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sldIdLst>
    <p:sldId id="256" r:id="rId2"/>
    <p:sldId id="303" r:id="rId3"/>
    <p:sldId id="305" r:id="rId4"/>
    <p:sldId id="306" r:id="rId5"/>
    <p:sldId id="307" r:id="rId6"/>
    <p:sldId id="308" r:id="rId7"/>
    <p:sldId id="309" r:id="rId8"/>
    <p:sldId id="310" r:id="rId9"/>
    <p:sldId id="311" r:id="rId10"/>
    <p:sldId id="312" r:id="rId11"/>
    <p:sldId id="313" r:id="rId12"/>
    <p:sldId id="314" r:id="rId13"/>
    <p:sldId id="315" r:id="rId14"/>
    <p:sldId id="317" r:id="rId15"/>
    <p:sldId id="316"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260" r:id="rId4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FB6"/>
    <a:srgbClr val="048E8B"/>
    <a:srgbClr val="0F1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65B59F-56F5-4702-BBB5-D2F3ABBAE7DF}" v="394" dt="2020-02-12T14:43:13.07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áfico 11">
            <a:extLst>
              <a:ext uri="{FF2B5EF4-FFF2-40B4-BE49-F238E27FC236}">
                <a16:creationId xmlns:a16="http://schemas.microsoft.com/office/drawing/2014/main" id="{F3E43A05-558E-4AB4-8A61-B280805FE75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flipV="1">
            <a:off x="0" y="0"/>
            <a:ext cx="3387043" cy="6858000"/>
          </a:xfrm>
          <a:prstGeom prst="rect">
            <a:avLst/>
          </a:prstGeom>
        </p:spPr>
      </p:pic>
      <p:sp>
        <p:nvSpPr>
          <p:cNvPr id="2" name="Título 1">
            <a:extLst>
              <a:ext uri="{FF2B5EF4-FFF2-40B4-BE49-F238E27FC236}">
                <a16:creationId xmlns:a16="http://schemas.microsoft.com/office/drawing/2014/main" id="{69FC8C93-64E0-40FA-BCCC-AE84C4637AE1}"/>
              </a:ext>
            </a:extLst>
          </p:cNvPr>
          <p:cNvSpPr>
            <a:spLocks noGrp="1"/>
          </p:cNvSpPr>
          <p:nvPr>
            <p:ph type="ctrTitle" hasCustomPrompt="1"/>
          </p:nvPr>
        </p:nvSpPr>
        <p:spPr>
          <a:xfrm>
            <a:off x="3714750" y="1113314"/>
            <a:ext cx="7531005" cy="1709737"/>
          </a:xfrm>
          <a:prstGeom prst="rect">
            <a:avLst/>
          </a:prstGeom>
        </p:spPr>
        <p:txBody>
          <a:bodyPr anchor="b">
            <a:normAutofit/>
          </a:bodyPr>
          <a:lstStyle>
            <a:lvl1pPr algn="l">
              <a:defRPr sz="4400">
                <a:solidFill>
                  <a:schemeClr val="bg1"/>
                </a:solidFill>
              </a:defRPr>
            </a:lvl1pPr>
          </a:lstStyle>
          <a:p>
            <a:r>
              <a:rPr lang="es-ES" dirty="0"/>
              <a:t>TÍTULO DE LA</a:t>
            </a:r>
            <a:br>
              <a:rPr lang="es-ES" dirty="0"/>
            </a:br>
            <a:r>
              <a:rPr lang="es-ES" dirty="0"/>
              <a:t>PRESENTACIÓN</a:t>
            </a:r>
            <a:endParaRPr lang="es-CL" dirty="0"/>
          </a:p>
        </p:txBody>
      </p:sp>
      <p:sp>
        <p:nvSpPr>
          <p:cNvPr id="3" name="Subtítulo 2">
            <a:extLst>
              <a:ext uri="{FF2B5EF4-FFF2-40B4-BE49-F238E27FC236}">
                <a16:creationId xmlns:a16="http://schemas.microsoft.com/office/drawing/2014/main" id="{342C6252-2DDB-43C0-8241-75FA02D53CF9}"/>
              </a:ext>
            </a:extLst>
          </p:cNvPr>
          <p:cNvSpPr>
            <a:spLocks noGrp="1"/>
          </p:cNvSpPr>
          <p:nvPr>
            <p:ph type="subTitle" idx="1" hasCustomPrompt="1"/>
          </p:nvPr>
        </p:nvSpPr>
        <p:spPr>
          <a:xfrm>
            <a:off x="3714750" y="5423227"/>
            <a:ext cx="7531005" cy="321459"/>
          </a:xfrm>
          <a:prstGeom prst="rect">
            <a:avLst/>
          </a:prstGeom>
        </p:spPr>
        <p:txBody>
          <a:bodyPr anchor="ctr">
            <a:noAutofit/>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Fecha</a:t>
            </a:r>
            <a:endParaRPr lang="es-CL" dirty="0"/>
          </a:p>
        </p:txBody>
      </p:sp>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 xmlns:asvg="http://schemas.microsoft.com/office/drawing/2016/SVG/main" r:embed="rId6"/>
              </a:ext>
            </a:extLst>
          </a:blip>
          <a:stretch>
            <a:fillRect/>
          </a:stretch>
        </p:blipFill>
        <p:spPr>
          <a:xfrm>
            <a:off x="3833043" y="2832100"/>
            <a:ext cx="8358957" cy="45719"/>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7">
            <a:extLst>
              <a:ext uri="{96DAC541-7B7A-43D3-8B79-37D633B846F1}">
                <asvg:svgBlip xmlns="" xmlns:asvg="http://schemas.microsoft.com/office/drawing/2016/SVG/main" r:embed="rId8"/>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9">
            <a:extLst>
              <a:ext uri="{96DAC541-7B7A-43D3-8B79-37D633B846F1}">
                <asvg:svgBlip xmlns="" xmlns:asvg="http://schemas.microsoft.com/office/drawing/2016/SVG/main" r:embed="rId10"/>
              </a:ext>
            </a:extLst>
          </a:blip>
          <a:stretch>
            <a:fillRect/>
          </a:stretch>
        </p:blipFill>
        <p:spPr>
          <a:xfrm>
            <a:off x="8876232" y="3839984"/>
            <a:ext cx="3929815" cy="3881596"/>
          </a:xfrm>
          <a:prstGeom prst="rect">
            <a:avLst/>
          </a:prstGeom>
        </p:spPr>
      </p:pic>
      <p:sp>
        <p:nvSpPr>
          <p:cNvPr id="19" name="Marcador de texto 18">
            <a:extLst>
              <a:ext uri="{FF2B5EF4-FFF2-40B4-BE49-F238E27FC236}">
                <a16:creationId xmlns:a16="http://schemas.microsoft.com/office/drawing/2014/main" id="{9DA36818-F61B-4B28-B280-572A83C6FC95}"/>
              </a:ext>
            </a:extLst>
          </p:cNvPr>
          <p:cNvSpPr>
            <a:spLocks noGrp="1"/>
          </p:cNvSpPr>
          <p:nvPr>
            <p:ph type="body" sz="quarter" idx="10" hasCustomPrompt="1"/>
          </p:nvPr>
        </p:nvSpPr>
        <p:spPr>
          <a:xfrm>
            <a:off x="3714750" y="4114810"/>
            <a:ext cx="7531005" cy="755650"/>
          </a:xfrm>
        </p:spPr>
        <p:txBody>
          <a:bodyPr anchor="ctr"/>
          <a:lstStyle>
            <a:lvl1pPr marL="0" indent="0">
              <a:buNone/>
              <a:defRPr>
                <a:solidFill>
                  <a:schemeClr val="bg1"/>
                </a:solidFill>
              </a:defRPr>
            </a:lvl1pPr>
            <a:lvl5pPr marL="1828800" indent="0">
              <a:buNone/>
              <a:defRPr>
                <a:solidFill>
                  <a:schemeClr val="bg1"/>
                </a:solidFill>
              </a:defRPr>
            </a:lvl5pPr>
          </a:lstStyle>
          <a:p>
            <a:r>
              <a:rPr lang="es-ES" dirty="0"/>
              <a:t>Área que presenta</a:t>
            </a:r>
            <a:endParaRPr lang="es-CL" dirty="0"/>
          </a:p>
        </p:txBody>
      </p:sp>
      <p:pic>
        <p:nvPicPr>
          <p:cNvPr id="6" name="Imagen 5">
            <a:extLst>
              <a:ext uri="{FF2B5EF4-FFF2-40B4-BE49-F238E27FC236}">
                <a16:creationId xmlns:a16="http://schemas.microsoft.com/office/drawing/2014/main" id="{DD90F2D1-CA48-4F24-8AB0-6D7C52220953}"/>
              </a:ext>
            </a:extLst>
          </p:cNvPr>
          <p:cNvPicPr>
            <a:picLocks noChangeAspect="1"/>
          </p:cNvPicPr>
          <p:nvPr userDrawn="1"/>
        </p:nvPicPr>
        <p:blipFill>
          <a:blip r:embed="rId11">
            <a:extLst>
              <a:ext uri="{28A0092B-C50C-407E-A947-70E740481C1C}">
                <a14:useLocalDpi xmlns:a14="http://schemas.microsoft.com/office/drawing/2010/main" val="0"/>
              </a:ext>
            </a:extLst>
          </a:blip>
          <a:srcRect/>
          <a:stretch/>
        </p:blipFill>
        <p:spPr>
          <a:xfrm>
            <a:off x="755857" y="1446212"/>
            <a:ext cx="1283882" cy="1759395"/>
          </a:xfrm>
          <a:prstGeom prst="rect">
            <a:avLst/>
          </a:prstGeom>
        </p:spPr>
      </p:pic>
    </p:spTree>
    <p:extLst>
      <p:ext uri="{BB962C8B-B14F-4D97-AF65-F5344CB8AC3E}">
        <p14:creationId xmlns:p14="http://schemas.microsoft.com/office/powerpoint/2010/main" val="39162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DA4E72-5B16-44F6-9635-C5BD9AF62810}"/>
              </a:ext>
            </a:extLst>
          </p:cNvPr>
          <p:cNvSpPr>
            <a:spLocks noGrp="1"/>
          </p:cNvSpPr>
          <p:nvPr>
            <p:ph idx="1"/>
          </p:nvPr>
        </p:nvSpPr>
        <p:spPr>
          <a:xfrm>
            <a:off x="609600" y="2174545"/>
            <a:ext cx="109728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8" name="Marcador de título 1">
            <a:extLst>
              <a:ext uri="{FF2B5EF4-FFF2-40B4-BE49-F238E27FC236}">
                <a16:creationId xmlns:a16="http://schemas.microsoft.com/office/drawing/2014/main" id="{01F0777D-47A6-4CCF-BC6D-32AE8E27C566}"/>
              </a:ext>
            </a:extLst>
          </p:cNvPr>
          <p:cNvSpPr>
            <a:spLocks noGrp="1"/>
          </p:cNvSpPr>
          <p:nvPr>
            <p:ph type="title"/>
          </p:nvPr>
        </p:nvSpPr>
        <p:spPr>
          <a:xfrm>
            <a:off x="609601" y="293301"/>
            <a:ext cx="9867900" cy="697036"/>
          </a:xfrm>
          <a:prstGeom prst="rect">
            <a:avLst/>
          </a:prstGeom>
        </p:spPr>
        <p:txBody>
          <a:bodyPr vert="horz" lIns="91440" tIns="45720" rIns="91440" bIns="45720" rtlCol="0" anchor="ctr">
            <a:normAutofit/>
          </a:bodyPr>
          <a:lstStyle/>
          <a:p>
            <a:endParaRPr lang="es-CL" dirty="0"/>
          </a:p>
        </p:txBody>
      </p:sp>
    </p:spTree>
    <p:extLst>
      <p:ext uri="{BB962C8B-B14F-4D97-AF65-F5344CB8AC3E}">
        <p14:creationId xmlns:p14="http://schemas.microsoft.com/office/powerpoint/2010/main" val="30921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sp>
        <p:nvSpPr>
          <p:cNvPr id="3" name="Subtítulo 2">
            <a:extLst>
              <a:ext uri="{FF2B5EF4-FFF2-40B4-BE49-F238E27FC236}">
                <a16:creationId xmlns:a16="http://schemas.microsoft.com/office/drawing/2014/main" id="{CA290FE7-7D94-42C2-84BB-EE1ECD8280D5}"/>
              </a:ext>
            </a:extLst>
          </p:cNvPr>
          <p:cNvSpPr>
            <a:spLocks noGrp="1"/>
          </p:cNvSpPr>
          <p:nvPr>
            <p:ph type="subTitle" idx="1"/>
          </p:nvPr>
        </p:nvSpPr>
        <p:spPr>
          <a:xfrm>
            <a:off x="4242390" y="3602038"/>
            <a:ext cx="6485861"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L" dirty="0"/>
          </a:p>
        </p:txBody>
      </p:sp>
      <p:sp>
        <p:nvSpPr>
          <p:cNvPr id="7" name="Marcador de posición de imagen 2">
            <a:extLst>
              <a:ext uri="{FF2B5EF4-FFF2-40B4-BE49-F238E27FC236}">
                <a16:creationId xmlns:a16="http://schemas.microsoft.com/office/drawing/2014/main" id="{D6E60A2D-DFBA-4D40-BA5E-8FDD28981406}"/>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3833043" y="2832100"/>
            <a:ext cx="8358957" cy="45719"/>
          </a:xfrm>
          <a:prstGeom prst="rect">
            <a:avLst/>
          </a:prstGeom>
        </p:spPr>
      </p:pic>
      <p:pic>
        <p:nvPicPr>
          <p:cNvPr id="9" name="Gráfico 8">
            <a:extLst>
              <a:ext uri="{FF2B5EF4-FFF2-40B4-BE49-F238E27FC236}">
                <a16:creationId xmlns:a16="http://schemas.microsoft.com/office/drawing/2014/main" id="{1C2065E5-F751-485E-B8DF-F6F6173CB812}"/>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833043" y="3581074"/>
            <a:ext cx="319423" cy="1727250"/>
          </a:xfrm>
          <a:prstGeom prst="rect">
            <a:avLst/>
          </a:prstGeom>
        </p:spPr>
      </p:pic>
      <p:pic>
        <p:nvPicPr>
          <p:cNvPr id="10" name="Gráfico 9">
            <a:extLst>
              <a:ext uri="{FF2B5EF4-FFF2-40B4-BE49-F238E27FC236}">
                <a16:creationId xmlns:a16="http://schemas.microsoft.com/office/drawing/2014/main" id="{0CA4040A-B20C-47F8-8062-527C2C61A199}"/>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rot="10800000">
            <a:off x="10816405" y="3581074"/>
            <a:ext cx="319423" cy="1727250"/>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2694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3833043" y="2832100"/>
            <a:ext cx="8358957" cy="45719"/>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Marcador de posición de imagen 2">
            <a:extLst>
              <a:ext uri="{FF2B5EF4-FFF2-40B4-BE49-F238E27FC236}">
                <a16:creationId xmlns:a16="http://schemas.microsoft.com/office/drawing/2014/main" id="{7174B5D1-C089-4DE6-83C8-818A8281A9DB}"/>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spTree>
    <p:extLst>
      <p:ext uri="{BB962C8B-B14F-4D97-AF65-F5344CB8AC3E}">
        <p14:creationId xmlns:p14="http://schemas.microsoft.com/office/powerpoint/2010/main" val="350843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07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áfico 8">
            <a:extLst>
              <a:ext uri="{FF2B5EF4-FFF2-40B4-BE49-F238E27FC236}">
                <a16:creationId xmlns:a16="http://schemas.microsoft.com/office/drawing/2014/main" id="{072303AE-2C5D-4DCC-A5E2-A6B5615EBFDA}"/>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flipV="1">
            <a:off x="0" y="0"/>
            <a:ext cx="3387043" cy="6858000"/>
          </a:xfrm>
          <a:prstGeom prst="rect">
            <a:avLst/>
          </a:prstGeom>
        </p:spPr>
      </p:pic>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 xmlns:asvg="http://schemas.microsoft.com/office/drawing/2016/SVG/main" r:embed="rId6"/>
              </a:ext>
            </a:extLst>
          </a:blip>
          <a:stretch>
            <a:fillRect/>
          </a:stretch>
        </p:blipFill>
        <p:spPr>
          <a:xfrm>
            <a:off x="3833043" y="2832100"/>
            <a:ext cx="8358957" cy="45719"/>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7">
            <a:extLst>
              <a:ext uri="{96DAC541-7B7A-43D3-8B79-37D633B846F1}">
                <asvg:svgBlip xmlns="" xmlns:asvg="http://schemas.microsoft.com/office/drawing/2016/SVG/main" r:embed="rId8"/>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9">
            <a:extLst>
              <a:ext uri="{96DAC541-7B7A-43D3-8B79-37D633B846F1}">
                <asvg:svgBlip xmlns="" xmlns:asvg="http://schemas.microsoft.com/office/drawing/2016/SVG/main" r:embed="rId10"/>
              </a:ext>
            </a:extLst>
          </a:blip>
          <a:stretch>
            <a:fillRect/>
          </a:stretch>
        </p:blipFill>
        <p:spPr>
          <a:xfrm>
            <a:off x="8876232" y="3839984"/>
            <a:ext cx="3929815" cy="3881596"/>
          </a:xfrm>
          <a:prstGeom prst="rect">
            <a:avLst/>
          </a:prstGeom>
        </p:spPr>
      </p:pic>
      <p:sp>
        <p:nvSpPr>
          <p:cNvPr id="4" name="CuadroTexto 3">
            <a:extLst>
              <a:ext uri="{FF2B5EF4-FFF2-40B4-BE49-F238E27FC236}">
                <a16:creationId xmlns:a16="http://schemas.microsoft.com/office/drawing/2014/main" id="{4F70C511-72C5-4DA8-80A5-9C968DFCAEE1}"/>
              </a:ext>
            </a:extLst>
          </p:cNvPr>
          <p:cNvSpPr txBox="1"/>
          <p:nvPr userDrawn="1"/>
        </p:nvSpPr>
        <p:spPr>
          <a:xfrm>
            <a:off x="3743324" y="2101561"/>
            <a:ext cx="5743575" cy="646331"/>
          </a:xfrm>
          <a:prstGeom prst="rect">
            <a:avLst/>
          </a:prstGeom>
          <a:noFill/>
        </p:spPr>
        <p:txBody>
          <a:bodyPr wrap="square" rtlCol="0">
            <a:spAutoFit/>
          </a:bodyPr>
          <a:lstStyle/>
          <a:p>
            <a:r>
              <a:rPr lang="es-ES" sz="3600" b="1" dirty="0">
                <a:solidFill>
                  <a:schemeClr val="bg1"/>
                </a:solidFill>
                <a:latin typeface="Arial" panose="020B0604020202020204" pitchFamily="34" charset="0"/>
                <a:cs typeface="Arial" panose="020B0604020202020204" pitchFamily="34" charset="0"/>
              </a:rPr>
              <a:t>MUCHAS GRACIAS</a:t>
            </a:r>
            <a:endParaRPr lang="es-CL" sz="3600" b="1" dirty="0">
              <a:solidFill>
                <a:schemeClr val="bg1"/>
              </a:solidFill>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31B2C16B-AC3C-4E1A-BAC9-06AEC2FAF276}"/>
              </a:ext>
            </a:extLst>
          </p:cNvPr>
          <p:cNvPicPr>
            <a:picLocks noChangeAspect="1"/>
          </p:cNvPicPr>
          <p:nvPr userDrawn="1"/>
        </p:nvPicPr>
        <p:blipFill>
          <a:blip r:embed="rId11">
            <a:extLst>
              <a:ext uri="{28A0092B-C50C-407E-A947-70E740481C1C}">
                <a14:useLocalDpi xmlns:a14="http://schemas.microsoft.com/office/drawing/2010/main" val="0"/>
              </a:ext>
            </a:extLst>
          </a:blip>
          <a:srcRect/>
          <a:stretch/>
        </p:blipFill>
        <p:spPr>
          <a:xfrm>
            <a:off x="755857" y="1446212"/>
            <a:ext cx="1283882" cy="1759395"/>
          </a:xfrm>
          <a:prstGeom prst="rect">
            <a:avLst/>
          </a:prstGeom>
        </p:spPr>
      </p:pic>
    </p:spTree>
    <p:extLst>
      <p:ext uri="{BB962C8B-B14F-4D97-AF65-F5344CB8AC3E}">
        <p14:creationId xmlns:p14="http://schemas.microsoft.com/office/powerpoint/2010/main" val="220671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4B6424-8960-4519-BBB2-AB139747F9E4}"/>
              </a:ext>
            </a:extLst>
          </p:cNvPr>
          <p:cNvSpPr>
            <a:spLocks noGrp="1"/>
          </p:cNvSpPr>
          <p:nvPr>
            <p:ph type="title"/>
          </p:nvPr>
        </p:nvSpPr>
        <p:spPr>
          <a:xfrm>
            <a:off x="609600" y="293301"/>
            <a:ext cx="9865959" cy="697036"/>
          </a:xfrm>
          <a:prstGeom prst="rect">
            <a:avLst/>
          </a:prstGeom>
        </p:spPr>
        <p:txBody>
          <a:bodyPr vert="horz" lIns="91440" tIns="45720" rIns="91440" bIns="45720" rtlCol="0" anchor="ctr">
            <a:normAutofit/>
          </a:bodyPr>
          <a:lstStyle/>
          <a:p>
            <a:endParaRPr lang="es-CL" dirty="0"/>
          </a:p>
        </p:txBody>
      </p:sp>
      <p:sp>
        <p:nvSpPr>
          <p:cNvPr id="3" name="Marcador de texto 2">
            <a:extLst>
              <a:ext uri="{FF2B5EF4-FFF2-40B4-BE49-F238E27FC236}">
                <a16:creationId xmlns:a16="http://schemas.microsoft.com/office/drawing/2014/main" id="{99885DB4-1D31-4EAA-B861-83CF135D3FCF}"/>
              </a:ext>
            </a:extLst>
          </p:cNvPr>
          <p:cNvSpPr>
            <a:spLocks noGrp="1"/>
          </p:cNvSpPr>
          <p:nvPr>
            <p:ph type="body" idx="1"/>
          </p:nvPr>
        </p:nvSpPr>
        <p:spPr>
          <a:xfrm>
            <a:off x="609600" y="2174541"/>
            <a:ext cx="10972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grpSp>
        <p:nvGrpSpPr>
          <p:cNvPr id="18" name="Gráfico 16">
            <a:extLst>
              <a:ext uri="{FF2B5EF4-FFF2-40B4-BE49-F238E27FC236}">
                <a16:creationId xmlns:a16="http://schemas.microsoft.com/office/drawing/2014/main" id="{A7315C0A-A1A8-4332-A786-592306DA8500}"/>
              </a:ext>
            </a:extLst>
          </p:cNvPr>
          <p:cNvGrpSpPr/>
          <p:nvPr/>
        </p:nvGrpSpPr>
        <p:grpSpPr>
          <a:xfrm>
            <a:off x="10833902" y="262857"/>
            <a:ext cx="347551" cy="538418"/>
            <a:chOff x="5514975" y="2524125"/>
            <a:chExt cx="1162050" cy="1800225"/>
          </a:xfrm>
          <a:solidFill>
            <a:schemeClr val="bg1">
              <a:lumMod val="75000"/>
            </a:schemeClr>
          </a:solidFill>
        </p:grpSpPr>
        <p:sp>
          <p:nvSpPr>
            <p:cNvPr id="19" name="Forma libre: forma 18">
              <a:extLst>
                <a:ext uri="{FF2B5EF4-FFF2-40B4-BE49-F238E27FC236}">
                  <a16:creationId xmlns:a16="http://schemas.microsoft.com/office/drawing/2014/main" id="{0B404B8F-AE92-441C-AACA-FABFC680D75C}"/>
                </a:ext>
              </a:extLst>
            </p:cNvPr>
            <p:cNvSpPr/>
            <p:nvPr/>
          </p:nvSpPr>
          <p:spPr>
            <a:xfrm>
              <a:off x="5524500" y="2524125"/>
              <a:ext cx="180975" cy="209550"/>
            </a:xfrm>
            <a:custGeom>
              <a:avLst/>
              <a:gdLst>
                <a:gd name="connsiteX0" fmla="*/ 26670 w 180975"/>
                <a:gd name="connsiteY0" fmla="*/ 181928 h 209550"/>
                <a:gd name="connsiteX1" fmla="*/ 58103 w 180975"/>
                <a:gd name="connsiteY1" fmla="*/ 203835 h 209550"/>
                <a:gd name="connsiteX2" fmla="*/ 100013 w 180975"/>
                <a:gd name="connsiteY2" fmla="*/ 212408 h 209550"/>
                <a:gd name="connsiteX3" fmla="*/ 134303 w 180975"/>
                <a:gd name="connsiteY3" fmla="*/ 206693 h 209550"/>
                <a:gd name="connsiteX4" fmla="*/ 161925 w 180975"/>
                <a:gd name="connsiteY4" fmla="*/ 190500 h 209550"/>
                <a:gd name="connsiteX5" fmla="*/ 180975 w 180975"/>
                <a:gd name="connsiteY5" fmla="*/ 164783 h 209550"/>
                <a:gd name="connsiteX6" fmla="*/ 189548 w 180975"/>
                <a:gd name="connsiteY6" fmla="*/ 130493 h 209550"/>
                <a:gd name="connsiteX7" fmla="*/ 146685 w 180975"/>
                <a:gd name="connsiteY7" fmla="*/ 130493 h 209550"/>
                <a:gd name="connsiteX8" fmla="*/ 132398 w 180975"/>
                <a:gd name="connsiteY8" fmla="*/ 163830 h 209550"/>
                <a:gd name="connsiteX9" fmla="*/ 100013 w 180975"/>
                <a:gd name="connsiteY9" fmla="*/ 176213 h 209550"/>
                <a:gd name="connsiteX10" fmla="*/ 74295 w 180975"/>
                <a:gd name="connsiteY10" fmla="*/ 170498 h 209550"/>
                <a:gd name="connsiteX11" fmla="*/ 57150 w 180975"/>
                <a:gd name="connsiteY11" fmla="*/ 155258 h 209550"/>
                <a:gd name="connsiteX12" fmla="*/ 47625 w 180975"/>
                <a:gd name="connsiteY12" fmla="*/ 133350 h 209550"/>
                <a:gd name="connsiteX13" fmla="*/ 44768 w 180975"/>
                <a:gd name="connsiteY13" fmla="*/ 108585 h 209550"/>
                <a:gd name="connsiteX14" fmla="*/ 47625 w 180975"/>
                <a:gd name="connsiteY14" fmla="*/ 82868 h 209550"/>
                <a:gd name="connsiteX15" fmla="*/ 57150 w 180975"/>
                <a:gd name="connsiteY15" fmla="*/ 60960 h 209550"/>
                <a:gd name="connsiteX16" fmla="*/ 74295 w 180975"/>
                <a:gd name="connsiteY16" fmla="*/ 42863 h 209550"/>
                <a:gd name="connsiteX17" fmla="*/ 100013 w 180975"/>
                <a:gd name="connsiteY17" fmla="*/ 37148 h 209550"/>
                <a:gd name="connsiteX18" fmla="*/ 116205 w 180975"/>
                <a:gd name="connsiteY18" fmla="*/ 40005 h 209550"/>
                <a:gd name="connsiteX19" fmla="*/ 129540 w 180975"/>
                <a:gd name="connsiteY19" fmla="*/ 47625 h 209550"/>
                <a:gd name="connsiteX20" fmla="*/ 139065 w 180975"/>
                <a:gd name="connsiteY20" fmla="*/ 59055 h 209550"/>
                <a:gd name="connsiteX21" fmla="*/ 143828 w 180975"/>
                <a:gd name="connsiteY21" fmla="*/ 73343 h 209550"/>
                <a:gd name="connsiteX22" fmla="*/ 186690 w 180975"/>
                <a:gd name="connsiteY22" fmla="*/ 73343 h 209550"/>
                <a:gd name="connsiteX23" fmla="*/ 177165 w 180975"/>
                <a:gd name="connsiteY23" fmla="*/ 41910 h 209550"/>
                <a:gd name="connsiteX24" fmla="*/ 158115 w 180975"/>
                <a:gd name="connsiteY24" fmla="*/ 19050 h 209550"/>
                <a:gd name="connsiteX25" fmla="*/ 131445 w 180975"/>
                <a:gd name="connsiteY25" fmla="*/ 4763 h 209550"/>
                <a:gd name="connsiteX26" fmla="*/ 100013 w 180975"/>
                <a:gd name="connsiteY26" fmla="*/ 0 h 209550"/>
                <a:gd name="connsiteX27" fmla="*/ 58103 w 180975"/>
                <a:gd name="connsiteY27" fmla="*/ 8573 h 209550"/>
                <a:gd name="connsiteX28" fmla="*/ 26670 w 180975"/>
                <a:gd name="connsiteY28" fmla="*/ 31433 h 209550"/>
                <a:gd name="connsiteX29" fmla="*/ 6668 w 180975"/>
                <a:gd name="connsiteY29" fmla="*/ 65723 h 209550"/>
                <a:gd name="connsiteX30" fmla="*/ 0 w 180975"/>
                <a:gd name="connsiteY30" fmla="*/ 106680 h 209550"/>
                <a:gd name="connsiteX31" fmla="*/ 6668 w 180975"/>
                <a:gd name="connsiteY31" fmla="*/ 147638 h 209550"/>
                <a:gd name="connsiteX32" fmla="*/ 26670 w 180975"/>
                <a:gd name="connsiteY32" fmla="*/ 18192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975" h="209550">
                  <a:moveTo>
                    <a:pt x="26670" y="181928"/>
                  </a:moveTo>
                  <a:cubicBezTo>
                    <a:pt x="35243" y="191453"/>
                    <a:pt x="45720" y="199073"/>
                    <a:pt x="58103" y="203835"/>
                  </a:cubicBezTo>
                  <a:cubicBezTo>
                    <a:pt x="70485" y="209550"/>
                    <a:pt x="84773" y="212408"/>
                    <a:pt x="100013" y="212408"/>
                  </a:cubicBezTo>
                  <a:cubicBezTo>
                    <a:pt x="112395" y="212408"/>
                    <a:pt x="123825" y="210503"/>
                    <a:pt x="134303" y="206693"/>
                  </a:cubicBezTo>
                  <a:cubicBezTo>
                    <a:pt x="144780" y="202883"/>
                    <a:pt x="153353" y="197168"/>
                    <a:pt x="161925" y="190500"/>
                  </a:cubicBezTo>
                  <a:cubicBezTo>
                    <a:pt x="169545" y="182880"/>
                    <a:pt x="176213" y="174308"/>
                    <a:pt x="180975" y="164783"/>
                  </a:cubicBezTo>
                  <a:cubicBezTo>
                    <a:pt x="185738" y="154305"/>
                    <a:pt x="188595" y="142875"/>
                    <a:pt x="189548" y="130493"/>
                  </a:cubicBezTo>
                  <a:lnTo>
                    <a:pt x="146685" y="130493"/>
                  </a:lnTo>
                  <a:cubicBezTo>
                    <a:pt x="144780" y="143828"/>
                    <a:pt x="140018" y="155258"/>
                    <a:pt x="132398" y="163830"/>
                  </a:cubicBezTo>
                  <a:cubicBezTo>
                    <a:pt x="124778" y="172403"/>
                    <a:pt x="114300" y="176213"/>
                    <a:pt x="100013" y="176213"/>
                  </a:cubicBezTo>
                  <a:cubicBezTo>
                    <a:pt x="89535" y="176213"/>
                    <a:pt x="81915" y="174308"/>
                    <a:pt x="74295" y="170498"/>
                  </a:cubicBezTo>
                  <a:cubicBezTo>
                    <a:pt x="67628" y="166688"/>
                    <a:pt x="61913" y="161925"/>
                    <a:pt x="57150" y="155258"/>
                  </a:cubicBezTo>
                  <a:cubicBezTo>
                    <a:pt x="52388" y="148590"/>
                    <a:pt x="49530" y="141923"/>
                    <a:pt x="47625" y="133350"/>
                  </a:cubicBezTo>
                  <a:cubicBezTo>
                    <a:pt x="45720" y="125730"/>
                    <a:pt x="44768" y="117158"/>
                    <a:pt x="44768" y="108585"/>
                  </a:cubicBezTo>
                  <a:cubicBezTo>
                    <a:pt x="44768" y="100013"/>
                    <a:pt x="45720" y="91440"/>
                    <a:pt x="47625" y="82868"/>
                  </a:cubicBezTo>
                  <a:cubicBezTo>
                    <a:pt x="49530" y="74295"/>
                    <a:pt x="52388" y="66675"/>
                    <a:pt x="57150" y="60960"/>
                  </a:cubicBezTo>
                  <a:cubicBezTo>
                    <a:pt x="61913" y="52388"/>
                    <a:pt x="67628" y="47625"/>
                    <a:pt x="74295" y="42863"/>
                  </a:cubicBezTo>
                  <a:cubicBezTo>
                    <a:pt x="80963" y="39053"/>
                    <a:pt x="89535" y="37148"/>
                    <a:pt x="100013" y="37148"/>
                  </a:cubicBezTo>
                  <a:cubicBezTo>
                    <a:pt x="105728" y="37148"/>
                    <a:pt x="110490" y="38100"/>
                    <a:pt x="116205" y="40005"/>
                  </a:cubicBezTo>
                  <a:cubicBezTo>
                    <a:pt x="120968" y="41910"/>
                    <a:pt x="125730" y="44768"/>
                    <a:pt x="129540" y="47625"/>
                  </a:cubicBezTo>
                  <a:cubicBezTo>
                    <a:pt x="133350" y="50483"/>
                    <a:pt x="137160" y="54293"/>
                    <a:pt x="139065" y="59055"/>
                  </a:cubicBezTo>
                  <a:cubicBezTo>
                    <a:pt x="141923" y="62865"/>
                    <a:pt x="143828" y="67628"/>
                    <a:pt x="143828" y="73343"/>
                  </a:cubicBezTo>
                  <a:lnTo>
                    <a:pt x="186690" y="73343"/>
                  </a:lnTo>
                  <a:cubicBezTo>
                    <a:pt x="185738" y="61913"/>
                    <a:pt x="181928" y="51435"/>
                    <a:pt x="177165" y="41910"/>
                  </a:cubicBezTo>
                  <a:cubicBezTo>
                    <a:pt x="172403" y="32385"/>
                    <a:pt x="165735" y="24765"/>
                    <a:pt x="158115" y="19050"/>
                  </a:cubicBezTo>
                  <a:cubicBezTo>
                    <a:pt x="150495" y="13335"/>
                    <a:pt x="140970" y="8573"/>
                    <a:pt x="131445" y="4763"/>
                  </a:cubicBezTo>
                  <a:cubicBezTo>
                    <a:pt x="121920" y="1905"/>
                    <a:pt x="110490" y="0"/>
                    <a:pt x="100013" y="0"/>
                  </a:cubicBezTo>
                  <a:cubicBezTo>
                    <a:pt x="83820" y="0"/>
                    <a:pt x="70485" y="2858"/>
                    <a:pt x="58103" y="8573"/>
                  </a:cubicBezTo>
                  <a:cubicBezTo>
                    <a:pt x="45720" y="13335"/>
                    <a:pt x="35243" y="20955"/>
                    <a:pt x="26670" y="31433"/>
                  </a:cubicBezTo>
                  <a:cubicBezTo>
                    <a:pt x="18098" y="40958"/>
                    <a:pt x="11430" y="52388"/>
                    <a:pt x="6668" y="65723"/>
                  </a:cubicBezTo>
                  <a:cubicBezTo>
                    <a:pt x="1905" y="78105"/>
                    <a:pt x="0" y="92393"/>
                    <a:pt x="0" y="106680"/>
                  </a:cubicBezTo>
                  <a:cubicBezTo>
                    <a:pt x="0" y="121920"/>
                    <a:pt x="1905" y="135255"/>
                    <a:pt x="6668" y="147638"/>
                  </a:cubicBezTo>
                  <a:cubicBezTo>
                    <a:pt x="11430" y="160973"/>
                    <a:pt x="18098" y="172403"/>
                    <a:pt x="26670" y="181928"/>
                  </a:cubicBezTo>
                  <a:close/>
                </a:path>
              </a:pathLst>
            </a:custGeom>
            <a:grpFill/>
            <a:ln w="9525" cap="flat">
              <a:noFill/>
              <a:prstDash val="solid"/>
              <a:miter/>
            </a:ln>
          </p:spPr>
          <p:txBody>
            <a:bodyPr rtlCol="0" anchor="ctr"/>
            <a:lstStyle/>
            <a:p>
              <a:endParaRPr lang="es-CL"/>
            </a:p>
          </p:txBody>
        </p:sp>
        <p:sp>
          <p:nvSpPr>
            <p:cNvPr id="20" name="Forma libre: forma 19">
              <a:extLst>
                <a:ext uri="{FF2B5EF4-FFF2-40B4-BE49-F238E27FC236}">
                  <a16:creationId xmlns:a16="http://schemas.microsoft.com/office/drawing/2014/main" id="{391D00A2-17C4-4C38-AD3C-C722800BC315}"/>
                </a:ext>
              </a:extLst>
            </p:cNvPr>
            <p:cNvSpPr/>
            <p:nvPr/>
          </p:nvSpPr>
          <p:spPr>
            <a:xfrm>
              <a:off x="5728335" y="2582227"/>
              <a:ext cx="142875" cy="152400"/>
            </a:xfrm>
            <a:custGeom>
              <a:avLst/>
              <a:gdLst>
                <a:gd name="connsiteX0" fmla="*/ 19050 w 142875"/>
                <a:gd name="connsiteY0" fmla="*/ 132398 h 152400"/>
                <a:gd name="connsiteX1" fmla="*/ 42863 w 142875"/>
                <a:gd name="connsiteY1" fmla="*/ 148590 h 152400"/>
                <a:gd name="connsiteX2" fmla="*/ 74295 w 142875"/>
                <a:gd name="connsiteY2" fmla="*/ 154305 h 152400"/>
                <a:gd name="connsiteX3" fmla="*/ 117158 w 142875"/>
                <a:gd name="connsiteY3" fmla="*/ 142875 h 152400"/>
                <a:gd name="connsiteX4" fmla="*/ 142875 w 142875"/>
                <a:gd name="connsiteY4" fmla="*/ 104775 h 152400"/>
                <a:gd name="connsiteX5" fmla="*/ 107633 w 142875"/>
                <a:gd name="connsiteY5" fmla="*/ 104775 h 152400"/>
                <a:gd name="connsiteX6" fmla="*/ 97155 w 142875"/>
                <a:gd name="connsiteY6" fmla="*/ 118110 h 152400"/>
                <a:gd name="connsiteX7" fmla="*/ 76200 w 142875"/>
                <a:gd name="connsiteY7" fmla="*/ 123825 h 152400"/>
                <a:gd name="connsiteX8" fmla="*/ 50483 w 142875"/>
                <a:gd name="connsiteY8" fmla="*/ 115253 h 152400"/>
                <a:gd name="connsiteX9" fmla="*/ 40958 w 142875"/>
                <a:gd name="connsiteY9" fmla="*/ 86678 h 152400"/>
                <a:gd name="connsiteX10" fmla="*/ 146685 w 142875"/>
                <a:gd name="connsiteY10" fmla="*/ 86678 h 152400"/>
                <a:gd name="connsiteX11" fmla="*/ 143828 w 142875"/>
                <a:gd name="connsiteY11" fmla="*/ 54293 h 152400"/>
                <a:gd name="connsiteX12" fmla="*/ 130492 w 142875"/>
                <a:gd name="connsiteY12" fmla="*/ 26670 h 152400"/>
                <a:gd name="connsiteX13" fmla="*/ 107633 w 142875"/>
                <a:gd name="connsiteY13" fmla="*/ 7620 h 152400"/>
                <a:gd name="connsiteX14" fmla="*/ 75248 w 142875"/>
                <a:gd name="connsiteY14" fmla="*/ 0 h 152400"/>
                <a:gd name="connsiteX15" fmla="*/ 44768 w 142875"/>
                <a:gd name="connsiteY15" fmla="*/ 5715 h 152400"/>
                <a:gd name="connsiteX16" fmla="*/ 20955 w 142875"/>
                <a:gd name="connsiteY16" fmla="*/ 21907 h 152400"/>
                <a:gd name="connsiteX17" fmla="*/ 5715 w 142875"/>
                <a:gd name="connsiteY17" fmla="*/ 46673 h 152400"/>
                <a:gd name="connsiteX18" fmla="*/ 0 w 142875"/>
                <a:gd name="connsiteY18" fmla="*/ 77153 h 152400"/>
                <a:gd name="connsiteX19" fmla="*/ 5715 w 142875"/>
                <a:gd name="connsiteY19" fmla="*/ 108585 h 152400"/>
                <a:gd name="connsiteX20" fmla="*/ 19050 w 142875"/>
                <a:gd name="connsiteY20" fmla="*/ 132398 h 152400"/>
                <a:gd name="connsiteX21" fmla="*/ 40958 w 142875"/>
                <a:gd name="connsiteY21" fmla="*/ 50482 h 152400"/>
                <a:gd name="connsiteX22" fmla="*/ 46672 w 142875"/>
                <a:gd name="connsiteY22" fmla="*/ 40005 h 152400"/>
                <a:gd name="connsiteX23" fmla="*/ 57150 w 142875"/>
                <a:gd name="connsiteY23" fmla="*/ 31432 h 152400"/>
                <a:gd name="connsiteX24" fmla="*/ 73343 w 142875"/>
                <a:gd name="connsiteY24" fmla="*/ 28575 h 152400"/>
                <a:gd name="connsiteX25" fmla="*/ 95250 w 142875"/>
                <a:gd name="connsiteY25" fmla="*/ 36195 h 152400"/>
                <a:gd name="connsiteX26" fmla="*/ 105728 w 142875"/>
                <a:gd name="connsiteY26" fmla="*/ 59055 h 152400"/>
                <a:gd name="connsiteX27" fmla="*/ 40005 w 142875"/>
                <a:gd name="connsiteY27" fmla="*/ 59055 h 152400"/>
                <a:gd name="connsiteX28" fmla="*/ 40958 w 142875"/>
                <a:gd name="connsiteY28" fmla="*/ 5048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19050" y="132398"/>
                  </a:moveTo>
                  <a:cubicBezTo>
                    <a:pt x="25718" y="139065"/>
                    <a:pt x="33338" y="144780"/>
                    <a:pt x="42863" y="148590"/>
                  </a:cubicBezTo>
                  <a:cubicBezTo>
                    <a:pt x="52388" y="152400"/>
                    <a:pt x="62865" y="154305"/>
                    <a:pt x="74295" y="154305"/>
                  </a:cubicBezTo>
                  <a:cubicBezTo>
                    <a:pt x="90488" y="154305"/>
                    <a:pt x="104775" y="150495"/>
                    <a:pt x="117158" y="142875"/>
                  </a:cubicBezTo>
                  <a:cubicBezTo>
                    <a:pt x="128588" y="135255"/>
                    <a:pt x="137160" y="122873"/>
                    <a:pt x="142875" y="104775"/>
                  </a:cubicBezTo>
                  <a:lnTo>
                    <a:pt x="107633" y="104775"/>
                  </a:lnTo>
                  <a:cubicBezTo>
                    <a:pt x="106680" y="109538"/>
                    <a:pt x="102870" y="113348"/>
                    <a:pt x="97155" y="118110"/>
                  </a:cubicBezTo>
                  <a:cubicBezTo>
                    <a:pt x="91440" y="121920"/>
                    <a:pt x="83820" y="123825"/>
                    <a:pt x="76200" y="123825"/>
                  </a:cubicBezTo>
                  <a:cubicBezTo>
                    <a:pt x="64770" y="123825"/>
                    <a:pt x="56197" y="120967"/>
                    <a:pt x="50483" y="115253"/>
                  </a:cubicBezTo>
                  <a:cubicBezTo>
                    <a:pt x="44768" y="109538"/>
                    <a:pt x="40958" y="100013"/>
                    <a:pt x="40958" y="86678"/>
                  </a:cubicBezTo>
                  <a:lnTo>
                    <a:pt x="146685" y="86678"/>
                  </a:lnTo>
                  <a:cubicBezTo>
                    <a:pt x="147638" y="75248"/>
                    <a:pt x="146685" y="64770"/>
                    <a:pt x="143828" y="54293"/>
                  </a:cubicBezTo>
                  <a:cubicBezTo>
                    <a:pt x="140970" y="43815"/>
                    <a:pt x="137160" y="34290"/>
                    <a:pt x="130492" y="26670"/>
                  </a:cubicBezTo>
                  <a:cubicBezTo>
                    <a:pt x="124778" y="18098"/>
                    <a:pt x="117158" y="12383"/>
                    <a:pt x="107633" y="7620"/>
                  </a:cubicBezTo>
                  <a:cubicBezTo>
                    <a:pt x="98108" y="2858"/>
                    <a:pt x="87630" y="0"/>
                    <a:pt x="75248" y="0"/>
                  </a:cubicBezTo>
                  <a:cubicBezTo>
                    <a:pt x="63818" y="0"/>
                    <a:pt x="54293" y="1905"/>
                    <a:pt x="44768" y="5715"/>
                  </a:cubicBezTo>
                  <a:cubicBezTo>
                    <a:pt x="35243" y="9525"/>
                    <a:pt x="27622" y="15240"/>
                    <a:pt x="20955" y="21907"/>
                  </a:cubicBezTo>
                  <a:cubicBezTo>
                    <a:pt x="14288" y="28575"/>
                    <a:pt x="9525" y="37148"/>
                    <a:pt x="5715" y="46673"/>
                  </a:cubicBezTo>
                  <a:cubicBezTo>
                    <a:pt x="1905" y="56198"/>
                    <a:pt x="0" y="66675"/>
                    <a:pt x="0" y="77153"/>
                  </a:cubicBezTo>
                  <a:cubicBezTo>
                    <a:pt x="0" y="88583"/>
                    <a:pt x="1905" y="99060"/>
                    <a:pt x="5715" y="108585"/>
                  </a:cubicBezTo>
                  <a:cubicBezTo>
                    <a:pt x="7620" y="117158"/>
                    <a:pt x="12383" y="124778"/>
                    <a:pt x="19050" y="132398"/>
                  </a:cubicBezTo>
                  <a:close/>
                  <a:moveTo>
                    <a:pt x="40958" y="50482"/>
                  </a:moveTo>
                  <a:cubicBezTo>
                    <a:pt x="41910" y="46673"/>
                    <a:pt x="43815" y="43815"/>
                    <a:pt x="46672" y="40005"/>
                  </a:cubicBezTo>
                  <a:cubicBezTo>
                    <a:pt x="49530" y="37148"/>
                    <a:pt x="52388" y="34290"/>
                    <a:pt x="57150" y="31432"/>
                  </a:cubicBezTo>
                  <a:cubicBezTo>
                    <a:pt x="60960" y="29528"/>
                    <a:pt x="66675" y="28575"/>
                    <a:pt x="73343" y="28575"/>
                  </a:cubicBezTo>
                  <a:cubicBezTo>
                    <a:pt x="82868" y="28575"/>
                    <a:pt x="90488" y="31432"/>
                    <a:pt x="95250" y="36195"/>
                  </a:cubicBezTo>
                  <a:cubicBezTo>
                    <a:pt x="100013" y="41910"/>
                    <a:pt x="103823" y="49530"/>
                    <a:pt x="105728" y="59055"/>
                  </a:cubicBezTo>
                  <a:lnTo>
                    <a:pt x="40005" y="59055"/>
                  </a:lnTo>
                  <a:cubicBezTo>
                    <a:pt x="39053" y="57150"/>
                    <a:pt x="40005" y="54293"/>
                    <a:pt x="40958" y="50482"/>
                  </a:cubicBezTo>
                  <a:close/>
                </a:path>
              </a:pathLst>
            </a:custGeom>
            <a:grpFill/>
            <a:ln w="9525" cap="flat">
              <a:noFill/>
              <a:prstDash val="solid"/>
              <a:miter/>
            </a:ln>
          </p:spPr>
          <p:txBody>
            <a:bodyPr rtlCol="0" anchor="ctr"/>
            <a:lstStyle/>
            <a:p>
              <a:endParaRPr lang="es-CL"/>
            </a:p>
          </p:txBody>
        </p:sp>
        <p:sp>
          <p:nvSpPr>
            <p:cNvPr id="21" name="Forma libre: forma 20">
              <a:extLst>
                <a:ext uri="{FF2B5EF4-FFF2-40B4-BE49-F238E27FC236}">
                  <a16:creationId xmlns:a16="http://schemas.microsoft.com/office/drawing/2014/main" id="{81A97037-F7D8-4DC8-8F08-2191A74B033E}"/>
                </a:ext>
              </a:extLst>
            </p:cNvPr>
            <p:cNvSpPr/>
            <p:nvPr/>
          </p:nvSpPr>
          <p:spPr>
            <a:xfrm>
              <a:off x="5891213" y="2581275"/>
              <a:ext cx="85725" cy="142875"/>
            </a:xfrm>
            <a:custGeom>
              <a:avLst/>
              <a:gdLst>
                <a:gd name="connsiteX0" fmla="*/ 40005 w 85725"/>
                <a:gd name="connsiteY0" fmla="*/ 84773 h 142875"/>
                <a:gd name="connsiteX1" fmla="*/ 41910 w 85725"/>
                <a:gd name="connsiteY1" fmla="*/ 66675 h 142875"/>
                <a:gd name="connsiteX2" fmla="*/ 48577 w 85725"/>
                <a:gd name="connsiteY2" fmla="*/ 51435 h 142875"/>
                <a:gd name="connsiteX3" fmla="*/ 60960 w 85725"/>
                <a:gd name="connsiteY3" fmla="*/ 40958 h 142875"/>
                <a:gd name="connsiteX4" fmla="*/ 80010 w 85725"/>
                <a:gd name="connsiteY4" fmla="*/ 37147 h 142875"/>
                <a:gd name="connsiteX5" fmla="*/ 87630 w 85725"/>
                <a:gd name="connsiteY5" fmla="*/ 37147 h 142875"/>
                <a:gd name="connsiteX6" fmla="*/ 94298 w 85725"/>
                <a:gd name="connsiteY6" fmla="*/ 38100 h 142875"/>
                <a:gd name="connsiteX7" fmla="*/ 94298 w 85725"/>
                <a:gd name="connsiteY7" fmla="*/ 952 h 142875"/>
                <a:gd name="connsiteX8" fmla="*/ 85725 w 85725"/>
                <a:gd name="connsiteY8" fmla="*/ 0 h 142875"/>
                <a:gd name="connsiteX9" fmla="*/ 71438 w 85725"/>
                <a:gd name="connsiteY9" fmla="*/ 1905 h 142875"/>
                <a:gd name="connsiteX10" fmla="*/ 58102 w 85725"/>
                <a:gd name="connsiteY10" fmla="*/ 8573 h 142875"/>
                <a:gd name="connsiteX11" fmla="*/ 46673 w 85725"/>
                <a:gd name="connsiteY11" fmla="*/ 18098 h 142875"/>
                <a:gd name="connsiteX12" fmla="*/ 39052 w 85725"/>
                <a:gd name="connsiteY12" fmla="*/ 30480 h 142875"/>
                <a:gd name="connsiteX13" fmla="*/ 38100 w 85725"/>
                <a:gd name="connsiteY13" fmla="*/ 30480 h 142875"/>
                <a:gd name="connsiteX14" fmla="*/ 38100 w 85725"/>
                <a:gd name="connsiteY14" fmla="*/ 3810 h 142875"/>
                <a:gd name="connsiteX15" fmla="*/ 0 w 85725"/>
                <a:gd name="connsiteY15" fmla="*/ 3810 h 142875"/>
                <a:gd name="connsiteX16" fmla="*/ 0 w 85725"/>
                <a:gd name="connsiteY16" fmla="*/ 150495 h 142875"/>
                <a:gd name="connsiteX17" fmla="*/ 40005 w 85725"/>
                <a:gd name="connsiteY17" fmla="*/ 150495 h 142875"/>
                <a:gd name="connsiteX18" fmla="*/ 40005 w 85725"/>
                <a:gd name="connsiteY18" fmla="*/ 8477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725" h="142875">
                  <a:moveTo>
                    <a:pt x="40005" y="84773"/>
                  </a:moveTo>
                  <a:cubicBezTo>
                    <a:pt x="40005" y="78105"/>
                    <a:pt x="40957" y="72390"/>
                    <a:pt x="41910" y="66675"/>
                  </a:cubicBezTo>
                  <a:cubicBezTo>
                    <a:pt x="42863" y="60960"/>
                    <a:pt x="45720" y="56197"/>
                    <a:pt x="48577" y="51435"/>
                  </a:cubicBezTo>
                  <a:cubicBezTo>
                    <a:pt x="51435" y="47625"/>
                    <a:pt x="56198" y="43815"/>
                    <a:pt x="60960" y="40958"/>
                  </a:cubicBezTo>
                  <a:cubicBezTo>
                    <a:pt x="65723" y="38100"/>
                    <a:pt x="72390" y="37147"/>
                    <a:pt x="80010" y="37147"/>
                  </a:cubicBezTo>
                  <a:cubicBezTo>
                    <a:pt x="82868" y="37147"/>
                    <a:pt x="84773" y="37147"/>
                    <a:pt x="87630" y="37147"/>
                  </a:cubicBezTo>
                  <a:cubicBezTo>
                    <a:pt x="90488" y="37147"/>
                    <a:pt x="92393" y="38100"/>
                    <a:pt x="94298" y="38100"/>
                  </a:cubicBezTo>
                  <a:lnTo>
                    <a:pt x="94298" y="952"/>
                  </a:lnTo>
                  <a:cubicBezTo>
                    <a:pt x="91440" y="0"/>
                    <a:pt x="88582" y="0"/>
                    <a:pt x="85725" y="0"/>
                  </a:cubicBezTo>
                  <a:cubicBezTo>
                    <a:pt x="80963" y="0"/>
                    <a:pt x="76200" y="0"/>
                    <a:pt x="71438" y="1905"/>
                  </a:cubicBezTo>
                  <a:cubicBezTo>
                    <a:pt x="66675" y="3810"/>
                    <a:pt x="61913" y="5715"/>
                    <a:pt x="58102" y="8573"/>
                  </a:cubicBezTo>
                  <a:cubicBezTo>
                    <a:pt x="54293" y="11430"/>
                    <a:pt x="50482" y="14288"/>
                    <a:pt x="46673" y="18098"/>
                  </a:cubicBezTo>
                  <a:cubicBezTo>
                    <a:pt x="43815" y="21908"/>
                    <a:pt x="40957" y="26670"/>
                    <a:pt x="39052" y="30480"/>
                  </a:cubicBezTo>
                  <a:lnTo>
                    <a:pt x="38100" y="30480"/>
                  </a:lnTo>
                  <a:lnTo>
                    <a:pt x="38100" y="3810"/>
                  </a:lnTo>
                  <a:lnTo>
                    <a:pt x="0" y="3810"/>
                  </a:lnTo>
                  <a:lnTo>
                    <a:pt x="0" y="150495"/>
                  </a:lnTo>
                  <a:lnTo>
                    <a:pt x="40005" y="150495"/>
                  </a:lnTo>
                  <a:lnTo>
                    <a:pt x="40005" y="84773"/>
                  </a:lnTo>
                  <a:close/>
                </a:path>
              </a:pathLst>
            </a:custGeom>
            <a:grpFill/>
            <a:ln w="9525" cap="flat">
              <a:noFill/>
              <a:prstDash val="solid"/>
              <a:miter/>
            </a:ln>
          </p:spPr>
          <p:txBody>
            <a:bodyPr rtlCol="0" anchor="ctr"/>
            <a:lstStyle/>
            <a:p>
              <a:endParaRPr lang="es-CL"/>
            </a:p>
          </p:txBody>
        </p:sp>
        <p:sp>
          <p:nvSpPr>
            <p:cNvPr id="22" name="Forma libre: forma 21">
              <a:extLst>
                <a:ext uri="{FF2B5EF4-FFF2-40B4-BE49-F238E27FC236}">
                  <a16:creationId xmlns:a16="http://schemas.microsoft.com/office/drawing/2014/main" id="{E455F186-ED41-4915-9941-36AA1DCF039E}"/>
                </a:ext>
              </a:extLst>
            </p:cNvPr>
            <p:cNvSpPr/>
            <p:nvPr/>
          </p:nvSpPr>
          <p:spPr>
            <a:xfrm>
              <a:off x="5999798" y="2541270"/>
              <a:ext cx="85725" cy="190500"/>
            </a:xfrm>
            <a:custGeom>
              <a:avLst/>
              <a:gdLst>
                <a:gd name="connsiteX0" fmla="*/ 23813 w 85725"/>
                <a:gd name="connsiteY0" fmla="*/ 157163 h 190500"/>
                <a:gd name="connsiteX1" fmla="*/ 27622 w 85725"/>
                <a:gd name="connsiteY1" fmla="*/ 175260 h 190500"/>
                <a:gd name="connsiteX2" fmla="*/ 38100 w 85725"/>
                <a:gd name="connsiteY2" fmla="*/ 185738 h 190500"/>
                <a:gd name="connsiteX3" fmla="*/ 52388 w 85725"/>
                <a:gd name="connsiteY3" fmla="*/ 190500 h 190500"/>
                <a:gd name="connsiteX4" fmla="*/ 70485 w 85725"/>
                <a:gd name="connsiteY4" fmla="*/ 191453 h 190500"/>
                <a:gd name="connsiteX5" fmla="*/ 82867 w 85725"/>
                <a:gd name="connsiteY5" fmla="*/ 191453 h 190500"/>
                <a:gd name="connsiteX6" fmla="*/ 94297 w 85725"/>
                <a:gd name="connsiteY6" fmla="*/ 190500 h 190500"/>
                <a:gd name="connsiteX7" fmla="*/ 94297 w 85725"/>
                <a:gd name="connsiteY7" fmla="*/ 159068 h 190500"/>
                <a:gd name="connsiteX8" fmla="*/ 88582 w 85725"/>
                <a:gd name="connsiteY8" fmla="*/ 160020 h 190500"/>
                <a:gd name="connsiteX9" fmla="*/ 81915 w 85725"/>
                <a:gd name="connsiteY9" fmla="*/ 160020 h 190500"/>
                <a:gd name="connsiteX10" fmla="*/ 68580 w 85725"/>
                <a:gd name="connsiteY10" fmla="*/ 156210 h 190500"/>
                <a:gd name="connsiteX11" fmla="*/ 64770 w 85725"/>
                <a:gd name="connsiteY11" fmla="*/ 142875 h 190500"/>
                <a:gd name="connsiteX12" fmla="*/ 64770 w 85725"/>
                <a:gd name="connsiteY12" fmla="*/ 70485 h 190500"/>
                <a:gd name="connsiteX13" fmla="*/ 94297 w 85725"/>
                <a:gd name="connsiteY13" fmla="*/ 70485 h 190500"/>
                <a:gd name="connsiteX14" fmla="*/ 94297 w 85725"/>
                <a:gd name="connsiteY14" fmla="*/ 43815 h 190500"/>
                <a:gd name="connsiteX15" fmla="*/ 64770 w 85725"/>
                <a:gd name="connsiteY15" fmla="*/ 43815 h 190500"/>
                <a:gd name="connsiteX16" fmla="*/ 64770 w 85725"/>
                <a:gd name="connsiteY16" fmla="*/ 0 h 190500"/>
                <a:gd name="connsiteX17" fmla="*/ 24765 w 85725"/>
                <a:gd name="connsiteY17" fmla="*/ 0 h 190500"/>
                <a:gd name="connsiteX18" fmla="*/ 24765 w 85725"/>
                <a:gd name="connsiteY18" fmla="*/ 43815 h 190500"/>
                <a:gd name="connsiteX19" fmla="*/ 0 w 85725"/>
                <a:gd name="connsiteY19" fmla="*/ 43815 h 190500"/>
                <a:gd name="connsiteX20" fmla="*/ 0 w 85725"/>
                <a:gd name="connsiteY20" fmla="*/ 70485 h 190500"/>
                <a:gd name="connsiteX21" fmla="*/ 24765 w 85725"/>
                <a:gd name="connsiteY21" fmla="*/ 70485 h 190500"/>
                <a:gd name="connsiteX22" fmla="*/ 24765 w 85725"/>
                <a:gd name="connsiteY22" fmla="*/ 15716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5725" h="190500">
                  <a:moveTo>
                    <a:pt x="23813" y="157163"/>
                  </a:moveTo>
                  <a:cubicBezTo>
                    <a:pt x="23813" y="164783"/>
                    <a:pt x="24765" y="170498"/>
                    <a:pt x="27622" y="175260"/>
                  </a:cubicBezTo>
                  <a:cubicBezTo>
                    <a:pt x="30480" y="180023"/>
                    <a:pt x="33338" y="182880"/>
                    <a:pt x="38100" y="185738"/>
                  </a:cubicBezTo>
                  <a:cubicBezTo>
                    <a:pt x="41910" y="188595"/>
                    <a:pt x="47625" y="189548"/>
                    <a:pt x="52388" y="190500"/>
                  </a:cubicBezTo>
                  <a:cubicBezTo>
                    <a:pt x="58102" y="191453"/>
                    <a:pt x="63817" y="191453"/>
                    <a:pt x="70485" y="191453"/>
                  </a:cubicBezTo>
                  <a:cubicBezTo>
                    <a:pt x="74295" y="191453"/>
                    <a:pt x="78105" y="191453"/>
                    <a:pt x="82867" y="191453"/>
                  </a:cubicBezTo>
                  <a:cubicBezTo>
                    <a:pt x="86677" y="191453"/>
                    <a:pt x="90488" y="190500"/>
                    <a:pt x="94297" y="190500"/>
                  </a:cubicBezTo>
                  <a:lnTo>
                    <a:pt x="94297" y="159068"/>
                  </a:lnTo>
                  <a:cubicBezTo>
                    <a:pt x="92392" y="159068"/>
                    <a:pt x="90488" y="160020"/>
                    <a:pt x="88582" y="160020"/>
                  </a:cubicBezTo>
                  <a:cubicBezTo>
                    <a:pt x="86677" y="160020"/>
                    <a:pt x="84772" y="160020"/>
                    <a:pt x="81915" y="160020"/>
                  </a:cubicBezTo>
                  <a:cubicBezTo>
                    <a:pt x="75247" y="160020"/>
                    <a:pt x="70485" y="159068"/>
                    <a:pt x="68580" y="156210"/>
                  </a:cubicBezTo>
                  <a:cubicBezTo>
                    <a:pt x="66675" y="154305"/>
                    <a:pt x="64770" y="149543"/>
                    <a:pt x="64770" y="142875"/>
                  </a:cubicBezTo>
                  <a:lnTo>
                    <a:pt x="64770" y="70485"/>
                  </a:lnTo>
                  <a:lnTo>
                    <a:pt x="94297" y="70485"/>
                  </a:lnTo>
                  <a:lnTo>
                    <a:pt x="94297" y="43815"/>
                  </a:lnTo>
                  <a:lnTo>
                    <a:pt x="64770" y="43815"/>
                  </a:lnTo>
                  <a:lnTo>
                    <a:pt x="64770" y="0"/>
                  </a:lnTo>
                  <a:lnTo>
                    <a:pt x="24765" y="0"/>
                  </a:lnTo>
                  <a:lnTo>
                    <a:pt x="24765" y="43815"/>
                  </a:lnTo>
                  <a:lnTo>
                    <a:pt x="0" y="43815"/>
                  </a:lnTo>
                  <a:lnTo>
                    <a:pt x="0" y="70485"/>
                  </a:lnTo>
                  <a:lnTo>
                    <a:pt x="24765" y="70485"/>
                  </a:lnTo>
                  <a:lnTo>
                    <a:pt x="24765" y="157163"/>
                  </a:lnTo>
                  <a:close/>
                </a:path>
              </a:pathLst>
            </a:custGeom>
            <a:grpFill/>
            <a:ln w="9525" cap="flat">
              <a:noFill/>
              <a:prstDash val="solid"/>
              <a:miter/>
            </a:ln>
          </p:spPr>
          <p:txBody>
            <a:bodyPr rtlCol="0" anchor="ctr"/>
            <a:lstStyle/>
            <a:p>
              <a:endParaRPr lang="es-CL"/>
            </a:p>
          </p:txBody>
        </p:sp>
        <p:sp>
          <p:nvSpPr>
            <p:cNvPr id="23" name="Forma libre: forma 22">
              <a:extLst>
                <a:ext uri="{FF2B5EF4-FFF2-40B4-BE49-F238E27FC236}">
                  <a16:creationId xmlns:a16="http://schemas.microsoft.com/office/drawing/2014/main" id="{6829F7AE-7182-4474-AEC3-1F1D8CB5EB39}"/>
                </a:ext>
              </a:extLst>
            </p:cNvPr>
            <p:cNvSpPr/>
            <p:nvPr/>
          </p:nvSpPr>
          <p:spPr>
            <a:xfrm>
              <a:off x="6114098"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4" name="Forma libre: forma 23">
              <a:extLst>
                <a:ext uri="{FF2B5EF4-FFF2-40B4-BE49-F238E27FC236}">
                  <a16:creationId xmlns:a16="http://schemas.microsoft.com/office/drawing/2014/main" id="{966F3F12-1E99-4CC3-945A-17F2BE3220CC}"/>
                </a:ext>
              </a:extLst>
            </p:cNvPr>
            <p:cNvSpPr/>
            <p:nvPr/>
          </p:nvSpPr>
          <p:spPr>
            <a:xfrm>
              <a:off x="6114098"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5" name="Forma libre: forma 24">
              <a:extLst>
                <a:ext uri="{FF2B5EF4-FFF2-40B4-BE49-F238E27FC236}">
                  <a16:creationId xmlns:a16="http://schemas.microsoft.com/office/drawing/2014/main" id="{4F9AC7FC-9339-406D-882F-28FB145D0BCF}"/>
                </a:ext>
              </a:extLst>
            </p:cNvPr>
            <p:cNvSpPr/>
            <p:nvPr/>
          </p:nvSpPr>
          <p:spPr>
            <a:xfrm>
              <a:off x="6170295" y="2528888"/>
              <a:ext cx="85725" cy="200025"/>
            </a:xfrm>
            <a:custGeom>
              <a:avLst/>
              <a:gdLst>
                <a:gd name="connsiteX0" fmla="*/ 24765 w 85725"/>
                <a:gd name="connsiteY0" fmla="*/ 202883 h 200025"/>
                <a:gd name="connsiteX1" fmla="*/ 64770 w 85725"/>
                <a:gd name="connsiteY1" fmla="*/ 202883 h 200025"/>
                <a:gd name="connsiteX2" fmla="*/ 64770 w 85725"/>
                <a:gd name="connsiteY2" fmla="*/ 82868 h 200025"/>
                <a:gd name="connsiteX3" fmla="*/ 92392 w 85725"/>
                <a:gd name="connsiteY3" fmla="*/ 82868 h 200025"/>
                <a:gd name="connsiteX4" fmla="*/ 92392 w 85725"/>
                <a:gd name="connsiteY4" fmla="*/ 56198 h 200025"/>
                <a:gd name="connsiteX5" fmla="*/ 64770 w 85725"/>
                <a:gd name="connsiteY5" fmla="*/ 56198 h 200025"/>
                <a:gd name="connsiteX6" fmla="*/ 64770 w 85725"/>
                <a:gd name="connsiteY6" fmla="*/ 47625 h 200025"/>
                <a:gd name="connsiteX7" fmla="*/ 68580 w 85725"/>
                <a:gd name="connsiteY7" fmla="*/ 34290 h 200025"/>
                <a:gd name="connsiteX8" fmla="*/ 80010 w 85725"/>
                <a:gd name="connsiteY8" fmla="*/ 30480 h 200025"/>
                <a:gd name="connsiteX9" fmla="*/ 94297 w 85725"/>
                <a:gd name="connsiteY9" fmla="*/ 31433 h 200025"/>
                <a:gd name="connsiteX10" fmla="*/ 94297 w 85725"/>
                <a:gd name="connsiteY10" fmla="*/ 953 h 200025"/>
                <a:gd name="connsiteX11" fmla="*/ 83820 w 85725"/>
                <a:gd name="connsiteY11" fmla="*/ 0 h 200025"/>
                <a:gd name="connsiteX12" fmla="*/ 73342 w 85725"/>
                <a:gd name="connsiteY12" fmla="*/ 0 h 200025"/>
                <a:gd name="connsiteX13" fmla="*/ 36195 w 85725"/>
                <a:gd name="connsiteY13" fmla="*/ 12383 h 200025"/>
                <a:gd name="connsiteX14" fmla="*/ 23813 w 85725"/>
                <a:gd name="connsiteY14" fmla="*/ 44768 h 200025"/>
                <a:gd name="connsiteX15" fmla="*/ 23813 w 85725"/>
                <a:gd name="connsiteY15" fmla="*/ 56198 h 200025"/>
                <a:gd name="connsiteX16" fmla="*/ 0 w 85725"/>
                <a:gd name="connsiteY16" fmla="*/ 56198 h 200025"/>
                <a:gd name="connsiteX17" fmla="*/ 0 w 85725"/>
                <a:gd name="connsiteY17" fmla="*/ 82868 h 200025"/>
                <a:gd name="connsiteX18" fmla="*/ 23813 w 85725"/>
                <a:gd name="connsiteY18" fmla="*/ 82868 h 200025"/>
                <a:gd name="connsiteX19" fmla="*/ 23813 w 85725"/>
                <a:gd name="connsiteY19" fmla="*/ 20288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725" h="200025">
                  <a:moveTo>
                    <a:pt x="24765" y="202883"/>
                  </a:moveTo>
                  <a:lnTo>
                    <a:pt x="64770" y="202883"/>
                  </a:lnTo>
                  <a:lnTo>
                    <a:pt x="64770" y="82868"/>
                  </a:lnTo>
                  <a:lnTo>
                    <a:pt x="92392" y="82868"/>
                  </a:lnTo>
                  <a:lnTo>
                    <a:pt x="92392" y="56198"/>
                  </a:lnTo>
                  <a:lnTo>
                    <a:pt x="64770" y="56198"/>
                  </a:lnTo>
                  <a:lnTo>
                    <a:pt x="64770" y="47625"/>
                  </a:lnTo>
                  <a:cubicBezTo>
                    <a:pt x="64770" y="41910"/>
                    <a:pt x="65722" y="37148"/>
                    <a:pt x="68580" y="34290"/>
                  </a:cubicBezTo>
                  <a:cubicBezTo>
                    <a:pt x="70485" y="31433"/>
                    <a:pt x="75247" y="30480"/>
                    <a:pt x="80010" y="30480"/>
                  </a:cubicBezTo>
                  <a:cubicBezTo>
                    <a:pt x="84772" y="30480"/>
                    <a:pt x="90488" y="30480"/>
                    <a:pt x="94297" y="31433"/>
                  </a:cubicBezTo>
                  <a:lnTo>
                    <a:pt x="94297" y="953"/>
                  </a:lnTo>
                  <a:cubicBezTo>
                    <a:pt x="90488" y="953"/>
                    <a:pt x="87630" y="953"/>
                    <a:pt x="83820" y="0"/>
                  </a:cubicBezTo>
                  <a:cubicBezTo>
                    <a:pt x="80010" y="0"/>
                    <a:pt x="76200" y="0"/>
                    <a:pt x="73342" y="0"/>
                  </a:cubicBezTo>
                  <a:cubicBezTo>
                    <a:pt x="57150" y="0"/>
                    <a:pt x="44767" y="3810"/>
                    <a:pt x="36195" y="12383"/>
                  </a:cubicBezTo>
                  <a:cubicBezTo>
                    <a:pt x="27622" y="20955"/>
                    <a:pt x="23813" y="31433"/>
                    <a:pt x="23813" y="44768"/>
                  </a:cubicBezTo>
                  <a:lnTo>
                    <a:pt x="23813" y="56198"/>
                  </a:lnTo>
                  <a:lnTo>
                    <a:pt x="0" y="56198"/>
                  </a:lnTo>
                  <a:lnTo>
                    <a:pt x="0" y="82868"/>
                  </a:lnTo>
                  <a:lnTo>
                    <a:pt x="23813" y="82868"/>
                  </a:lnTo>
                  <a:lnTo>
                    <a:pt x="23813" y="202883"/>
                  </a:lnTo>
                  <a:close/>
                </a:path>
              </a:pathLst>
            </a:custGeom>
            <a:grpFill/>
            <a:ln w="9525" cap="flat">
              <a:noFill/>
              <a:prstDash val="solid"/>
              <a:miter/>
            </a:ln>
          </p:spPr>
          <p:txBody>
            <a:bodyPr rtlCol="0" anchor="ctr"/>
            <a:lstStyle/>
            <a:p>
              <a:endParaRPr lang="es-CL"/>
            </a:p>
          </p:txBody>
        </p:sp>
        <p:sp>
          <p:nvSpPr>
            <p:cNvPr id="26" name="Forma libre: forma 25">
              <a:extLst>
                <a:ext uri="{FF2B5EF4-FFF2-40B4-BE49-F238E27FC236}">
                  <a16:creationId xmlns:a16="http://schemas.microsoft.com/office/drawing/2014/main" id="{6B6797E6-31F6-4586-9CD4-1A4DF261360D}"/>
                </a:ext>
              </a:extLst>
            </p:cNvPr>
            <p:cNvSpPr/>
            <p:nvPr/>
          </p:nvSpPr>
          <p:spPr>
            <a:xfrm>
              <a:off x="6287453"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7" name="Forma libre: forma 26">
              <a:extLst>
                <a:ext uri="{FF2B5EF4-FFF2-40B4-BE49-F238E27FC236}">
                  <a16:creationId xmlns:a16="http://schemas.microsoft.com/office/drawing/2014/main" id="{227EDDC0-07EC-4A23-BA8E-296DFA18AEEC}"/>
                </a:ext>
              </a:extLst>
            </p:cNvPr>
            <p:cNvSpPr/>
            <p:nvPr/>
          </p:nvSpPr>
          <p:spPr>
            <a:xfrm>
              <a:off x="6287453"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8" name="Forma libre: forma 27">
              <a:extLst>
                <a:ext uri="{FF2B5EF4-FFF2-40B4-BE49-F238E27FC236}">
                  <a16:creationId xmlns:a16="http://schemas.microsoft.com/office/drawing/2014/main" id="{1DE61C93-0AC8-4C9D-9DC5-5132202B60D4}"/>
                </a:ext>
              </a:extLst>
            </p:cNvPr>
            <p:cNvSpPr/>
            <p:nvPr/>
          </p:nvSpPr>
          <p:spPr>
            <a:xfrm>
              <a:off x="6380798" y="4068128"/>
              <a:ext cx="28575" cy="95250"/>
            </a:xfrm>
            <a:custGeom>
              <a:avLst/>
              <a:gdLst>
                <a:gd name="connsiteX0" fmla="*/ 0 w 28575"/>
                <a:gd name="connsiteY0" fmla="*/ 0 h 95250"/>
                <a:gd name="connsiteX1" fmla="*/ 28575 w 28575"/>
                <a:gd name="connsiteY1" fmla="*/ 0 h 95250"/>
                <a:gd name="connsiteX2" fmla="*/ 28575 w 28575"/>
                <a:gd name="connsiteY2" fmla="*/ 103823 h 95250"/>
                <a:gd name="connsiteX3" fmla="*/ 0 w 28575"/>
                <a:gd name="connsiteY3" fmla="*/ 103823 h 95250"/>
              </a:gdLst>
              <a:ahLst/>
              <a:cxnLst>
                <a:cxn ang="0">
                  <a:pos x="connsiteX0" y="connsiteY0"/>
                </a:cxn>
                <a:cxn ang="0">
                  <a:pos x="connsiteX1" y="connsiteY1"/>
                </a:cxn>
                <a:cxn ang="0">
                  <a:pos x="connsiteX2" y="connsiteY2"/>
                </a:cxn>
                <a:cxn ang="0">
                  <a:pos x="connsiteX3" y="connsiteY3"/>
                </a:cxn>
              </a:cxnLst>
              <a:rect l="l" t="t" r="r" b="b"/>
              <a:pathLst>
                <a:path w="28575" h="95250">
                  <a:moveTo>
                    <a:pt x="0" y="0"/>
                  </a:moveTo>
                  <a:lnTo>
                    <a:pt x="28575" y="0"/>
                  </a:lnTo>
                  <a:lnTo>
                    <a:pt x="28575" y="103823"/>
                  </a:lnTo>
                  <a:lnTo>
                    <a:pt x="0" y="103823"/>
                  </a:lnTo>
                  <a:close/>
                </a:path>
              </a:pathLst>
            </a:custGeom>
            <a:grpFill/>
            <a:ln w="9525" cap="flat">
              <a:noFill/>
              <a:prstDash val="solid"/>
              <a:miter/>
            </a:ln>
          </p:spPr>
          <p:txBody>
            <a:bodyPr rtlCol="0" anchor="ctr"/>
            <a:lstStyle/>
            <a:p>
              <a:endParaRPr lang="es-CL"/>
            </a:p>
          </p:txBody>
        </p:sp>
        <p:sp>
          <p:nvSpPr>
            <p:cNvPr id="29" name="Forma libre: forma 28">
              <a:extLst>
                <a:ext uri="{FF2B5EF4-FFF2-40B4-BE49-F238E27FC236}">
                  <a16:creationId xmlns:a16="http://schemas.microsoft.com/office/drawing/2014/main" id="{5098B524-B440-4703-B2EF-8790574A8592}"/>
                </a:ext>
              </a:extLst>
            </p:cNvPr>
            <p:cNvSpPr/>
            <p:nvPr/>
          </p:nvSpPr>
          <p:spPr>
            <a:xfrm>
              <a:off x="6380798" y="4028123"/>
              <a:ext cx="28575" cy="19050"/>
            </a:xfrm>
            <a:custGeom>
              <a:avLst/>
              <a:gdLst>
                <a:gd name="connsiteX0" fmla="*/ 0 w 28575"/>
                <a:gd name="connsiteY0" fmla="*/ 0 h 19050"/>
                <a:gd name="connsiteX1" fmla="*/ 28575 w 28575"/>
                <a:gd name="connsiteY1" fmla="*/ 0 h 19050"/>
                <a:gd name="connsiteX2" fmla="*/ 28575 w 28575"/>
                <a:gd name="connsiteY2" fmla="*/ 23812 h 19050"/>
                <a:gd name="connsiteX3" fmla="*/ 0 w 28575"/>
                <a:gd name="connsiteY3" fmla="*/ 23812 h 19050"/>
              </a:gdLst>
              <a:ahLst/>
              <a:cxnLst>
                <a:cxn ang="0">
                  <a:pos x="connsiteX0" y="connsiteY0"/>
                </a:cxn>
                <a:cxn ang="0">
                  <a:pos x="connsiteX1" y="connsiteY1"/>
                </a:cxn>
                <a:cxn ang="0">
                  <a:pos x="connsiteX2" y="connsiteY2"/>
                </a:cxn>
                <a:cxn ang="0">
                  <a:pos x="connsiteX3" y="connsiteY3"/>
                </a:cxn>
              </a:cxnLst>
              <a:rect l="l" t="t" r="r" b="b"/>
              <a:pathLst>
                <a:path w="28575" h="19050">
                  <a:moveTo>
                    <a:pt x="0" y="0"/>
                  </a:moveTo>
                  <a:lnTo>
                    <a:pt x="28575" y="0"/>
                  </a:lnTo>
                  <a:lnTo>
                    <a:pt x="28575" y="23812"/>
                  </a:lnTo>
                  <a:lnTo>
                    <a:pt x="0" y="23812"/>
                  </a:lnTo>
                  <a:close/>
                </a:path>
              </a:pathLst>
            </a:custGeom>
            <a:grpFill/>
            <a:ln w="9525" cap="flat">
              <a:noFill/>
              <a:prstDash val="solid"/>
              <a:miter/>
            </a:ln>
          </p:spPr>
          <p:txBody>
            <a:bodyPr rtlCol="0" anchor="ctr"/>
            <a:lstStyle/>
            <a:p>
              <a:endParaRPr lang="es-CL"/>
            </a:p>
          </p:txBody>
        </p:sp>
        <p:sp>
          <p:nvSpPr>
            <p:cNvPr id="30" name="Forma libre: forma 29">
              <a:extLst>
                <a:ext uri="{FF2B5EF4-FFF2-40B4-BE49-F238E27FC236}">
                  <a16:creationId xmlns:a16="http://schemas.microsoft.com/office/drawing/2014/main" id="{A9933A50-2516-4FB8-98F4-54028C5CE95D}"/>
                </a:ext>
              </a:extLst>
            </p:cNvPr>
            <p:cNvSpPr/>
            <p:nvPr/>
          </p:nvSpPr>
          <p:spPr>
            <a:xfrm>
              <a:off x="6424613" y="4064317"/>
              <a:ext cx="104775" cy="104775"/>
            </a:xfrm>
            <a:custGeom>
              <a:avLst/>
              <a:gdLst>
                <a:gd name="connsiteX0" fmla="*/ 0 w 104775"/>
                <a:gd name="connsiteY0" fmla="*/ 55245 h 104775"/>
                <a:gd name="connsiteX1" fmla="*/ 53340 w 104775"/>
                <a:gd name="connsiteY1" fmla="*/ 109538 h 104775"/>
                <a:gd name="connsiteX2" fmla="*/ 107633 w 104775"/>
                <a:gd name="connsiteY2" fmla="*/ 55245 h 104775"/>
                <a:gd name="connsiteX3" fmla="*/ 53340 w 104775"/>
                <a:gd name="connsiteY3" fmla="*/ 0 h 104775"/>
                <a:gd name="connsiteX4" fmla="*/ 0 w 104775"/>
                <a:gd name="connsiteY4" fmla="*/ 55245 h 104775"/>
                <a:gd name="connsiteX5" fmla="*/ 79058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8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3" y="87630"/>
                    <a:pt x="107633" y="55245"/>
                  </a:cubicBezTo>
                  <a:cubicBezTo>
                    <a:pt x="107633" y="21908"/>
                    <a:pt x="86677" y="0"/>
                    <a:pt x="53340" y="0"/>
                  </a:cubicBezTo>
                  <a:cubicBezTo>
                    <a:pt x="20955" y="953"/>
                    <a:pt x="0" y="21908"/>
                    <a:pt x="0" y="55245"/>
                  </a:cubicBezTo>
                  <a:close/>
                  <a:moveTo>
                    <a:pt x="79058" y="55245"/>
                  </a:moveTo>
                  <a:cubicBezTo>
                    <a:pt x="79058" y="71438"/>
                    <a:pt x="73342" y="88583"/>
                    <a:pt x="53340" y="88583"/>
                  </a:cubicBezTo>
                  <a:cubicBezTo>
                    <a:pt x="34290" y="88583"/>
                    <a:pt x="28575" y="71438"/>
                    <a:pt x="28575" y="55245"/>
                  </a:cubicBezTo>
                  <a:cubicBezTo>
                    <a:pt x="28575" y="38100"/>
                    <a:pt x="34290" y="21908"/>
                    <a:pt x="53340" y="21908"/>
                  </a:cubicBezTo>
                  <a:cubicBezTo>
                    <a:pt x="73342" y="21908"/>
                    <a:pt x="79058" y="39053"/>
                    <a:pt x="79058" y="55245"/>
                  </a:cubicBezTo>
                  <a:close/>
                </a:path>
              </a:pathLst>
            </a:custGeom>
            <a:grpFill/>
            <a:ln w="9525" cap="flat">
              <a:noFill/>
              <a:prstDash val="solid"/>
              <a:miter/>
            </a:ln>
          </p:spPr>
          <p:txBody>
            <a:bodyPr rtlCol="0" anchor="ctr"/>
            <a:lstStyle/>
            <a:p>
              <a:endParaRPr lang="es-CL"/>
            </a:p>
          </p:txBody>
        </p:sp>
        <p:sp>
          <p:nvSpPr>
            <p:cNvPr id="31" name="Forma libre: forma 30">
              <a:extLst>
                <a:ext uri="{FF2B5EF4-FFF2-40B4-BE49-F238E27FC236}">
                  <a16:creationId xmlns:a16="http://schemas.microsoft.com/office/drawing/2014/main" id="{8F75F630-23C6-41BF-AAC7-E12A10C87E80}"/>
                </a:ext>
              </a:extLst>
            </p:cNvPr>
            <p:cNvSpPr/>
            <p:nvPr/>
          </p:nvSpPr>
          <p:spPr>
            <a:xfrm>
              <a:off x="6550342" y="4065270"/>
              <a:ext cx="95250" cy="104775"/>
            </a:xfrm>
            <a:custGeom>
              <a:avLst/>
              <a:gdLst>
                <a:gd name="connsiteX0" fmla="*/ 98108 w 95250"/>
                <a:gd name="connsiteY0" fmla="*/ 106680 h 104775"/>
                <a:gd name="connsiteX1" fmla="*/ 98108 w 95250"/>
                <a:gd name="connsiteY1" fmla="*/ 42863 h 104775"/>
                <a:gd name="connsiteX2" fmla="*/ 60008 w 95250"/>
                <a:gd name="connsiteY2" fmla="*/ 0 h 104775"/>
                <a:gd name="connsiteX3" fmla="*/ 28575 w 95250"/>
                <a:gd name="connsiteY3" fmla="*/ 17145 h 104775"/>
                <a:gd name="connsiteX4" fmla="*/ 27623 w 95250"/>
                <a:gd name="connsiteY4" fmla="*/ 17145 h 104775"/>
                <a:gd name="connsiteX5" fmla="*/ 27623 w 95250"/>
                <a:gd name="connsiteY5" fmla="*/ 2858 h 104775"/>
                <a:gd name="connsiteX6" fmla="*/ 0 w 95250"/>
                <a:gd name="connsiteY6" fmla="*/ 2858 h 104775"/>
                <a:gd name="connsiteX7" fmla="*/ 0 w 95250"/>
                <a:gd name="connsiteY7" fmla="*/ 106680 h 104775"/>
                <a:gd name="connsiteX8" fmla="*/ 28575 w 95250"/>
                <a:gd name="connsiteY8" fmla="*/ 106680 h 104775"/>
                <a:gd name="connsiteX9" fmla="*/ 28575 w 95250"/>
                <a:gd name="connsiteY9" fmla="*/ 52388 h 104775"/>
                <a:gd name="connsiteX10" fmla="*/ 50483 w 95250"/>
                <a:gd name="connsiteY10" fmla="*/ 22860 h 104775"/>
                <a:gd name="connsiteX11" fmla="*/ 68580 w 95250"/>
                <a:gd name="connsiteY11" fmla="*/ 48577 h 104775"/>
                <a:gd name="connsiteX12" fmla="*/ 68580 w 95250"/>
                <a:gd name="connsiteY12" fmla="*/ 107633 h 104775"/>
                <a:gd name="connsiteX13" fmla="*/ 98108 w 95250"/>
                <a:gd name="connsiteY13" fmla="*/ 10763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04775">
                  <a:moveTo>
                    <a:pt x="98108" y="106680"/>
                  </a:moveTo>
                  <a:lnTo>
                    <a:pt x="98108" y="42863"/>
                  </a:lnTo>
                  <a:cubicBezTo>
                    <a:pt x="98108" y="17145"/>
                    <a:pt x="90488" y="0"/>
                    <a:pt x="60008" y="0"/>
                  </a:cubicBezTo>
                  <a:cubicBezTo>
                    <a:pt x="47625" y="0"/>
                    <a:pt x="35243" y="5715"/>
                    <a:pt x="28575" y="17145"/>
                  </a:cubicBezTo>
                  <a:lnTo>
                    <a:pt x="27623" y="17145"/>
                  </a:lnTo>
                  <a:lnTo>
                    <a:pt x="27623" y="2858"/>
                  </a:lnTo>
                  <a:lnTo>
                    <a:pt x="0" y="2858"/>
                  </a:lnTo>
                  <a:lnTo>
                    <a:pt x="0" y="106680"/>
                  </a:lnTo>
                  <a:lnTo>
                    <a:pt x="28575" y="106680"/>
                  </a:lnTo>
                  <a:lnTo>
                    <a:pt x="28575" y="52388"/>
                  </a:lnTo>
                  <a:cubicBezTo>
                    <a:pt x="28575" y="31433"/>
                    <a:pt x="35243" y="22860"/>
                    <a:pt x="50483" y="22860"/>
                  </a:cubicBezTo>
                  <a:cubicBezTo>
                    <a:pt x="63818" y="22860"/>
                    <a:pt x="68580" y="31433"/>
                    <a:pt x="68580" y="48577"/>
                  </a:cubicBezTo>
                  <a:lnTo>
                    <a:pt x="68580" y="107633"/>
                  </a:lnTo>
                  <a:lnTo>
                    <a:pt x="98108" y="107633"/>
                  </a:lnTo>
                  <a:close/>
                </a:path>
              </a:pathLst>
            </a:custGeom>
            <a:grpFill/>
            <a:ln w="9525" cap="flat">
              <a:noFill/>
              <a:prstDash val="solid"/>
              <a:miter/>
            </a:ln>
          </p:spPr>
          <p:txBody>
            <a:bodyPr rtlCol="0" anchor="ctr"/>
            <a:lstStyle/>
            <a:p>
              <a:endParaRPr lang="es-CL"/>
            </a:p>
          </p:txBody>
        </p:sp>
        <p:sp>
          <p:nvSpPr>
            <p:cNvPr id="32" name="Forma libre: forma 31">
              <a:extLst>
                <a:ext uri="{FF2B5EF4-FFF2-40B4-BE49-F238E27FC236}">
                  <a16:creationId xmlns:a16="http://schemas.microsoft.com/office/drawing/2014/main" id="{B90F469C-A80D-49AD-9C70-6DF412458DB7}"/>
                </a:ext>
              </a:extLst>
            </p:cNvPr>
            <p:cNvSpPr/>
            <p:nvPr/>
          </p:nvSpPr>
          <p:spPr>
            <a:xfrm>
              <a:off x="5516880" y="4260533"/>
              <a:ext cx="1123950" cy="66675"/>
            </a:xfrm>
            <a:custGeom>
              <a:avLst/>
              <a:gdLst>
                <a:gd name="connsiteX0" fmla="*/ 0 w 1123950"/>
                <a:gd name="connsiteY0" fmla="*/ 0 h 66675"/>
                <a:gd name="connsiteX1" fmla="*/ 1132523 w 1123950"/>
                <a:gd name="connsiteY1" fmla="*/ 0 h 66675"/>
                <a:gd name="connsiteX2" fmla="*/ 1132523 w 1123950"/>
                <a:gd name="connsiteY2" fmla="*/ 72390 h 66675"/>
                <a:gd name="connsiteX3" fmla="*/ 0 w 1123950"/>
                <a:gd name="connsiteY3" fmla="*/ 72390 h 66675"/>
              </a:gdLst>
              <a:ahLst/>
              <a:cxnLst>
                <a:cxn ang="0">
                  <a:pos x="connsiteX0" y="connsiteY0"/>
                </a:cxn>
                <a:cxn ang="0">
                  <a:pos x="connsiteX1" y="connsiteY1"/>
                </a:cxn>
                <a:cxn ang="0">
                  <a:pos x="connsiteX2" y="connsiteY2"/>
                </a:cxn>
                <a:cxn ang="0">
                  <a:pos x="connsiteX3" y="connsiteY3"/>
                </a:cxn>
              </a:cxnLst>
              <a:rect l="l" t="t" r="r" b="b"/>
              <a:pathLst>
                <a:path w="1123950" h="66675">
                  <a:moveTo>
                    <a:pt x="0" y="0"/>
                  </a:moveTo>
                  <a:lnTo>
                    <a:pt x="1132523" y="0"/>
                  </a:lnTo>
                  <a:lnTo>
                    <a:pt x="1132523" y="72390"/>
                  </a:lnTo>
                  <a:lnTo>
                    <a:pt x="0" y="72390"/>
                  </a:lnTo>
                  <a:close/>
                </a:path>
              </a:pathLst>
            </a:custGeom>
            <a:grpFill/>
            <a:ln w="9525" cap="flat">
              <a:noFill/>
              <a:prstDash val="solid"/>
              <a:miter/>
            </a:ln>
          </p:spPr>
          <p:txBody>
            <a:bodyPr rtlCol="0" anchor="ctr"/>
            <a:lstStyle/>
            <a:p>
              <a:endParaRPr lang="es-CL"/>
            </a:p>
          </p:txBody>
        </p:sp>
        <p:sp>
          <p:nvSpPr>
            <p:cNvPr id="33" name="Forma libre: forma 32">
              <a:extLst>
                <a:ext uri="{FF2B5EF4-FFF2-40B4-BE49-F238E27FC236}">
                  <a16:creationId xmlns:a16="http://schemas.microsoft.com/office/drawing/2014/main" id="{4A5E1496-EF9C-483D-B1C3-875104C2F865}"/>
                </a:ext>
              </a:extLst>
            </p:cNvPr>
            <p:cNvSpPr/>
            <p:nvPr/>
          </p:nvSpPr>
          <p:spPr>
            <a:xfrm>
              <a:off x="6647498" y="4016692"/>
              <a:ext cx="28575" cy="28575"/>
            </a:xfrm>
            <a:custGeom>
              <a:avLst/>
              <a:gdLst>
                <a:gd name="connsiteX0" fmla="*/ 25717 w 28575"/>
                <a:gd name="connsiteY0" fmla="*/ 4763 h 28575"/>
                <a:gd name="connsiteX1" fmla="*/ 15240 w 28575"/>
                <a:gd name="connsiteY1" fmla="*/ 0 h 28575"/>
                <a:gd name="connsiteX2" fmla="*/ 4763 w 28575"/>
                <a:gd name="connsiteY2" fmla="*/ 4763 h 28575"/>
                <a:gd name="connsiteX3" fmla="*/ 0 w 28575"/>
                <a:gd name="connsiteY3" fmla="*/ 15240 h 28575"/>
                <a:gd name="connsiteX4" fmla="*/ 4763 w 28575"/>
                <a:gd name="connsiteY4" fmla="*/ 25717 h 28575"/>
                <a:gd name="connsiteX5" fmla="*/ 15240 w 28575"/>
                <a:gd name="connsiteY5" fmla="*/ 30480 h 28575"/>
                <a:gd name="connsiteX6" fmla="*/ 25717 w 28575"/>
                <a:gd name="connsiteY6" fmla="*/ 25717 h 28575"/>
                <a:gd name="connsiteX7" fmla="*/ 30480 w 28575"/>
                <a:gd name="connsiteY7" fmla="*/ 15240 h 28575"/>
                <a:gd name="connsiteX8" fmla="*/ 25717 w 28575"/>
                <a:gd name="connsiteY8" fmla="*/ 4763 h 28575"/>
                <a:gd name="connsiteX9" fmla="*/ 24765 w 28575"/>
                <a:gd name="connsiteY9" fmla="*/ 24765 h 28575"/>
                <a:gd name="connsiteX10" fmla="*/ 16192 w 28575"/>
                <a:gd name="connsiteY10" fmla="*/ 28575 h 28575"/>
                <a:gd name="connsiteX11" fmla="*/ 6667 w 28575"/>
                <a:gd name="connsiteY11" fmla="*/ 24765 h 28575"/>
                <a:gd name="connsiteX12" fmla="*/ 2857 w 28575"/>
                <a:gd name="connsiteY12" fmla="*/ 15240 h 28575"/>
                <a:gd name="connsiteX13" fmla="*/ 6667 w 28575"/>
                <a:gd name="connsiteY13" fmla="*/ 5715 h 28575"/>
                <a:gd name="connsiteX14" fmla="*/ 15240 w 28575"/>
                <a:gd name="connsiteY14" fmla="*/ 1905 h 28575"/>
                <a:gd name="connsiteX15" fmla="*/ 23813 w 28575"/>
                <a:gd name="connsiteY15" fmla="*/ 5715 h 28575"/>
                <a:gd name="connsiteX16" fmla="*/ 27623 w 28575"/>
                <a:gd name="connsiteY16" fmla="*/ 15240 h 28575"/>
                <a:gd name="connsiteX17" fmla="*/ 24765 w 28575"/>
                <a:gd name="connsiteY17" fmla="*/ 2476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75" h="28575">
                  <a:moveTo>
                    <a:pt x="25717" y="4763"/>
                  </a:moveTo>
                  <a:cubicBezTo>
                    <a:pt x="22860" y="1905"/>
                    <a:pt x="19050" y="0"/>
                    <a:pt x="15240" y="0"/>
                  </a:cubicBezTo>
                  <a:cubicBezTo>
                    <a:pt x="11430" y="0"/>
                    <a:pt x="7620" y="1905"/>
                    <a:pt x="4763" y="4763"/>
                  </a:cubicBezTo>
                  <a:cubicBezTo>
                    <a:pt x="1905" y="7620"/>
                    <a:pt x="0" y="11430"/>
                    <a:pt x="0" y="15240"/>
                  </a:cubicBezTo>
                  <a:cubicBezTo>
                    <a:pt x="0" y="19050"/>
                    <a:pt x="1905" y="22860"/>
                    <a:pt x="4763" y="25717"/>
                  </a:cubicBezTo>
                  <a:cubicBezTo>
                    <a:pt x="7620" y="28575"/>
                    <a:pt x="11430" y="30480"/>
                    <a:pt x="15240" y="30480"/>
                  </a:cubicBezTo>
                  <a:cubicBezTo>
                    <a:pt x="19050" y="30480"/>
                    <a:pt x="22860" y="28575"/>
                    <a:pt x="25717" y="25717"/>
                  </a:cubicBezTo>
                  <a:cubicBezTo>
                    <a:pt x="28575" y="22860"/>
                    <a:pt x="30480" y="19050"/>
                    <a:pt x="30480" y="15240"/>
                  </a:cubicBezTo>
                  <a:cubicBezTo>
                    <a:pt x="30480" y="11430"/>
                    <a:pt x="28575" y="7620"/>
                    <a:pt x="25717" y="4763"/>
                  </a:cubicBezTo>
                  <a:close/>
                  <a:moveTo>
                    <a:pt x="24765" y="24765"/>
                  </a:moveTo>
                  <a:cubicBezTo>
                    <a:pt x="21907" y="27623"/>
                    <a:pt x="19050" y="28575"/>
                    <a:pt x="16192" y="28575"/>
                  </a:cubicBezTo>
                  <a:cubicBezTo>
                    <a:pt x="12382" y="28575"/>
                    <a:pt x="9525" y="27623"/>
                    <a:pt x="6667" y="24765"/>
                  </a:cubicBezTo>
                  <a:cubicBezTo>
                    <a:pt x="3810" y="21908"/>
                    <a:pt x="2857" y="19050"/>
                    <a:pt x="2857" y="15240"/>
                  </a:cubicBezTo>
                  <a:cubicBezTo>
                    <a:pt x="2857" y="11430"/>
                    <a:pt x="3810" y="8573"/>
                    <a:pt x="6667" y="5715"/>
                  </a:cubicBezTo>
                  <a:cubicBezTo>
                    <a:pt x="9525" y="2858"/>
                    <a:pt x="12382" y="1905"/>
                    <a:pt x="15240" y="1905"/>
                  </a:cubicBezTo>
                  <a:cubicBezTo>
                    <a:pt x="19050" y="1905"/>
                    <a:pt x="21907" y="2858"/>
                    <a:pt x="23813" y="5715"/>
                  </a:cubicBezTo>
                  <a:cubicBezTo>
                    <a:pt x="26670" y="8573"/>
                    <a:pt x="27623" y="11430"/>
                    <a:pt x="27623" y="15240"/>
                  </a:cubicBezTo>
                  <a:cubicBezTo>
                    <a:pt x="28575" y="19050"/>
                    <a:pt x="26670" y="21908"/>
                    <a:pt x="24765" y="24765"/>
                  </a:cubicBezTo>
                  <a:close/>
                </a:path>
              </a:pathLst>
            </a:custGeom>
            <a:grpFill/>
            <a:ln w="9525" cap="flat">
              <a:noFill/>
              <a:prstDash val="solid"/>
              <a:miter/>
            </a:ln>
          </p:spPr>
          <p:txBody>
            <a:bodyPr rtlCol="0" anchor="ctr"/>
            <a:lstStyle/>
            <a:p>
              <a:endParaRPr lang="es-CL"/>
            </a:p>
          </p:txBody>
        </p:sp>
        <p:sp>
          <p:nvSpPr>
            <p:cNvPr id="34" name="Forma libre: forma 33">
              <a:extLst>
                <a:ext uri="{FF2B5EF4-FFF2-40B4-BE49-F238E27FC236}">
                  <a16:creationId xmlns:a16="http://schemas.microsoft.com/office/drawing/2014/main" id="{2F4CD572-4AC0-4339-A5E4-6236F166287C}"/>
                </a:ext>
              </a:extLst>
            </p:cNvPr>
            <p:cNvSpPr/>
            <p:nvPr/>
          </p:nvSpPr>
          <p:spPr>
            <a:xfrm>
              <a:off x="6656070" y="4023360"/>
              <a:ext cx="9525" cy="9525"/>
            </a:xfrm>
            <a:custGeom>
              <a:avLst/>
              <a:gdLst>
                <a:gd name="connsiteX0" fmla="*/ 13335 w 9525"/>
                <a:gd name="connsiteY0" fmla="*/ 15240 h 9525"/>
                <a:gd name="connsiteX1" fmla="*/ 13335 w 9525"/>
                <a:gd name="connsiteY1" fmla="*/ 14288 h 9525"/>
                <a:gd name="connsiteX2" fmla="*/ 13335 w 9525"/>
                <a:gd name="connsiteY2" fmla="*/ 13335 h 9525"/>
                <a:gd name="connsiteX3" fmla="*/ 12382 w 9525"/>
                <a:gd name="connsiteY3" fmla="*/ 10478 h 9525"/>
                <a:gd name="connsiteX4" fmla="*/ 9525 w 9525"/>
                <a:gd name="connsiteY4" fmla="*/ 8573 h 9525"/>
                <a:gd name="connsiteX5" fmla="*/ 11430 w 9525"/>
                <a:gd name="connsiteY5" fmla="*/ 7620 h 9525"/>
                <a:gd name="connsiteX6" fmla="*/ 13335 w 9525"/>
                <a:gd name="connsiteY6" fmla="*/ 4763 h 9525"/>
                <a:gd name="connsiteX7" fmla="*/ 10477 w 9525"/>
                <a:gd name="connsiteY7" fmla="*/ 953 h 9525"/>
                <a:gd name="connsiteX8" fmla="*/ 5715 w 9525"/>
                <a:gd name="connsiteY8" fmla="*/ 0 h 9525"/>
                <a:gd name="connsiteX9" fmla="*/ 0 w 9525"/>
                <a:gd name="connsiteY9" fmla="*/ 0 h 9525"/>
                <a:gd name="connsiteX10" fmla="*/ 0 w 9525"/>
                <a:gd name="connsiteY10" fmla="*/ 16193 h 9525"/>
                <a:gd name="connsiteX11" fmla="*/ 2857 w 9525"/>
                <a:gd name="connsiteY11" fmla="*/ 16193 h 9525"/>
                <a:gd name="connsiteX12" fmla="*/ 2857 w 9525"/>
                <a:gd name="connsiteY12" fmla="*/ 9525 h 9525"/>
                <a:gd name="connsiteX13" fmla="*/ 4763 w 9525"/>
                <a:gd name="connsiteY13" fmla="*/ 9525 h 9525"/>
                <a:gd name="connsiteX14" fmla="*/ 7620 w 9525"/>
                <a:gd name="connsiteY14" fmla="*/ 10478 h 9525"/>
                <a:gd name="connsiteX15" fmla="*/ 9525 w 9525"/>
                <a:gd name="connsiteY15" fmla="*/ 14288 h 9525"/>
                <a:gd name="connsiteX16" fmla="*/ 9525 w 9525"/>
                <a:gd name="connsiteY16" fmla="*/ 15240 h 9525"/>
                <a:gd name="connsiteX17" fmla="*/ 9525 w 9525"/>
                <a:gd name="connsiteY17" fmla="*/ 16193 h 9525"/>
                <a:gd name="connsiteX18" fmla="*/ 9525 w 9525"/>
                <a:gd name="connsiteY18" fmla="*/ 16193 h 9525"/>
                <a:gd name="connsiteX19" fmla="*/ 9525 w 9525"/>
                <a:gd name="connsiteY19" fmla="*/ 16193 h 9525"/>
                <a:gd name="connsiteX20" fmla="*/ 12382 w 9525"/>
                <a:gd name="connsiteY20" fmla="*/ 16193 h 9525"/>
                <a:gd name="connsiteX21" fmla="*/ 13335 w 9525"/>
                <a:gd name="connsiteY21" fmla="*/ 15240 h 9525"/>
                <a:gd name="connsiteX22" fmla="*/ 13335 w 9525"/>
                <a:gd name="connsiteY22" fmla="*/ 15240 h 9525"/>
                <a:gd name="connsiteX23" fmla="*/ 9525 w 9525"/>
                <a:gd name="connsiteY23" fmla="*/ 7620 h 9525"/>
                <a:gd name="connsiteX24" fmla="*/ 6667 w 9525"/>
                <a:gd name="connsiteY24" fmla="*/ 7620 h 9525"/>
                <a:gd name="connsiteX25" fmla="*/ 3810 w 9525"/>
                <a:gd name="connsiteY25" fmla="*/ 7620 h 9525"/>
                <a:gd name="connsiteX26" fmla="*/ 3810 w 9525"/>
                <a:gd name="connsiteY26" fmla="*/ 1905 h 9525"/>
                <a:gd name="connsiteX27" fmla="*/ 6667 w 9525"/>
                <a:gd name="connsiteY27" fmla="*/ 1905 h 9525"/>
                <a:gd name="connsiteX28" fmla="*/ 10477 w 9525"/>
                <a:gd name="connsiteY28" fmla="*/ 2858 h 9525"/>
                <a:gd name="connsiteX29" fmla="*/ 11430 w 9525"/>
                <a:gd name="connsiteY29" fmla="*/ 4763 h 9525"/>
                <a:gd name="connsiteX30" fmla="*/ 9525 w 9525"/>
                <a:gd name="connsiteY30" fmla="*/ 762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525" h="9525">
                  <a:moveTo>
                    <a:pt x="13335" y="15240"/>
                  </a:moveTo>
                  <a:cubicBezTo>
                    <a:pt x="13335" y="15240"/>
                    <a:pt x="13335" y="14288"/>
                    <a:pt x="13335" y="14288"/>
                  </a:cubicBezTo>
                  <a:lnTo>
                    <a:pt x="13335" y="13335"/>
                  </a:lnTo>
                  <a:cubicBezTo>
                    <a:pt x="13335" y="12383"/>
                    <a:pt x="13335" y="11430"/>
                    <a:pt x="12382" y="10478"/>
                  </a:cubicBezTo>
                  <a:cubicBezTo>
                    <a:pt x="11430" y="9525"/>
                    <a:pt x="10477" y="9525"/>
                    <a:pt x="9525" y="8573"/>
                  </a:cubicBezTo>
                  <a:cubicBezTo>
                    <a:pt x="10477" y="8573"/>
                    <a:pt x="11430" y="8573"/>
                    <a:pt x="11430" y="7620"/>
                  </a:cubicBezTo>
                  <a:cubicBezTo>
                    <a:pt x="12382" y="6668"/>
                    <a:pt x="13335" y="5715"/>
                    <a:pt x="13335" y="4763"/>
                  </a:cubicBezTo>
                  <a:cubicBezTo>
                    <a:pt x="13335" y="2858"/>
                    <a:pt x="12382" y="953"/>
                    <a:pt x="10477" y="953"/>
                  </a:cubicBezTo>
                  <a:cubicBezTo>
                    <a:pt x="9525" y="953"/>
                    <a:pt x="7620" y="0"/>
                    <a:pt x="5715" y="0"/>
                  </a:cubicBezTo>
                  <a:lnTo>
                    <a:pt x="0" y="0"/>
                  </a:lnTo>
                  <a:lnTo>
                    <a:pt x="0" y="16193"/>
                  </a:lnTo>
                  <a:lnTo>
                    <a:pt x="2857" y="16193"/>
                  </a:lnTo>
                  <a:lnTo>
                    <a:pt x="2857" y="9525"/>
                  </a:lnTo>
                  <a:lnTo>
                    <a:pt x="4763" y="9525"/>
                  </a:lnTo>
                  <a:cubicBezTo>
                    <a:pt x="6667" y="9525"/>
                    <a:pt x="7620" y="9525"/>
                    <a:pt x="7620" y="10478"/>
                  </a:cubicBezTo>
                  <a:cubicBezTo>
                    <a:pt x="8572" y="11430"/>
                    <a:pt x="9525" y="12383"/>
                    <a:pt x="9525" y="14288"/>
                  </a:cubicBezTo>
                  <a:lnTo>
                    <a:pt x="9525" y="15240"/>
                  </a:lnTo>
                  <a:lnTo>
                    <a:pt x="9525" y="16193"/>
                  </a:lnTo>
                  <a:cubicBezTo>
                    <a:pt x="9525" y="16193"/>
                    <a:pt x="9525" y="16193"/>
                    <a:pt x="9525" y="16193"/>
                  </a:cubicBezTo>
                  <a:cubicBezTo>
                    <a:pt x="9525" y="16193"/>
                    <a:pt x="9525" y="16193"/>
                    <a:pt x="9525" y="16193"/>
                  </a:cubicBezTo>
                  <a:lnTo>
                    <a:pt x="12382" y="16193"/>
                  </a:lnTo>
                  <a:lnTo>
                    <a:pt x="13335" y="15240"/>
                  </a:lnTo>
                  <a:cubicBezTo>
                    <a:pt x="13335" y="16193"/>
                    <a:pt x="13335" y="16193"/>
                    <a:pt x="13335" y="15240"/>
                  </a:cubicBezTo>
                  <a:close/>
                  <a:moveTo>
                    <a:pt x="9525" y="7620"/>
                  </a:moveTo>
                  <a:cubicBezTo>
                    <a:pt x="8572" y="7620"/>
                    <a:pt x="7620" y="7620"/>
                    <a:pt x="6667" y="7620"/>
                  </a:cubicBezTo>
                  <a:lnTo>
                    <a:pt x="3810" y="7620"/>
                  </a:lnTo>
                  <a:lnTo>
                    <a:pt x="3810" y="1905"/>
                  </a:lnTo>
                  <a:lnTo>
                    <a:pt x="6667" y="1905"/>
                  </a:lnTo>
                  <a:cubicBezTo>
                    <a:pt x="8572" y="1905"/>
                    <a:pt x="9525" y="1905"/>
                    <a:pt x="10477" y="2858"/>
                  </a:cubicBezTo>
                  <a:cubicBezTo>
                    <a:pt x="11430" y="2858"/>
                    <a:pt x="11430" y="3810"/>
                    <a:pt x="11430" y="4763"/>
                  </a:cubicBezTo>
                  <a:cubicBezTo>
                    <a:pt x="10477" y="6668"/>
                    <a:pt x="10477" y="7620"/>
                    <a:pt x="9525" y="7620"/>
                  </a:cubicBezTo>
                  <a:close/>
                </a:path>
              </a:pathLst>
            </a:custGeom>
            <a:grpFill/>
            <a:ln w="9525" cap="flat">
              <a:noFill/>
              <a:prstDash val="solid"/>
              <a:miter/>
            </a:ln>
          </p:spPr>
          <p:txBody>
            <a:bodyPr rtlCol="0" anchor="ctr"/>
            <a:lstStyle/>
            <a:p>
              <a:endParaRPr lang="es-CL"/>
            </a:p>
          </p:txBody>
        </p:sp>
        <p:sp>
          <p:nvSpPr>
            <p:cNvPr id="35" name="Forma libre: forma 34">
              <a:extLst>
                <a:ext uri="{FF2B5EF4-FFF2-40B4-BE49-F238E27FC236}">
                  <a16:creationId xmlns:a16="http://schemas.microsoft.com/office/drawing/2014/main" id="{1C7F773E-4E8F-4D3D-9078-111B8E4B4E8D}"/>
                </a:ext>
              </a:extLst>
            </p:cNvPr>
            <p:cNvSpPr/>
            <p:nvPr/>
          </p:nvSpPr>
          <p:spPr>
            <a:xfrm>
              <a:off x="6340792" y="2581275"/>
              <a:ext cx="142875" cy="152400"/>
            </a:xfrm>
            <a:custGeom>
              <a:avLst/>
              <a:gdLst>
                <a:gd name="connsiteX0" fmla="*/ 20955 w 142875"/>
                <a:gd name="connsiteY0" fmla="*/ 133350 h 152400"/>
                <a:gd name="connsiteX1" fmla="*/ 44768 w 142875"/>
                <a:gd name="connsiteY1" fmla="*/ 149543 h 152400"/>
                <a:gd name="connsiteX2" fmla="*/ 76200 w 142875"/>
                <a:gd name="connsiteY2" fmla="*/ 155258 h 152400"/>
                <a:gd name="connsiteX3" fmla="*/ 119063 w 142875"/>
                <a:gd name="connsiteY3" fmla="*/ 143828 h 152400"/>
                <a:gd name="connsiteX4" fmla="*/ 144780 w 142875"/>
                <a:gd name="connsiteY4" fmla="*/ 105728 h 152400"/>
                <a:gd name="connsiteX5" fmla="*/ 109538 w 142875"/>
                <a:gd name="connsiteY5" fmla="*/ 105728 h 152400"/>
                <a:gd name="connsiteX6" fmla="*/ 98108 w 142875"/>
                <a:gd name="connsiteY6" fmla="*/ 118110 h 152400"/>
                <a:gd name="connsiteX7" fmla="*/ 77153 w 142875"/>
                <a:gd name="connsiteY7" fmla="*/ 123825 h 152400"/>
                <a:gd name="connsiteX8" fmla="*/ 51435 w 142875"/>
                <a:gd name="connsiteY8" fmla="*/ 115253 h 152400"/>
                <a:gd name="connsiteX9" fmla="*/ 41910 w 142875"/>
                <a:gd name="connsiteY9" fmla="*/ 86678 h 152400"/>
                <a:gd name="connsiteX10" fmla="*/ 147638 w 142875"/>
                <a:gd name="connsiteY10" fmla="*/ 86678 h 152400"/>
                <a:gd name="connsiteX11" fmla="*/ 144780 w 142875"/>
                <a:gd name="connsiteY11" fmla="*/ 54293 h 152400"/>
                <a:gd name="connsiteX12" fmla="*/ 131445 w 142875"/>
                <a:gd name="connsiteY12" fmla="*/ 26670 h 152400"/>
                <a:gd name="connsiteX13" fmla="*/ 108585 w 142875"/>
                <a:gd name="connsiteY13" fmla="*/ 7620 h 152400"/>
                <a:gd name="connsiteX14" fmla="*/ 75248 w 142875"/>
                <a:gd name="connsiteY14" fmla="*/ 0 h 152400"/>
                <a:gd name="connsiteX15" fmla="*/ 44768 w 142875"/>
                <a:gd name="connsiteY15" fmla="*/ 5715 h 152400"/>
                <a:gd name="connsiteX16" fmla="*/ 20955 w 142875"/>
                <a:gd name="connsiteY16" fmla="*/ 21908 h 152400"/>
                <a:gd name="connsiteX17" fmla="*/ 5715 w 142875"/>
                <a:gd name="connsiteY17" fmla="*/ 46672 h 152400"/>
                <a:gd name="connsiteX18" fmla="*/ 0 w 142875"/>
                <a:gd name="connsiteY18" fmla="*/ 77153 h 152400"/>
                <a:gd name="connsiteX19" fmla="*/ 5715 w 142875"/>
                <a:gd name="connsiteY19" fmla="*/ 108585 h 152400"/>
                <a:gd name="connsiteX20" fmla="*/ 20955 w 142875"/>
                <a:gd name="connsiteY20" fmla="*/ 133350 h 152400"/>
                <a:gd name="connsiteX21" fmla="*/ 42863 w 142875"/>
                <a:gd name="connsiteY21" fmla="*/ 51435 h 152400"/>
                <a:gd name="connsiteX22" fmla="*/ 48578 w 142875"/>
                <a:gd name="connsiteY22" fmla="*/ 40958 h 152400"/>
                <a:gd name="connsiteX23" fmla="*/ 59055 w 142875"/>
                <a:gd name="connsiteY23" fmla="*/ 32385 h 152400"/>
                <a:gd name="connsiteX24" fmla="*/ 75248 w 142875"/>
                <a:gd name="connsiteY24" fmla="*/ 29528 h 152400"/>
                <a:gd name="connsiteX25" fmla="*/ 97155 w 142875"/>
                <a:gd name="connsiteY25" fmla="*/ 37147 h 152400"/>
                <a:gd name="connsiteX26" fmla="*/ 107633 w 142875"/>
                <a:gd name="connsiteY26" fmla="*/ 60008 h 152400"/>
                <a:gd name="connsiteX27" fmla="*/ 40958 w 142875"/>
                <a:gd name="connsiteY27" fmla="*/ 60008 h 152400"/>
                <a:gd name="connsiteX28" fmla="*/ 42863 w 142875"/>
                <a:gd name="connsiteY28" fmla="*/ 5143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20955" y="133350"/>
                  </a:moveTo>
                  <a:cubicBezTo>
                    <a:pt x="27623" y="140018"/>
                    <a:pt x="35243" y="145733"/>
                    <a:pt x="44768" y="149543"/>
                  </a:cubicBezTo>
                  <a:cubicBezTo>
                    <a:pt x="54293" y="153353"/>
                    <a:pt x="64770" y="155258"/>
                    <a:pt x="76200" y="155258"/>
                  </a:cubicBezTo>
                  <a:cubicBezTo>
                    <a:pt x="92393" y="155258"/>
                    <a:pt x="106680" y="151448"/>
                    <a:pt x="119063" y="143828"/>
                  </a:cubicBezTo>
                  <a:cubicBezTo>
                    <a:pt x="130493" y="136208"/>
                    <a:pt x="139065" y="123825"/>
                    <a:pt x="144780" y="105728"/>
                  </a:cubicBezTo>
                  <a:lnTo>
                    <a:pt x="109538" y="105728"/>
                  </a:lnTo>
                  <a:cubicBezTo>
                    <a:pt x="107633" y="109538"/>
                    <a:pt x="103823" y="114300"/>
                    <a:pt x="98108" y="118110"/>
                  </a:cubicBezTo>
                  <a:cubicBezTo>
                    <a:pt x="92393" y="121920"/>
                    <a:pt x="84773" y="123825"/>
                    <a:pt x="77153" y="123825"/>
                  </a:cubicBezTo>
                  <a:cubicBezTo>
                    <a:pt x="65723" y="123825"/>
                    <a:pt x="57150" y="120968"/>
                    <a:pt x="51435" y="115253"/>
                  </a:cubicBezTo>
                  <a:cubicBezTo>
                    <a:pt x="45720" y="109538"/>
                    <a:pt x="41910" y="100013"/>
                    <a:pt x="41910" y="86678"/>
                  </a:cubicBezTo>
                  <a:lnTo>
                    <a:pt x="147638" y="86678"/>
                  </a:lnTo>
                  <a:cubicBezTo>
                    <a:pt x="148590" y="75248"/>
                    <a:pt x="147638" y="64770"/>
                    <a:pt x="144780" y="54293"/>
                  </a:cubicBezTo>
                  <a:cubicBezTo>
                    <a:pt x="141923" y="43815"/>
                    <a:pt x="138113" y="34290"/>
                    <a:pt x="131445" y="26670"/>
                  </a:cubicBezTo>
                  <a:cubicBezTo>
                    <a:pt x="125730" y="18098"/>
                    <a:pt x="118110" y="12383"/>
                    <a:pt x="108585" y="7620"/>
                  </a:cubicBezTo>
                  <a:cubicBezTo>
                    <a:pt x="99060" y="1905"/>
                    <a:pt x="88583" y="0"/>
                    <a:pt x="75248" y="0"/>
                  </a:cubicBezTo>
                  <a:cubicBezTo>
                    <a:pt x="63818" y="0"/>
                    <a:pt x="54293" y="1905"/>
                    <a:pt x="44768" y="5715"/>
                  </a:cubicBezTo>
                  <a:cubicBezTo>
                    <a:pt x="35243" y="9525"/>
                    <a:pt x="27623" y="15240"/>
                    <a:pt x="20955" y="21908"/>
                  </a:cubicBezTo>
                  <a:cubicBezTo>
                    <a:pt x="14288" y="28575"/>
                    <a:pt x="9525" y="37147"/>
                    <a:pt x="5715" y="46672"/>
                  </a:cubicBezTo>
                  <a:cubicBezTo>
                    <a:pt x="1905" y="56197"/>
                    <a:pt x="0" y="66675"/>
                    <a:pt x="0" y="77153"/>
                  </a:cubicBezTo>
                  <a:cubicBezTo>
                    <a:pt x="0" y="88583"/>
                    <a:pt x="1905" y="99060"/>
                    <a:pt x="5715" y="108585"/>
                  </a:cubicBezTo>
                  <a:cubicBezTo>
                    <a:pt x="9525" y="118110"/>
                    <a:pt x="14288" y="125730"/>
                    <a:pt x="20955" y="133350"/>
                  </a:cubicBezTo>
                  <a:close/>
                  <a:moveTo>
                    <a:pt x="42863" y="51435"/>
                  </a:moveTo>
                  <a:cubicBezTo>
                    <a:pt x="43815" y="47625"/>
                    <a:pt x="45720" y="44768"/>
                    <a:pt x="48578" y="40958"/>
                  </a:cubicBezTo>
                  <a:cubicBezTo>
                    <a:pt x="51435" y="38100"/>
                    <a:pt x="54293" y="35243"/>
                    <a:pt x="59055" y="32385"/>
                  </a:cubicBezTo>
                  <a:cubicBezTo>
                    <a:pt x="62865" y="30480"/>
                    <a:pt x="68580" y="29528"/>
                    <a:pt x="75248" y="29528"/>
                  </a:cubicBezTo>
                  <a:cubicBezTo>
                    <a:pt x="84773" y="29528"/>
                    <a:pt x="92393" y="32385"/>
                    <a:pt x="97155" y="37147"/>
                  </a:cubicBezTo>
                  <a:cubicBezTo>
                    <a:pt x="101918" y="42863"/>
                    <a:pt x="105728" y="50483"/>
                    <a:pt x="107633" y="60008"/>
                  </a:cubicBezTo>
                  <a:lnTo>
                    <a:pt x="40958" y="60008"/>
                  </a:lnTo>
                  <a:cubicBezTo>
                    <a:pt x="40958" y="58103"/>
                    <a:pt x="41910" y="55245"/>
                    <a:pt x="42863" y="51435"/>
                  </a:cubicBezTo>
                  <a:close/>
                </a:path>
              </a:pathLst>
            </a:custGeom>
            <a:grpFill/>
            <a:ln w="9525" cap="flat">
              <a:noFill/>
              <a:prstDash val="solid"/>
              <a:miter/>
            </a:ln>
          </p:spPr>
          <p:txBody>
            <a:bodyPr rtlCol="0" anchor="ctr"/>
            <a:lstStyle/>
            <a:p>
              <a:endParaRPr lang="es-CL"/>
            </a:p>
          </p:txBody>
        </p:sp>
        <p:sp>
          <p:nvSpPr>
            <p:cNvPr id="36" name="Forma libre: forma 35">
              <a:extLst>
                <a:ext uri="{FF2B5EF4-FFF2-40B4-BE49-F238E27FC236}">
                  <a16:creationId xmlns:a16="http://schemas.microsoft.com/office/drawing/2014/main" id="{7C324A15-CB08-47A4-8EE5-D29599676556}"/>
                </a:ext>
              </a:extLst>
            </p:cNvPr>
            <p:cNvSpPr/>
            <p:nvPr/>
          </p:nvSpPr>
          <p:spPr>
            <a:xfrm>
              <a:off x="6499860" y="2528888"/>
              <a:ext cx="142875" cy="200025"/>
            </a:xfrm>
            <a:custGeom>
              <a:avLst/>
              <a:gdLst>
                <a:gd name="connsiteX0" fmla="*/ 16192 w 142875"/>
                <a:gd name="connsiteY0" fmla="*/ 182880 h 200025"/>
                <a:gd name="connsiteX1" fmla="*/ 37148 w 142875"/>
                <a:gd name="connsiteY1" fmla="*/ 200025 h 200025"/>
                <a:gd name="connsiteX2" fmla="*/ 65723 w 142875"/>
                <a:gd name="connsiteY2" fmla="*/ 206693 h 200025"/>
                <a:gd name="connsiteX3" fmla="*/ 91440 w 142875"/>
                <a:gd name="connsiteY3" fmla="*/ 200978 h 200025"/>
                <a:gd name="connsiteX4" fmla="*/ 110490 w 142875"/>
                <a:gd name="connsiteY4" fmla="*/ 183833 h 200025"/>
                <a:gd name="connsiteX5" fmla="*/ 111442 w 142875"/>
                <a:gd name="connsiteY5" fmla="*/ 183833 h 200025"/>
                <a:gd name="connsiteX6" fmla="*/ 111442 w 142875"/>
                <a:gd name="connsiteY6" fmla="*/ 202883 h 200025"/>
                <a:gd name="connsiteX7" fmla="*/ 149542 w 142875"/>
                <a:gd name="connsiteY7" fmla="*/ 202883 h 200025"/>
                <a:gd name="connsiteX8" fmla="*/ 149542 w 142875"/>
                <a:gd name="connsiteY8" fmla="*/ 0 h 200025"/>
                <a:gd name="connsiteX9" fmla="*/ 109538 w 142875"/>
                <a:gd name="connsiteY9" fmla="*/ 0 h 200025"/>
                <a:gd name="connsiteX10" fmla="*/ 109538 w 142875"/>
                <a:gd name="connsiteY10" fmla="*/ 74295 h 200025"/>
                <a:gd name="connsiteX11" fmla="*/ 108585 w 142875"/>
                <a:gd name="connsiteY11" fmla="*/ 74295 h 200025"/>
                <a:gd name="connsiteX12" fmla="*/ 89535 w 142875"/>
                <a:gd name="connsiteY12" fmla="*/ 58103 h 200025"/>
                <a:gd name="connsiteX13" fmla="*/ 64770 w 142875"/>
                <a:gd name="connsiteY13" fmla="*/ 52388 h 200025"/>
                <a:gd name="connsiteX14" fmla="*/ 36195 w 142875"/>
                <a:gd name="connsiteY14" fmla="*/ 59055 h 200025"/>
                <a:gd name="connsiteX15" fmla="*/ 16192 w 142875"/>
                <a:gd name="connsiteY15" fmla="*/ 76200 h 200025"/>
                <a:gd name="connsiteX16" fmla="*/ 3810 w 142875"/>
                <a:gd name="connsiteY16" fmla="*/ 100965 h 200025"/>
                <a:gd name="connsiteX17" fmla="*/ 0 w 142875"/>
                <a:gd name="connsiteY17" fmla="*/ 129540 h 200025"/>
                <a:gd name="connsiteX18" fmla="*/ 3810 w 142875"/>
                <a:gd name="connsiteY18" fmla="*/ 159068 h 200025"/>
                <a:gd name="connsiteX19" fmla="*/ 16192 w 142875"/>
                <a:gd name="connsiteY19" fmla="*/ 182880 h 200025"/>
                <a:gd name="connsiteX20" fmla="*/ 41910 w 142875"/>
                <a:gd name="connsiteY20" fmla="*/ 111443 h 200025"/>
                <a:gd name="connsiteX21" fmla="*/ 47625 w 142875"/>
                <a:gd name="connsiteY21" fmla="*/ 96203 h 200025"/>
                <a:gd name="connsiteX22" fmla="*/ 58102 w 142875"/>
                <a:gd name="connsiteY22" fmla="*/ 85725 h 200025"/>
                <a:gd name="connsiteX23" fmla="*/ 75248 w 142875"/>
                <a:gd name="connsiteY23" fmla="*/ 81915 h 200025"/>
                <a:gd name="connsiteX24" fmla="*/ 91440 w 142875"/>
                <a:gd name="connsiteY24" fmla="*/ 85725 h 200025"/>
                <a:gd name="connsiteX25" fmla="*/ 101917 w 142875"/>
                <a:gd name="connsiteY25" fmla="*/ 96203 h 200025"/>
                <a:gd name="connsiteX26" fmla="*/ 107632 w 142875"/>
                <a:gd name="connsiteY26" fmla="*/ 111443 h 200025"/>
                <a:gd name="connsiteX27" fmla="*/ 109538 w 142875"/>
                <a:gd name="connsiteY27" fmla="*/ 128588 h 200025"/>
                <a:gd name="connsiteX28" fmla="*/ 107632 w 142875"/>
                <a:gd name="connsiteY28" fmla="*/ 145733 h 200025"/>
                <a:gd name="connsiteX29" fmla="*/ 101917 w 142875"/>
                <a:gd name="connsiteY29" fmla="*/ 160973 h 200025"/>
                <a:gd name="connsiteX30" fmla="*/ 91440 w 142875"/>
                <a:gd name="connsiteY30" fmla="*/ 171450 h 200025"/>
                <a:gd name="connsiteX31" fmla="*/ 75248 w 142875"/>
                <a:gd name="connsiteY31" fmla="*/ 175260 h 200025"/>
                <a:gd name="connsiteX32" fmla="*/ 59055 w 142875"/>
                <a:gd name="connsiteY32" fmla="*/ 171450 h 200025"/>
                <a:gd name="connsiteX33" fmla="*/ 47625 w 142875"/>
                <a:gd name="connsiteY33" fmla="*/ 160973 h 200025"/>
                <a:gd name="connsiteX34" fmla="*/ 40957 w 142875"/>
                <a:gd name="connsiteY34" fmla="*/ 145733 h 200025"/>
                <a:gd name="connsiteX35" fmla="*/ 39052 w 142875"/>
                <a:gd name="connsiteY35" fmla="*/ 128588 h 200025"/>
                <a:gd name="connsiteX36" fmla="*/ 41910 w 142875"/>
                <a:gd name="connsiteY36" fmla="*/ 11144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2875" h="200025">
                  <a:moveTo>
                    <a:pt x="16192" y="182880"/>
                  </a:moveTo>
                  <a:cubicBezTo>
                    <a:pt x="21907" y="190500"/>
                    <a:pt x="28575" y="196215"/>
                    <a:pt x="37148" y="200025"/>
                  </a:cubicBezTo>
                  <a:cubicBezTo>
                    <a:pt x="45720" y="203835"/>
                    <a:pt x="55245" y="206693"/>
                    <a:pt x="65723" y="206693"/>
                  </a:cubicBezTo>
                  <a:cubicBezTo>
                    <a:pt x="75248" y="206693"/>
                    <a:pt x="83820" y="204788"/>
                    <a:pt x="91440" y="200978"/>
                  </a:cubicBezTo>
                  <a:cubicBezTo>
                    <a:pt x="99060" y="197168"/>
                    <a:pt x="105727" y="191453"/>
                    <a:pt x="110490" y="183833"/>
                  </a:cubicBezTo>
                  <a:lnTo>
                    <a:pt x="111442" y="183833"/>
                  </a:lnTo>
                  <a:lnTo>
                    <a:pt x="111442" y="202883"/>
                  </a:lnTo>
                  <a:lnTo>
                    <a:pt x="149542" y="202883"/>
                  </a:lnTo>
                  <a:lnTo>
                    <a:pt x="149542" y="0"/>
                  </a:lnTo>
                  <a:lnTo>
                    <a:pt x="109538" y="0"/>
                  </a:lnTo>
                  <a:lnTo>
                    <a:pt x="109538" y="74295"/>
                  </a:lnTo>
                  <a:lnTo>
                    <a:pt x="108585" y="74295"/>
                  </a:lnTo>
                  <a:cubicBezTo>
                    <a:pt x="103823" y="66675"/>
                    <a:pt x="98107" y="61913"/>
                    <a:pt x="89535" y="58103"/>
                  </a:cubicBezTo>
                  <a:cubicBezTo>
                    <a:pt x="81915" y="54293"/>
                    <a:pt x="73342" y="52388"/>
                    <a:pt x="64770" y="52388"/>
                  </a:cubicBezTo>
                  <a:cubicBezTo>
                    <a:pt x="54292" y="52388"/>
                    <a:pt x="44767" y="54293"/>
                    <a:pt x="36195" y="59055"/>
                  </a:cubicBezTo>
                  <a:cubicBezTo>
                    <a:pt x="27623" y="62865"/>
                    <a:pt x="20955" y="68580"/>
                    <a:pt x="16192" y="76200"/>
                  </a:cubicBezTo>
                  <a:cubicBezTo>
                    <a:pt x="10477" y="82868"/>
                    <a:pt x="6667" y="91440"/>
                    <a:pt x="3810" y="100965"/>
                  </a:cubicBezTo>
                  <a:cubicBezTo>
                    <a:pt x="952" y="110490"/>
                    <a:pt x="0" y="120015"/>
                    <a:pt x="0" y="129540"/>
                  </a:cubicBezTo>
                  <a:cubicBezTo>
                    <a:pt x="0" y="140018"/>
                    <a:pt x="952" y="149543"/>
                    <a:pt x="3810" y="159068"/>
                  </a:cubicBezTo>
                  <a:cubicBezTo>
                    <a:pt x="6667" y="167640"/>
                    <a:pt x="10477" y="175260"/>
                    <a:pt x="16192" y="182880"/>
                  </a:cubicBezTo>
                  <a:close/>
                  <a:moveTo>
                    <a:pt x="41910" y="111443"/>
                  </a:moveTo>
                  <a:cubicBezTo>
                    <a:pt x="42863" y="105728"/>
                    <a:pt x="44767" y="100965"/>
                    <a:pt x="47625" y="96203"/>
                  </a:cubicBezTo>
                  <a:cubicBezTo>
                    <a:pt x="50482" y="91440"/>
                    <a:pt x="54292" y="88583"/>
                    <a:pt x="58102" y="85725"/>
                  </a:cubicBezTo>
                  <a:cubicBezTo>
                    <a:pt x="62865" y="82868"/>
                    <a:pt x="68580" y="81915"/>
                    <a:pt x="75248" y="81915"/>
                  </a:cubicBezTo>
                  <a:cubicBezTo>
                    <a:pt x="81915" y="81915"/>
                    <a:pt x="87630" y="82868"/>
                    <a:pt x="91440" y="85725"/>
                  </a:cubicBezTo>
                  <a:cubicBezTo>
                    <a:pt x="96202" y="88583"/>
                    <a:pt x="99060" y="91440"/>
                    <a:pt x="101917" y="96203"/>
                  </a:cubicBezTo>
                  <a:cubicBezTo>
                    <a:pt x="104775" y="100013"/>
                    <a:pt x="106680" y="105728"/>
                    <a:pt x="107632" y="111443"/>
                  </a:cubicBezTo>
                  <a:cubicBezTo>
                    <a:pt x="108585" y="117158"/>
                    <a:pt x="109538" y="122873"/>
                    <a:pt x="109538" y="128588"/>
                  </a:cubicBezTo>
                  <a:cubicBezTo>
                    <a:pt x="109538" y="134303"/>
                    <a:pt x="108585" y="140970"/>
                    <a:pt x="107632" y="145733"/>
                  </a:cubicBezTo>
                  <a:cubicBezTo>
                    <a:pt x="106680" y="151448"/>
                    <a:pt x="104775" y="156210"/>
                    <a:pt x="101917" y="160973"/>
                  </a:cubicBezTo>
                  <a:cubicBezTo>
                    <a:pt x="99060" y="165735"/>
                    <a:pt x="95250" y="168593"/>
                    <a:pt x="91440" y="171450"/>
                  </a:cubicBezTo>
                  <a:cubicBezTo>
                    <a:pt x="86677" y="174308"/>
                    <a:pt x="81915" y="175260"/>
                    <a:pt x="75248" y="175260"/>
                  </a:cubicBezTo>
                  <a:cubicBezTo>
                    <a:pt x="68580" y="175260"/>
                    <a:pt x="63817" y="174308"/>
                    <a:pt x="59055" y="171450"/>
                  </a:cubicBezTo>
                  <a:cubicBezTo>
                    <a:pt x="54292" y="168593"/>
                    <a:pt x="50482" y="164783"/>
                    <a:pt x="47625" y="160973"/>
                  </a:cubicBezTo>
                  <a:cubicBezTo>
                    <a:pt x="44767" y="156210"/>
                    <a:pt x="42863" y="151448"/>
                    <a:pt x="40957" y="145733"/>
                  </a:cubicBezTo>
                  <a:cubicBezTo>
                    <a:pt x="40005" y="140018"/>
                    <a:pt x="39052" y="134303"/>
                    <a:pt x="39052" y="128588"/>
                  </a:cubicBezTo>
                  <a:cubicBezTo>
                    <a:pt x="40005" y="122873"/>
                    <a:pt x="40957" y="117158"/>
                    <a:pt x="41910" y="111443"/>
                  </a:cubicBezTo>
                  <a:close/>
                </a:path>
              </a:pathLst>
            </a:custGeom>
            <a:grpFill/>
            <a:ln w="9525" cap="flat">
              <a:noFill/>
              <a:prstDash val="solid"/>
              <a:miter/>
            </a:ln>
          </p:spPr>
          <p:txBody>
            <a:bodyPr rtlCol="0" anchor="ctr"/>
            <a:lstStyle/>
            <a:p>
              <a:endParaRPr lang="es-CL"/>
            </a:p>
          </p:txBody>
        </p:sp>
        <p:sp>
          <p:nvSpPr>
            <p:cNvPr id="37" name="Forma libre: forma 36">
              <a:extLst>
                <a:ext uri="{FF2B5EF4-FFF2-40B4-BE49-F238E27FC236}">
                  <a16:creationId xmlns:a16="http://schemas.microsoft.com/office/drawing/2014/main" id="{96BB4763-44D9-40B3-9AD9-5B75C39998B3}"/>
                </a:ext>
              </a:extLst>
            </p:cNvPr>
            <p:cNvSpPr/>
            <p:nvPr/>
          </p:nvSpPr>
          <p:spPr>
            <a:xfrm>
              <a:off x="5845493" y="3061335"/>
              <a:ext cx="504825" cy="647700"/>
            </a:xfrm>
            <a:custGeom>
              <a:avLst/>
              <a:gdLst>
                <a:gd name="connsiteX0" fmla="*/ 509587 w 504825"/>
                <a:gd name="connsiteY0" fmla="*/ 461963 h 647700"/>
                <a:gd name="connsiteX1" fmla="*/ 385762 w 504825"/>
                <a:gd name="connsiteY1" fmla="*/ 305753 h 647700"/>
                <a:gd name="connsiteX2" fmla="*/ 385762 w 504825"/>
                <a:gd name="connsiteY2" fmla="*/ 303848 h 647700"/>
                <a:gd name="connsiteX3" fmla="*/ 481965 w 504825"/>
                <a:gd name="connsiteY3" fmla="*/ 159067 h 647700"/>
                <a:gd name="connsiteX4" fmla="*/ 405765 w 504825"/>
                <a:gd name="connsiteY4" fmla="*/ 23813 h 647700"/>
                <a:gd name="connsiteX5" fmla="*/ 234315 w 504825"/>
                <a:gd name="connsiteY5" fmla="*/ 0 h 647700"/>
                <a:gd name="connsiteX6" fmla="*/ 0 w 504825"/>
                <a:gd name="connsiteY6" fmla="*/ 0 h 647700"/>
                <a:gd name="connsiteX7" fmla="*/ 0 w 504825"/>
                <a:gd name="connsiteY7" fmla="*/ 648653 h 647700"/>
                <a:gd name="connsiteX8" fmla="*/ 313372 w 504825"/>
                <a:gd name="connsiteY8" fmla="*/ 648653 h 647700"/>
                <a:gd name="connsiteX9" fmla="*/ 509587 w 504825"/>
                <a:gd name="connsiteY9" fmla="*/ 461963 h 647700"/>
                <a:gd name="connsiteX10" fmla="*/ 85725 w 504825"/>
                <a:gd name="connsiteY10" fmla="*/ 73342 h 647700"/>
                <a:gd name="connsiteX11" fmla="*/ 258127 w 504825"/>
                <a:gd name="connsiteY11" fmla="*/ 73342 h 647700"/>
                <a:gd name="connsiteX12" fmla="*/ 396240 w 504825"/>
                <a:gd name="connsiteY12" fmla="*/ 176213 h 647700"/>
                <a:gd name="connsiteX13" fmla="*/ 258127 w 504825"/>
                <a:gd name="connsiteY13" fmla="*/ 280035 h 647700"/>
                <a:gd name="connsiteX14" fmla="*/ 85725 w 504825"/>
                <a:gd name="connsiteY14" fmla="*/ 280035 h 647700"/>
                <a:gd name="connsiteX15" fmla="*/ 85725 w 504825"/>
                <a:gd name="connsiteY15" fmla="*/ 73342 h 647700"/>
                <a:gd name="connsiteX16" fmla="*/ 85725 w 504825"/>
                <a:gd name="connsiteY16" fmla="*/ 576263 h 647700"/>
                <a:gd name="connsiteX17" fmla="*/ 85725 w 504825"/>
                <a:gd name="connsiteY17" fmla="*/ 351473 h 647700"/>
                <a:gd name="connsiteX18" fmla="*/ 282893 w 504825"/>
                <a:gd name="connsiteY18" fmla="*/ 351473 h 647700"/>
                <a:gd name="connsiteX19" fmla="*/ 423862 w 504825"/>
                <a:gd name="connsiteY19" fmla="*/ 459105 h 647700"/>
                <a:gd name="connsiteX20" fmla="*/ 301943 w 504825"/>
                <a:gd name="connsiteY20" fmla="*/ 575310 h 647700"/>
                <a:gd name="connsiteX21" fmla="*/ 85725 w 504825"/>
                <a:gd name="connsiteY21" fmla="*/ 57531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4825" h="647700">
                  <a:moveTo>
                    <a:pt x="509587" y="461963"/>
                  </a:moveTo>
                  <a:cubicBezTo>
                    <a:pt x="509587" y="381953"/>
                    <a:pt x="465772" y="321945"/>
                    <a:pt x="385762" y="305753"/>
                  </a:cubicBezTo>
                  <a:lnTo>
                    <a:pt x="385762" y="303848"/>
                  </a:lnTo>
                  <a:cubicBezTo>
                    <a:pt x="445770" y="279082"/>
                    <a:pt x="481965" y="227648"/>
                    <a:pt x="481965" y="159067"/>
                  </a:cubicBezTo>
                  <a:cubicBezTo>
                    <a:pt x="481965" y="95250"/>
                    <a:pt x="448628" y="49530"/>
                    <a:pt x="405765" y="23813"/>
                  </a:cubicBezTo>
                  <a:cubicBezTo>
                    <a:pt x="366712" y="0"/>
                    <a:pt x="291465" y="0"/>
                    <a:pt x="234315" y="0"/>
                  </a:cubicBezTo>
                  <a:lnTo>
                    <a:pt x="0" y="0"/>
                  </a:lnTo>
                  <a:lnTo>
                    <a:pt x="0" y="648653"/>
                  </a:lnTo>
                  <a:lnTo>
                    <a:pt x="313372" y="648653"/>
                  </a:lnTo>
                  <a:cubicBezTo>
                    <a:pt x="441960" y="648653"/>
                    <a:pt x="509587" y="558165"/>
                    <a:pt x="509587" y="461963"/>
                  </a:cubicBezTo>
                  <a:close/>
                  <a:moveTo>
                    <a:pt x="85725" y="73342"/>
                  </a:moveTo>
                  <a:lnTo>
                    <a:pt x="258127" y="73342"/>
                  </a:lnTo>
                  <a:cubicBezTo>
                    <a:pt x="332422" y="73342"/>
                    <a:pt x="396240" y="85725"/>
                    <a:pt x="396240" y="176213"/>
                  </a:cubicBezTo>
                  <a:cubicBezTo>
                    <a:pt x="396240" y="243840"/>
                    <a:pt x="356235" y="280035"/>
                    <a:pt x="258127" y="280035"/>
                  </a:cubicBezTo>
                  <a:lnTo>
                    <a:pt x="85725" y="280035"/>
                  </a:lnTo>
                  <a:lnTo>
                    <a:pt x="85725" y="73342"/>
                  </a:lnTo>
                  <a:close/>
                  <a:moveTo>
                    <a:pt x="85725" y="576263"/>
                  </a:moveTo>
                  <a:lnTo>
                    <a:pt x="85725" y="351473"/>
                  </a:lnTo>
                  <a:lnTo>
                    <a:pt x="282893" y="351473"/>
                  </a:lnTo>
                  <a:cubicBezTo>
                    <a:pt x="355283" y="351473"/>
                    <a:pt x="423862" y="375285"/>
                    <a:pt x="423862" y="459105"/>
                  </a:cubicBezTo>
                  <a:cubicBezTo>
                    <a:pt x="423862" y="529590"/>
                    <a:pt x="376237" y="575310"/>
                    <a:pt x="301943" y="575310"/>
                  </a:cubicBezTo>
                  <a:lnTo>
                    <a:pt x="85725" y="575310"/>
                  </a:lnTo>
                  <a:close/>
                </a:path>
              </a:pathLst>
            </a:custGeom>
            <a:grpFill/>
            <a:ln w="9525" cap="flat">
              <a:noFill/>
              <a:prstDash val="solid"/>
              <a:miter/>
            </a:ln>
          </p:spPr>
          <p:txBody>
            <a:bodyPr rtlCol="0" anchor="ctr"/>
            <a:lstStyle/>
            <a:p>
              <a:endParaRPr lang="es-CL"/>
            </a:p>
          </p:txBody>
        </p:sp>
        <p:sp>
          <p:nvSpPr>
            <p:cNvPr id="38" name="Forma libre: forma 37">
              <a:extLst>
                <a:ext uri="{FF2B5EF4-FFF2-40B4-BE49-F238E27FC236}">
                  <a16:creationId xmlns:a16="http://schemas.microsoft.com/office/drawing/2014/main" id="{DE567A01-9B6E-469E-B9EC-3F3348F13BDD}"/>
                </a:ext>
              </a:extLst>
            </p:cNvPr>
            <p:cNvSpPr/>
            <p:nvPr/>
          </p:nvSpPr>
          <p:spPr>
            <a:xfrm>
              <a:off x="5514975" y="2818445"/>
              <a:ext cx="1133475" cy="1133475"/>
            </a:xfrm>
            <a:custGeom>
              <a:avLst/>
              <a:gdLst>
                <a:gd name="connsiteX0" fmla="*/ 567690 w 1133475"/>
                <a:gd name="connsiteY0" fmla="*/ 1135383 h 1133475"/>
                <a:gd name="connsiteX1" fmla="*/ 1135380 w 1133475"/>
                <a:gd name="connsiteY1" fmla="*/ 567693 h 1133475"/>
                <a:gd name="connsiteX2" fmla="*/ 567690 w 1133475"/>
                <a:gd name="connsiteY2" fmla="*/ 3 h 1133475"/>
                <a:gd name="connsiteX3" fmla="*/ 0 w 1133475"/>
                <a:gd name="connsiteY3" fmla="*/ 567693 h 1133475"/>
                <a:gd name="connsiteX4" fmla="*/ 567690 w 1133475"/>
                <a:gd name="connsiteY4" fmla="*/ 1135383 h 1133475"/>
                <a:gd name="connsiteX5" fmla="*/ 567690 w 1133475"/>
                <a:gd name="connsiteY5" fmla="*/ 74298 h 1133475"/>
                <a:gd name="connsiteX6" fmla="*/ 1061085 w 1133475"/>
                <a:gd name="connsiteY6" fmla="*/ 567693 h 1133475"/>
                <a:gd name="connsiteX7" fmla="*/ 567690 w 1133475"/>
                <a:gd name="connsiteY7" fmla="*/ 1061088 h 1133475"/>
                <a:gd name="connsiteX8" fmla="*/ 74295 w 1133475"/>
                <a:gd name="connsiteY8" fmla="*/ 567693 h 1133475"/>
                <a:gd name="connsiteX9" fmla="*/ 567690 w 1133475"/>
                <a:gd name="connsiteY9" fmla="*/ 74298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475" h="1133475">
                  <a:moveTo>
                    <a:pt x="567690" y="1135383"/>
                  </a:moveTo>
                  <a:cubicBezTo>
                    <a:pt x="881063" y="1135383"/>
                    <a:pt x="1135380" y="881065"/>
                    <a:pt x="1135380" y="567693"/>
                  </a:cubicBezTo>
                  <a:cubicBezTo>
                    <a:pt x="1135380" y="254320"/>
                    <a:pt x="881063" y="3"/>
                    <a:pt x="567690" y="3"/>
                  </a:cubicBezTo>
                  <a:cubicBezTo>
                    <a:pt x="254318" y="-950"/>
                    <a:pt x="0" y="253368"/>
                    <a:pt x="0" y="567693"/>
                  </a:cubicBezTo>
                  <a:cubicBezTo>
                    <a:pt x="0" y="881065"/>
                    <a:pt x="254318" y="1135383"/>
                    <a:pt x="567690" y="1135383"/>
                  </a:cubicBezTo>
                  <a:close/>
                  <a:moveTo>
                    <a:pt x="567690" y="74298"/>
                  </a:moveTo>
                  <a:cubicBezTo>
                    <a:pt x="840105" y="74298"/>
                    <a:pt x="1061085" y="295278"/>
                    <a:pt x="1061085" y="567693"/>
                  </a:cubicBezTo>
                  <a:cubicBezTo>
                    <a:pt x="1061085" y="840108"/>
                    <a:pt x="840105" y="1061088"/>
                    <a:pt x="567690" y="1061088"/>
                  </a:cubicBezTo>
                  <a:cubicBezTo>
                    <a:pt x="295275" y="1061088"/>
                    <a:pt x="74295" y="840108"/>
                    <a:pt x="74295" y="567693"/>
                  </a:cubicBezTo>
                  <a:cubicBezTo>
                    <a:pt x="75248" y="295278"/>
                    <a:pt x="295275" y="74298"/>
                    <a:pt x="567690" y="74298"/>
                  </a:cubicBezTo>
                  <a:close/>
                </a:path>
              </a:pathLst>
            </a:custGeom>
            <a:grpFill/>
            <a:ln w="9525" cap="flat">
              <a:noFill/>
              <a:prstDash val="solid"/>
              <a:miter/>
            </a:ln>
          </p:spPr>
          <p:txBody>
            <a:bodyPr rtlCol="0" anchor="ctr"/>
            <a:lstStyle/>
            <a:p>
              <a:endParaRPr lang="es-CL"/>
            </a:p>
          </p:txBody>
        </p:sp>
        <p:sp>
          <p:nvSpPr>
            <p:cNvPr id="39" name="Forma libre: forma 38">
              <a:extLst>
                <a:ext uri="{FF2B5EF4-FFF2-40B4-BE49-F238E27FC236}">
                  <a16:creationId xmlns:a16="http://schemas.microsoft.com/office/drawing/2014/main" id="{87CF948C-ACB8-49D1-9F6D-6A04A61F2804}"/>
                </a:ext>
              </a:extLst>
            </p:cNvPr>
            <p:cNvSpPr/>
            <p:nvPr/>
          </p:nvSpPr>
          <p:spPr>
            <a:xfrm>
              <a:off x="5517833" y="4024313"/>
              <a:ext cx="133350" cy="142875"/>
            </a:xfrm>
            <a:custGeom>
              <a:avLst/>
              <a:gdLst>
                <a:gd name="connsiteX0" fmla="*/ 70485 w 133350"/>
                <a:gd name="connsiteY0" fmla="*/ 26670 h 142875"/>
                <a:gd name="connsiteX1" fmla="*/ 101918 w 133350"/>
                <a:gd name="connsiteY1" fmla="*/ 51435 h 142875"/>
                <a:gd name="connsiteX2" fmla="*/ 132398 w 133350"/>
                <a:gd name="connsiteY2" fmla="*/ 51435 h 142875"/>
                <a:gd name="connsiteX3" fmla="*/ 70485 w 133350"/>
                <a:gd name="connsiteY3" fmla="*/ 0 h 142875"/>
                <a:gd name="connsiteX4" fmla="*/ 0 w 133350"/>
                <a:gd name="connsiteY4" fmla="*/ 76200 h 142875"/>
                <a:gd name="connsiteX5" fmla="*/ 70485 w 133350"/>
                <a:gd name="connsiteY5" fmla="*/ 150495 h 142875"/>
                <a:gd name="connsiteX6" fmla="*/ 133350 w 133350"/>
                <a:gd name="connsiteY6" fmla="*/ 91440 h 142875"/>
                <a:gd name="connsiteX7" fmla="*/ 102870 w 133350"/>
                <a:gd name="connsiteY7" fmla="*/ 91440 h 142875"/>
                <a:gd name="connsiteX8" fmla="*/ 70485 w 133350"/>
                <a:gd name="connsiteY8" fmla="*/ 123825 h 142875"/>
                <a:gd name="connsiteX9" fmla="*/ 31432 w 133350"/>
                <a:gd name="connsiteY9" fmla="*/ 76200 h 142875"/>
                <a:gd name="connsiteX10" fmla="*/ 70485 w 133350"/>
                <a:gd name="connsiteY10" fmla="*/ 2667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42875">
                  <a:moveTo>
                    <a:pt x="70485" y="26670"/>
                  </a:moveTo>
                  <a:cubicBezTo>
                    <a:pt x="85725" y="26670"/>
                    <a:pt x="100013" y="37147"/>
                    <a:pt x="101918" y="51435"/>
                  </a:cubicBezTo>
                  <a:lnTo>
                    <a:pt x="132398" y="51435"/>
                  </a:lnTo>
                  <a:cubicBezTo>
                    <a:pt x="128588" y="18097"/>
                    <a:pt x="101918" y="0"/>
                    <a:pt x="70485" y="0"/>
                  </a:cubicBezTo>
                  <a:cubicBezTo>
                    <a:pt x="25718" y="0"/>
                    <a:pt x="0" y="33338"/>
                    <a:pt x="0" y="76200"/>
                  </a:cubicBezTo>
                  <a:cubicBezTo>
                    <a:pt x="0" y="117158"/>
                    <a:pt x="25718" y="150495"/>
                    <a:pt x="70485" y="150495"/>
                  </a:cubicBezTo>
                  <a:cubicBezTo>
                    <a:pt x="105728" y="150495"/>
                    <a:pt x="130493" y="127635"/>
                    <a:pt x="133350" y="91440"/>
                  </a:cubicBezTo>
                  <a:lnTo>
                    <a:pt x="102870" y="91440"/>
                  </a:lnTo>
                  <a:cubicBezTo>
                    <a:pt x="100965" y="110490"/>
                    <a:pt x="89535" y="123825"/>
                    <a:pt x="70485" y="123825"/>
                  </a:cubicBezTo>
                  <a:cubicBezTo>
                    <a:pt x="41910" y="123825"/>
                    <a:pt x="31432" y="100013"/>
                    <a:pt x="31432" y="76200"/>
                  </a:cubicBezTo>
                  <a:cubicBezTo>
                    <a:pt x="31432" y="51435"/>
                    <a:pt x="41910" y="26670"/>
                    <a:pt x="70485" y="26670"/>
                  </a:cubicBezTo>
                  <a:close/>
                </a:path>
              </a:pathLst>
            </a:custGeom>
            <a:grpFill/>
            <a:ln w="9525" cap="flat">
              <a:noFill/>
              <a:prstDash val="solid"/>
              <a:miter/>
            </a:ln>
          </p:spPr>
          <p:txBody>
            <a:bodyPr rtlCol="0" anchor="ctr"/>
            <a:lstStyle/>
            <a:p>
              <a:endParaRPr lang="es-CL"/>
            </a:p>
          </p:txBody>
        </p:sp>
        <p:sp>
          <p:nvSpPr>
            <p:cNvPr id="40" name="Forma libre: forma 39">
              <a:extLst>
                <a:ext uri="{FF2B5EF4-FFF2-40B4-BE49-F238E27FC236}">
                  <a16:creationId xmlns:a16="http://schemas.microsoft.com/office/drawing/2014/main" id="{87669AA1-9AAF-436D-AFBA-F8D3796DCB61}"/>
                </a:ext>
              </a:extLst>
            </p:cNvPr>
            <p:cNvSpPr/>
            <p:nvPr/>
          </p:nvSpPr>
          <p:spPr>
            <a:xfrm>
              <a:off x="5663565" y="4064317"/>
              <a:ext cx="104775" cy="104775"/>
            </a:xfrm>
            <a:custGeom>
              <a:avLst/>
              <a:gdLst>
                <a:gd name="connsiteX0" fmla="*/ 0 w 104775"/>
                <a:gd name="connsiteY0" fmla="*/ 55245 h 104775"/>
                <a:gd name="connsiteX1" fmla="*/ 53340 w 104775"/>
                <a:gd name="connsiteY1" fmla="*/ 109538 h 104775"/>
                <a:gd name="connsiteX2" fmla="*/ 107632 w 104775"/>
                <a:gd name="connsiteY2" fmla="*/ 55245 h 104775"/>
                <a:gd name="connsiteX3" fmla="*/ 53340 w 104775"/>
                <a:gd name="connsiteY3" fmla="*/ 0 h 104775"/>
                <a:gd name="connsiteX4" fmla="*/ 0 w 104775"/>
                <a:gd name="connsiteY4" fmla="*/ 55245 h 104775"/>
                <a:gd name="connsiteX5" fmla="*/ 79057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7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2" y="87630"/>
                    <a:pt x="107632" y="55245"/>
                  </a:cubicBezTo>
                  <a:cubicBezTo>
                    <a:pt x="107632" y="21908"/>
                    <a:pt x="86678" y="0"/>
                    <a:pt x="53340" y="0"/>
                  </a:cubicBezTo>
                  <a:cubicBezTo>
                    <a:pt x="20955" y="953"/>
                    <a:pt x="0" y="21908"/>
                    <a:pt x="0" y="55245"/>
                  </a:cubicBezTo>
                  <a:close/>
                  <a:moveTo>
                    <a:pt x="79057" y="55245"/>
                  </a:moveTo>
                  <a:cubicBezTo>
                    <a:pt x="79057" y="71438"/>
                    <a:pt x="73342" y="88583"/>
                    <a:pt x="53340" y="88583"/>
                  </a:cubicBezTo>
                  <a:cubicBezTo>
                    <a:pt x="34290" y="88583"/>
                    <a:pt x="28575" y="71438"/>
                    <a:pt x="28575" y="55245"/>
                  </a:cubicBezTo>
                  <a:cubicBezTo>
                    <a:pt x="28575" y="38100"/>
                    <a:pt x="34290" y="21908"/>
                    <a:pt x="53340" y="21908"/>
                  </a:cubicBezTo>
                  <a:cubicBezTo>
                    <a:pt x="73342" y="21908"/>
                    <a:pt x="79057" y="39053"/>
                    <a:pt x="79057" y="55245"/>
                  </a:cubicBezTo>
                  <a:close/>
                </a:path>
              </a:pathLst>
            </a:custGeom>
            <a:grpFill/>
            <a:ln w="9525" cap="flat">
              <a:noFill/>
              <a:prstDash val="solid"/>
              <a:miter/>
            </a:ln>
          </p:spPr>
          <p:txBody>
            <a:bodyPr rtlCol="0" anchor="ctr"/>
            <a:lstStyle/>
            <a:p>
              <a:endParaRPr lang="es-CL"/>
            </a:p>
          </p:txBody>
        </p:sp>
        <p:sp>
          <p:nvSpPr>
            <p:cNvPr id="41" name="Forma libre: forma 40">
              <a:extLst>
                <a:ext uri="{FF2B5EF4-FFF2-40B4-BE49-F238E27FC236}">
                  <a16:creationId xmlns:a16="http://schemas.microsoft.com/office/drawing/2014/main" id="{5BC05D66-F451-435B-9CF5-ABA80BE9D356}"/>
                </a:ext>
              </a:extLst>
            </p:cNvPr>
            <p:cNvSpPr/>
            <p:nvPr/>
          </p:nvSpPr>
          <p:spPr>
            <a:xfrm>
              <a:off x="5788343"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2 w 66675"/>
                <a:gd name="connsiteY8" fmla="*/ 21908 h 104775"/>
                <a:gd name="connsiteX9" fmla="*/ 27622 w 66675"/>
                <a:gd name="connsiteY9" fmla="*/ 21908 h 104775"/>
                <a:gd name="connsiteX10" fmla="*/ 27622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2" y="0"/>
                    <a:pt x="63818" y="0"/>
                    <a:pt x="60960" y="0"/>
                  </a:cubicBezTo>
                  <a:cubicBezTo>
                    <a:pt x="46672" y="0"/>
                    <a:pt x="33338" y="9525"/>
                    <a:pt x="27622" y="21908"/>
                  </a:cubicBezTo>
                  <a:lnTo>
                    <a:pt x="27622" y="21908"/>
                  </a:lnTo>
                  <a:lnTo>
                    <a:pt x="27622" y="2858"/>
                  </a:lnTo>
                  <a:lnTo>
                    <a:pt x="0" y="2858"/>
                  </a:lnTo>
                  <a:close/>
                </a:path>
              </a:pathLst>
            </a:custGeom>
            <a:grpFill/>
            <a:ln w="9525" cap="flat">
              <a:noFill/>
              <a:prstDash val="solid"/>
              <a:miter/>
            </a:ln>
          </p:spPr>
          <p:txBody>
            <a:bodyPr rtlCol="0" anchor="ctr"/>
            <a:lstStyle/>
            <a:p>
              <a:endParaRPr lang="es-CL"/>
            </a:p>
          </p:txBody>
        </p:sp>
        <p:sp>
          <p:nvSpPr>
            <p:cNvPr id="42" name="Forma libre: forma 41">
              <a:extLst>
                <a:ext uri="{FF2B5EF4-FFF2-40B4-BE49-F238E27FC236}">
                  <a16:creationId xmlns:a16="http://schemas.microsoft.com/office/drawing/2014/main" id="{968A7BBF-AA62-40FD-9CA6-87507D7A9A10}"/>
                </a:ext>
              </a:extLst>
            </p:cNvPr>
            <p:cNvSpPr/>
            <p:nvPr/>
          </p:nvSpPr>
          <p:spPr>
            <a:xfrm>
              <a:off x="5870257" y="4065270"/>
              <a:ext cx="104775" cy="142875"/>
            </a:xfrm>
            <a:custGeom>
              <a:avLst/>
              <a:gdLst>
                <a:gd name="connsiteX0" fmla="*/ 0 w 104775"/>
                <a:gd name="connsiteY0" fmla="*/ 2858 h 142875"/>
                <a:gd name="connsiteX1" fmla="*/ 0 w 104775"/>
                <a:gd name="connsiteY1" fmla="*/ 143827 h 142875"/>
                <a:gd name="connsiteX2" fmla="*/ 28575 w 104775"/>
                <a:gd name="connsiteY2" fmla="*/ 143827 h 142875"/>
                <a:gd name="connsiteX3" fmla="*/ 28575 w 104775"/>
                <a:gd name="connsiteY3" fmla="*/ 94297 h 142875"/>
                <a:gd name="connsiteX4" fmla="*/ 28575 w 104775"/>
                <a:gd name="connsiteY4" fmla="*/ 94297 h 142875"/>
                <a:gd name="connsiteX5" fmla="*/ 60007 w 104775"/>
                <a:gd name="connsiteY5" fmla="*/ 109538 h 142875"/>
                <a:gd name="connsiteX6" fmla="*/ 105728 w 104775"/>
                <a:gd name="connsiteY6" fmla="*/ 56197 h 142875"/>
                <a:gd name="connsiteX7" fmla="*/ 58103 w 104775"/>
                <a:gd name="connsiteY7" fmla="*/ 0 h 142875"/>
                <a:gd name="connsiteX8" fmla="*/ 27623 w 104775"/>
                <a:gd name="connsiteY8" fmla="*/ 16192 h 142875"/>
                <a:gd name="connsiteX9" fmla="*/ 27623 w 104775"/>
                <a:gd name="connsiteY9" fmla="*/ 16192 h 142875"/>
                <a:gd name="connsiteX10" fmla="*/ 27623 w 104775"/>
                <a:gd name="connsiteY10" fmla="*/ 2858 h 142875"/>
                <a:gd name="connsiteX11" fmla="*/ 0 w 104775"/>
                <a:gd name="connsiteY11" fmla="*/ 2858 h 142875"/>
                <a:gd name="connsiteX12" fmla="*/ 52388 w 104775"/>
                <a:gd name="connsiteY12" fmla="*/ 20955 h 142875"/>
                <a:gd name="connsiteX13" fmla="*/ 77153 w 104775"/>
                <a:gd name="connsiteY13" fmla="*/ 54292 h 142875"/>
                <a:gd name="connsiteX14" fmla="*/ 52388 w 104775"/>
                <a:gd name="connsiteY14" fmla="*/ 87630 h 142875"/>
                <a:gd name="connsiteX15" fmla="*/ 27623 w 104775"/>
                <a:gd name="connsiteY15" fmla="*/ 54292 h 142875"/>
                <a:gd name="connsiteX16" fmla="*/ 52388 w 104775"/>
                <a:gd name="connsiteY16" fmla="*/ 2095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42875">
                  <a:moveTo>
                    <a:pt x="0" y="2858"/>
                  </a:moveTo>
                  <a:lnTo>
                    <a:pt x="0" y="143827"/>
                  </a:lnTo>
                  <a:lnTo>
                    <a:pt x="28575" y="143827"/>
                  </a:lnTo>
                  <a:lnTo>
                    <a:pt x="28575" y="94297"/>
                  </a:lnTo>
                  <a:lnTo>
                    <a:pt x="28575" y="94297"/>
                  </a:lnTo>
                  <a:cubicBezTo>
                    <a:pt x="35243" y="104775"/>
                    <a:pt x="47625" y="109538"/>
                    <a:pt x="60007" y="109538"/>
                  </a:cubicBezTo>
                  <a:cubicBezTo>
                    <a:pt x="90488" y="109538"/>
                    <a:pt x="105728" y="83820"/>
                    <a:pt x="105728" y="56197"/>
                  </a:cubicBezTo>
                  <a:cubicBezTo>
                    <a:pt x="105728" y="26670"/>
                    <a:pt x="91440" y="0"/>
                    <a:pt x="58103" y="0"/>
                  </a:cubicBezTo>
                  <a:cubicBezTo>
                    <a:pt x="45720" y="0"/>
                    <a:pt x="34290" y="4763"/>
                    <a:pt x="27623" y="16192"/>
                  </a:cubicBezTo>
                  <a:lnTo>
                    <a:pt x="27623" y="16192"/>
                  </a:lnTo>
                  <a:lnTo>
                    <a:pt x="27623" y="2858"/>
                  </a:lnTo>
                  <a:lnTo>
                    <a:pt x="0" y="2858"/>
                  </a:lnTo>
                  <a:close/>
                  <a:moveTo>
                    <a:pt x="52388" y="20955"/>
                  </a:moveTo>
                  <a:cubicBezTo>
                    <a:pt x="70485" y="20955"/>
                    <a:pt x="77153" y="38100"/>
                    <a:pt x="77153" y="54292"/>
                  </a:cubicBezTo>
                  <a:cubicBezTo>
                    <a:pt x="77153" y="71438"/>
                    <a:pt x="71438" y="87630"/>
                    <a:pt x="52388" y="87630"/>
                  </a:cubicBezTo>
                  <a:cubicBezTo>
                    <a:pt x="34290" y="87630"/>
                    <a:pt x="27623" y="71438"/>
                    <a:pt x="27623" y="54292"/>
                  </a:cubicBezTo>
                  <a:cubicBezTo>
                    <a:pt x="27623" y="38100"/>
                    <a:pt x="33338" y="20955"/>
                    <a:pt x="52388" y="20955"/>
                  </a:cubicBezTo>
                  <a:close/>
                </a:path>
              </a:pathLst>
            </a:custGeom>
            <a:grpFill/>
            <a:ln w="9525" cap="flat">
              <a:noFill/>
              <a:prstDash val="solid"/>
              <a:miter/>
            </a:ln>
          </p:spPr>
          <p:txBody>
            <a:bodyPr rtlCol="0" anchor="ctr"/>
            <a:lstStyle/>
            <a:p>
              <a:endParaRPr lang="es-CL"/>
            </a:p>
          </p:txBody>
        </p:sp>
        <p:sp>
          <p:nvSpPr>
            <p:cNvPr id="43" name="Forma libre: forma 42">
              <a:extLst>
                <a:ext uri="{FF2B5EF4-FFF2-40B4-BE49-F238E27FC236}">
                  <a16:creationId xmlns:a16="http://schemas.microsoft.com/office/drawing/2014/main" id="{B54D708C-20DE-49E9-821E-514A56F1434A}"/>
                </a:ext>
              </a:extLst>
            </p:cNvPr>
            <p:cNvSpPr/>
            <p:nvPr/>
          </p:nvSpPr>
          <p:spPr>
            <a:xfrm>
              <a:off x="5990273" y="4065270"/>
              <a:ext cx="104775" cy="104775"/>
            </a:xfrm>
            <a:custGeom>
              <a:avLst/>
              <a:gdLst>
                <a:gd name="connsiteX0" fmla="*/ 53340 w 104775"/>
                <a:gd name="connsiteY0" fmla="*/ 0 h 104775"/>
                <a:gd name="connsiteX1" fmla="*/ 0 w 104775"/>
                <a:gd name="connsiteY1" fmla="*/ 55245 h 104775"/>
                <a:gd name="connsiteX2" fmla="*/ 53340 w 104775"/>
                <a:gd name="connsiteY2" fmla="*/ 109538 h 104775"/>
                <a:gd name="connsiteX3" fmla="*/ 107632 w 104775"/>
                <a:gd name="connsiteY3" fmla="*/ 55245 h 104775"/>
                <a:gd name="connsiteX4" fmla="*/ 53340 w 104775"/>
                <a:gd name="connsiteY4" fmla="*/ 0 h 104775"/>
                <a:gd name="connsiteX5" fmla="*/ 53340 w 104775"/>
                <a:gd name="connsiteY5" fmla="*/ 87630 h 104775"/>
                <a:gd name="connsiteX6" fmla="*/ 28575 w 104775"/>
                <a:gd name="connsiteY6" fmla="*/ 54292 h 104775"/>
                <a:gd name="connsiteX7" fmla="*/ 53340 w 104775"/>
                <a:gd name="connsiteY7" fmla="*/ 20955 h 104775"/>
                <a:gd name="connsiteX8" fmla="*/ 79057 w 104775"/>
                <a:gd name="connsiteY8" fmla="*/ 54292 h 104775"/>
                <a:gd name="connsiteX9" fmla="*/ 53340 w 104775"/>
                <a:gd name="connsiteY9" fmla="*/ 8763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3340" y="0"/>
                  </a:moveTo>
                  <a:cubicBezTo>
                    <a:pt x="20955" y="0"/>
                    <a:pt x="0" y="21908"/>
                    <a:pt x="0" y="55245"/>
                  </a:cubicBezTo>
                  <a:cubicBezTo>
                    <a:pt x="0" y="88583"/>
                    <a:pt x="20955" y="109538"/>
                    <a:pt x="53340" y="109538"/>
                  </a:cubicBezTo>
                  <a:cubicBezTo>
                    <a:pt x="85725" y="109538"/>
                    <a:pt x="107632" y="87630"/>
                    <a:pt x="107632" y="55245"/>
                  </a:cubicBezTo>
                  <a:cubicBezTo>
                    <a:pt x="106680" y="20955"/>
                    <a:pt x="85725" y="0"/>
                    <a:pt x="53340" y="0"/>
                  </a:cubicBezTo>
                  <a:close/>
                  <a:moveTo>
                    <a:pt x="53340" y="87630"/>
                  </a:moveTo>
                  <a:cubicBezTo>
                    <a:pt x="34290" y="87630"/>
                    <a:pt x="28575" y="70485"/>
                    <a:pt x="28575" y="54292"/>
                  </a:cubicBezTo>
                  <a:cubicBezTo>
                    <a:pt x="28575" y="37147"/>
                    <a:pt x="34290" y="20955"/>
                    <a:pt x="53340" y="20955"/>
                  </a:cubicBezTo>
                  <a:cubicBezTo>
                    <a:pt x="72390" y="20955"/>
                    <a:pt x="79057" y="38100"/>
                    <a:pt x="79057" y="54292"/>
                  </a:cubicBezTo>
                  <a:cubicBezTo>
                    <a:pt x="78105" y="70485"/>
                    <a:pt x="72390" y="87630"/>
                    <a:pt x="53340" y="87630"/>
                  </a:cubicBezTo>
                  <a:close/>
                </a:path>
              </a:pathLst>
            </a:custGeom>
            <a:grpFill/>
            <a:ln w="9525" cap="flat">
              <a:noFill/>
              <a:prstDash val="solid"/>
              <a:miter/>
            </a:ln>
          </p:spPr>
          <p:txBody>
            <a:bodyPr rtlCol="0" anchor="ctr"/>
            <a:lstStyle/>
            <a:p>
              <a:endParaRPr lang="es-CL"/>
            </a:p>
          </p:txBody>
        </p:sp>
        <p:sp>
          <p:nvSpPr>
            <p:cNvPr id="44" name="Forma libre: forma 43">
              <a:extLst>
                <a:ext uri="{FF2B5EF4-FFF2-40B4-BE49-F238E27FC236}">
                  <a16:creationId xmlns:a16="http://schemas.microsoft.com/office/drawing/2014/main" id="{EB8F3B4A-0BCF-4A78-9905-5B55C5BCB718}"/>
                </a:ext>
              </a:extLst>
            </p:cNvPr>
            <p:cNvSpPr/>
            <p:nvPr/>
          </p:nvSpPr>
          <p:spPr>
            <a:xfrm>
              <a:off x="6116002"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3 w 66675"/>
                <a:gd name="connsiteY8" fmla="*/ 21908 h 104775"/>
                <a:gd name="connsiteX9" fmla="*/ 27623 w 66675"/>
                <a:gd name="connsiteY9" fmla="*/ 21908 h 104775"/>
                <a:gd name="connsiteX10" fmla="*/ 27623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3" y="0"/>
                    <a:pt x="63818" y="0"/>
                    <a:pt x="60960" y="0"/>
                  </a:cubicBezTo>
                  <a:cubicBezTo>
                    <a:pt x="46673" y="0"/>
                    <a:pt x="33338" y="9525"/>
                    <a:pt x="27623" y="21908"/>
                  </a:cubicBezTo>
                  <a:lnTo>
                    <a:pt x="27623" y="21908"/>
                  </a:lnTo>
                  <a:lnTo>
                    <a:pt x="27623" y="2858"/>
                  </a:lnTo>
                  <a:lnTo>
                    <a:pt x="0" y="2858"/>
                  </a:lnTo>
                  <a:close/>
                </a:path>
              </a:pathLst>
            </a:custGeom>
            <a:grpFill/>
            <a:ln w="9525" cap="flat">
              <a:noFill/>
              <a:prstDash val="solid"/>
              <a:miter/>
            </a:ln>
          </p:spPr>
          <p:txBody>
            <a:bodyPr rtlCol="0" anchor="ctr"/>
            <a:lstStyle/>
            <a:p>
              <a:endParaRPr lang="es-CL"/>
            </a:p>
          </p:txBody>
        </p:sp>
        <p:sp>
          <p:nvSpPr>
            <p:cNvPr id="45" name="Forma libre: forma 44">
              <a:extLst>
                <a:ext uri="{FF2B5EF4-FFF2-40B4-BE49-F238E27FC236}">
                  <a16:creationId xmlns:a16="http://schemas.microsoft.com/office/drawing/2014/main" id="{F066640D-7A08-4787-ADA5-6CDEB358F3CB}"/>
                </a:ext>
              </a:extLst>
            </p:cNvPr>
            <p:cNvSpPr/>
            <p:nvPr/>
          </p:nvSpPr>
          <p:spPr>
            <a:xfrm>
              <a:off x="6189345" y="4065270"/>
              <a:ext cx="95250" cy="104775"/>
            </a:xfrm>
            <a:custGeom>
              <a:avLst/>
              <a:gdLst>
                <a:gd name="connsiteX0" fmla="*/ 35242 w 95250"/>
                <a:gd name="connsiteY0" fmla="*/ 46672 h 104775"/>
                <a:gd name="connsiteX1" fmla="*/ 0 w 95250"/>
                <a:gd name="connsiteY1" fmla="*/ 78105 h 104775"/>
                <a:gd name="connsiteX2" fmla="*/ 35242 w 95250"/>
                <a:gd name="connsiteY2" fmla="*/ 109538 h 104775"/>
                <a:gd name="connsiteX3" fmla="*/ 70485 w 95250"/>
                <a:gd name="connsiteY3" fmla="*/ 96202 h 104775"/>
                <a:gd name="connsiteX4" fmla="*/ 72390 w 95250"/>
                <a:gd name="connsiteY4" fmla="*/ 106680 h 104775"/>
                <a:gd name="connsiteX5" fmla="*/ 100965 w 95250"/>
                <a:gd name="connsiteY5" fmla="*/ 106680 h 104775"/>
                <a:gd name="connsiteX6" fmla="*/ 97155 w 95250"/>
                <a:gd name="connsiteY6" fmla="*/ 83820 h 104775"/>
                <a:gd name="connsiteX7" fmla="*/ 97155 w 95250"/>
                <a:gd name="connsiteY7" fmla="*/ 29527 h 104775"/>
                <a:gd name="connsiteX8" fmla="*/ 51435 w 95250"/>
                <a:gd name="connsiteY8" fmla="*/ 0 h 104775"/>
                <a:gd name="connsiteX9" fmla="*/ 2857 w 95250"/>
                <a:gd name="connsiteY9" fmla="*/ 35242 h 104775"/>
                <a:gd name="connsiteX10" fmla="*/ 31432 w 95250"/>
                <a:gd name="connsiteY10" fmla="*/ 35242 h 104775"/>
                <a:gd name="connsiteX11" fmla="*/ 50482 w 95250"/>
                <a:gd name="connsiteY11" fmla="*/ 20002 h 104775"/>
                <a:gd name="connsiteX12" fmla="*/ 68580 w 95250"/>
                <a:gd name="connsiteY12" fmla="*/ 34290 h 104775"/>
                <a:gd name="connsiteX13" fmla="*/ 35242 w 95250"/>
                <a:gd name="connsiteY13" fmla="*/ 46672 h 104775"/>
                <a:gd name="connsiteX14" fmla="*/ 69532 w 95250"/>
                <a:gd name="connsiteY14" fmla="*/ 65722 h 104775"/>
                <a:gd name="connsiteX15" fmla="*/ 46672 w 95250"/>
                <a:gd name="connsiteY15" fmla="*/ 89535 h 104775"/>
                <a:gd name="connsiteX16" fmla="*/ 29527 w 95250"/>
                <a:gd name="connsiteY16" fmla="*/ 76200 h 104775"/>
                <a:gd name="connsiteX17" fmla="*/ 46672 w 95250"/>
                <a:gd name="connsiteY17" fmla="*/ 60960 h 104775"/>
                <a:gd name="connsiteX18" fmla="*/ 70485 w 95250"/>
                <a:gd name="connsiteY18" fmla="*/ 55245 h 104775"/>
                <a:gd name="connsiteX19" fmla="*/ 70485 w 95250"/>
                <a:gd name="connsiteY19" fmla="*/ 657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250" h="104775">
                  <a:moveTo>
                    <a:pt x="35242" y="46672"/>
                  </a:moveTo>
                  <a:cubicBezTo>
                    <a:pt x="17145" y="49530"/>
                    <a:pt x="0" y="54292"/>
                    <a:pt x="0" y="78105"/>
                  </a:cubicBezTo>
                  <a:cubicBezTo>
                    <a:pt x="0" y="99060"/>
                    <a:pt x="15240" y="109538"/>
                    <a:pt x="35242" y="109538"/>
                  </a:cubicBezTo>
                  <a:cubicBezTo>
                    <a:pt x="47625" y="109538"/>
                    <a:pt x="60960" y="105727"/>
                    <a:pt x="70485" y="96202"/>
                  </a:cubicBezTo>
                  <a:cubicBezTo>
                    <a:pt x="70485" y="100013"/>
                    <a:pt x="71438" y="102870"/>
                    <a:pt x="72390" y="106680"/>
                  </a:cubicBezTo>
                  <a:lnTo>
                    <a:pt x="100965" y="106680"/>
                  </a:lnTo>
                  <a:cubicBezTo>
                    <a:pt x="98107" y="102870"/>
                    <a:pt x="97155" y="93345"/>
                    <a:pt x="97155" y="83820"/>
                  </a:cubicBezTo>
                  <a:lnTo>
                    <a:pt x="97155" y="29527"/>
                  </a:lnTo>
                  <a:cubicBezTo>
                    <a:pt x="97155" y="4763"/>
                    <a:pt x="72390" y="0"/>
                    <a:pt x="51435" y="0"/>
                  </a:cubicBezTo>
                  <a:cubicBezTo>
                    <a:pt x="28575" y="0"/>
                    <a:pt x="3810" y="7620"/>
                    <a:pt x="2857" y="35242"/>
                  </a:cubicBezTo>
                  <a:lnTo>
                    <a:pt x="31432" y="35242"/>
                  </a:lnTo>
                  <a:cubicBezTo>
                    <a:pt x="32385" y="23813"/>
                    <a:pt x="39052" y="20002"/>
                    <a:pt x="50482" y="20002"/>
                  </a:cubicBezTo>
                  <a:cubicBezTo>
                    <a:pt x="60960" y="20002"/>
                    <a:pt x="68580" y="21908"/>
                    <a:pt x="68580" y="34290"/>
                  </a:cubicBezTo>
                  <a:cubicBezTo>
                    <a:pt x="69532" y="44767"/>
                    <a:pt x="53340" y="43815"/>
                    <a:pt x="35242" y="46672"/>
                  </a:cubicBezTo>
                  <a:close/>
                  <a:moveTo>
                    <a:pt x="69532" y="65722"/>
                  </a:moveTo>
                  <a:cubicBezTo>
                    <a:pt x="69532" y="72390"/>
                    <a:pt x="68580" y="89535"/>
                    <a:pt x="46672" y="89535"/>
                  </a:cubicBezTo>
                  <a:cubicBezTo>
                    <a:pt x="37147" y="89535"/>
                    <a:pt x="29527" y="86677"/>
                    <a:pt x="29527" y="76200"/>
                  </a:cubicBezTo>
                  <a:cubicBezTo>
                    <a:pt x="29527" y="65722"/>
                    <a:pt x="37147" y="62865"/>
                    <a:pt x="46672" y="60960"/>
                  </a:cubicBezTo>
                  <a:cubicBezTo>
                    <a:pt x="55245" y="59055"/>
                    <a:pt x="65722" y="59055"/>
                    <a:pt x="70485" y="55245"/>
                  </a:cubicBezTo>
                  <a:lnTo>
                    <a:pt x="70485" y="65722"/>
                  </a:lnTo>
                  <a:close/>
                </a:path>
              </a:pathLst>
            </a:custGeom>
            <a:grpFill/>
            <a:ln w="9525" cap="flat">
              <a:noFill/>
              <a:prstDash val="solid"/>
              <a:miter/>
            </a:ln>
          </p:spPr>
          <p:txBody>
            <a:bodyPr rtlCol="0" anchor="ctr"/>
            <a:lstStyle/>
            <a:p>
              <a:endParaRPr lang="es-CL"/>
            </a:p>
          </p:txBody>
        </p:sp>
        <p:sp>
          <p:nvSpPr>
            <p:cNvPr id="46" name="Forma libre: forma 45">
              <a:extLst>
                <a:ext uri="{FF2B5EF4-FFF2-40B4-BE49-F238E27FC236}">
                  <a16:creationId xmlns:a16="http://schemas.microsoft.com/office/drawing/2014/main" id="{3C288112-4621-42F0-86BA-8C3D96B146A9}"/>
                </a:ext>
              </a:extLst>
            </p:cNvPr>
            <p:cNvSpPr/>
            <p:nvPr/>
          </p:nvSpPr>
          <p:spPr>
            <a:xfrm>
              <a:off x="6299835" y="4036695"/>
              <a:ext cx="66675" cy="133350"/>
            </a:xfrm>
            <a:custGeom>
              <a:avLst/>
              <a:gdLst>
                <a:gd name="connsiteX0" fmla="*/ 66675 w 66675"/>
                <a:gd name="connsiteY0" fmla="*/ 50483 h 133350"/>
                <a:gd name="connsiteX1" fmla="*/ 66675 w 66675"/>
                <a:gd name="connsiteY1" fmla="*/ 31433 h 133350"/>
                <a:gd name="connsiteX2" fmla="*/ 45720 w 66675"/>
                <a:gd name="connsiteY2" fmla="*/ 31433 h 133350"/>
                <a:gd name="connsiteX3" fmla="*/ 45720 w 66675"/>
                <a:gd name="connsiteY3" fmla="*/ 0 h 133350"/>
                <a:gd name="connsiteX4" fmla="*/ 17145 w 66675"/>
                <a:gd name="connsiteY4" fmla="*/ 0 h 133350"/>
                <a:gd name="connsiteX5" fmla="*/ 17145 w 66675"/>
                <a:gd name="connsiteY5" fmla="*/ 31433 h 133350"/>
                <a:gd name="connsiteX6" fmla="*/ 0 w 66675"/>
                <a:gd name="connsiteY6" fmla="*/ 31433 h 133350"/>
                <a:gd name="connsiteX7" fmla="*/ 0 w 66675"/>
                <a:gd name="connsiteY7" fmla="*/ 50483 h 133350"/>
                <a:gd name="connsiteX8" fmla="*/ 17145 w 66675"/>
                <a:gd name="connsiteY8" fmla="*/ 50483 h 133350"/>
                <a:gd name="connsiteX9" fmla="*/ 17145 w 66675"/>
                <a:gd name="connsiteY9" fmla="*/ 111442 h 133350"/>
                <a:gd name="connsiteX10" fmla="*/ 49530 w 66675"/>
                <a:gd name="connsiteY10" fmla="*/ 136208 h 133350"/>
                <a:gd name="connsiteX11" fmla="*/ 66675 w 66675"/>
                <a:gd name="connsiteY11" fmla="*/ 135255 h 133350"/>
                <a:gd name="connsiteX12" fmla="*/ 66675 w 66675"/>
                <a:gd name="connsiteY12" fmla="*/ 113347 h 133350"/>
                <a:gd name="connsiteX13" fmla="*/ 58102 w 66675"/>
                <a:gd name="connsiteY13" fmla="*/ 114300 h 133350"/>
                <a:gd name="connsiteX14" fmla="*/ 45720 w 66675"/>
                <a:gd name="connsiteY14" fmla="*/ 101917 h 133350"/>
                <a:gd name="connsiteX15" fmla="*/ 45720 w 66675"/>
                <a:gd name="connsiteY15" fmla="*/ 50483 h 133350"/>
                <a:gd name="connsiteX16" fmla="*/ 66675 w 66675"/>
                <a:gd name="connsiteY16" fmla="*/ 504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675" h="133350">
                  <a:moveTo>
                    <a:pt x="66675" y="50483"/>
                  </a:moveTo>
                  <a:lnTo>
                    <a:pt x="66675" y="31433"/>
                  </a:lnTo>
                  <a:lnTo>
                    <a:pt x="45720" y="31433"/>
                  </a:lnTo>
                  <a:lnTo>
                    <a:pt x="45720" y="0"/>
                  </a:lnTo>
                  <a:lnTo>
                    <a:pt x="17145" y="0"/>
                  </a:lnTo>
                  <a:lnTo>
                    <a:pt x="17145" y="31433"/>
                  </a:lnTo>
                  <a:lnTo>
                    <a:pt x="0" y="31433"/>
                  </a:lnTo>
                  <a:lnTo>
                    <a:pt x="0" y="50483"/>
                  </a:lnTo>
                  <a:lnTo>
                    <a:pt x="17145" y="50483"/>
                  </a:lnTo>
                  <a:lnTo>
                    <a:pt x="17145" y="111442"/>
                  </a:lnTo>
                  <a:cubicBezTo>
                    <a:pt x="17145" y="132397"/>
                    <a:pt x="32385" y="136208"/>
                    <a:pt x="49530" y="136208"/>
                  </a:cubicBezTo>
                  <a:cubicBezTo>
                    <a:pt x="55245" y="136208"/>
                    <a:pt x="60960" y="136208"/>
                    <a:pt x="66675" y="135255"/>
                  </a:cubicBezTo>
                  <a:lnTo>
                    <a:pt x="66675" y="113347"/>
                  </a:lnTo>
                  <a:cubicBezTo>
                    <a:pt x="63817" y="114300"/>
                    <a:pt x="60960" y="114300"/>
                    <a:pt x="58102" y="114300"/>
                  </a:cubicBezTo>
                  <a:cubicBezTo>
                    <a:pt x="48577" y="114300"/>
                    <a:pt x="45720" y="111442"/>
                    <a:pt x="45720" y="101917"/>
                  </a:cubicBezTo>
                  <a:lnTo>
                    <a:pt x="45720" y="50483"/>
                  </a:lnTo>
                  <a:lnTo>
                    <a:pt x="66675" y="50483"/>
                  </a:lnTo>
                  <a:close/>
                </a:path>
              </a:pathLst>
            </a:custGeom>
            <a:grpFill/>
            <a:ln w="9525" cap="flat">
              <a:noFill/>
              <a:prstDash val="solid"/>
              <a:miter/>
            </a:ln>
          </p:spPr>
          <p:txBody>
            <a:bodyPr rtlCol="0" anchor="ctr"/>
            <a:lstStyle/>
            <a:p>
              <a:endParaRPr lang="es-CL"/>
            </a:p>
          </p:txBody>
        </p:sp>
      </p:grpSp>
      <p:grpSp>
        <p:nvGrpSpPr>
          <p:cNvPr id="51" name="Gráfico 47">
            <a:extLst>
              <a:ext uri="{FF2B5EF4-FFF2-40B4-BE49-F238E27FC236}">
                <a16:creationId xmlns:a16="http://schemas.microsoft.com/office/drawing/2014/main" id="{D9EC7CC7-8487-484A-A43C-A99ECB15EBAE}"/>
              </a:ext>
            </a:extLst>
          </p:cNvPr>
          <p:cNvGrpSpPr/>
          <p:nvPr/>
        </p:nvGrpSpPr>
        <p:grpSpPr>
          <a:xfrm>
            <a:off x="10476159" y="944618"/>
            <a:ext cx="1715841" cy="45719"/>
            <a:chOff x="3833043" y="1323690"/>
            <a:chExt cx="8351337" cy="38099"/>
          </a:xfrm>
          <a:solidFill>
            <a:schemeClr val="accent1"/>
          </a:solidFill>
        </p:grpSpPr>
        <p:sp>
          <p:nvSpPr>
            <p:cNvPr id="52" name="Forma libre: forma 51">
              <a:extLst>
                <a:ext uri="{FF2B5EF4-FFF2-40B4-BE49-F238E27FC236}">
                  <a16:creationId xmlns:a16="http://schemas.microsoft.com/office/drawing/2014/main" id="{7A7C4276-E4B1-4242-9034-15DF358753AB}"/>
                </a:ext>
              </a:extLst>
            </p:cNvPr>
            <p:cNvSpPr/>
            <p:nvPr/>
          </p:nvSpPr>
          <p:spPr>
            <a:xfrm>
              <a:off x="3833043"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DC0C23"/>
            </a:solidFill>
            <a:ln w="7615" cap="flat">
              <a:noFill/>
              <a:prstDash val="solid"/>
              <a:miter/>
            </a:ln>
          </p:spPr>
          <p:txBody>
            <a:bodyPr rtlCol="0" anchor="ctr"/>
            <a:lstStyle/>
            <a:p>
              <a:endParaRPr lang="es-CL"/>
            </a:p>
          </p:txBody>
        </p:sp>
        <p:sp>
          <p:nvSpPr>
            <p:cNvPr id="53" name="Forma libre: forma 52">
              <a:extLst>
                <a:ext uri="{FF2B5EF4-FFF2-40B4-BE49-F238E27FC236}">
                  <a16:creationId xmlns:a16="http://schemas.microsoft.com/office/drawing/2014/main" id="{5B2B134D-23DA-49AF-8009-E70DA9556003}"/>
                </a:ext>
              </a:extLst>
            </p:cNvPr>
            <p:cNvSpPr/>
            <p:nvPr/>
          </p:nvSpPr>
          <p:spPr>
            <a:xfrm>
              <a:off x="54979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F18932"/>
            </a:solidFill>
            <a:ln w="7615" cap="flat">
              <a:noFill/>
              <a:prstDash val="solid"/>
              <a:miter/>
            </a:ln>
          </p:spPr>
          <p:txBody>
            <a:bodyPr rtlCol="0" anchor="ctr"/>
            <a:lstStyle/>
            <a:p>
              <a:endParaRPr lang="es-CL"/>
            </a:p>
          </p:txBody>
        </p:sp>
        <p:sp>
          <p:nvSpPr>
            <p:cNvPr id="54" name="Forma libre: forma 53">
              <a:extLst>
                <a:ext uri="{FF2B5EF4-FFF2-40B4-BE49-F238E27FC236}">
                  <a16:creationId xmlns:a16="http://schemas.microsoft.com/office/drawing/2014/main" id="{67D45089-7674-4591-9F75-56B3746D7E07}"/>
                </a:ext>
              </a:extLst>
            </p:cNvPr>
            <p:cNvSpPr/>
            <p:nvPr/>
          </p:nvSpPr>
          <p:spPr>
            <a:xfrm>
              <a:off x="7162910"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4DB05B"/>
            </a:solidFill>
            <a:ln w="7615" cap="flat">
              <a:noFill/>
              <a:prstDash val="solid"/>
              <a:miter/>
            </a:ln>
          </p:spPr>
          <p:txBody>
            <a:bodyPr rtlCol="0" anchor="ctr"/>
            <a:lstStyle/>
            <a:p>
              <a:endParaRPr lang="es-CL"/>
            </a:p>
          </p:txBody>
        </p:sp>
        <p:sp>
          <p:nvSpPr>
            <p:cNvPr id="55" name="Forma libre: forma 54">
              <a:extLst>
                <a:ext uri="{FF2B5EF4-FFF2-40B4-BE49-F238E27FC236}">
                  <a16:creationId xmlns:a16="http://schemas.microsoft.com/office/drawing/2014/main" id="{F5D1568A-C916-4ACF-9388-62AEB4619816}"/>
                </a:ext>
              </a:extLst>
            </p:cNvPr>
            <p:cNvSpPr/>
            <p:nvPr/>
          </p:nvSpPr>
          <p:spPr>
            <a:xfrm>
              <a:off x="8827844"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2DAFE6"/>
            </a:solidFill>
            <a:ln w="7615" cap="flat">
              <a:noFill/>
              <a:prstDash val="solid"/>
              <a:miter/>
            </a:ln>
          </p:spPr>
          <p:txBody>
            <a:bodyPr rtlCol="0" anchor="ctr"/>
            <a:lstStyle/>
            <a:p>
              <a:endParaRPr lang="es-CL"/>
            </a:p>
          </p:txBody>
        </p:sp>
        <p:sp>
          <p:nvSpPr>
            <p:cNvPr id="56" name="Forma libre: forma 55">
              <a:extLst>
                <a:ext uri="{FF2B5EF4-FFF2-40B4-BE49-F238E27FC236}">
                  <a16:creationId xmlns:a16="http://schemas.microsoft.com/office/drawing/2014/main" id="{30544C97-7755-480B-9BB4-3FA7832AB360}"/>
                </a:ext>
              </a:extLst>
            </p:cNvPr>
            <p:cNvSpPr/>
            <p:nvPr/>
          </p:nvSpPr>
          <p:spPr>
            <a:xfrm>
              <a:off x="104927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954B97"/>
            </a:solidFill>
            <a:ln w="7615" cap="flat">
              <a:noFill/>
              <a:prstDash val="solid"/>
              <a:miter/>
            </a:ln>
          </p:spPr>
          <p:txBody>
            <a:bodyPr rtlCol="0" anchor="ctr"/>
            <a:lstStyle/>
            <a:p>
              <a:endParaRPr lang="es-CL"/>
            </a:p>
          </p:txBody>
        </p:sp>
      </p:grpSp>
      <p:pic>
        <p:nvPicPr>
          <p:cNvPr id="5" name="Imagen 4" descr="Imagen que contiene dibujo&#10;&#10;Descripción generada automáticamente">
            <a:extLst>
              <a:ext uri="{FF2B5EF4-FFF2-40B4-BE49-F238E27FC236}">
                <a16:creationId xmlns:a16="http://schemas.microsoft.com/office/drawing/2014/main" id="{CCAD27E5-5139-42E0-94FE-52113DB51657}"/>
              </a:ext>
            </a:extLst>
          </p:cNvPr>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11446705" y="269089"/>
            <a:ext cx="380267" cy="525954"/>
          </a:xfrm>
          <a:prstGeom prst="rect">
            <a:avLst/>
          </a:prstGeom>
        </p:spPr>
      </p:pic>
    </p:spTree>
    <p:extLst>
      <p:ext uri="{BB962C8B-B14F-4D97-AF65-F5344CB8AC3E}">
        <p14:creationId xmlns:p14="http://schemas.microsoft.com/office/powerpoint/2010/main" val="2695584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60" r:id="rId4"/>
    <p:sldLayoutId id="2147483654" r:id="rId5"/>
    <p:sldLayoutId id="2147483659" r:id="rId6"/>
  </p:sldLayoutIdLst>
  <p:txStyles>
    <p:title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8FDDA-8140-4E23-9A8B-C8DBBABDAD59}"/>
              </a:ext>
            </a:extLst>
          </p:cNvPr>
          <p:cNvSpPr>
            <a:spLocks noGrp="1"/>
          </p:cNvSpPr>
          <p:nvPr>
            <p:ph type="ctrTitle"/>
          </p:nvPr>
        </p:nvSpPr>
        <p:spPr>
          <a:xfrm>
            <a:off x="3280230" y="1378857"/>
            <a:ext cx="7965526" cy="1444194"/>
          </a:xfrm>
        </p:spPr>
        <p:txBody>
          <a:bodyPr>
            <a:normAutofit fontScale="90000"/>
          </a:bodyPr>
          <a:lstStyle/>
          <a:p>
            <a:pPr algn="ctr"/>
            <a:r>
              <a:rPr lang="es-CL" dirty="0" smtClean="0"/>
              <a:t>Introducción a la programación con java se</a:t>
            </a:r>
            <a:endParaRPr lang="es-CL" dirty="0"/>
          </a:p>
        </p:txBody>
      </p:sp>
      <p:sp>
        <p:nvSpPr>
          <p:cNvPr id="7" name="Subtítulo 6">
            <a:extLst>
              <a:ext uri="{FF2B5EF4-FFF2-40B4-BE49-F238E27FC236}">
                <a16:creationId xmlns:a16="http://schemas.microsoft.com/office/drawing/2014/main" id="{B00BC0CF-B17D-4A50-ABE9-4484FAE4760D}"/>
              </a:ext>
            </a:extLst>
          </p:cNvPr>
          <p:cNvSpPr>
            <a:spLocks noGrp="1"/>
          </p:cNvSpPr>
          <p:nvPr>
            <p:ph type="subTitle" idx="1"/>
          </p:nvPr>
        </p:nvSpPr>
        <p:spPr/>
        <p:txBody>
          <a:bodyPr/>
          <a:lstStyle/>
          <a:p>
            <a:r>
              <a:rPr lang="es-MX" dirty="0" smtClean="0"/>
              <a:t>Noviembre de 2021</a:t>
            </a:r>
            <a:endParaRPr lang="es-CL" dirty="0"/>
          </a:p>
        </p:txBody>
      </p:sp>
      <p:sp>
        <p:nvSpPr>
          <p:cNvPr id="8" name="Marcador de texto 7">
            <a:extLst>
              <a:ext uri="{FF2B5EF4-FFF2-40B4-BE49-F238E27FC236}">
                <a16:creationId xmlns:a16="http://schemas.microsoft.com/office/drawing/2014/main" id="{24A6EDC5-665D-4C54-9434-DB56AD78E396}"/>
              </a:ext>
            </a:extLst>
          </p:cNvPr>
          <p:cNvSpPr>
            <a:spLocks noGrp="1"/>
          </p:cNvSpPr>
          <p:nvPr>
            <p:ph type="body" sz="quarter" idx="10"/>
          </p:nvPr>
        </p:nvSpPr>
        <p:spPr/>
        <p:txBody>
          <a:bodyPr/>
          <a:lstStyle/>
          <a:p>
            <a:r>
              <a:rPr lang="es-MX" dirty="0" smtClean="0"/>
              <a:t>Informática</a:t>
            </a:r>
            <a:endParaRPr lang="es-CL" dirty="0"/>
          </a:p>
        </p:txBody>
      </p:sp>
    </p:spTree>
    <p:extLst>
      <p:ext uri="{BB962C8B-B14F-4D97-AF65-F5344CB8AC3E}">
        <p14:creationId xmlns:p14="http://schemas.microsoft.com/office/powerpoint/2010/main" val="655980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MX" b="1" dirty="0" smtClean="0"/>
              <a:t>Introducción a </a:t>
            </a:r>
            <a:r>
              <a:rPr lang="es-MX" b="1" dirty="0" err="1" smtClean="0"/>
              <a:t>List</a:t>
            </a:r>
            <a:endParaRPr lang="es-CL" dirty="0"/>
          </a:p>
          <a:p>
            <a:pPr marL="0" indent="0">
              <a:buNone/>
            </a:pPr>
            <a:r>
              <a:rPr lang="es-ES" b="1" dirty="0"/>
              <a:t>Objetivos</a:t>
            </a:r>
            <a:endParaRPr lang="es-CL" dirty="0"/>
          </a:p>
          <a:p>
            <a:pPr lvl="0"/>
            <a:r>
              <a:rPr lang="es-ES" dirty="0"/>
              <a:t>Conocer la utilidad de una lista </a:t>
            </a:r>
            <a:endParaRPr lang="es-CL" dirty="0"/>
          </a:p>
          <a:p>
            <a:pPr lvl="0"/>
            <a:r>
              <a:rPr lang="es-ES" dirty="0"/>
              <a:t>Crear una lista</a:t>
            </a:r>
            <a:endParaRPr lang="es-CL" dirty="0"/>
          </a:p>
          <a:p>
            <a:pPr lvl="0"/>
            <a:r>
              <a:rPr lang="es-ES" dirty="0"/>
              <a:t>Acceder a elementos dentro de una lista Iterar lista</a:t>
            </a:r>
            <a:endParaRPr lang="es-CL" dirty="0"/>
          </a:p>
          <a:p>
            <a:pPr marL="1371600" lvl="3" indent="0">
              <a:buNone/>
            </a:pPr>
            <a:endParaRPr lang="es-CL" sz="2400" dirty="0"/>
          </a:p>
          <a:p>
            <a:pPr marL="0" indent="0">
              <a:buNone/>
            </a:pPr>
            <a:r>
              <a:rPr lang="es-ES" b="1" dirty="0"/>
              <a:t>¿Qué es </a:t>
            </a:r>
            <a:r>
              <a:rPr lang="es-ES" b="1" dirty="0" err="1"/>
              <a:t>List</a:t>
            </a:r>
            <a:r>
              <a:rPr lang="es-ES" b="1" dirty="0"/>
              <a:t>?</a:t>
            </a:r>
            <a:endParaRPr lang="es-CL" dirty="0"/>
          </a:p>
          <a:p>
            <a:r>
              <a:rPr lang="es-ES" dirty="0"/>
              <a:t>Una lista es una colección ordenada (a veces llamada secuencia). Las listas pueden contener elementos duplicados. La plataforma Java contiene dos implementaciones de Lista de propósito general. </a:t>
            </a:r>
            <a:r>
              <a:rPr lang="es-ES" dirty="0" err="1"/>
              <a:t>ArrayList</a:t>
            </a:r>
            <a:r>
              <a:rPr lang="es-ES" dirty="0"/>
              <a:t>, que suele ser la implementación con mejor rendimiento, y </a:t>
            </a:r>
            <a:r>
              <a:rPr lang="es-ES" dirty="0" err="1"/>
              <a:t>LinkedList</a:t>
            </a:r>
            <a:r>
              <a:rPr lang="es-ES" dirty="0"/>
              <a:t> que ofrece un mejor rendimiento en determinadas circunstancias, ambas serán vistas a continuación.</a:t>
            </a:r>
            <a:endParaRPr lang="es-CL"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906957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Creando un </a:t>
            </a:r>
            <a:r>
              <a:rPr lang="es-ES" b="1" dirty="0" err="1"/>
              <a:t>ArrayList</a:t>
            </a:r>
            <a:endParaRPr lang="es-CL" dirty="0"/>
          </a:p>
          <a:p>
            <a:pPr marL="0" indent="0">
              <a:buNone/>
            </a:pPr>
            <a:r>
              <a:rPr lang="es-ES" b="1" dirty="0"/>
              <a:t> </a:t>
            </a:r>
            <a:endParaRPr lang="es-CL" dirty="0"/>
          </a:p>
          <a:p>
            <a:r>
              <a:rPr lang="es-ES" dirty="0"/>
              <a:t>Implementación de matriz-</a:t>
            </a:r>
            <a:r>
              <a:rPr lang="es-ES" dirty="0" err="1"/>
              <a:t>redimensionable</a:t>
            </a:r>
            <a:r>
              <a:rPr lang="es-ES" dirty="0"/>
              <a:t> de la interfaz </a:t>
            </a:r>
            <a:r>
              <a:rPr lang="es-ES" dirty="0" err="1"/>
              <a:t>List</a:t>
            </a:r>
            <a:r>
              <a:rPr lang="es-ES" dirty="0"/>
              <a:t>. Permite todos los elementos, incluido nulo. Se pude ver en la imagen, que implementa </a:t>
            </a:r>
            <a:r>
              <a:rPr lang="es-ES" dirty="0" err="1"/>
              <a:t>List</a:t>
            </a:r>
            <a:r>
              <a:rPr lang="es-ES" dirty="0"/>
              <a:t>.</a:t>
            </a:r>
            <a:endParaRPr lang="es-CL" dirty="0"/>
          </a:p>
          <a:p>
            <a:endParaRPr lang="es-CL" dirty="0"/>
          </a:p>
          <a:p>
            <a:endParaRPr lang="es-CL" dirty="0"/>
          </a:p>
          <a:p>
            <a:pPr marL="0" indent="0">
              <a:buNone/>
            </a:pPr>
            <a:endParaRPr lang="es-CL" dirty="0"/>
          </a:p>
          <a:p>
            <a:pPr marL="0" indent="0">
              <a:buNone/>
            </a:pPr>
            <a:endParaRPr lang="es-ES" sz="2400" dirty="0"/>
          </a:p>
        </p:txBody>
      </p:sp>
      <p:pic>
        <p:nvPicPr>
          <p:cNvPr id="5" name="image5.png"/>
          <p:cNvPicPr/>
          <p:nvPr/>
        </p:nvPicPr>
        <p:blipFill>
          <a:blip r:embed="rId2" cstate="print"/>
          <a:stretch>
            <a:fillRect/>
          </a:stretch>
        </p:blipFill>
        <p:spPr>
          <a:xfrm>
            <a:off x="4437697" y="3192780"/>
            <a:ext cx="2544445" cy="2301240"/>
          </a:xfrm>
          <a:prstGeom prst="rect">
            <a:avLst/>
          </a:prstGeom>
        </p:spPr>
      </p:pic>
    </p:spTree>
    <p:extLst>
      <p:ext uri="{BB962C8B-B14F-4D97-AF65-F5344CB8AC3E}">
        <p14:creationId xmlns:p14="http://schemas.microsoft.com/office/powerpoint/2010/main" val="1304365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Creando un </a:t>
            </a:r>
            <a:r>
              <a:rPr lang="es-ES" b="1" dirty="0" err="1"/>
              <a:t>ArrayList</a:t>
            </a:r>
            <a:endParaRPr lang="es-CL" dirty="0"/>
          </a:p>
          <a:p>
            <a:pPr marL="0" indent="0">
              <a:buNone/>
            </a:pPr>
            <a:r>
              <a:rPr lang="es-ES" b="1" dirty="0"/>
              <a:t> </a:t>
            </a:r>
            <a:endParaRPr lang="es-CL" dirty="0"/>
          </a:p>
          <a:p>
            <a:pPr marL="0" indent="0">
              <a:buNone/>
            </a:pPr>
            <a:endParaRPr lang="es-CL" dirty="0"/>
          </a:p>
          <a:p>
            <a:endParaRPr lang="es-CL" dirty="0"/>
          </a:p>
          <a:p>
            <a:pPr marL="0" indent="0">
              <a:buNone/>
            </a:pPr>
            <a:endParaRPr lang="es-CL" dirty="0"/>
          </a:p>
          <a:p>
            <a:pPr marL="0" indent="0">
              <a:buNone/>
            </a:pPr>
            <a:endParaRPr lang="es-ES" sz="2400" dirty="0"/>
          </a:p>
        </p:txBody>
      </p:sp>
      <p:grpSp>
        <p:nvGrpSpPr>
          <p:cNvPr id="6" name="Grupo 5"/>
          <p:cNvGrpSpPr>
            <a:grpSpLocks/>
          </p:cNvGrpSpPr>
          <p:nvPr/>
        </p:nvGrpSpPr>
        <p:grpSpPr bwMode="auto">
          <a:xfrm>
            <a:off x="2844800" y="2209930"/>
            <a:ext cx="6217920" cy="1127760"/>
            <a:chOff x="1224" y="291"/>
            <a:chExt cx="9792" cy="1776"/>
          </a:xfrm>
        </p:grpSpPr>
        <p:sp>
          <p:nvSpPr>
            <p:cNvPr id="7" name="AutoShape 876"/>
            <p:cNvSpPr>
              <a:spLocks/>
            </p:cNvSpPr>
            <p:nvPr/>
          </p:nvSpPr>
          <p:spPr bwMode="auto">
            <a:xfrm>
              <a:off x="1224" y="291"/>
              <a:ext cx="9792" cy="1776"/>
            </a:xfrm>
            <a:custGeom>
              <a:avLst/>
              <a:gdLst>
                <a:gd name="T0" fmla="+- 0 10968 1224"/>
                <a:gd name="T1" fmla="*/ T0 w 9792"/>
                <a:gd name="T2" fmla="+- 0 292 292"/>
                <a:gd name="T3" fmla="*/ 292 h 1776"/>
                <a:gd name="T4" fmla="+- 0 1272 1224"/>
                <a:gd name="T5" fmla="*/ T4 w 9792"/>
                <a:gd name="T6" fmla="+- 0 292 292"/>
                <a:gd name="T7" fmla="*/ 292 h 1776"/>
                <a:gd name="T8" fmla="+- 0 1253 1224"/>
                <a:gd name="T9" fmla="*/ T8 w 9792"/>
                <a:gd name="T10" fmla="+- 0 296 292"/>
                <a:gd name="T11" fmla="*/ 296 h 1776"/>
                <a:gd name="T12" fmla="+- 0 1238 1224"/>
                <a:gd name="T13" fmla="*/ T12 w 9792"/>
                <a:gd name="T14" fmla="+- 0 306 292"/>
                <a:gd name="T15" fmla="*/ 306 h 1776"/>
                <a:gd name="T16" fmla="+- 0 1228 1224"/>
                <a:gd name="T17" fmla="*/ T16 w 9792"/>
                <a:gd name="T18" fmla="+- 0 321 292"/>
                <a:gd name="T19" fmla="*/ 321 h 1776"/>
                <a:gd name="T20" fmla="+- 0 1224 1224"/>
                <a:gd name="T21" fmla="*/ T20 w 9792"/>
                <a:gd name="T22" fmla="+- 0 340 292"/>
                <a:gd name="T23" fmla="*/ 340 h 1776"/>
                <a:gd name="T24" fmla="+- 0 1224 1224"/>
                <a:gd name="T25" fmla="*/ T24 w 9792"/>
                <a:gd name="T26" fmla="+- 0 2020 292"/>
                <a:gd name="T27" fmla="*/ 2020 h 1776"/>
                <a:gd name="T28" fmla="+- 0 1228 1224"/>
                <a:gd name="T29" fmla="*/ T28 w 9792"/>
                <a:gd name="T30" fmla="+- 0 2038 292"/>
                <a:gd name="T31" fmla="*/ 2038 h 1776"/>
                <a:gd name="T32" fmla="+- 0 1238 1224"/>
                <a:gd name="T33" fmla="*/ T32 w 9792"/>
                <a:gd name="T34" fmla="+- 0 2054 292"/>
                <a:gd name="T35" fmla="*/ 2054 h 1776"/>
                <a:gd name="T36" fmla="+- 0 1253 1224"/>
                <a:gd name="T37" fmla="*/ T36 w 9792"/>
                <a:gd name="T38" fmla="+- 0 2064 292"/>
                <a:gd name="T39" fmla="*/ 2064 h 1776"/>
                <a:gd name="T40" fmla="+- 0 1272 1224"/>
                <a:gd name="T41" fmla="*/ T40 w 9792"/>
                <a:gd name="T42" fmla="+- 0 2068 292"/>
                <a:gd name="T43" fmla="*/ 2068 h 1776"/>
                <a:gd name="T44" fmla="+- 0 10968 1224"/>
                <a:gd name="T45" fmla="*/ T44 w 9792"/>
                <a:gd name="T46" fmla="+- 0 2068 292"/>
                <a:gd name="T47" fmla="*/ 2068 h 1776"/>
                <a:gd name="T48" fmla="+- 0 10987 1224"/>
                <a:gd name="T49" fmla="*/ T48 w 9792"/>
                <a:gd name="T50" fmla="+- 0 2064 292"/>
                <a:gd name="T51" fmla="*/ 2064 h 1776"/>
                <a:gd name="T52" fmla="+- 0 11002 1224"/>
                <a:gd name="T53" fmla="*/ T52 w 9792"/>
                <a:gd name="T54" fmla="+- 0 2054 292"/>
                <a:gd name="T55" fmla="*/ 2054 h 1776"/>
                <a:gd name="T56" fmla="+- 0 11012 1224"/>
                <a:gd name="T57" fmla="*/ T56 w 9792"/>
                <a:gd name="T58" fmla="+- 0 2038 292"/>
                <a:gd name="T59" fmla="*/ 2038 h 1776"/>
                <a:gd name="T60" fmla="+- 0 11014 1224"/>
                <a:gd name="T61" fmla="*/ T60 w 9792"/>
                <a:gd name="T62" fmla="+- 0 2028 292"/>
                <a:gd name="T63" fmla="*/ 2028 h 1776"/>
                <a:gd name="T64" fmla="+- 0 1296 1224"/>
                <a:gd name="T65" fmla="*/ T64 w 9792"/>
                <a:gd name="T66" fmla="+- 0 2028 292"/>
                <a:gd name="T67" fmla="*/ 2028 h 1776"/>
                <a:gd name="T68" fmla="+- 0 1284 1224"/>
                <a:gd name="T69" fmla="*/ T68 w 9792"/>
                <a:gd name="T70" fmla="+- 0 2025 292"/>
                <a:gd name="T71" fmla="*/ 2025 h 1776"/>
                <a:gd name="T72" fmla="+- 0 1273 1224"/>
                <a:gd name="T73" fmla="*/ T72 w 9792"/>
                <a:gd name="T74" fmla="+- 0 2018 292"/>
                <a:gd name="T75" fmla="*/ 2018 h 1776"/>
                <a:gd name="T76" fmla="+- 0 1267 1224"/>
                <a:gd name="T77" fmla="*/ T76 w 9792"/>
                <a:gd name="T78" fmla="+- 0 2008 292"/>
                <a:gd name="T79" fmla="*/ 2008 h 1776"/>
                <a:gd name="T80" fmla="+- 0 1264 1224"/>
                <a:gd name="T81" fmla="*/ T80 w 9792"/>
                <a:gd name="T82" fmla="+- 0 1996 292"/>
                <a:gd name="T83" fmla="*/ 1996 h 1776"/>
                <a:gd name="T84" fmla="+- 0 1264 1224"/>
                <a:gd name="T85" fmla="*/ T84 w 9792"/>
                <a:gd name="T86" fmla="+- 0 364 292"/>
                <a:gd name="T87" fmla="*/ 364 h 1776"/>
                <a:gd name="T88" fmla="+- 0 1267 1224"/>
                <a:gd name="T89" fmla="*/ T88 w 9792"/>
                <a:gd name="T90" fmla="+- 0 351 292"/>
                <a:gd name="T91" fmla="*/ 351 h 1776"/>
                <a:gd name="T92" fmla="+- 0 1273 1224"/>
                <a:gd name="T93" fmla="*/ T92 w 9792"/>
                <a:gd name="T94" fmla="+- 0 341 292"/>
                <a:gd name="T95" fmla="*/ 341 h 1776"/>
                <a:gd name="T96" fmla="+- 0 1284 1224"/>
                <a:gd name="T97" fmla="*/ T96 w 9792"/>
                <a:gd name="T98" fmla="+- 0 334 292"/>
                <a:gd name="T99" fmla="*/ 334 h 1776"/>
                <a:gd name="T100" fmla="+- 0 1296 1224"/>
                <a:gd name="T101" fmla="*/ T100 w 9792"/>
                <a:gd name="T102" fmla="+- 0 332 292"/>
                <a:gd name="T103" fmla="*/ 332 h 1776"/>
                <a:gd name="T104" fmla="+- 0 11014 1224"/>
                <a:gd name="T105" fmla="*/ T104 w 9792"/>
                <a:gd name="T106" fmla="+- 0 332 292"/>
                <a:gd name="T107" fmla="*/ 332 h 1776"/>
                <a:gd name="T108" fmla="+- 0 11012 1224"/>
                <a:gd name="T109" fmla="*/ T108 w 9792"/>
                <a:gd name="T110" fmla="+- 0 321 292"/>
                <a:gd name="T111" fmla="*/ 321 h 1776"/>
                <a:gd name="T112" fmla="+- 0 11002 1224"/>
                <a:gd name="T113" fmla="*/ T112 w 9792"/>
                <a:gd name="T114" fmla="+- 0 306 292"/>
                <a:gd name="T115" fmla="*/ 306 h 1776"/>
                <a:gd name="T116" fmla="+- 0 10987 1224"/>
                <a:gd name="T117" fmla="*/ T116 w 9792"/>
                <a:gd name="T118" fmla="+- 0 296 292"/>
                <a:gd name="T119" fmla="*/ 296 h 1776"/>
                <a:gd name="T120" fmla="+- 0 10968 1224"/>
                <a:gd name="T121" fmla="*/ T120 w 9792"/>
                <a:gd name="T122" fmla="+- 0 292 292"/>
                <a:gd name="T123" fmla="*/ 292 h 1776"/>
                <a:gd name="T124" fmla="+- 0 11014 1224"/>
                <a:gd name="T125" fmla="*/ T124 w 9792"/>
                <a:gd name="T126" fmla="+- 0 332 292"/>
                <a:gd name="T127" fmla="*/ 332 h 1776"/>
                <a:gd name="T128" fmla="+- 0 10944 1224"/>
                <a:gd name="T129" fmla="*/ T128 w 9792"/>
                <a:gd name="T130" fmla="+- 0 332 292"/>
                <a:gd name="T131" fmla="*/ 332 h 1776"/>
                <a:gd name="T132" fmla="+- 0 10956 1224"/>
                <a:gd name="T133" fmla="*/ T132 w 9792"/>
                <a:gd name="T134" fmla="+- 0 334 292"/>
                <a:gd name="T135" fmla="*/ 334 h 1776"/>
                <a:gd name="T136" fmla="+- 0 10967 1224"/>
                <a:gd name="T137" fmla="*/ T136 w 9792"/>
                <a:gd name="T138" fmla="+- 0 341 292"/>
                <a:gd name="T139" fmla="*/ 341 h 1776"/>
                <a:gd name="T140" fmla="+- 0 10973 1224"/>
                <a:gd name="T141" fmla="*/ T140 w 9792"/>
                <a:gd name="T142" fmla="+- 0 351 292"/>
                <a:gd name="T143" fmla="*/ 351 h 1776"/>
                <a:gd name="T144" fmla="+- 0 10976 1224"/>
                <a:gd name="T145" fmla="*/ T144 w 9792"/>
                <a:gd name="T146" fmla="+- 0 364 292"/>
                <a:gd name="T147" fmla="*/ 364 h 1776"/>
                <a:gd name="T148" fmla="+- 0 10976 1224"/>
                <a:gd name="T149" fmla="*/ T148 w 9792"/>
                <a:gd name="T150" fmla="+- 0 1996 292"/>
                <a:gd name="T151" fmla="*/ 1996 h 1776"/>
                <a:gd name="T152" fmla="+- 0 10973 1224"/>
                <a:gd name="T153" fmla="*/ T152 w 9792"/>
                <a:gd name="T154" fmla="+- 0 2008 292"/>
                <a:gd name="T155" fmla="*/ 2008 h 1776"/>
                <a:gd name="T156" fmla="+- 0 10967 1224"/>
                <a:gd name="T157" fmla="*/ T156 w 9792"/>
                <a:gd name="T158" fmla="+- 0 2018 292"/>
                <a:gd name="T159" fmla="*/ 2018 h 1776"/>
                <a:gd name="T160" fmla="+- 0 10956 1224"/>
                <a:gd name="T161" fmla="*/ T160 w 9792"/>
                <a:gd name="T162" fmla="+- 0 2025 292"/>
                <a:gd name="T163" fmla="*/ 2025 h 1776"/>
                <a:gd name="T164" fmla="+- 0 10944 1224"/>
                <a:gd name="T165" fmla="*/ T164 w 9792"/>
                <a:gd name="T166" fmla="+- 0 2028 292"/>
                <a:gd name="T167" fmla="*/ 2028 h 1776"/>
                <a:gd name="T168" fmla="+- 0 11014 1224"/>
                <a:gd name="T169" fmla="*/ T168 w 9792"/>
                <a:gd name="T170" fmla="+- 0 2028 292"/>
                <a:gd name="T171" fmla="*/ 2028 h 1776"/>
                <a:gd name="T172" fmla="+- 0 11016 1224"/>
                <a:gd name="T173" fmla="*/ T172 w 9792"/>
                <a:gd name="T174" fmla="+- 0 2020 292"/>
                <a:gd name="T175" fmla="*/ 2020 h 1776"/>
                <a:gd name="T176" fmla="+- 0 11016 1224"/>
                <a:gd name="T177" fmla="*/ T176 w 9792"/>
                <a:gd name="T178" fmla="+- 0 340 292"/>
                <a:gd name="T179" fmla="*/ 340 h 1776"/>
                <a:gd name="T180" fmla="+- 0 11014 1224"/>
                <a:gd name="T181" fmla="*/ T180 w 9792"/>
                <a:gd name="T182" fmla="+- 0 332 292"/>
                <a:gd name="T183" fmla="*/ 332 h 17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1776">
                  <a:moveTo>
                    <a:pt x="9744" y="0"/>
                  </a:moveTo>
                  <a:lnTo>
                    <a:pt x="48" y="0"/>
                  </a:lnTo>
                  <a:lnTo>
                    <a:pt x="29" y="4"/>
                  </a:lnTo>
                  <a:lnTo>
                    <a:pt x="14" y="14"/>
                  </a:lnTo>
                  <a:lnTo>
                    <a:pt x="4" y="29"/>
                  </a:lnTo>
                  <a:lnTo>
                    <a:pt x="0" y="48"/>
                  </a:lnTo>
                  <a:lnTo>
                    <a:pt x="0" y="1728"/>
                  </a:lnTo>
                  <a:lnTo>
                    <a:pt x="4" y="1746"/>
                  </a:lnTo>
                  <a:lnTo>
                    <a:pt x="14" y="1762"/>
                  </a:lnTo>
                  <a:lnTo>
                    <a:pt x="29" y="1772"/>
                  </a:lnTo>
                  <a:lnTo>
                    <a:pt x="48" y="1776"/>
                  </a:lnTo>
                  <a:lnTo>
                    <a:pt x="9744" y="1776"/>
                  </a:lnTo>
                  <a:lnTo>
                    <a:pt x="9763" y="1772"/>
                  </a:lnTo>
                  <a:lnTo>
                    <a:pt x="9778" y="1762"/>
                  </a:lnTo>
                  <a:lnTo>
                    <a:pt x="9788" y="1746"/>
                  </a:lnTo>
                  <a:lnTo>
                    <a:pt x="9790" y="1736"/>
                  </a:lnTo>
                  <a:lnTo>
                    <a:pt x="72" y="1736"/>
                  </a:lnTo>
                  <a:lnTo>
                    <a:pt x="60" y="1733"/>
                  </a:lnTo>
                  <a:lnTo>
                    <a:pt x="49" y="1726"/>
                  </a:lnTo>
                  <a:lnTo>
                    <a:pt x="43" y="1716"/>
                  </a:lnTo>
                  <a:lnTo>
                    <a:pt x="40" y="1704"/>
                  </a:lnTo>
                  <a:lnTo>
                    <a:pt x="40" y="72"/>
                  </a:lnTo>
                  <a:lnTo>
                    <a:pt x="43" y="59"/>
                  </a:lnTo>
                  <a:lnTo>
                    <a:pt x="49" y="49"/>
                  </a:lnTo>
                  <a:lnTo>
                    <a:pt x="60" y="42"/>
                  </a:lnTo>
                  <a:lnTo>
                    <a:pt x="72" y="40"/>
                  </a:lnTo>
                  <a:lnTo>
                    <a:pt x="9790" y="40"/>
                  </a:lnTo>
                  <a:lnTo>
                    <a:pt x="9788" y="29"/>
                  </a:lnTo>
                  <a:lnTo>
                    <a:pt x="9778" y="14"/>
                  </a:lnTo>
                  <a:lnTo>
                    <a:pt x="9763" y="4"/>
                  </a:lnTo>
                  <a:lnTo>
                    <a:pt x="9744" y="0"/>
                  </a:lnTo>
                  <a:close/>
                  <a:moveTo>
                    <a:pt x="9790" y="40"/>
                  </a:moveTo>
                  <a:lnTo>
                    <a:pt x="9720" y="40"/>
                  </a:lnTo>
                  <a:lnTo>
                    <a:pt x="9732" y="42"/>
                  </a:lnTo>
                  <a:lnTo>
                    <a:pt x="9743" y="49"/>
                  </a:lnTo>
                  <a:lnTo>
                    <a:pt x="9749" y="59"/>
                  </a:lnTo>
                  <a:lnTo>
                    <a:pt x="9752" y="72"/>
                  </a:lnTo>
                  <a:lnTo>
                    <a:pt x="9752" y="1704"/>
                  </a:lnTo>
                  <a:lnTo>
                    <a:pt x="9749" y="1716"/>
                  </a:lnTo>
                  <a:lnTo>
                    <a:pt x="9743" y="1726"/>
                  </a:lnTo>
                  <a:lnTo>
                    <a:pt x="9732" y="1733"/>
                  </a:lnTo>
                  <a:lnTo>
                    <a:pt x="9720" y="1736"/>
                  </a:lnTo>
                  <a:lnTo>
                    <a:pt x="9790" y="1736"/>
                  </a:lnTo>
                  <a:lnTo>
                    <a:pt x="9792" y="1728"/>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8" name="Freeform 877"/>
            <p:cNvSpPr>
              <a:spLocks/>
            </p:cNvSpPr>
            <p:nvPr/>
          </p:nvSpPr>
          <p:spPr bwMode="auto">
            <a:xfrm>
              <a:off x="1240" y="307"/>
              <a:ext cx="9760" cy="1744"/>
            </a:xfrm>
            <a:custGeom>
              <a:avLst/>
              <a:gdLst>
                <a:gd name="T0" fmla="+- 0 11000 1240"/>
                <a:gd name="T1" fmla="*/ T0 w 9760"/>
                <a:gd name="T2" fmla="+- 0 340 308"/>
                <a:gd name="T3" fmla="*/ 340 h 1744"/>
                <a:gd name="T4" fmla="+- 0 10997 1240"/>
                <a:gd name="T5" fmla="*/ T4 w 9760"/>
                <a:gd name="T6" fmla="+- 0 327 308"/>
                <a:gd name="T7" fmla="*/ 327 h 1744"/>
                <a:gd name="T8" fmla="+- 0 10991 1240"/>
                <a:gd name="T9" fmla="*/ T8 w 9760"/>
                <a:gd name="T10" fmla="+- 0 317 308"/>
                <a:gd name="T11" fmla="*/ 317 h 1744"/>
                <a:gd name="T12" fmla="+- 0 10980 1240"/>
                <a:gd name="T13" fmla="*/ T12 w 9760"/>
                <a:gd name="T14" fmla="+- 0 310 308"/>
                <a:gd name="T15" fmla="*/ 310 h 1744"/>
                <a:gd name="T16" fmla="+- 0 10968 1240"/>
                <a:gd name="T17" fmla="*/ T16 w 9760"/>
                <a:gd name="T18" fmla="+- 0 308 308"/>
                <a:gd name="T19" fmla="*/ 308 h 1744"/>
                <a:gd name="T20" fmla="+- 0 1272 1240"/>
                <a:gd name="T21" fmla="*/ T20 w 9760"/>
                <a:gd name="T22" fmla="+- 0 308 308"/>
                <a:gd name="T23" fmla="*/ 308 h 1744"/>
                <a:gd name="T24" fmla="+- 0 1260 1240"/>
                <a:gd name="T25" fmla="*/ T24 w 9760"/>
                <a:gd name="T26" fmla="+- 0 310 308"/>
                <a:gd name="T27" fmla="*/ 310 h 1744"/>
                <a:gd name="T28" fmla="+- 0 1249 1240"/>
                <a:gd name="T29" fmla="*/ T28 w 9760"/>
                <a:gd name="T30" fmla="+- 0 317 308"/>
                <a:gd name="T31" fmla="*/ 317 h 1744"/>
                <a:gd name="T32" fmla="+- 0 1243 1240"/>
                <a:gd name="T33" fmla="*/ T32 w 9760"/>
                <a:gd name="T34" fmla="+- 0 327 308"/>
                <a:gd name="T35" fmla="*/ 327 h 1744"/>
                <a:gd name="T36" fmla="+- 0 1240 1240"/>
                <a:gd name="T37" fmla="*/ T36 w 9760"/>
                <a:gd name="T38" fmla="+- 0 340 308"/>
                <a:gd name="T39" fmla="*/ 340 h 1744"/>
                <a:gd name="T40" fmla="+- 0 1240 1240"/>
                <a:gd name="T41" fmla="*/ T40 w 9760"/>
                <a:gd name="T42" fmla="+- 0 2020 308"/>
                <a:gd name="T43" fmla="*/ 2020 h 1744"/>
                <a:gd name="T44" fmla="+- 0 1243 1240"/>
                <a:gd name="T45" fmla="*/ T44 w 9760"/>
                <a:gd name="T46" fmla="+- 0 2032 308"/>
                <a:gd name="T47" fmla="*/ 2032 h 1744"/>
                <a:gd name="T48" fmla="+- 0 1249 1240"/>
                <a:gd name="T49" fmla="*/ T48 w 9760"/>
                <a:gd name="T50" fmla="+- 0 2042 308"/>
                <a:gd name="T51" fmla="*/ 2042 h 1744"/>
                <a:gd name="T52" fmla="+- 0 1260 1240"/>
                <a:gd name="T53" fmla="*/ T52 w 9760"/>
                <a:gd name="T54" fmla="+- 0 2049 308"/>
                <a:gd name="T55" fmla="*/ 2049 h 1744"/>
                <a:gd name="T56" fmla="+- 0 1272 1240"/>
                <a:gd name="T57" fmla="*/ T56 w 9760"/>
                <a:gd name="T58" fmla="+- 0 2052 308"/>
                <a:gd name="T59" fmla="*/ 2052 h 1744"/>
                <a:gd name="T60" fmla="+- 0 10968 1240"/>
                <a:gd name="T61" fmla="*/ T60 w 9760"/>
                <a:gd name="T62" fmla="+- 0 2052 308"/>
                <a:gd name="T63" fmla="*/ 2052 h 1744"/>
                <a:gd name="T64" fmla="+- 0 10980 1240"/>
                <a:gd name="T65" fmla="*/ T64 w 9760"/>
                <a:gd name="T66" fmla="+- 0 2049 308"/>
                <a:gd name="T67" fmla="*/ 2049 h 1744"/>
                <a:gd name="T68" fmla="+- 0 10991 1240"/>
                <a:gd name="T69" fmla="*/ T68 w 9760"/>
                <a:gd name="T70" fmla="+- 0 2042 308"/>
                <a:gd name="T71" fmla="*/ 2042 h 1744"/>
                <a:gd name="T72" fmla="+- 0 10997 1240"/>
                <a:gd name="T73" fmla="*/ T72 w 9760"/>
                <a:gd name="T74" fmla="+- 0 2032 308"/>
                <a:gd name="T75" fmla="*/ 2032 h 1744"/>
                <a:gd name="T76" fmla="+- 0 11000 1240"/>
                <a:gd name="T77" fmla="*/ T76 w 9760"/>
                <a:gd name="T78" fmla="+- 0 2020 308"/>
                <a:gd name="T79" fmla="*/ 2020 h 1744"/>
                <a:gd name="T80" fmla="+- 0 11000 1240"/>
                <a:gd name="T81" fmla="*/ T80 w 9760"/>
                <a:gd name="T82" fmla="+- 0 1180 308"/>
                <a:gd name="T83" fmla="*/ 1180 h 1744"/>
                <a:gd name="T84" fmla="+- 0 11000 1240"/>
                <a:gd name="T85" fmla="*/ T84 w 9760"/>
                <a:gd name="T86" fmla="+- 0 340 308"/>
                <a:gd name="T87" fmla="*/ 340 h 17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1744">
                  <a:moveTo>
                    <a:pt x="9760" y="32"/>
                  </a:moveTo>
                  <a:lnTo>
                    <a:pt x="9757" y="19"/>
                  </a:lnTo>
                  <a:lnTo>
                    <a:pt x="9751" y="9"/>
                  </a:lnTo>
                  <a:lnTo>
                    <a:pt x="9740" y="2"/>
                  </a:lnTo>
                  <a:lnTo>
                    <a:pt x="9728" y="0"/>
                  </a:lnTo>
                  <a:lnTo>
                    <a:pt x="32" y="0"/>
                  </a:lnTo>
                  <a:lnTo>
                    <a:pt x="20" y="2"/>
                  </a:lnTo>
                  <a:lnTo>
                    <a:pt x="9" y="9"/>
                  </a:lnTo>
                  <a:lnTo>
                    <a:pt x="3" y="19"/>
                  </a:lnTo>
                  <a:lnTo>
                    <a:pt x="0" y="32"/>
                  </a:lnTo>
                  <a:lnTo>
                    <a:pt x="0" y="1712"/>
                  </a:lnTo>
                  <a:lnTo>
                    <a:pt x="3" y="1724"/>
                  </a:lnTo>
                  <a:lnTo>
                    <a:pt x="9" y="1734"/>
                  </a:lnTo>
                  <a:lnTo>
                    <a:pt x="20" y="1741"/>
                  </a:lnTo>
                  <a:lnTo>
                    <a:pt x="32" y="1744"/>
                  </a:lnTo>
                  <a:lnTo>
                    <a:pt x="9728" y="1744"/>
                  </a:lnTo>
                  <a:lnTo>
                    <a:pt x="9740" y="1741"/>
                  </a:lnTo>
                  <a:lnTo>
                    <a:pt x="9751" y="1734"/>
                  </a:lnTo>
                  <a:lnTo>
                    <a:pt x="9757" y="1724"/>
                  </a:lnTo>
                  <a:lnTo>
                    <a:pt x="9760" y="1712"/>
                  </a:lnTo>
                  <a:lnTo>
                    <a:pt x="9760" y="872"/>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9" name="Text Box 878"/>
            <p:cNvSpPr txBox="1">
              <a:spLocks noChangeArrowheads="1"/>
            </p:cNvSpPr>
            <p:nvPr/>
          </p:nvSpPr>
          <p:spPr bwMode="auto">
            <a:xfrm>
              <a:off x="1224" y="291"/>
              <a:ext cx="9792"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2963545"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List</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0" normalizeH="0" baseline="0" noProof="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String</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950" b="0" i="0" u="none" strike="noStrike" kern="0" cap="none" spc="3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list</a:t>
              </a:r>
              <a:r>
                <a:rPr kumimoji="0" lang="es-CL" sz="950" b="0" i="0" u="none" strike="noStrike" kern="0" cap="none" spc="3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new</a:t>
              </a:r>
              <a:r>
                <a:rPr kumimoji="0" lang="es-CL" sz="950" b="0" i="0" u="none" strike="noStrike" kern="0" cap="none" spc="35"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ArrayList</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&lt;&gt;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list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"Java"</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5"/>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list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"Scala"</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440"/>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list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"Kotlin"</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445"/>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list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6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//[Java,</a:t>
              </a:r>
              <a:r>
                <a:rPr kumimoji="0" lang="es-CL" sz="950" b="0" i="0" u="none" strike="noStrike" kern="0" cap="none" spc="65"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Scala,</a:t>
              </a:r>
              <a:r>
                <a:rPr kumimoji="0" lang="es-CL" sz="950" b="0" i="0" u="none" strike="noStrike" kern="0" cap="none" spc="6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Kotlin]</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886819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fontScale="92500" lnSpcReduction="20000"/>
          </a:bodyPr>
          <a:lstStyle/>
          <a:p>
            <a:pPr marL="0" indent="0">
              <a:buNone/>
            </a:pPr>
            <a:r>
              <a:rPr lang="es-ES" b="1" dirty="0"/>
              <a:t>Métodos de </a:t>
            </a:r>
            <a:r>
              <a:rPr lang="es-ES" b="1" dirty="0" err="1"/>
              <a:t>acesso</a:t>
            </a:r>
            <a:r>
              <a:rPr lang="es-ES" b="1" dirty="0"/>
              <a:t> posicional</a:t>
            </a:r>
            <a:endParaRPr lang="es-CL" dirty="0"/>
          </a:p>
          <a:p>
            <a:r>
              <a:rPr lang="es-ES" dirty="0" err="1"/>
              <a:t>List</a:t>
            </a:r>
            <a:r>
              <a:rPr lang="es-ES" dirty="0"/>
              <a:t> permite agregar, quitar, obtener y establecer operaciones basadas en posiciones numéricas de elementos en la lista. Estos son métodos usados sobre listas:</a:t>
            </a:r>
            <a:endParaRPr lang="es-CL" dirty="0"/>
          </a:p>
          <a:p>
            <a:r>
              <a:rPr lang="es-ES" dirty="0"/>
              <a:t> </a:t>
            </a:r>
            <a:endParaRPr lang="es-CL" dirty="0"/>
          </a:p>
          <a:p>
            <a:pPr lvl="0"/>
            <a:r>
              <a:rPr lang="es-ES" b="1" dirty="0" err="1"/>
              <a:t>void</a:t>
            </a:r>
            <a:r>
              <a:rPr lang="es-ES" b="1" dirty="0"/>
              <a:t> </a:t>
            </a:r>
            <a:r>
              <a:rPr lang="es-ES" b="1" dirty="0" err="1"/>
              <a:t>add</a:t>
            </a:r>
            <a:r>
              <a:rPr lang="es-ES" b="1" dirty="0"/>
              <a:t>(</a:t>
            </a:r>
            <a:r>
              <a:rPr lang="es-ES" b="1" dirty="0" err="1"/>
              <a:t>int</a:t>
            </a:r>
            <a:r>
              <a:rPr lang="es-ES" b="1" dirty="0"/>
              <a:t> </a:t>
            </a:r>
            <a:r>
              <a:rPr lang="es-ES" b="1" dirty="0" err="1"/>
              <a:t>index</a:t>
            </a:r>
            <a:r>
              <a:rPr lang="es-ES" b="1" dirty="0"/>
              <a:t>, </a:t>
            </a:r>
            <a:r>
              <a:rPr lang="es-ES" b="1" dirty="0" err="1"/>
              <a:t>Object</a:t>
            </a:r>
            <a:r>
              <a:rPr lang="es-ES" b="1" dirty="0"/>
              <a:t> o) </a:t>
            </a:r>
            <a:r>
              <a:rPr lang="es-ES" dirty="0"/>
              <a:t>: este método agrega un elemento en el índice especificado.</a:t>
            </a:r>
            <a:endParaRPr lang="es-CL" dirty="0"/>
          </a:p>
          <a:p>
            <a:pPr lvl="0"/>
            <a:r>
              <a:rPr lang="es-ES" b="1" dirty="0" err="1"/>
              <a:t>addAll</a:t>
            </a:r>
            <a:r>
              <a:rPr lang="es-ES" b="1" dirty="0"/>
              <a:t> </a:t>
            </a:r>
            <a:r>
              <a:rPr lang="es-ES" b="1" dirty="0" err="1"/>
              <a:t>boolean</a:t>
            </a:r>
            <a:r>
              <a:rPr lang="es-ES" b="1" dirty="0"/>
              <a:t>(</a:t>
            </a:r>
            <a:r>
              <a:rPr lang="es-ES" b="1" dirty="0" err="1"/>
              <a:t>int</a:t>
            </a:r>
            <a:r>
              <a:rPr lang="es-ES" b="1" dirty="0"/>
              <a:t> </a:t>
            </a:r>
            <a:r>
              <a:rPr lang="es-ES" b="1" dirty="0" err="1"/>
              <a:t>int</a:t>
            </a:r>
            <a:r>
              <a:rPr lang="es-ES" b="1" dirty="0"/>
              <a:t>, </a:t>
            </a:r>
            <a:r>
              <a:rPr lang="es-ES" b="1" dirty="0" err="1"/>
              <a:t>Collection</a:t>
            </a:r>
            <a:r>
              <a:rPr lang="es-ES" b="1" dirty="0"/>
              <a:t> c)</a:t>
            </a:r>
            <a:r>
              <a:rPr lang="es-ES" dirty="0"/>
              <a:t>: este método agrega todos los elementos de la colección especificada a la lista. El primer elemento se inserta en el índice dado. Si ya hay un elemento en esa posición, ese elemento y otros elementos posteriores (si los hay) se desplazan hacia la derecha al aumentar su índice.</a:t>
            </a:r>
            <a:endParaRPr lang="es-CL" dirty="0"/>
          </a:p>
          <a:p>
            <a:pPr lvl="0"/>
            <a:r>
              <a:rPr lang="es-ES" b="1" dirty="0" err="1"/>
              <a:t>Object</a:t>
            </a:r>
            <a:r>
              <a:rPr lang="es-ES" b="1" dirty="0"/>
              <a:t> </a:t>
            </a:r>
            <a:r>
              <a:rPr lang="es-ES" b="1" dirty="0" err="1"/>
              <a:t>remove</a:t>
            </a:r>
            <a:r>
              <a:rPr lang="es-ES" b="1" dirty="0"/>
              <a:t>(</a:t>
            </a:r>
            <a:r>
              <a:rPr lang="es-ES" b="1" dirty="0" err="1"/>
              <a:t>int</a:t>
            </a:r>
            <a:r>
              <a:rPr lang="es-ES" b="1" dirty="0"/>
              <a:t> </a:t>
            </a:r>
            <a:r>
              <a:rPr lang="es-ES" b="1" dirty="0" err="1"/>
              <a:t>index</a:t>
            </a:r>
            <a:r>
              <a:rPr lang="es-ES" b="1" dirty="0"/>
              <a:t>)</a:t>
            </a:r>
            <a:r>
              <a:rPr lang="es-ES" dirty="0"/>
              <a:t>: este método elimina un elemento del índice especificado. Desplaza los elementos posteriores (si los hay) a la izquierda y disminuye sus índices en 1.</a:t>
            </a:r>
            <a:endParaRPr lang="es-CL" dirty="0"/>
          </a:p>
          <a:p>
            <a:pPr lvl="0"/>
            <a:r>
              <a:rPr lang="es-ES" b="1" dirty="0" err="1"/>
              <a:t>Object</a:t>
            </a:r>
            <a:r>
              <a:rPr lang="es-ES" b="1" dirty="0"/>
              <a:t> </a:t>
            </a:r>
            <a:r>
              <a:rPr lang="es-ES" b="1" dirty="0" err="1"/>
              <a:t>get</a:t>
            </a:r>
            <a:r>
              <a:rPr lang="es-ES" b="1" dirty="0"/>
              <a:t>(</a:t>
            </a:r>
            <a:r>
              <a:rPr lang="es-ES" b="1" dirty="0" err="1"/>
              <a:t>int</a:t>
            </a:r>
            <a:r>
              <a:rPr lang="es-ES" b="1" dirty="0"/>
              <a:t> </a:t>
            </a:r>
            <a:r>
              <a:rPr lang="es-ES" b="1" dirty="0" err="1"/>
              <a:t>index</a:t>
            </a:r>
            <a:r>
              <a:rPr lang="es-ES" b="1" dirty="0"/>
              <a:t>)</a:t>
            </a:r>
            <a:r>
              <a:rPr lang="es-ES" dirty="0"/>
              <a:t>: este método devuelve el elemento en el índice especificado.</a:t>
            </a:r>
            <a:endParaRPr lang="es-CL" dirty="0"/>
          </a:p>
          <a:p>
            <a:pPr lvl="0"/>
            <a:r>
              <a:rPr lang="es-ES" b="1" dirty="0" err="1"/>
              <a:t>Object</a:t>
            </a:r>
            <a:r>
              <a:rPr lang="es-ES" b="1" dirty="0"/>
              <a:t> set(</a:t>
            </a:r>
            <a:r>
              <a:rPr lang="es-ES" b="1" dirty="0" err="1"/>
              <a:t>int</a:t>
            </a:r>
            <a:r>
              <a:rPr lang="es-ES" b="1" dirty="0"/>
              <a:t> </a:t>
            </a:r>
            <a:r>
              <a:rPr lang="es-ES" b="1" dirty="0" err="1"/>
              <a:t>index</a:t>
            </a:r>
            <a:r>
              <a:rPr lang="es-ES" b="1" dirty="0"/>
              <a:t>, </a:t>
            </a:r>
            <a:r>
              <a:rPr lang="es-ES" b="1" dirty="0" err="1"/>
              <a:t>Object</a:t>
            </a:r>
            <a:r>
              <a:rPr lang="es-ES" b="1" dirty="0"/>
              <a:t> new)</a:t>
            </a:r>
            <a:r>
              <a:rPr lang="es-ES" dirty="0"/>
              <a:t>: este método reemplaza el elemento en un índice dado con un nuevo elemento. Esta función devuelve el elemento que acaba de ser reemplazado por un nuevo elemento.</a:t>
            </a:r>
            <a:endParaRPr lang="es-CL"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2113125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Remover un elemento</a:t>
            </a:r>
            <a:endParaRPr lang="es-CL" dirty="0"/>
          </a:p>
          <a:p>
            <a:r>
              <a:rPr lang="es-ES" dirty="0"/>
              <a:t>El método </a:t>
            </a:r>
            <a:r>
              <a:rPr lang="es-ES" dirty="0" err="1"/>
              <a:t>remove</a:t>
            </a:r>
            <a:r>
              <a:rPr lang="es-ES" dirty="0"/>
              <a:t> entrega el elemento removido si se le pasa el índice como parámetro o lanza una excepción si no se encuentra. </a:t>
            </a:r>
            <a:endParaRPr lang="es-ES" dirty="0" smtClean="0"/>
          </a:p>
          <a:p>
            <a:r>
              <a:rPr lang="es-ES" dirty="0" smtClean="0"/>
              <a:t>Adicionalmente </a:t>
            </a:r>
            <a:r>
              <a:rPr lang="es-ES" dirty="0"/>
              <a:t>se puede pasar como parámetro el objeto al método </a:t>
            </a:r>
            <a:r>
              <a:rPr lang="es-ES" dirty="0" err="1"/>
              <a:t>remove</a:t>
            </a:r>
            <a:r>
              <a:rPr lang="es-ES" dirty="0"/>
              <a:t> y este devolverá true si lo eliminó o false si no lo encontró.</a:t>
            </a:r>
            <a:endParaRPr lang="es-CL" dirty="0"/>
          </a:p>
          <a:p>
            <a:endParaRPr lang="es-CL" dirty="0"/>
          </a:p>
          <a:p>
            <a:endParaRPr lang="es-CL" dirty="0"/>
          </a:p>
          <a:p>
            <a:pPr marL="0" indent="0">
              <a:buNone/>
            </a:pPr>
            <a:endParaRPr lang="es-CL" dirty="0"/>
          </a:p>
          <a:p>
            <a:pPr marL="0" indent="0">
              <a:buNone/>
            </a:pPr>
            <a:endParaRPr lang="es-ES" sz="2400" dirty="0"/>
          </a:p>
        </p:txBody>
      </p:sp>
      <p:grpSp>
        <p:nvGrpSpPr>
          <p:cNvPr id="5" name="Grupo 4"/>
          <p:cNvGrpSpPr>
            <a:grpSpLocks/>
          </p:cNvGrpSpPr>
          <p:nvPr/>
        </p:nvGrpSpPr>
        <p:grpSpPr bwMode="auto">
          <a:xfrm>
            <a:off x="2763520" y="3627250"/>
            <a:ext cx="6217920" cy="548640"/>
            <a:chOff x="1224" y="210"/>
            <a:chExt cx="9792" cy="864"/>
          </a:xfrm>
        </p:grpSpPr>
        <p:sp>
          <p:nvSpPr>
            <p:cNvPr id="6" name="AutoShape 888"/>
            <p:cNvSpPr>
              <a:spLocks/>
            </p:cNvSpPr>
            <p:nvPr/>
          </p:nvSpPr>
          <p:spPr bwMode="auto">
            <a:xfrm>
              <a:off x="1224" y="210"/>
              <a:ext cx="9792" cy="864"/>
            </a:xfrm>
            <a:custGeom>
              <a:avLst/>
              <a:gdLst>
                <a:gd name="T0" fmla="+- 0 10968 1224"/>
                <a:gd name="T1" fmla="*/ T0 w 9792"/>
                <a:gd name="T2" fmla="+- 0 210 210"/>
                <a:gd name="T3" fmla="*/ 210 h 864"/>
                <a:gd name="T4" fmla="+- 0 1272 1224"/>
                <a:gd name="T5" fmla="*/ T4 w 9792"/>
                <a:gd name="T6" fmla="+- 0 210 210"/>
                <a:gd name="T7" fmla="*/ 210 h 864"/>
                <a:gd name="T8" fmla="+- 0 1253 1224"/>
                <a:gd name="T9" fmla="*/ T8 w 9792"/>
                <a:gd name="T10" fmla="+- 0 214 210"/>
                <a:gd name="T11" fmla="*/ 214 h 864"/>
                <a:gd name="T12" fmla="+- 0 1238 1224"/>
                <a:gd name="T13" fmla="*/ T12 w 9792"/>
                <a:gd name="T14" fmla="+- 0 224 210"/>
                <a:gd name="T15" fmla="*/ 224 h 864"/>
                <a:gd name="T16" fmla="+- 0 1228 1224"/>
                <a:gd name="T17" fmla="*/ T16 w 9792"/>
                <a:gd name="T18" fmla="+- 0 239 210"/>
                <a:gd name="T19" fmla="*/ 239 h 864"/>
                <a:gd name="T20" fmla="+- 0 1224 1224"/>
                <a:gd name="T21" fmla="*/ T20 w 9792"/>
                <a:gd name="T22" fmla="+- 0 258 210"/>
                <a:gd name="T23" fmla="*/ 258 h 864"/>
                <a:gd name="T24" fmla="+- 0 1224 1224"/>
                <a:gd name="T25" fmla="*/ T24 w 9792"/>
                <a:gd name="T26" fmla="+- 0 1026 210"/>
                <a:gd name="T27" fmla="*/ 1026 h 864"/>
                <a:gd name="T28" fmla="+- 0 1228 1224"/>
                <a:gd name="T29" fmla="*/ T28 w 9792"/>
                <a:gd name="T30" fmla="+- 0 1045 210"/>
                <a:gd name="T31" fmla="*/ 1045 h 864"/>
                <a:gd name="T32" fmla="+- 0 1238 1224"/>
                <a:gd name="T33" fmla="*/ T32 w 9792"/>
                <a:gd name="T34" fmla="+- 0 1060 210"/>
                <a:gd name="T35" fmla="*/ 1060 h 864"/>
                <a:gd name="T36" fmla="+- 0 1253 1224"/>
                <a:gd name="T37" fmla="*/ T36 w 9792"/>
                <a:gd name="T38" fmla="+- 0 1070 210"/>
                <a:gd name="T39" fmla="*/ 1070 h 864"/>
                <a:gd name="T40" fmla="+- 0 1272 1224"/>
                <a:gd name="T41" fmla="*/ T40 w 9792"/>
                <a:gd name="T42" fmla="+- 0 1074 210"/>
                <a:gd name="T43" fmla="*/ 1074 h 864"/>
                <a:gd name="T44" fmla="+- 0 10968 1224"/>
                <a:gd name="T45" fmla="*/ T44 w 9792"/>
                <a:gd name="T46" fmla="+- 0 1074 210"/>
                <a:gd name="T47" fmla="*/ 1074 h 864"/>
                <a:gd name="T48" fmla="+- 0 10987 1224"/>
                <a:gd name="T49" fmla="*/ T48 w 9792"/>
                <a:gd name="T50" fmla="+- 0 1070 210"/>
                <a:gd name="T51" fmla="*/ 1070 h 864"/>
                <a:gd name="T52" fmla="+- 0 11002 1224"/>
                <a:gd name="T53" fmla="*/ T52 w 9792"/>
                <a:gd name="T54" fmla="+- 0 1060 210"/>
                <a:gd name="T55" fmla="*/ 1060 h 864"/>
                <a:gd name="T56" fmla="+- 0 11012 1224"/>
                <a:gd name="T57" fmla="*/ T56 w 9792"/>
                <a:gd name="T58" fmla="+- 0 1045 210"/>
                <a:gd name="T59" fmla="*/ 1045 h 864"/>
                <a:gd name="T60" fmla="+- 0 11014 1224"/>
                <a:gd name="T61" fmla="*/ T60 w 9792"/>
                <a:gd name="T62" fmla="+- 0 1034 210"/>
                <a:gd name="T63" fmla="*/ 1034 h 864"/>
                <a:gd name="T64" fmla="+- 0 1296 1224"/>
                <a:gd name="T65" fmla="*/ T64 w 9792"/>
                <a:gd name="T66" fmla="+- 0 1034 210"/>
                <a:gd name="T67" fmla="*/ 1034 h 864"/>
                <a:gd name="T68" fmla="+- 0 1284 1224"/>
                <a:gd name="T69" fmla="*/ T68 w 9792"/>
                <a:gd name="T70" fmla="+- 0 1032 210"/>
                <a:gd name="T71" fmla="*/ 1032 h 864"/>
                <a:gd name="T72" fmla="+- 0 1273 1224"/>
                <a:gd name="T73" fmla="*/ T72 w 9792"/>
                <a:gd name="T74" fmla="+- 0 1025 210"/>
                <a:gd name="T75" fmla="*/ 1025 h 864"/>
                <a:gd name="T76" fmla="+- 0 1267 1224"/>
                <a:gd name="T77" fmla="*/ T76 w 9792"/>
                <a:gd name="T78" fmla="+- 0 1015 210"/>
                <a:gd name="T79" fmla="*/ 1015 h 864"/>
                <a:gd name="T80" fmla="+- 0 1264 1224"/>
                <a:gd name="T81" fmla="*/ T80 w 9792"/>
                <a:gd name="T82" fmla="+- 0 1002 210"/>
                <a:gd name="T83" fmla="*/ 1002 h 864"/>
                <a:gd name="T84" fmla="+- 0 1264 1224"/>
                <a:gd name="T85" fmla="*/ T84 w 9792"/>
                <a:gd name="T86" fmla="+- 0 282 210"/>
                <a:gd name="T87" fmla="*/ 282 h 864"/>
                <a:gd name="T88" fmla="+- 0 1267 1224"/>
                <a:gd name="T89" fmla="*/ T88 w 9792"/>
                <a:gd name="T90" fmla="+- 0 270 210"/>
                <a:gd name="T91" fmla="*/ 270 h 864"/>
                <a:gd name="T92" fmla="+- 0 1273 1224"/>
                <a:gd name="T93" fmla="*/ T92 w 9792"/>
                <a:gd name="T94" fmla="+- 0 259 210"/>
                <a:gd name="T95" fmla="*/ 259 h 864"/>
                <a:gd name="T96" fmla="+- 0 1284 1224"/>
                <a:gd name="T97" fmla="*/ T96 w 9792"/>
                <a:gd name="T98" fmla="+- 0 253 210"/>
                <a:gd name="T99" fmla="*/ 253 h 864"/>
                <a:gd name="T100" fmla="+- 0 1296 1224"/>
                <a:gd name="T101" fmla="*/ T100 w 9792"/>
                <a:gd name="T102" fmla="+- 0 250 210"/>
                <a:gd name="T103" fmla="*/ 250 h 864"/>
                <a:gd name="T104" fmla="+- 0 11014 1224"/>
                <a:gd name="T105" fmla="*/ T104 w 9792"/>
                <a:gd name="T106" fmla="+- 0 250 210"/>
                <a:gd name="T107" fmla="*/ 250 h 864"/>
                <a:gd name="T108" fmla="+- 0 11012 1224"/>
                <a:gd name="T109" fmla="*/ T108 w 9792"/>
                <a:gd name="T110" fmla="+- 0 239 210"/>
                <a:gd name="T111" fmla="*/ 239 h 864"/>
                <a:gd name="T112" fmla="+- 0 11002 1224"/>
                <a:gd name="T113" fmla="*/ T112 w 9792"/>
                <a:gd name="T114" fmla="+- 0 224 210"/>
                <a:gd name="T115" fmla="*/ 224 h 864"/>
                <a:gd name="T116" fmla="+- 0 10987 1224"/>
                <a:gd name="T117" fmla="*/ T116 w 9792"/>
                <a:gd name="T118" fmla="+- 0 214 210"/>
                <a:gd name="T119" fmla="*/ 214 h 864"/>
                <a:gd name="T120" fmla="+- 0 10968 1224"/>
                <a:gd name="T121" fmla="*/ T120 w 9792"/>
                <a:gd name="T122" fmla="+- 0 210 210"/>
                <a:gd name="T123" fmla="*/ 210 h 864"/>
                <a:gd name="T124" fmla="+- 0 11014 1224"/>
                <a:gd name="T125" fmla="*/ T124 w 9792"/>
                <a:gd name="T126" fmla="+- 0 250 210"/>
                <a:gd name="T127" fmla="*/ 250 h 864"/>
                <a:gd name="T128" fmla="+- 0 10944 1224"/>
                <a:gd name="T129" fmla="*/ T128 w 9792"/>
                <a:gd name="T130" fmla="+- 0 250 210"/>
                <a:gd name="T131" fmla="*/ 250 h 864"/>
                <a:gd name="T132" fmla="+- 0 10956 1224"/>
                <a:gd name="T133" fmla="*/ T132 w 9792"/>
                <a:gd name="T134" fmla="+- 0 253 210"/>
                <a:gd name="T135" fmla="*/ 253 h 864"/>
                <a:gd name="T136" fmla="+- 0 10967 1224"/>
                <a:gd name="T137" fmla="*/ T136 w 9792"/>
                <a:gd name="T138" fmla="+- 0 259 210"/>
                <a:gd name="T139" fmla="*/ 259 h 864"/>
                <a:gd name="T140" fmla="+- 0 10973 1224"/>
                <a:gd name="T141" fmla="*/ T140 w 9792"/>
                <a:gd name="T142" fmla="+- 0 270 210"/>
                <a:gd name="T143" fmla="*/ 270 h 864"/>
                <a:gd name="T144" fmla="+- 0 10976 1224"/>
                <a:gd name="T145" fmla="*/ T144 w 9792"/>
                <a:gd name="T146" fmla="+- 0 282 210"/>
                <a:gd name="T147" fmla="*/ 282 h 864"/>
                <a:gd name="T148" fmla="+- 0 10976 1224"/>
                <a:gd name="T149" fmla="*/ T148 w 9792"/>
                <a:gd name="T150" fmla="+- 0 1002 210"/>
                <a:gd name="T151" fmla="*/ 1002 h 864"/>
                <a:gd name="T152" fmla="+- 0 10973 1224"/>
                <a:gd name="T153" fmla="*/ T152 w 9792"/>
                <a:gd name="T154" fmla="+- 0 1015 210"/>
                <a:gd name="T155" fmla="*/ 1015 h 864"/>
                <a:gd name="T156" fmla="+- 0 10967 1224"/>
                <a:gd name="T157" fmla="*/ T156 w 9792"/>
                <a:gd name="T158" fmla="+- 0 1025 210"/>
                <a:gd name="T159" fmla="*/ 1025 h 864"/>
                <a:gd name="T160" fmla="+- 0 10956 1224"/>
                <a:gd name="T161" fmla="*/ T160 w 9792"/>
                <a:gd name="T162" fmla="+- 0 1032 210"/>
                <a:gd name="T163" fmla="*/ 1032 h 864"/>
                <a:gd name="T164" fmla="+- 0 10944 1224"/>
                <a:gd name="T165" fmla="*/ T164 w 9792"/>
                <a:gd name="T166" fmla="+- 0 1034 210"/>
                <a:gd name="T167" fmla="*/ 1034 h 864"/>
                <a:gd name="T168" fmla="+- 0 11014 1224"/>
                <a:gd name="T169" fmla="*/ T168 w 9792"/>
                <a:gd name="T170" fmla="+- 0 1034 210"/>
                <a:gd name="T171" fmla="*/ 1034 h 864"/>
                <a:gd name="T172" fmla="+- 0 11016 1224"/>
                <a:gd name="T173" fmla="*/ T172 w 9792"/>
                <a:gd name="T174" fmla="+- 0 1026 210"/>
                <a:gd name="T175" fmla="*/ 1026 h 864"/>
                <a:gd name="T176" fmla="+- 0 11016 1224"/>
                <a:gd name="T177" fmla="*/ T176 w 9792"/>
                <a:gd name="T178" fmla="+- 0 258 210"/>
                <a:gd name="T179" fmla="*/ 258 h 864"/>
                <a:gd name="T180" fmla="+- 0 11014 1224"/>
                <a:gd name="T181" fmla="*/ T180 w 9792"/>
                <a:gd name="T182" fmla="+- 0 250 210"/>
                <a:gd name="T183" fmla="*/ 250 h 8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864">
                  <a:moveTo>
                    <a:pt x="9744" y="0"/>
                  </a:moveTo>
                  <a:lnTo>
                    <a:pt x="48" y="0"/>
                  </a:lnTo>
                  <a:lnTo>
                    <a:pt x="29" y="4"/>
                  </a:lnTo>
                  <a:lnTo>
                    <a:pt x="14" y="14"/>
                  </a:lnTo>
                  <a:lnTo>
                    <a:pt x="4" y="29"/>
                  </a:lnTo>
                  <a:lnTo>
                    <a:pt x="0" y="48"/>
                  </a:lnTo>
                  <a:lnTo>
                    <a:pt x="0" y="816"/>
                  </a:lnTo>
                  <a:lnTo>
                    <a:pt x="4" y="835"/>
                  </a:lnTo>
                  <a:lnTo>
                    <a:pt x="14" y="850"/>
                  </a:lnTo>
                  <a:lnTo>
                    <a:pt x="29" y="860"/>
                  </a:lnTo>
                  <a:lnTo>
                    <a:pt x="48" y="864"/>
                  </a:lnTo>
                  <a:lnTo>
                    <a:pt x="9744" y="864"/>
                  </a:lnTo>
                  <a:lnTo>
                    <a:pt x="9763" y="860"/>
                  </a:lnTo>
                  <a:lnTo>
                    <a:pt x="9778" y="850"/>
                  </a:lnTo>
                  <a:lnTo>
                    <a:pt x="9788" y="835"/>
                  </a:lnTo>
                  <a:lnTo>
                    <a:pt x="9790" y="824"/>
                  </a:lnTo>
                  <a:lnTo>
                    <a:pt x="72" y="824"/>
                  </a:lnTo>
                  <a:lnTo>
                    <a:pt x="60" y="822"/>
                  </a:lnTo>
                  <a:lnTo>
                    <a:pt x="49" y="815"/>
                  </a:lnTo>
                  <a:lnTo>
                    <a:pt x="43" y="805"/>
                  </a:lnTo>
                  <a:lnTo>
                    <a:pt x="40" y="792"/>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792"/>
                  </a:lnTo>
                  <a:lnTo>
                    <a:pt x="9749" y="805"/>
                  </a:lnTo>
                  <a:lnTo>
                    <a:pt x="9743" y="815"/>
                  </a:lnTo>
                  <a:lnTo>
                    <a:pt x="9732" y="822"/>
                  </a:lnTo>
                  <a:lnTo>
                    <a:pt x="9720" y="824"/>
                  </a:lnTo>
                  <a:lnTo>
                    <a:pt x="9790" y="824"/>
                  </a:lnTo>
                  <a:lnTo>
                    <a:pt x="9792" y="816"/>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7" name="Freeform 889"/>
            <p:cNvSpPr>
              <a:spLocks/>
            </p:cNvSpPr>
            <p:nvPr/>
          </p:nvSpPr>
          <p:spPr bwMode="auto">
            <a:xfrm>
              <a:off x="1240" y="226"/>
              <a:ext cx="9760" cy="832"/>
            </a:xfrm>
            <a:custGeom>
              <a:avLst/>
              <a:gdLst>
                <a:gd name="T0" fmla="+- 0 11000 1240"/>
                <a:gd name="T1" fmla="*/ T0 w 9760"/>
                <a:gd name="T2" fmla="+- 0 258 226"/>
                <a:gd name="T3" fmla="*/ 258 h 832"/>
                <a:gd name="T4" fmla="+- 0 10997 1240"/>
                <a:gd name="T5" fmla="*/ T4 w 9760"/>
                <a:gd name="T6" fmla="+- 0 246 226"/>
                <a:gd name="T7" fmla="*/ 246 h 832"/>
                <a:gd name="T8" fmla="+- 0 10991 1240"/>
                <a:gd name="T9" fmla="*/ T8 w 9760"/>
                <a:gd name="T10" fmla="+- 0 236 226"/>
                <a:gd name="T11" fmla="*/ 236 h 832"/>
                <a:gd name="T12" fmla="+- 0 10980 1240"/>
                <a:gd name="T13" fmla="*/ T12 w 9760"/>
                <a:gd name="T14" fmla="+- 0 229 226"/>
                <a:gd name="T15" fmla="*/ 229 h 832"/>
                <a:gd name="T16" fmla="+- 0 10968 1240"/>
                <a:gd name="T17" fmla="*/ T16 w 9760"/>
                <a:gd name="T18" fmla="+- 0 226 226"/>
                <a:gd name="T19" fmla="*/ 226 h 832"/>
                <a:gd name="T20" fmla="+- 0 1272 1240"/>
                <a:gd name="T21" fmla="*/ T20 w 9760"/>
                <a:gd name="T22" fmla="+- 0 226 226"/>
                <a:gd name="T23" fmla="*/ 226 h 832"/>
                <a:gd name="T24" fmla="+- 0 1260 1240"/>
                <a:gd name="T25" fmla="*/ T24 w 9760"/>
                <a:gd name="T26" fmla="+- 0 229 226"/>
                <a:gd name="T27" fmla="*/ 229 h 832"/>
                <a:gd name="T28" fmla="+- 0 1249 1240"/>
                <a:gd name="T29" fmla="*/ T28 w 9760"/>
                <a:gd name="T30" fmla="+- 0 236 226"/>
                <a:gd name="T31" fmla="*/ 236 h 832"/>
                <a:gd name="T32" fmla="+- 0 1243 1240"/>
                <a:gd name="T33" fmla="*/ T32 w 9760"/>
                <a:gd name="T34" fmla="+- 0 246 226"/>
                <a:gd name="T35" fmla="*/ 246 h 832"/>
                <a:gd name="T36" fmla="+- 0 1240 1240"/>
                <a:gd name="T37" fmla="*/ T36 w 9760"/>
                <a:gd name="T38" fmla="+- 0 258 226"/>
                <a:gd name="T39" fmla="*/ 258 h 832"/>
                <a:gd name="T40" fmla="+- 0 1240 1240"/>
                <a:gd name="T41" fmla="*/ T40 w 9760"/>
                <a:gd name="T42" fmla="+- 0 1026 226"/>
                <a:gd name="T43" fmla="*/ 1026 h 832"/>
                <a:gd name="T44" fmla="+- 0 1243 1240"/>
                <a:gd name="T45" fmla="*/ T44 w 9760"/>
                <a:gd name="T46" fmla="+- 0 1039 226"/>
                <a:gd name="T47" fmla="*/ 1039 h 832"/>
                <a:gd name="T48" fmla="+- 0 1249 1240"/>
                <a:gd name="T49" fmla="*/ T48 w 9760"/>
                <a:gd name="T50" fmla="+- 0 1049 226"/>
                <a:gd name="T51" fmla="*/ 1049 h 832"/>
                <a:gd name="T52" fmla="+- 0 1260 1240"/>
                <a:gd name="T53" fmla="*/ T52 w 9760"/>
                <a:gd name="T54" fmla="+- 0 1056 226"/>
                <a:gd name="T55" fmla="*/ 1056 h 832"/>
                <a:gd name="T56" fmla="+- 0 1272 1240"/>
                <a:gd name="T57" fmla="*/ T56 w 9760"/>
                <a:gd name="T58" fmla="+- 0 1058 226"/>
                <a:gd name="T59" fmla="*/ 1058 h 832"/>
                <a:gd name="T60" fmla="+- 0 10968 1240"/>
                <a:gd name="T61" fmla="*/ T60 w 9760"/>
                <a:gd name="T62" fmla="+- 0 1058 226"/>
                <a:gd name="T63" fmla="*/ 1058 h 832"/>
                <a:gd name="T64" fmla="+- 0 10980 1240"/>
                <a:gd name="T65" fmla="*/ T64 w 9760"/>
                <a:gd name="T66" fmla="+- 0 1056 226"/>
                <a:gd name="T67" fmla="*/ 1056 h 832"/>
                <a:gd name="T68" fmla="+- 0 10991 1240"/>
                <a:gd name="T69" fmla="*/ T68 w 9760"/>
                <a:gd name="T70" fmla="+- 0 1049 226"/>
                <a:gd name="T71" fmla="*/ 1049 h 832"/>
                <a:gd name="T72" fmla="+- 0 10997 1240"/>
                <a:gd name="T73" fmla="*/ T72 w 9760"/>
                <a:gd name="T74" fmla="+- 0 1039 226"/>
                <a:gd name="T75" fmla="*/ 1039 h 832"/>
                <a:gd name="T76" fmla="+- 0 11000 1240"/>
                <a:gd name="T77" fmla="*/ T76 w 9760"/>
                <a:gd name="T78" fmla="+- 0 1026 226"/>
                <a:gd name="T79" fmla="*/ 1026 h 832"/>
                <a:gd name="T80" fmla="+- 0 11000 1240"/>
                <a:gd name="T81" fmla="*/ T80 w 9760"/>
                <a:gd name="T82" fmla="+- 0 642 226"/>
                <a:gd name="T83" fmla="*/ 642 h 832"/>
                <a:gd name="T84" fmla="+- 0 11000 1240"/>
                <a:gd name="T85" fmla="*/ T84 w 9760"/>
                <a:gd name="T86" fmla="+- 0 258 226"/>
                <a:gd name="T87" fmla="*/ 258 h 8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832">
                  <a:moveTo>
                    <a:pt x="9760" y="32"/>
                  </a:moveTo>
                  <a:lnTo>
                    <a:pt x="9757" y="20"/>
                  </a:lnTo>
                  <a:lnTo>
                    <a:pt x="9751" y="10"/>
                  </a:lnTo>
                  <a:lnTo>
                    <a:pt x="9740" y="3"/>
                  </a:lnTo>
                  <a:lnTo>
                    <a:pt x="9728" y="0"/>
                  </a:lnTo>
                  <a:lnTo>
                    <a:pt x="32" y="0"/>
                  </a:lnTo>
                  <a:lnTo>
                    <a:pt x="20" y="3"/>
                  </a:lnTo>
                  <a:lnTo>
                    <a:pt x="9" y="10"/>
                  </a:lnTo>
                  <a:lnTo>
                    <a:pt x="3" y="20"/>
                  </a:lnTo>
                  <a:lnTo>
                    <a:pt x="0" y="32"/>
                  </a:lnTo>
                  <a:lnTo>
                    <a:pt x="0" y="800"/>
                  </a:lnTo>
                  <a:lnTo>
                    <a:pt x="3" y="813"/>
                  </a:lnTo>
                  <a:lnTo>
                    <a:pt x="9" y="823"/>
                  </a:lnTo>
                  <a:lnTo>
                    <a:pt x="20" y="830"/>
                  </a:lnTo>
                  <a:lnTo>
                    <a:pt x="32" y="832"/>
                  </a:lnTo>
                  <a:lnTo>
                    <a:pt x="9728" y="832"/>
                  </a:lnTo>
                  <a:lnTo>
                    <a:pt x="9740" y="830"/>
                  </a:lnTo>
                  <a:lnTo>
                    <a:pt x="9751" y="823"/>
                  </a:lnTo>
                  <a:lnTo>
                    <a:pt x="9757" y="813"/>
                  </a:lnTo>
                  <a:lnTo>
                    <a:pt x="9760" y="800"/>
                  </a:lnTo>
                  <a:lnTo>
                    <a:pt x="9760" y="416"/>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8" name="Text Box 890"/>
            <p:cNvSpPr txBox="1">
              <a:spLocks noChangeArrowheads="1"/>
            </p:cNvSpPr>
            <p:nvPr/>
          </p:nvSpPr>
          <p:spPr bwMode="auto">
            <a:xfrm>
              <a:off x="1224" y="210"/>
              <a:ext cx="9792"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2963545"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list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remove</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"Kotlisn"</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8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//false</a:t>
              </a:r>
              <a:r>
                <a:rPr kumimoji="0" lang="es-CL" sz="950" b="0" i="0" u="none" strike="noStrike" kern="0" cap="none" spc="-555"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list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remove</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//Scala</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038988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lnSpcReduction="10000"/>
          </a:bodyPr>
          <a:lstStyle/>
          <a:p>
            <a:pPr marL="0" indent="0">
              <a:buNone/>
            </a:pPr>
            <a:r>
              <a:rPr lang="es-ES" b="1" dirty="0"/>
              <a:t>Métodos de búsqueda</a:t>
            </a:r>
            <a:endParaRPr lang="es-CL" dirty="0"/>
          </a:p>
          <a:p>
            <a:r>
              <a:rPr lang="es-ES" dirty="0" err="1"/>
              <a:t>List</a:t>
            </a:r>
            <a:r>
              <a:rPr lang="es-ES" dirty="0"/>
              <a:t> proporciona métodos para buscar elementos y devuelve su posición numérica. Los siguientes dos métodos son compatibles con </a:t>
            </a:r>
            <a:r>
              <a:rPr lang="es-ES" dirty="0" err="1"/>
              <a:t>List</a:t>
            </a:r>
            <a:r>
              <a:rPr lang="es-ES" dirty="0"/>
              <a:t> para esta operación:</a:t>
            </a:r>
            <a:endParaRPr lang="es-CL" dirty="0"/>
          </a:p>
          <a:p>
            <a:pPr marL="0" indent="0">
              <a:buNone/>
            </a:pPr>
            <a:r>
              <a:rPr lang="es-ES" dirty="0"/>
              <a:t> </a:t>
            </a:r>
            <a:endParaRPr lang="es-CL" dirty="0"/>
          </a:p>
          <a:p>
            <a:pPr lvl="0"/>
            <a:r>
              <a:rPr lang="es-ES" b="1" dirty="0" err="1"/>
              <a:t>int</a:t>
            </a:r>
            <a:r>
              <a:rPr lang="es-ES" b="1" dirty="0"/>
              <a:t> </a:t>
            </a:r>
            <a:r>
              <a:rPr lang="es-ES" b="1" dirty="0" err="1"/>
              <a:t>indexOf</a:t>
            </a:r>
            <a:r>
              <a:rPr lang="es-ES" b="1" dirty="0"/>
              <a:t>(</a:t>
            </a:r>
            <a:r>
              <a:rPr lang="es-ES" b="1" dirty="0" err="1"/>
              <a:t>Object</a:t>
            </a:r>
            <a:r>
              <a:rPr lang="es-ES" b="1" dirty="0"/>
              <a:t> o)</a:t>
            </a:r>
            <a:r>
              <a:rPr lang="es-ES" dirty="0"/>
              <a:t>: este método devuelve la primera aparición del elemento dado o -1 si el elemento no está presente en la lista.</a:t>
            </a:r>
            <a:endParaRPr lang="es-CL" dirty="0"/>
          </a:p>
          <a:p>
            <a:pPr lvl="0"/>
            <a:r>
              <a:rPr lang="es-ES" b="1" dirty="0" err="1"/>
              <a:t>int</a:t>
            </a:r>
            <a:r>
              <a:rPr lang="es-ES" b="1" dirty="0"/>
              <a:t> </a:t>
            </a:r>
            <a:r>
              <a:rPr lang="es-ES" b="1" dirty="0" err="1"/>
              <a:t>lastIndexOf</a:t>
            </a:r>
            <a:r>
              <a:rPr lang="es-ES" b="1" dirty="0"/>
              <a:t>(</a:t>
            </a:r>
            <a:r>
              <a:rPr lang="es-ES" b="1" dirty="0" err="1"/>
              <a:t>Object</a:t>
            </a:r>
            <a:r>
              <a:rPr lang="es-ES" b="1" dirty="0"/>
              <a:t> o)</a:t>
            </a:r>
            <a:r>
              <a:rPr lang="es-ES" dirty="0"/>
              <a:t>: este método devuelve la última aparición del elemento dado o -1 si el elemento no está presente en la lista.</a:t>
            </a:r>
            <a:endParaRPr lang="es-CL" dirty="0"/>
          </a:p>
          <a:p>
            <a:pPr marL="0" indent="0">
              <a:buNone/>
            </a:pPr>
            <a:r>
              <a:rPr lang="es-ES" dirty="0"/>
              <a:t> </a:t>
            </a:r>
            <a:endParaRPr lang="es-CL" dirty="0"/>
          </a:p>
          <a:p>
            <a:pPr marL="0" indent="0">
              <a:buNone/>
            </a:pPr>
            <a:r>
              <a:rPr lang="es-ES" b="1" dirty="0"/>
              <a:t>Buscar índice de elemento con .</a:t>
            </a:r>
            <a:r>
              <a:rPr lang="es-ES" b="1" dirty="0" err="1"/>
              <a:t>indexOf</a:t>
            </a:r>
            <a:endParaRPr lang="es-CL" dirty="0"/>
          </a:p>
          <a:p>
            <a:r>
              <a:rPr lang="es-ES" dirty="0"/>
              <a:t>Podemos saber si un elemento se encuentra dentro de una lista utilizando el método .</a:t>
            </a:r>
            <a:r>
              <a:rPr lang="es-ES" dirty="0" err="1"/>
              <a:t>indexOf</a:t>
            </a:r>
            <a:endParaRPr lang="es-CL"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1306037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ES" b="1" dirty="0" smtClean="0"/>
              <a:t>Ejemplos </a:t>
            </a:r>
            <a:r>
              <a:rPr lang="es-ES" b="1" dirty="0"/>
              <a:t>de iteración con </a:t>
            </a:r>
            <a:r>
              <a:rPr lang="es-ES" b="1" dirty="0" err="1"/>
              <a:t>forEach</a:t>
            </a:r>
            <a:r>
              <a:rPr lang="es-ES" b="1" dirty="0"/>
              <a:t> de </a:t>
            </a:r>
            <a:r>
              <a:rPr lang="es-ES" b="1" dirty="0" err="1" smtClean="0"/>
              <a:t>streams</a:t>
            </a:r>
            <a:endParaRPr lang="es-ES" b="1" dirty="0" smtClean="0"/>
          </a:p>
          <a:p>
            <a:pPr marL="0" indent="0">
              <a:buNone/>
            </a:pPr>
            <a:endParaRPr lang="es-ES" b="1" dirty="0"/>
          </a:p>
          <a:p>
            <a:pPr marL="0" indent="0">
              <a:buNone/>
            </a:pPr>
            <a:endParaRPr lang="es-ES" b="1" dirty="0" smtClean="0"/>
          </a:p>
          <a:p>
            <a:pPr marL="0" indent="0">
              <a:buNone/>
            </a:pPr>
            <a:endParaRPr lang="es-ES" b="1" dirty="0"/>
          </a:p>
          <a:p>
            <a:pPr marL="0" indent="0">
              <a:buNone/>
            </a:pPr>
            <a:endParaRPr lang="es-ES" b="1" dirty="0" smtClean="0"/>
          </a:p>
          <a:p>
            <a:pPr marL="0" indent="0">
              <a:buNone/>
            </a:pPr>
            <a:r>
              <a:rPr lang="es-ES" b="1" dirty="0"/>
              <a:t>Transformación con .</a:t>
            </a:r>
            <a:r>
              <a:rPr lang="es-ES" b="1" dirty="0" err="1"/>
              <a:t>map</a:t>
            </a:r>
            <a:endParaRPr lang="es-CL" dirty="0"/>
          </a:p>
          <a:p>
            <a:pPr marL="0" indent="0">
              <a:buNone/>
            </a:pPr>
            <a:endParaRPr lang="es-CL" dirty="0"/>
          </a:p>
          <a:p>
            <a:endParaRPr lang="es-CL" dirty="0"/>
          </a:p>
          <a:p>
            <a:endParaRPr lang="es-CL" dirty="0"/>
          </a:p>
          <a:p>
            <a:pPr marL="0" indent="0">
              <a:buNone/>
            </a:pPr>
            <a:endParaRPr lang="es-CL" dirty="0"/>
          </a:p>
          <a:p>
            <a:pPr marL="0" indent="0">
              <a:buNone/>
            </a:pPr>
            <a:endParaRPr lang="es-ES" sz="2400" dirty="0"/>
          </a:p>
        </p:txBody>
      </p:sp>
      <p:grpSp>
        <p:nvGrpSpPr>
          <p:cNvPr id="5" name="Grupo 4"/>
          <p:cNvGrpSpPr>
            <a:grpSpLocks/>
          </p:cNvGrpSpPr>
          <p:nvPr/>
        </p:nvGrpSpPr>
        <p:grpSpPr bwMode="auto">
          <a:xfrm>
            <a:off x="2434591" y="2261213"/>
            <a:ext cx="7034530" cy="988695"/>
            <a:chOff x="1224" y="300"/>
            <a:chExt cx="11078" cy="1557"/>
          </a:xfrm>
        </p:grpSpPr>
        <p:sp>
          <p:nvSpPr>
            <p:cNvPr id="6" name="AutoShape 892"/>
            <p:cNvSpPr>
              <a:spLocks/>
            </p:cNvSpPr>
            <p:nvPr/>
          </p:nvSpPr>
          <p:spPr bwMode="auto">
            <a:xfrm>
              <a:off x="1224" y="300"/>
              <a:ext cx="9792" cy="1168"/>
            </a:xfrm>
            <a:custGeom>
              <a:avLst/>
              <a:gdLst>
                <a:gd name="T0" fmla="+- 0 10968 1224"/>
                <a:gd name="T1" fmla="*/ T0 w 9792"/>
                <a:gd name="T2" fmla="+- 0 300 300"/>
                <a:gd name="T3" fmla="*/ 300 h 1168"/>
                <a:gd name="T4" fmla="+- 0 1272 1224"/>
                <a:gd name="T5" fmla="*/ T4 w 9792"/>
                <a:gd name="T6" fmla="+- 0 300 300"/>
                <a:gd name="T7" fmla="*/ 300 h 1168"/>
                <a:gd name="T8" fmla="+- 0 1253 1224"/>
                <a:gd name="T9" fmla="*/ T8 w 9792"/>
                <a:gd name="T10" fmla="+- 0 304 300"/>
                <a:gd name="T11" fmla="*/ 304 h 1168"/>
                <a:gd name="T12" fmla="+- 0 1238 1224"/>
                <a:gd name="T13" fmla="*/ T12 w 9792"/>
                <a:gd name="T14" fmla="+- 0 314 300"/>
                <a:gd name="T15" fmla="*/ 314 h 1168"/>
                <a:gd name="T16" fmla="+- 0 1228 1224"/>
                <a:gd name="T17" fmla="*/ T16 w 9792"/>
                <a:gd name="T18" fmla="+- 0 329 300"/>
                <a:gd name="T19" fmla="*/ 329 h 1168"/>
                <a:gd name="T20" fmla="+- 0 1224 1224"/>
                <a:gd name="T21" fmla="*/ T20 w 9792"/>
                <a:gd name="T22" fmla="+- 0 348 300"/>
                <a:gd name="T23" fmla="*/ 348 h 1168"/>
                <a:gd name="T24" fmla="+- 0 1224 1224"/>
                <a:gd name="T25" fmla="*/ T24 w 9792"/>
                <a:gd name="T26" fmla="+- 0 1420 300"/>
                <a:gd name="T27" fmla="*/ 1420 h 1168"/>
                <a:gd name="T28" fmla="+- 0 1228 1224"/>
                <a:gd name="T29" fmla="*/ T28 w 9792"/>
                <a:gd name="T30" fmla="+- 0 1439 300"/>
                <a:gd name="T31" fmla="*/ 1439 h 1168"/>
                <a:gd name="T32" fmla="+- 0 1238 1224"/>
                <a:gd name="T33" fmla="*/ T32 w 9792"/>
                <a:gd name="T34" fmla="+- 0 1454 300"/>
                <a:gd name="T35" fmla="*/ 1454 h 1168"/>
                <a:gd name="T36" fmla="+- 0 1253 1224"/>
                <a:gd name="T37" fmla="*/ T36 w 9792"/>
                <a:gd name="T38" fmla="+- 0 1464 300"/>
                <a:gd name="T39" fmla="*/ 1464 h 1168"/>
                <a:gd name="T40" fmla="+- 0 1272 1224"/>
                <a:gd name="T41" fmla="*/ T40 w 9792"/>
                <a:gd name="T42" fmla="+- 0 1468 300"/>
                <a:gd name="T43" fmla="*/ 1468 h 1168"/>
                <a:gd name="T44" fmla="+- 0 10968 1224"/>
                <a:gd name="T45" fmla="*/ T44 w 9792"/>
                <a:gd name="T46" fmla="+- 0 1468 300"/>
                <a:gd name="T47" fmla="*/ 1468 h 1168"/>
                <a:gd name="T48" fmla="+- 0 10987 1224"/>
                <a:gd name="T49" fmla="*/ T48 w 9792"/>
                <a:gd name="T50" fmla="+- 0 1464 300"/>
                <a:gd name="T51" fmla="*/ 1464 h 1168"/>
                <a:gd name="T52" fmla="+- 0 11002 1224"/>
                <a:gd name="T53" fmla="*/ T52 w 9792"/>
                <a:gd name="T54" fmla="+- 0 1454 300"/>
                <a:gd name="T55" fmla="*/ 1454 h 1168"/>
                <a:gd name="T56" fmla="+- 0 11012 1224"/>
                <a:gd name="T57" fmla="*/ T56 w 9792"/>
                <a:gd name="T58" fmla="+- 0 1439 300"/>
                <a:gd name="T59" fmla="*/ 1439 h 1168"/>
                <a:gd name="T60" fmla="+- 0 11014 1224"/>
                <a:gd name="T61" fmla="*/ T60 w 9792"/>
                <a:gd name="T62" fmla="+- 0 1428 300"/>
                <a:gd name="T63" fmla="*/ 1428 h 1168"/>
                <a:gd name="T64" fmla="+- 0 1296 1224"/>
                <a:gd name="T65" fmla="*/ T64 w 9792"/>
                <a:gd name="T66" fmla="+- 0 1428 300"/>
                <a:gd name="T67" fmla="*/ 1428 h 1168"/>
                <a:gd name="T68" fmla="+- 0 1284 1224"/>
                <a:gd name="T69" fmla="*/ T68 w 9792"/>
                <a:gd name="T70" fmla="+- 0 1426 300"/>
                <a:gd name="T71" fmla="*/ 1426 h 1168"/>
                <a:gd name="T72" fmla="+- 0 1273 1224"/>
                <a:gd name="T73" fmla="*/ T72 w 9792"/>
                <a:gd name="T74" fmla="+- 0 1419 300"/>
                <a:gd name="T75" fmla="*/ 1419 h 1168"/>
                <a:gd name="T76" fmla="+- 0 1267 1224"/>
                <a:gd name="T77" fmla="*/ T76 w 9792"/>
                <a:gd name="T78" fmla="+- 0 1409 300"/>
                <a:gd name="T79" fmla="*/ 1409 h 1168"/>
                <a:gd name="T80" fmla="+- 0 1264 1224"/>
                <a:gd name="T81" fmla="*/ T80 w 9792"/>
                <a:gd name="T82" fmla="+- 0 1396 300"/>
                <a:gd name="T83" fmla="*/ 1396 h 1168"/>
                <a:gd name="T84" fmla="+- 0 1264 1224"/>
                <a:gd name="T85" fmla="*/ T84 w 9792"/>
                <a:gd name="T86" fmla="+- 0 372 300"/>
                <a:gd name="T87" fmla="*/ 372 h 1168"/>
                <a:gd name="T88" fmla="+- 0 1267 1224"/>
                <a:gd name="T89" fmla="*/ T88 w 9792"/>
                <a:gd name="T90" fmla="+- 0 360 300"/>
                <a:gd name="T91" fmla="*/ 360 h 1168"/>
                <a:gd name="T92" fmla="+- 0 1273 1224"/>
                <a:gd name="T93" fmla="*/ T92 w 9792"/>
                <a:gd name="T94" fmla="+- 0 349 300"/>
                <a:gd name="T95" fmla="*/ 349 h 1168"/>
                <a:gd name="T96" fmla="+- 0 1284 1224"/>
                <a:gd name="T97" fmla="*/ T96 w 9792"/>
                <a:gd name="T98" fmla="+- 0 343 300"/>
                <a:gd name="T99" fmla="*/ 343 h 1168"/>
                <a:gd name="T100" fmla="+- 0 1296 1224"/>
                <a:gd name="T101" fmla="*/ T100 w 9792"/>
                <a:gd name="T102" fmla="+- 0 340 300"/>
                <a:gd name="T103" fmla="*/ 340 h 1168"/>
                <a:gd name="T104" fmla="+- 0 11014 1224"/>
                <a:gd name="T105" fmla="*/ T104 w 9792"/>
                <a:gd name="T106" fmla="+- 0 340 300"/>
                <a:gd name="T107" fmla="*/ 340 h 1168"/>
                <a:gd name="T108" fmla="+- 0 11012 1224"/>
                <a:gd name="T109" fmla="*/ T108 w 9792"/>
                <a:gd name="T110" fmla="+- 0 329 300"/>
                <a:gd name="T111" fmla="*/ 329 h 1168"/>
                <a:gd name="T112" fmla="+- 0 11002 1224"/>
                <a:gd name="T113" fmla="*/ T112 w 9792"/>
                <a:gd name="T114" fmla="+- 0 314 300"/>
                <a:gd name="T115" fmla="*/ 314 h 1168"/>
                <a:gd name="T116" fmla="+- 0 10987 1224"/>
                <a:gd name="T117" fmla="*/ T116 w 9792"/>
                <a:gd name="T118" fmla="+- 0 304 300"/>
                <a:gd name="T119" fmla="*/ 304 h 1168"/>
                <a:gd name="T120" fmla="+- 0 10968 1224"/>
                <a:gd name="T121" fmla="*/ T120 w 9792"/>
                <a:gd name="T122" fmla="+- 0 300 300"/>
                <a:gd name="T123" fmla="*/ 300 h 1168"/>
                <a:gd name="T124" fmla="+- 0 11014 1224"/>
                <a:gd name="T125" fmla="*/ T124 w 9792"/>
                <a:gd name="T126" fmla="+- 0 340 300"/>
                <a:gd name="T127" fmla="*/ 340 h 1168"/>
                <a:gd name="T128" fmla="+- 0 10944 1224"/>
                <a:gd name="T129" fmla="*/ T128 w 9792"/>
                <a:gd name="T130" fmla="+- 0 340 300"/>
                <a:gd name="T131" fmla="*/ 340 h 1168"/>
                <a:gd name="T132" fmla="+- 0 10956 1224"/>
                <a:gd name="T133" fmla="*/ T132 w 9792"/>
                <a:gd name="T134" fmla="+- 0 343 300"/>
                <a:gd name="T135" fmla="*/ 343 h 1168"/>
                <a:gd name="T136" fmla="+- 0 10967 1224"/>
                <a:gd name="T137" fmla="*/ T136 w 9792"/>
                <a:gd name="T138" fmla="+- 0 349 300"/>
                <a:gd name="T139" fmla="*/ 349 h 1168"/>
                <a:gd name="T140" fmla="+- 0 10973 1224"/>
                <a:gd name="T141" fmla="*/ T140 w 9792"/>
                <a:gd name="T142" fmla="+- 0 360 300"/>
                <a:gd name="T143" fmla="*/ 360 h 1168"/>
                <a:gd name="T144" fmla="+- 0 10976 1224"/>
                <a:gd name="T145" fmla="*/ T144 w 9792"/>
                <a:gd name="T146" fmla="+- 0 372 300"/>
                <a:gd name="T147" fmla="*/ 372 h 1168"/>
                <a:gd name="T148" fmla="+- 0 10976 1224"/>
                <a:gd name="T149" fmla="*/ T148 w 9792"/>
                <a:gd name="T150" fmla="+- 0 1396 300"/>
                <a:gd name="T151" fmla="*/ 1396 h 1168"/>
                <a:gd name="T152" fmla="+- 0 10973 1224"/>
                <a:gd name="T153" fmla="*/ T152 w 9792"/>
                <a:gd name="T154" fmla="+- 0 1409 300"/>
                <a:gd name="T155" fmla="*/ 1409 h 1168"/>
                <a:gd name="T156" fmla="+- 0 10967 1224"/>
                <a:gd name="T157" fmla="*/ T156 w 9792"/>
                <a:gd name="T158" fmla="+- 0 1419 300"/>
                <a:gd name="T159" fmla="*/ 1419 h 1168"/>
                <a:gd name="T160" fmla="+- 0 10956 1224"/>
                <a:gd name="T161" fmla="*/ T160 w 9792"/>
                <a:gd name="T162" fmla="+- 0 1426 300"/>
                <a:gd name="T163" fmla="*/ 1426 h 1168"/>
                <a:gd name="T164" fmla="+- 0 10944 1224"/>
                <a:gd name="T165" fmla="*/ T164 w 9792"/>
                <a:gd name="T166" fmla="+- 0 1428 300"/>
                <a:gd name="T167" fmla="*/ 1428 h 1168"/>
                <a:gd name="T168" fmla="+- 0 11014 1224"/>
                <a:gd name="T169" fmla="*/ T168 w 9792"/>
                <a:gd name="T170" fmla="+- 0 1428 300"/>
                <a:gd name="T171" fmla="*/ 1428 h 1168"/>
                <a:gd name="T172" fmla="+- 0 11016 1224"/>
                <a:gd name="T173" fmla="*/ T172 w 9792"/>
                <a:gd name="T174" fmla="+- 0 1420 300"/>
                <a:gd name="T175" fmla="*/ 1420 h 1168"/>
                <a:gd name="T176" fmla="+- 0 11016 1224"/>
                <a:gd name="T177" fmla="*/ T176 w 9792"/>
                <a:gd name="T178" fmla="+- 0 348 300"/>
                <a:gd name="T179" fmla="*/ 348 h 1168"/>
                <a:gd name="T180" fmla="+- 0 11014 1224"/>
                <a:gd name="T181" fmla="*/ T180 w 9792"/>
                <a:gd name="T182" fmla="+- 0 340 300"/>
                <a:gd name="T183" fmla="*/ 340 h 11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1168">
                  <a:moveTo>
                    <a:pt x="9744" y="0"/>
                  </a:moveTo>
                  <a:lnTo>
                    <a:pt x="48" y="0"/>
                  </a:lnTo>
                  <a:lnTo>
                    <a:pt x="29" y="4"/>
                  </a:lnTo>
                  <a:lnTo>
                    <a:pt x="14" y="14"/>
                  </a:lnTo>
                  <a:lnTo>
                    <a:pt x="4" y="29"/>
                  </a:lnTo>
                  <a:lnTo>
                    <a:pt x="0" y="48"/>
                  </a:lnTo>
                  <a:lnTo>
                    <a:pt x="0" y="1120"/>
                  </a:lnTo>
                  <a:lnTo>
                    <a:pt x="4" y="1139"/>
                  </a:lnTo>
                  <a:lnTo>
                    <a:pt x="14" y="1154"/>
                  </a:lnTo>
                  <a:lnTo>
                    <a:pt x="29" y="1164"/>
                  </a:lnTo>
                  <a:lnTo>
                    <a:pt x="48" y="1168"/>
                  </a:lnTo>
                  <a:lnTo>
                    <a:pt x="9744" y="1168"/>
                  </a:lnTo>
                  <a:lnTo>
                    <a:pt x="9763" y="1164"/>
                  </a:lnTo>
                  <a:lnTo>
                    <a:pt x="9778" y="1154"/>
                  </a:lnTo>
                  <a:lnTo>
                    <a:pt x="9788" y="1139"/>
                  </a:lnTo>
                  <a:lnTo>
                    <a:pt x="9790" y="1128"/>
                  </a:lnTo>
                  <a:lnTo>
                    <a:pt x="72" y="1128"/>
                  </a:lnTo>
                  <a:lnTo>
                    <a:pt x="60" y="1126"/>
                  </a:lnTo>
                  <a:lnTo>
                    <a:pt x="49" y="1119"/>
                  </a:lnTo>
                  <a:lnTo>
                    <a:pt x="43" y="1109"/>
                  </a:lnTo>
                  <a:lnTo>
                    <a:pt x="40" y="1096"/>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1096"/>
                  </a:lnTo>
                  <a:lnTo>
                    <a:pt x="9749" y="1109"/>
                  </a:lnTo>
                  <a:lnTo>
                    <a:pt x="9743" y="1119"/>
                  </a:lnTo>
                  <a:lnTo>
                    <a:pt x="9732" y="1126"/>
                  </a:lnTo>
                  <a:lnTo>
                    <a:pt x="9720" y="1128"/>
                  </a:lnTo>
                  <a:lnTo>
                    <a:pt x="9790" y="1128"/>
                  </a:lnTo>
                  <a:lnTo>
                    <a:pt x="9792" y="1120"/>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7" name="Freeform 893"/>
            <p:cNvSpPr>
              <a:spLocks/>
            </p:cNvSpPr>
            <p:nvPr/>
          </p:nvSpPr>
          <p:spPr bwMode="auto">
            <a:xfrm>
              <a:off x="1240" y="316"/>
              <a:ext cx="9760" cy="1136"/>
            </a:xfrm>
            <a:custGeom>
              <a:avLst/>
              <a:gdLst>
                <a:gd name="T0" fmla="+- 0 11000 1240"/>
                <a:gd name="T1" fmla="*/ T0 w 9760"/>
                <a:gd name="T2" fmla="+- 0 348 316"/>
                <a:gd name="T3" fmla="*/ 348 h 1136"/>
                <a:gd name="T4" fmla="+- 0 10997 1240"/>
                <a:gd name="T5" fmla="*/ T4 w 9760"/>
                <a:gd name="T6" fmla="+- 0 336 316"/>
                <a:gd name="T7" fmla="*/ 336 h 1136"/>
                <a:gd name="T8" fmla="+- 0 10991 1240"/>
                <a:gd name="T9" fmla="*/ T8 w 9760"/>
                <a:gd name="T10" fmla="+- 0 325 316"/>
                <a:gd name="T11" fmla="*/ 325 h 1136"/>
                <a:gd name="T12" fmla="+- 0 10980 1240"/>
                <a:gd name="T13" fmla="*/ T12 w 9760"/>
                <a:gd name="T14" fmla="+- 0 319 316"/>
                <a:gd name="T15" fmla="*/ 319 h 1136"/>
                <a:gd name="T16" fmla="+- 0 10968 1240"/>
                <a:gd name="T17" fmla="*/ T16 w 9760"/>
                <a:gd name="T18" fmla="+- 0 316 316"/>
                <a:gd name="T19" fmla="*/ 316 h 1136"/>
                <a:gd name="T20" fmla="+- 0 1272 1240"/>
                <a:gd name="T21" fmla="*/ T20 w 9760"/>
                <a:gd name="T22" fmla="+- 0 316 316"/>
                <a:gd name="T23" fmla="*/ 316 h 1136"/>
                <a:gd name="T24" fmla="+- 0 1260 1240"/>
                <a:gd name="T25" fmla="*/ T24 w 9760"/>
                <a:gd name="T26" fmla="+- 0 319 316"/>
                <a:gd name="T27" fmla="*/ 319 h 1136"/>
                <a:gd name="T28" fmla="+- 0 1249 1240"/>
                <a:gd name="T29" fmla="*/ T28 w 9760"/>
                <a:gd name="T30" fmla="+- 0 325 316"/>
                <a:gd name="T31" fmla="*/ 325 h 1136"/>
                <a:gd name="T32" fmla="+- 0 1243 1240"/>
                <a:gd name="T33" fmla="*/ T32 w 9760"/>
                <a:gd name="T34" fmla="+- 0 336 316"/>
                <a:gd name="T35" fmla="*/ 336 h 1136"/>
                <a:gd name="T36" fmla="+- 0 1240 1240"/>
                <a:gd name="T37" fmla="*/ T36 w 9760"/>
                <a:gd name="T38" fmla="+- 0 348 316"/>
                <a:gd name="T39" fmla="*/ 348 h 1136"/>
                <a:gd name="T40" fmla="+- 0 1240 1240"/>
                <a:gd name="T41" fmla="*/ T40 w 9760"/>
                <a:gd name="T42" fmla="+- 0 1420 316"/>
                <a:gd name="T43" fmla="*/ 1420 h 1136"/>
                <a:gd name="T44" fmla="+- 0 1243 1240"/>
                <a:gd name="T45" fmla="*/ T44 w 9760"/>
                <a:gd name="T46" fmla="+- 0 1433 316"/>
                <a:gd name="T47" fmla="*/ 1433 h 1136"/>
                <a:gd name="T48" fmla="+- 0 1249 1240"/>
                <a:gd name="T49" fmla="*/ T48 w 9760"/>
                <a:gd name="T50" fmla="+- 0 1443 316"/>
                <a:gd name="T51" fmla="*/ 1443 h 1136"/>
                <a:gd name="T52" fmla="+- 0 1260 1240"/>
                <a:gd name="T53" fmla="*/ T52 w 9760"/>
                <a:gd name="T54" fmla="+- 0 1450 316"/>
                <a:gd name="T55" fmla="*/ 1450 h 1136"/>
                <a:gd name="T56" fmla="+- 0 1272 1240"/>
                <a:gd name="T57" fmla="*/ T56 w 9760"/>
                <a:gd name="T58" fmla="+- 0 1452 316"/>
                <a:gd name="T59" fmla="*/ 1452 h 1136"/>
                <a:gd name="T60" fmla="+- 0 10968 1240"/>
                <a:gd name="T61" fmla="*/ T60 w 9760"/>
                <a:gd name="T62" fmla="+- 0 1452 316"/>
                <a:gd name="T63" fmla="*/ 1452 h 1136"/>
                <a:gd name="T64" fmla="+- 0 10980 1240"/>
                <a:gd name="T65" fmla="*/ T64 w 9760"/>
                <a:gd name="T66" fmla="+- 0 1450 316"/>
                <a:gd name="T67" fmla="*/ 1450 h 1136"/>
                <a:gd name="T68" fmla="+- 0 10991 1240"/>
                <a:gd name="T69" fmla="*/ T68 w 9760"/>
                <a:gd name="T70" fmla="+- 0 1443 316"/>
                <a:gd name="T71" fmla="*/ 1443 h 1136"/>
                <a:gd name="T72" fmla="+- 0 10997 1240"/>
                <a:gd name="T73" fmla="*/ T72 w 9760"/>
                <a:gd name="T74" fmla="+- 0 1433 316"/>
                <a:gd name="T75" fmla="*/ 1433 h 1136"/>
                <a:gd name="T76" fmla="+- 0 11000 1240"/>
                <a:gd name="T77" fmla="*/ T76 w 9760"/>
                <a:gd name="T78" fmla="+- 0 1420 316"/>
                <a:gd name="T79" fmla="*/ 1420 h 1136"/>
                <a:gd name="T80" fmla="+- 0 11000 1240"/>
                <a:gd name="T81" fmla="*/ T80 w 9760"/>
                <a:gd name="T82" fmla="+- 0 884 316"/>
                <a:gd name="T83" fmla="*/ 884 h 1136"/>
                <a:gd name="T84" fmla="+- 0 11000 1240"/>
                <a:gd name="T85" fmla="*/ T84 w 9760"/>
                <a:gd name="T86" fmla="+- 0 348 316"/>
                <a:gd name="T87" fmla="*/ 348 h 113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1136">
                  <a:moveTo>
                    <a:pt x="9760" y="32"/>
                  </a:moveTo>
                  <a:lnTo>
                    <a:pt x="9757" y="20"/>
                  </a:lnTo>
                  <a:lnTo>
                    <a:pt x="9751" y="9"/>
                  </a:lnTo>
                  <a:lnTo>
                    <a:pt x="9740" y="3"/>
                  </a:lnTo>
                  <a:lnTo>
                    <a:pt x="9728" y="0"/>
                  </a:lnTo>
                  <a:lnTo>
                    <a:pt x="32" y="0"/>
                  </a:lnTo>
                  <a:lnTo>
                    <a:pt x="20" y="3"/>
                  </a:lnTo>
                  <a:lnTo>
                    <a:pt x="9" y="9"/>
                  </a:lnTo>
                  <a:lnTo>
                    <a:pt x="3" y="20"/>
                  </a:lnTo>
                  <a:lnTo>
                    <a:pt x="0" y="32"/>
                  </a:lnTo>
                  <a:lnTo>
                    <a:pt x="0" y="1104"/>
                  </a:lnTo>
                  <a:lnTo>
                    <a:pt x="3" y="1117"/>
                  </a:lnTo>
                  <a:lnTo>
                    <a:pt x="9" y="1127"/>
                  </a:lnTo>
                  <a:lnTo>
                    <a:pt x="20" y="1134"/>
                  </a:lnTo>
                  <a:lnTo>
                    <a:pt x="32" y="1136"/>
                  </a:lnTo>
                  <a:lnTo>
                    <a:pt x="9728" y="1136"/>
                  </a:lnTo>
                  <a:lnTo>
                    <a:pt x="9740" y="1134"/>
                  </a:lnTo>
                  <a:lnTo>
                    <a:pt x="9751" y="1127"/>
                  </a:lnTo>
                  <a:lnTo>
                    <a:pt x="9757" y="1117"/>
                  </a:lnTo>
                  <a:lnTo>
                    <a:pt x="9760" y="1104"/>
                  </a:lnTo>
                  <a:lnTo>
                    <a:pt x="9760" y="568"/>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8" name="Text Box 894"/>
            <p:cNvSpPr txBox="1">
              <a:spLocks noChangeArrowheads="1"/>
            </p:cNvSpPr>
            <p:nvPr/>
          </p:nvSpPr>
          <p:spPr bwMode="auto">
            <a:xfrm>
              <a:off x="1256" y="689"/>
              <a:ext cx="11046" cy="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1" i="0" u="none" strike="noStrike" kern="0" cap="none" spc="0" normalizeH="0" baseline="0" noProof="0" dirty="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294640"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List</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0" normalizeH="0" baseline="0" noProof="0" dirty="0" err="1">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String</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950" b="0" i="0" u="none" strike="noStrike" kern="0" cap="none" spc="5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langs</a:t>
              </a:r>
              <a:r>
                <a:rPr kumimoji="0" lang="es-CL" sz="950" b="0" i="0" u="none" strike="noStrike" kern="0" cap="none" spc="55"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Arrays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asList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"Java"</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Scala</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Groovy</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Rust</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Kotlin</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5"/>
                </a:spcBef>
                <a:spcAft>
                  <a:spcPts val="0"/>
                </a:spcAft>
                <a:buClrTx/>
                <a:buSzTx/>
                <a:buFontTx/>
                <a:buNone/>
                <a:tabLst/>
                <a:defRPr/>
              </a:pP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forEach</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//Imprime</a:t>
              </a:r>
              <a:r>
                <a:rPr kumimoji="0" lang="es-CL" sz="950" b="0" i="0" u="none" strike="noStrike" kern="0" cap="none" spc="6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en</a:t>
              </a:r>
              <a:r>
                <a:rPr kumimoji="0" lang="es-CL" sz="950" b="0" i="0" u="none" strike="noStrike" kern="0" cap="none" spc="6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pantalla</a:t>
              </a:r>
              <a:r>
                <a:rPr kumimoji="0" lang="es-CL" sz="950" b="0" i="0" u="none" strike="noStrike" kern="0" cap="none" spc="6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los</a:t>
              </a:r>
              <a:r>
                <a:rPr kumimoji="0" lang="es-CL" sz="950" b="0" i="0" u="none" strike="noStrike" kern="0" cap="none" spc="6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lenguajes</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grpSp>
        <p:nvGrpSpPr>
          <p:cNvPr id="9" name="Grupo 8"/>
          <p:cNvGrpSpPr>
            <a:grpSpLocks/>
          </p:cNvGrpSpPr>
          <p:nvPr/>
        </p:nvGrpSpPr>
        <p:grpSpPr bwMode="auto">
          <a:xfrm>
            <a:off x="2444751" y="4490068"/>
            <a:ext cx="6217920" cy="548640"/>
            <a:chOff x="1224" y="300"/>
            <a:chExt cx="9792" cy="864"/>
          </a:xfrm>
        </p:grpSpPr>
        <p:sp>
          <p:nvSpPr>
            <p:cNvPr id="10" name="AutoShape 900"/>
            <p:cNvSpPr>
              <a:spLocks/>
            </p:cNvSpPr>
            <p:nvPr/>
          </p:nvSpPr>
          <p:spPr bwMode="auto">
            <a:xfrm>
              <a:off x="1224" y="300"/>
              <a:ext cx="9792" cy="864"/>
            </a:xfrm>
            <a:custGeom>
              <a:avLst/>
              <a:gdLst>
                <a:gd name="T0" fmla="+- 0 10968 1224"/>
                <a:gd name="T1" fmla="*/ T0 w 9792"/>
                <a:gd name="T2" fmla="+- 0 300 300"/>
                <a:gd name="T3" fmla="*/ 300 h 864"/>
                <a:gd name="T4" fmla="+- 0 1272 1224"/>
                <a:gd name="T5" fmla="*/ T4 w 9792"/>
                <a:gd name="T6" fmla="+- 0 300 300"/>
                <a:gd name="T7" fmla="*/ 300 h 864"/>
                <a:gd name="T8" fmla="+- 0 1253 1224"/>
                <a:gd name="T9" fmla="*/ T8 w 9792"/>
                <a:gd name="T10" fmla="+- 0 304 300"/>
                <a:gd name="T11" fmla="*/ 304 h 864"/>
                <a:gd name="T12" fmla="+- 0 1238 1224"/>
                <a:gd name="T13" fmla="*/ T12 w 9792"/>
                <a:gd name="T14" fmla="+- 0 314 300"/>
                <a:gd name="T15" fmla="*/ 314 h 864"/>
                <a:gd name="T16" fmla="+- 0 1228 1224"/>
                <a:gd name="T17" fmla="*/ T16 w 9792"/>
                <a:gd name="T18" fmla="+- 0 329 300"/>
                <a:gd name="T19" fmla="*/ 329 h 864"/>
                <a:gd name="T20" fmla="+- 0 1224 1224"/>
                <a:gd name="T21" fmla="*/ T20 w 9792"/>
                <a:gd name="T22" fmla="+- 0 348 300"/>
                <a:gd name="T23" fmla="*/ 348 h 864"/>
                <a:gd name="T24" fmla="+- 0 1224 1224"/>
                <a:gd name="T25" fmla="*/ T24 w 9792"/>
                <a:gd name="T26" fmla="+- 0 1116 300"/>
                <a:gd name="T27" fmla="*/ 1116 h 864"/>
                <a:gd name="T28" fmla="+- 0 1228 1224"/>
                <a:gd name="T29" fmla="*/ T28 w 9792"/>
                <a:gd name="T30" fmla="+- 0 1135 300"/>
                <a:gd name="T31" fmla="*/ 1135 h 864"/>
                <a:gd name="T32" fmla="+- 0 1238 1224"/>
                <a:gd name="T33" fmla="*/ T32 w 9792"/>
                <a:gd name="T34" fmla="+- 0 1150 300"/>
                <a:gd name="T35" fmla="*/ 1150 h 864"/>
                <a:gd name="T36" fmla="+- 0 1253 1224"/>
                <a:gd name="T37" fmla="*/ T36 w 9792"/>
                <a:gd name="T38" fmla="+- 0 1160 300"/>
                <a:gd name="T39" fmla="*/ 1160 h 864"/>
                <a:gd name="T40" fmla="+- 0 1272 1224"/>
                <a:gd name="T41" fmla="*/ T40 w 9792"/>
                <a:gd name="T42" fmla="+- 0 1164 300"/>
                <a:gd name="T43" fmla="*/ 1164 h 864"/>
                <a:gd name="T44" fmla="+- 0 10968 1224"/>
                <a:gd name="T45" fmla="*/ T44 w 9792"/>
                <a:gd name="T46" fmla="+- 0 1164 300"/>
                <a:gd name="T47" fmla="*/ 1164 h 864"/>
                <a:gd name="T48" fmla="+- 0 10987 1224"/>
                <a:gd name="T49" fmla="*/ T48 w 9792"/>
                <a:gd name="T50" fmla="+- 0 1160 300"/>
                <a:gd name="T51" fmla="*/ 1160 h 864"/>
                <a:gd name="T52" fmla="+- 0 11002 1224"/>
                <a:gd name="T53" fmla="*/ T52 w 9792"/>
                <a:gd name="T54" fmla="+- 0 1150 300"/>
                <a:gd name="T55" fmla="*/ 1150 h 864"/>
                <a:gd name="T56" fmla="+- 0 11012 1224"/>
                <a:gd name="T57" fmla="*/ T56 w 9792"/>
                <a:gd name="T58" fmla="+- 0 1135 300"/>
                <a:gd name="T59" fmla="*/ 1135 h 864"/>
                <a:gd name="T60" fmla="+- 0 11014 1224"/>
                <a:gd name="T61" fmla="*/ T60 w 9792"/>
                <a:gd name="T62" fmla="+- 0 1124 300"/>
                <a:gd name="T63" fmla="*/ 1124 h 864"/>
                <a:gd name="T64" fmla="+- 0 1296 1224"/>
                <a:gd name="T65" fmla="*/ T64 w 9792"/>
                <a:gd name="T66" fmla="+- 0 1124 300"/>
                <a:gd name="T67" fmla="*/ 1124 h 864"/>
                <a:gd name="T68" fmla="+- 0 1284 1224"/>
                <a:gd name="T69" fmla="*/ T68 w 9792"/>
                <a:gd name="T70" fmla="+- 0 1122 300"/>
                <a:gd name="T71" fmla="*/ 1122 h 864"/>
                <a:gd name="T72" fmla="+- 0 1273 1224"/>
                <a:gd name="T73" fmla="*/ T72 w 9792"/>
                <a:gd name="T74" fmla="+- 0 1115 300"/>
                <a:gd name="T75" fmla="*/ 1115 h 864"/>
                <a:gd name="T76" fmla="+- 0 1267 1224"/>
                <a:gd name="T77" fmla="*/ T76 w 9792"/>
                <a:gd name="T78" fmla="+- 0 1105 300"/>
                <a:gd name="T79" fmla="*/ 1105 h 864"/>
                <a:gd name="T80" fmla="+- 0 1264 1224"/>
                <a:gd name="T81" fmla="*/ T80 w 9792"/>
                <a:gd name="T82" fmla="+- 0 1092 300"/>
                <a:gd name="T83" fmla="*/ 1092 h 864"/>
                <a:gd name="T84" fmla="+- 0 1264 1224"/>
                <a:gd name="T85" fmla="*/ T84 w 9792"/>
                <a:gd name="T86" fmla="+- 0 372 300"/>
                <a:gd name="T87" fmla="*/ 372 h 864"/>
                <a:gd name="T88" fmla="+- 0 1267 1224"/>
                <a:gd name="T89" fmla="*/ T88 w 9792"/>
                <a:gd name="T90" fmla="+- 0 360 300"/>
                <a:gd name="T91" fmla="*/ 360 h 864"/>
                <a:gd name="T92" fmla="+- 0 1273 1224"/>
                <a:gd name="T93" fmla="*/ T92 w 9792"/>
                <a:gd name="T94" fmla="+- 0 349 300"/>
                <a:gd name="T95" fmla="*/ 349 h 864"/>
                <a:gd name="T96" fmla="+- 0 1284 1224"/>
                <a:gd name="T97" fmla="*/ T96 w 9792"/>
                <a:gd name="T98" fmla="+- 0 343 300"/>
                <a:gd name="T99" fmla="*/ 343 h 864"/>
                <a:gd name="T100" fmla="+- 0 1296 1224"/>
                <a:gd name="T101" fmla="*/ T100 w 9792"/>
                <a:gd name="T102" fmla="+- 0 340 300"/>
                <a:gd name="T103" fmla="*/ 340 h 864"/>
                <a:gd name="T104" fmla="+- 0 11014 1224"/>
                <a:gd name="T105" fmla="*/ T104 w 9792"/>
                <a:gd name="T106" fmla="+- 0 340 300"/>
                <a:gd name="T107" fmla="*/ 340 h 864"/>
                <a:gd name="T108" fmla="+- 0 11012 1224"/>
                <a:gd name="T109" fmla="*/ T108 w 9792"/>
                <a:gd name="T110" fmla="+- 0 329 300"/>
                <a:gd name="T111" fmla="*/ 329 h 864"/>
                <a:gd name="T112" fmla="+- 0 11002 1224"/>
                <a:gd name="T113" fmla="*/ T112 w 9792"/>
                <a:gd name="T114" fmla="+- 0 314 300"/>
                <a:gd name="T115" fmla="*/ 314 h 864"/>
                <a:gd name="T116" fmla="+- 0 10987 1224"/>
                <a:gd name="T117" fmla="*/ T116 w 9792"/>
                <a:gd name="T118" fmla="+- 0 304 300"/>
                <a:gd name="T119" fmla="*/ 304 h 864"/>
                <a:gd name="T120" fmla="+- 0 10968 1224"/>
                <a:gd name="T121" fmla="*/ T120 w 9792"/>
                <a:gd name="T122" fmla="+- 0 300 300"/>
                <a:gd name="T123" fmla="*/ 300 h 864"/>
                <a:gd name="T124" fmla="+- 0 11014 1224"/>
                <a:gd name="T125" fmla="*/ T124 w 9792"/>
                <a:gd name="T126" fmla="+- 0 340 300"/>
                <a:gd name="T127" fmla="*/ 340 h 864"/>
                <a:gd name="T128" fmla="+- 0 10944 1224"/>
                <a:gd name="T129" fmla="*/ T128 w 9792"/>
                <a:gd name="T130" fmla="+- 0 340 300"/>
                <a:gd name="T131" fmla="*/ 340 h 864"/>
                <a:gd name="T132" fmla="+- 0 10956 1224"/>
                <a:gd name="T133" fmla="*/ T132 w 9792"/>
                <a:gd name="T134" fmla="+- 0 343 300"/>
                <a:gd name="T135" fmla="*/ 343 h 864"/>
                <a:gd name="T136" fmla="+- 0 10967 1224"/>
                <a:gd name="T137" fmla="*/ T136 w 9792"/>
                <a:gd name="T138" fmla="+- 0 349 300"/>
                <a:gd name="T139" fmla="*/ 349 h 864"/>
                <a:gd name="T140" fmla="+- 0 10973 1224"/>
                <a:gd name="T141" fmla="*/ T140 w 9792"/>
                <a:gd name="T142" fmla="+- 0 360 300"/>
                <a:gd name="T143" fmla="*/ 360 h 864"/>
                <a:gd name="T144" fmla="+- 0 10976 1224"/>
                <a:gd name="T145" fmla="*/ T144 w 9792"/>
                <a:gd name="T146" fmla="+- 0 372 300"/>
                <a:gd name="T147" fmla="*/ 372 h 864"/>
                <a:gd name="T148" fmla="+- 0 10976 1224"/>
                <a:gd name="T149" fmla="*/ T148 w 9792"/>
                <a:gd name="T150" fmla="+- 0 1092 300"/>
                <a:gd name="T151" fmla="*/ 1092 h 864"/>
                <a:gd name="T152" fmla="+- 0 10973 1224"/>
                <a:gd name="T153" fmla="*/ T152 w 9792"/>
                <a:gd name="T154" fmla="+- 0 1105 300"/>
                <a:gd name="T155" fmla="*/ 1105 h 864"/>
                <a:gd name="T156" fmla="+- 0 10967 1224"/>
                <a:gd name="T157" fmla="*/ T156 w 9792"/>
                <a:gd name="T158" fmla="+- 0 1115 300"/>
                <a:gd name="T159" fmla="*/ 1115 h 864"/>
                <a:gd name="T160" fmla="+- 0 10956 1224"/>
                <a:gd name="T161" fmla="*/ T160 w 9792"/>
                <a:gd name="T162" fmla="+- 0 1122 300"/>
                <a:gd name="T163" fmla="*/ 1122 h 864"/>
                <a:gd name="T164" fmla="+- 0 10944 1224"/>
                <a:gd name="T165" fmla="*/ T164 w 9792"/>
                <a:gd name="T166" fmla="+- 0 1124 300"/>
                <a:gd name="T167" fmla="*/ 1124 h 864"/>
                <a:gd name="T168" fmla="+- 0 11014 1224"/>
                <a:gd name="T169" fmla="*/ T168 w 9792"/>
                <a:gd name="T170" fmla="+- 0 1124 300"/>
                <a:gd name="T171" fmla="*/ 1124 h 864"/>
                <a:gd name="T172" fmla="+- 0 11016 1224"/>
                <a:gd name="T173" fmla="*/ T172 w 9792"/>
                <a:gd name="T174" fmla="+- 0 1116 300"/>
                <a:gd name="T175" fmla="*/ 1116 h 864"/>
                <a:gd name="T176" fmla="+- 0 11016 1224"/>
                <a:gd name="T177" fmla="*/ T176 w 9792"/>
                <a:gd name="T178" fmla="+- 0 348 300"/>
                <a:gd name="T179" fmla="*/ 348 h 864"/>
                <a:gd name="T180" fmla="+- 0 11014 1224"/>
                <a:gd name="T181" fmla="*/ T180 w 9792"/>
                <a:gd name="T182" fmla="+- 0 340 300"/>
                <a:gd name="T183" fmla="*/ 340 h 8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864">
                  <a:moveTo>
                    <a:pt x="9744" y="0"/>
                  </a:moveTo>
                  <a:lnTo>
                    <a:pt x="48" y="0"/>
                  </a:lnTo>
                  <a:lnTo>
                    <a:pt x="29" y="4"/>
                  </a:lnTo>
                  <a:lnTo>
                    <a:pt x="14" y="14"/>
                  </a:lnTo>
                  <a:lnTo>
                    <a:pt x="4" y="29"/>
                  </a:lnTo>
                  <a:lnTo>
                    <a:pt x="0" y="48"/>
                  </a:lnTo>
                  <a:lnTo>
                    <a:pt x="0" y="816"/>
                  </a:lnTo>
                  <a:lnTo>
                    <a:pt x="4" y="835"/>
                  </a:lnTo>
                  <a:lnTo>
                    <a:pt x="14" y="850"/>
                  </a:lnTo>
                  <a:lnTo>
                    <a:pt x="29" y="860"/>
                  </a:lnTo>
                  <a:lnTo>
                    <a:pt x="48" y="864"/>
                  </a:lnTo>
                  <a:lnTo>
                    <a:pt x="9744" y="864"/>
                  </a:lnTo>
                  <a:lnTo>
                    <a:pt x="9763" y="860"/>
                  </a:lnTo>
                  <a:lnTo>
                    <a:pt x="9778" y="850"/>
                  </a:lnTo>
                  <a:lnTo>
                    <a:pt x="9788" y="835"/>
                  </a:lnTo>
                  <a:lnTo>
                    <a:pt x="9790" y="824"/>
                  </a:lnTo>
                  <a:lnTo>
                    <a:pt x="72" y="824"/>
                  </a:lnTo>
                  <a:lnTo>
                    <a:pt x="60" y="822"/>
                  </a:lnTo>
                  <a:lnTo>
                    <a:pt x="49" y="815"/>
                  </a:lnTo>
                  <a:lnTo>
                    <a:pt x="43" y="805"/>
                  </a:lnTo>
                  <a:lnTo>
                    <a:pt x="40" y="792"/>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792"/>
                  </a:lnTo>
                  <a:lnTo>
                    <a:pt x="9749" y="805"/>
                  </a:lnTo>
                  <a:lnTo>
                    <a:pt x="9743" y="815"/>
                  </a:lnTo>
                  <a:lnTo>
                    <a:pt x="9732" y="822"/>
                  </a:lnTo>
                  <a:lnTo>
                    <a:pt x="9720" y="824"/>
                  </a:lnTo>
                  <a:lnTo>
                    <a:pt x="9790" y="824"/>
                  </a:lnTo>
                  <a:lnTo>
                    <a:pt x="9792" y="816"/>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2" name="Freeform 901"/>
            <p:cNvSpPr>
              <a:spLocks/>
            </p:cNvSpPr>
            <p:nvPr/>
          </p:nvSpPr>
          <p:spPr bwMode="auto">
            <a:xfrm>
              <a:off x="1240" y="316"/>
              <a:ext cx="9760" cy="832"/>
            </a:xfrm>
            <a:custGeom>
              <a:avLst/>
              <a:gdLst>
                <a:gd name="T0" fmla="+- 0 11000 1240"/>
                <a:gd name="T1" fmla="*/ T0 w 9760"/>
                <a:gd name="T2" fmla="+- 0 348 316"/>
                <a:gd name="T3" fmla="*/ 348 h 832"/>
                <a:gd name="T4" fmla="+- 0 10997 1240"/>
                <a:gd name="T5" fmla="*/ T4 w 9760"/>
                <a:gd name="T6" fmla="+- 0 336 316"/>
                <a:gd name="T7" fmla="*/ 336 h 832"/>
                <a:gd name="T8" fmla="+- 0 10991 1240"/>
                <a:gd name="T9" fmla="*/ T8 w 9760"/>
                <a:gd name="T10" fmla="+- 0 325 316"/>
                <a:gd name="T11" fmla="*/ 325 h 832"/>
                <a:gd name="T12" fmla="+- 0 10980 1240"/>
                <a:gd name="T13" fmla="*/ T12 w 9760"/>
                <a:gd name="T14" fmla="+- 0 319 316"/>
                <a:gd name="T15" fmla="*/ 319 h 832"/>
                <a:gd name="T16" fmla="+- 0 10968 1240"/>
                <a:gd name="T17" fmla="*/ T16 w 9760"/>
                <a:gd name="T18" fmla="+- 0 316 316"/>
                <a:gd name="T19" fmla="*/ 316 h 832"/>
                <a:gd name="T20" fmla="+- 0 1272 1240"/>
                <a:gd name="T21" fmla="*/ T20 w 9760"/>
                <a:gd name="T22" fmla="+- 0 316 316"/>
                <a:gd name="T23" fmla="*/ 316 h 832"/>
                <a:gd name="T24" fmla="+- 0 1260 1240"/>
                <a:gd name="T25" fmla="*/ T24 w 9760"/>
                <a:gd name="T26" fmla="+- 0 319 316"/>
                <a:gd name="T27" fmla="*/ 319 h 832"/>
                <a:gd name="T28" fmla="+- 0 1249 1240"/>
                <a:gd name="T29" fmla="*/ T28 w 9760"/>
                <a:gd name="T30" fmla="+- 0 325 316"/>
                <a:gd name="T31" fmla="*/ 325 h 832"/>
                <a:gd name="T32" fmla="+- 0 1243 1240"/>
                <a:gd name="T33" fmla="*/ T32 w 9760"/>
                <a:gd name="T34" fmla="+- 0 336 316"/>
                <a:gd name="T35" fmla="*/ 336 h 832"/>
                <a:gd name="T36" fmla="+- 0 1240 1240"/>
                <a:gd name="T37" fmla="*/ T36 w 9760"/>
                <a:gd name="T38" fmla="+- 0 348 316"/>
                <a:gd name="T39" fmla="*/ 348 h 832"/>
                <a:gd name="T40" fmla="+- 0 1240 1240"/>
                <a:gd name="T41" fmla="*/ T40 w 9760"/>
                <a:gd name="T42" fmla="+- 0 1116 316"/>
                <a:gd name="T43" fmla="*/ 1116 h 832"/>
                <a:gd name="T44" fmla="+- 0 1243 1240"/>
                <a:gd name="T45" fmla="*/ T44 w 9760"/>
                <a:gd name="T46" fmla="+- 0 1129 316"/>
                <a:gd name="T47" fmla="*/ 1129 h 832"/>
                <a:gd name="T48" fmla="+- 0 1249 1240"/>
                <a:gd name="T49" fmla="*/ T48 w 9760"/>
                <a:gd name="T50" fmla="+- 0 1139 316"/>
                <a:gd name="T51" fmla="*/ 1139 h 832"/>
                <a:gd name="T52" fmla="+- 0 1260 1240"/>
                <a:gd name="T53" fmla="*/ T52 w 9760"/>
                <a:gd name="T54" fmla="+- 0 1146 316"/>
                <a:gd name="T55" fmla="*/ 1146 h 832"/>
                <a:gd name="T56" fmla="+- 0 1272 1240"/>
                <a:gd name="T57" fmla="*/ T56 w 9760"/>
                <a:gd name="T58" fmla="+- 0 1148 316"/>
                <a:gd name="T59" fmla="*/ 1148 h 832"/>
                <a:gd name="T60" fmla="+- 0 10968 1240"/>
                <a:gd name="T61" fmla="*/ T60 w 9760"/>
                <a:gd name="T62" fmla="+- 0 1148 316"/>
                <a:gd name="T63" fmla="*/ 1148 h 832"/>
                <a:gd name="T64" fmla="+- 0 10980 1240"/>
                <a:gd name="T65" fmla="*/ T64 w 9760"/>
                <a:gd name="T66" fmla="+- 0 1146 316"/>
                <a:gd name="T67" fmla="*/ 1146 h 832"/>
                <a:gd name="T68" fmla="+- 0 10991 1240"/>
                <a:gd name="T69" fmla="*/ T68 w 9760"/>
                <a:gd name="T70" fmla="+- 0 1139 316"/>
                <a:gd name="T71" fmla="*/ 1139 h 832"/>
                <a:gd name="T72" fmla="+- 0 10997 1240"/>
                <a:gd name="T73" fmla="*/ T72 w 9760"/>
                <a:gd name="T74" fmla="+- 0 1129 316"/>
                <a:gd name="T75" fmla="*/ 1129 h 832"/>
                <a:gd name="T76" fmla="+- 0 11000 1240"/>
                <a:gd name="T77" fmla="*/ T76 w 9760"/>
                <a:gd name="T78" fmla="+- 0 1116 316"/>
                <a:gd name="T79" fmla="*/ 1116 h 832"/>
                <a:gd name="T80" fmla="+- 0 11000 1240"/>
                <a:gd name="T81" fmla="*/ T80 w 9760"/>
                <a:gd name="T82" fmla="+- 0 732 316"/>
                <a:gd name="T83" fmla="*/ 732 h 832"/>
                <a:gd name="T84" fmla="+- 0 11000 1240"/>
                <a:gd name="T85" fmla="*/ T84 w 9760"/>
                <a:gd name="T86" fmla="+- 0 348 316"/>
                <a:gd name="T87" fmla="*/ 348 h 8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832">
                  <a:moveTo>
                    <a:pt x="9760" y="32"/>
                  </a:moveTo>
                  <a:lnTo>
                    <a:pt x="9757" y="20"/>
                  </a:lnTo>
                  <a:lnTo>
                    <a:pt x="9751" y="9"/>
                  </a:lnTo>
                  <a:lnTo>
                    <a:pt x="9740" y="3"/>
                  </a:lnTo>
                  <a:lnTo>
                    <a:pt x="9728" y="0"/>
                  </a:lnTo>
                  <a:lnTo>
                    <a:pt x="32" y="0"/>
                  </a:lnTo>
                  <a:lnTo>
                    <a:pt x="20" y="3"/>
                  </a:lnTo>
                  <a:lnTo>
                    <a:pt x="9" y="9"/>
                  </a:lnTo>
                  <a:lnTo>
                    <a:pt x="3" y="20"/>
                  </a:lnTo>
                  <a:lnTo>
                    <a:pt x="0" y="32"/>
                  </a:lnTo>
                  <a:lnTo>
                    <a:pt x="0" y="800"/>
                  </a:lnTo>
                  <a:lnTo>
                    <a:pt x="3" y="813"/>
                  </a:lnTo>
                  <a:lnTo>
                    <a:pt x="9" y="823"/>
                  </a:lnTo>
                  <a:lnTo>
                    <a:pt x="20" y="830"/>
                  </a:lnTo>
                  <a:lnTo>
                    <a:pt x="32" y="832"/>
                  </a:lnTo>
                  <a:lnTo>
                    <a:pt x="9728" y="832"/>
                  </a:lnTo>
                  <a:lnTo>
                    <a:pt x="9740" y="830"/>
                  </a:lnTo>
                  <a:lnTo>
                    <a:pt x="9751" y="823"/>
                  </a:lnTo>
                  <a:lnTo>
                    <a:pt x="9757" y="813"/>
                  </a:lnTo>
                  <a:lnTo>
                    <a:pt x="9760" y="800"/>
                  </a:lnTo>
                  <a:lnTo>
                    <a:pt x="9760" y="416"/>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3" name="Text Box 902"/>
            <p:cNvSpPr txBox="1">
              <a:spLocks noChangeArrowheads="1"/>
            </p:cNvSpPr>
            <p:nvPr/>
          </p:nvSpPr>
          <p:spPr bwMode="auto">
            <a:xfrm>
              <a:off x="1224" y="300"/>
              <a:ext cx="9792"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1" i="0" u="none" strike="noStrike" kern="0" cap="none" spc="0" normalizeH="0" baseline="0" noProof="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List</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0" normalizeH="0" baseline="0" noProof="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String</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950" b="0" i="0" u="none" strike="noStrike" kern="0" cap="none" spc="2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langs</a:t>
              </a:r>
              <a:r>
                <a:rPr kumimoji="0" lang="es-CL" sz="950" b="0" i="0" u="none" strike="noStrike" kern="0" cap="none" spc="2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Arrays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asList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"Java"</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"Scala"</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"Rust"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stream</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map</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a:t>
              </a:r>
              <a:r>
                <a:rPr kumimoji="0" lang="es-CL" sz="950" b="0" i="0" u="none" strike="noStrike" kern="0" cap="none" spc="10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950" b="0" i="0" u="none" strike="noStrike" kern="0" cap="none" spc="10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1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forEach</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312043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ES" b="1" dirty="0"/>
              <a:t>Filtrando con .</a:t>
            </a:r>
            <a:r>
              <a:rPr lang="es-ES" b="1" dirty="0" err="1"/>
              <a:t>filter</a:t>
            </a:r>
            <a:endParaRPr lang="es-CL" dirty="0"/>
          </a:p>
          <a:p>
            <a:pPr marL="0" indent="0">
              <a:buNone/>
            </a:pPr>
            <a:endParaRPr lang="es-ES" b="1" dirty="0"/>
          </a:p>
          <a:p>
            <a:pPr marL="0" indent="0">
              <a:buNone/>
            </a:pPr>
            <a:endParaRPr lang="es-ES" b="1" dirty="0" smtClean="0"/>
          </a:p>
          <a:p>
            <a:pPr marL="0" indent="0">
              <a:buNone/>
            </a:pPr>
            <a:endParaRPr lang="es-ES" b="1" dirty="0"/>
          </a:p>
          <a:p>
            <a:pPr marL="0" indent="0">
              <a:buNone/>
            </a:pPr>
            <a:r>
              <a:rPr lang="es-ES" b="1" dirty="0" smtClean="0"/>
              <a:t>Creando </a:t>
            </a:r>
            <a:r>
              <a:rPr lang="es-ES" b="1" dirty="0"/>
              <a:t>una nueva lista a partir de otra con .</a:t>
            </a:r>
            <a:r>
              <a:rPr lang="es-ES" b="1" dirty="0" err="1"/>
              <a:t>collect</a:t>
            </a:r>
            <a:endParaRPr lang="es-CL" dirty="0"/>
          </a:p>
          <a:p>
            <a:pPr marL="0" indent="0">
              <a:buNone/>
            </a:pPr>
            <a:endParaRPr lang="es-CL" dirty="0"/>
          </a:p>
          <a:p>
            <a:endParaRPr lang="es-CL" dirty="0"/>
          </a:p>
          <a:p>
            <a:pPr marL="0" indent="0">
              <a:buNone/>
            </a:pPr>
            <a:endParaRPr lang="es-CL" dirty="0"/>
          </a:p>
          <a:p>
            <a:pPr marL="0" indent="0">
              <a:buNone/>
            </a:pPr>
            <a:endParaRPr lang="es-ES" sz="2400" dirty="0"/>
          </a:p>
        </p:txBody>
      </p:sp>
      <p:grpSp>
        <p:nvGrpSpPr>
          <p:cNvPr id="14" name="Grupo 13"/>
          <p:cNvGrpSpPr>
            <a:grpSpLocks/>
          </p:cNvGrpSpPr>
          <p:nvPr/>
        </p:nvGrpSpPr>
        <p:grpSpPr bwMode="auto">
          <a:xfrm>
            <a:off x="1706880" y="2248952"/>
            <a:ext cx="8290560" cy="956818"/>
            <a:chOff x="1224" y="300"/>
            <a:chExt cx="9792" cy="1472"/>
          </a:xfrm>
        </p:grpSpPr>
        <p:sp>
          <p:nvSpPr>
            <p:cNvPr id="15" name="AutoShape 908"/>
            <p:cNvSpPr>
              <a:spLocks/>
            </p:cNvSpPr>
            <p:nvPr/>
          </p:nvSpPr>
          <p:spPr bwMode="auto">
            <a:xfrm>
              <a:off x="1224" y="300"/>
              <a:ext cx="9792" cy="1472"/>
            </a:xfrm>
            <a:custGeom>
              <a:avLst/>
              <a:gdLst>
                <a:gd name="T0" fmla="+- 0 10968 1224"/>
                <a:gd name="T1" fmla="*/ T0 w 9792"/>
                <a:gd name="T2" fmla="+- 0 300 300"/>
                <a:gd name="T3" fmla="*/ 300 h 1472"/>
                <a:gd name="T4" fmla="+- 0 1272 1224"/>
                <a:gd name="T5" fmla="*/ T4 w 9792"/>
                <a:gd name="T6" fmla="+- 0 300 300"/>
                <a:gd name="T7" fmla="*/ 300 h 1472"/>
                <a:gd name="T8" fmla="+- 0 1253 1224"/>
                <a:gd name="T9" fmla="*/ T8 w 9792"/>
                <a:gd name="T10" fmla="+- 0 304 300"/>
                <a:gd name="T11" fmla="*/ 304 h 1472"/>
                <a:gd name="T12" fmla="+- 0 1238 1224"/>
                <a:gd name="T13" fmla="*/ T12 w 9792"/>
                <a:gd name="T14" fmla="+- 0 314 300"/>
                <a:gd name="T15" fmla="*/ 314 h 1472"/>
                <a:gd name="T16" fmla="+- 0 1228 1224"/>
                <a:gd name="T17" fmla="*/ T16 w 9792"/>
                <a:gd name="T18" fmla="+- 0 329 300"/>
                <a:gd name="T19" fmla="*/ 329 h 1472"/>
                <a:gd name="T20" fmla="+- 0 1224 1224"/>
                <a:gd name="T21" fmla="*/ T20 w 9792"/>
                <a:gd name="T22" fmla="+- 0 348 300"/>
                <a:gd name="T23" fmla="*/ 348 h 1472"/>
                <a:gd name="T24" fmla="+- 0 1224 1224"/>
                <a:gd name="T25" fmla="*/ T24 w 9792"/>
                <a:gd name="T26" fmla="+- 0 1724 300"/>
                <a:gd name="T27" fmla="*/ 1724 h 1472"/>
                <a:gd name="T28" fmla="+- 0 1228 1224"/>
                <a:gd name="T29" fmla="*/ T28 w 9792"/>
                <a:gd name="T30" fmla="+- 0 1743 300"/>
                <a:gd name="T31" fmla="*/ 1743 h 1472"/>
                <a:gd name="T32" fmla="+- 0 1238 1224"/>
                <a:gd name="T33" fmla="*/ T32 w 9792"/>
                <a:gd name="T34" fmla="+- 0 1758 300"/>
                <a:gd name="T35" fmla="*/ 1758 h 1472"/>
                <a:gd name="T36" fmla="+- 0 1253 1224"/>
                <a:gd name="T37" fmla="*/ T36 w 9792"/>
                <a:gd name="T38" fmla="+- 0 1768 300"/>
                <a:gd name="T39" fmla="*/ 1768 h 1472"/>
                <a:gd name="T40" fmla="+- 0 1272 1224"/>
                <a:gd name="T41" fmla="*/ T40 w 9792"/>
                <a:gd name="T42" fmla="+- 0 1772 300"/>
                <a:gd name="T43" fmla="*/ 1772 h 1472"/>
                <a:gd name="T44" fmla="+- 0 10968 1224"/>
                <a:gd name="T45" fmla="*/ T44 w 9792"/>
                <a:gd name="T46" fmla="+- 0 1772 300"/>
                <a:gd name="T47" fmla="*/ 1772 h 1472"/>
                <a:gd name="T48" fmla="+- 0 10987 1224"/>
                <a:gd name="T49" fmla="*/ T48 w 9792"/>
                <a:gd name="T50" fmla="+- 0 1768 300"/>
                <a:gd name="T51" fmla="*/ 1768 h 1472"/>
                <a:gd name="T52" fmla="+- 0 11002 1224"/>
                <a:gd name="T53" fmla="*/ T52 w 9792"/>
                <a:gd name="T54" fmla="+- 0 1758 300"/>
                <a:gd name="T55" fmla="*/ 1758 h 1472"/>
                <a:gd name="T56" fmla="+- 0 11012 1224"/>
                <a:gd name="T57" fmla="*/ T56 w 9792"/>
                <a:gd name="T58" fmla="+- 0 1743 300"/>
                <a:gd name="T59" fmla="*/ 1743 h 1472"/>
                <a:gd name="T60" fmla="+- 0 11014 1224"/>
                <a:gd name="T61" fmla="*/ T60 w 9792"/>
                <a:gd name="T62" fmla="+- 0 1732 300"/>
                <a:gd name="T63" fmla="*/ 1732 h 1472"/>
                <a:gd name="T64" fmla="+- 0 1296 1224"/>
                <a:gd name="T65" fmla="*/ T64 w 9792"/>
                <a:gd name="T66" fmla="+- 0 1732 300"/>
                <a:gd name="T67" fmla="*/ 1732 h 1472"/>
                <a:gd name="T68" fmla="+- 0 1284 1224"/>
                <a:gd name="T69" fmla="*/ T68 w 9792"/>
                <a:gd name="T70" fmla="+- 0 1730 300"/>
                <a:gd name="T71" fmla="*/ 1730 h 1472"/>
                <a:gd name="T72" fmla="+- 0 1273 1224"/>
                <a:gd name="T73" fmla="*/ T72 w 9792"/>
                <a:gd name="T74" fmla="+- 0 1723 300"/>
                <a:gd name="T75" fmla="*/ 1723 h 1472"/>
                <a:gd name="T76" fmla="+- 0 1267 1224"/>
                <a:gd name="T77" fmla="*/ T76 w 9792"/>
                <a:gd name="T78" fmla="+- 0 1713 300"/>
                <a:gd name="T79" fmla="*/ 1713 h 1472"/>
                <a:gd name="T80" fmla="+- 0 1264 1224"/>
                <a:gd name="T81" fmla="*/ T80 w 9792"/>
                <a:gd name="T82" fmla="+- 0 1700 300"/>
                <a:gd name="T83" fmla="*/ 1700 h 1472"/>
                <a:gd name="T84" fmla="+- 0 1264 1224"/>
                <a:gd name="T85" fmla="*/ T84 w 9792"/>
                <a:gd name="T86" fmla="+- 0 372 300"/>
                <a:gd name="T87" fmla="*/ 372 h 1472"/>
                <a:gd name="T88" fmla="+- 0 1267 1224"/>
                <a:gd name="T89" fmla="*/ T88 w 9792"/>
                <a:gd name="T90" fmla="+- 0 360 300"/>
                <a:gd name="T91" fmla="*/ 360 h 1472"/>
                <a:gd name="T92" fmla="+- 0 1273 1224"/>
                <a:gd name="T93" fmla="*/ T92 w 9792"/>
                <a:gd name="T94" fmla="+- 0 349 300"/>
                <a:gd name="T95" fmla="*/ 349 h 1472"/>
                <a:gd name="T96" fmla="+- 0 1284 1224"/>
                <a:gd name="T97" fmla="*/ T96 w 9792"/>
                <a:gd name="T98" fmla="+- 0 343 300"/>
                <a:gd name="T99" fmla="*/ 343 h 1472"/>
                <a:gd name="T100" fmla="+- 0 1296 1224"/>
                <a:gd name="T101" fmla="*/ T100 w 9792"/>
                <a:gd name="T102" fmla="+- 0 340 300"/>
                <a:gd name="T103" fmla="*/ 340 h 1472"/>
                <a:gd name="T104" fmla="+- 0 11014 1224"/>
                <a:gd name="T105" fmla="*/ T104 w 9792"/>
                <a:gd name="T106" fmla="+- 0 340 300"/>
                <a:gd name="T107" fmla="*/ 340 h 1472"/>
                <a:gd name="T108" fmla="+- 0 11012 1224"/>
                <a:gd name="T109" fmla="*/ T108 w 9792"/>
                <a:gd name="T110" fmla="+- 0 329 300"/>
                <a:gd name="T111" fmla="*/ 329 h 1472"/>
                <a:gd name="T112" fmla="+- 0 11002 1224"/>
                <a:gd name="T113" fmla="*/ T112 w 9792"/>
                <a:gd name="T114" fmla="+- 0 314 300"/>
                <a:gd name="T115" fmla="*/ 314 h 1472"/>
                <a:gd name="T116" fmla="+- 0 10987 1224"/>
                <a:gd name="T117" fmla="*/ T116 w 9792"/>
                <a:gd name="T118" fmla="+- 0 304 300"/>
                <a:gd name="T119" fmla="*/ 304 h 1472"/>
                <a:gd name="T120" fmla="+- 0 10968 1224"/>
                <a:gd name="T121" fmla="*/ T120 w 9792"/>
                <a:gd name="T122" fmla="+- 0 300 300"/>
                <a:gd name="T123" fmla="*/ 300 h 1472"/>
                <a:gd name="T124" fmla="+- 0 11014 1224"/>
                <a:gd name="T125" fmla="*/ T124 w 9792"/>
                <a:gd name="T126" fmla="+- 0 340 300"/>
                <a:gd name="T127" fmla="*/ 340 h 1472"/>
                <a:gd name="T128" fmla="+- 0 10944 1224"/>
                <a:gd name="T129" fmla="*/ T128 w 9792"/>
                <a:gd name="T130" fmla="+- 0 340 300"/>
                <a:gd name="T131" fmla="*/ 340 h 1472"/>
                <a:gd name="T132" fmla="+- 0 10956 1224"/>
                <a:gd name="T133" fmla="*/ T132 w 9792"/>
                <a:gd name="T134" fmla="+- 0 343 300"/>
                <a:gd name="T135" fmla="*/ 343 h 1472"/>
                <a:gd name="T136" fmla="+- 0 10967 1224"/>
                <a:gd name="T137" fmla="*/ T136 w 9792"/>
                <a:gd name="T138" fmla="+- 0 349 300"/>
                <a:gd name="T139" fmla="*/ 349 h 1472"/>
                <a:gd name="T140" fmla="+- 0 10973 1224"/>
                <a:gd name="T141" fmla="*/ T140 w 9792"/>
                <a:gd name="T142" fmla="+- 0 360 300"/>
                <a:gd name="T143" fmla="*/ 360 h 1472"/>
                <a:gd name="T144" fmla="+- 0 10976 1224"/>
                <a:gd name="T145" fmla="*/ T144 w 9792"/>
                <a:gd name="T146" fmla="+- 0 372 300"/>
                <a:gd name="T147" fmla="*/ 372 h 1472"/>
                <a:gd name="T148" fmla="+- 0 10976 1224"/>
                <a:gd name="T149" fmla="*/ T148 w 9792"/>
                <a:gd name="T150" fmla="+- 0 1700 300"/>
                <a:gd name="T151" fmla="*/ 1700 h 1472"/>
                <a:gd name="T152" fmla="+- 0 10973 1224"/>
                <a:gd name="T153" fmla="*/ T152 w 9792"/>
                <a:gd name="T154" fmla="+- 0 1713 300"/>
                <a:gd name="T155" fmla="*/ 1713 h 1472"/>
                <a:gd name="T156" fmla="+- 0 10967 1224"/>
                <a:gd name="T157" fmla="*/ T156 w 9792"/>
                <a:gd name="T158" fmla="+- 0 1723 300"/>
                <a:gd name="T159" fmla="*/ 1723 h 1472"/>
                <a:gd name="T160" fmla="+- 0 10956 1224"/>
                <a:gd name="T161" fmla="*/ T160 w 9792"/>
                <a:gd name="T162" fmla="+- 0 1730 300"/>
                <a:gd name="T163" fmla="*/ 1730 h 1472"/>
                <a:gd name="T164" fmla="+- 0 10944 1224"/>
                <a:gd name="T165" fmla="*/ T164 w 9792"/>
                <a:gd name="T166" fmla="+- 0 1732 300"/>
                <a:gd name="T167" fmla="*/ 1732 h 1472"/>
                <a:gd name="T168" fmla="+- 0 11014 1224"/>
                <a:gd name="T169" fmla="*/ T168 w 9792"/>
                <a:gd name="T170" fmla="+- 0 1732 300"/>
                <a:gd name="T171" fmla="*/ 1732 h 1472"/>
                <a:gd name="T172" fmla="+- 0 11016 1224"/>
                <a:gd name="T173" fmla="*/ T172 w 9792"/>
                <a:gd name="T174" fmla="+- 0 1724 300"/>
                <a:gd name="T175" fmla="*/ 1724 h 1472"/>
                <a:gd name="T176" fmla="+- 0 11016 1224"/>
                <a:gd name="T177" fmla="*/ T176 w 9792"/>
                <a:gd name="T178" fmla="+- 0 348 300"/>
                <a:gd name="T179" fmla="*/ 348 h 1472"/>
                <a:gd name="T180" fmla="+- 0 11014 1224"/>
                <a:gd name="T181" fmla="*/ T180 w 9792"/>
                <a:gd name="T182" fmla="+- 0 340 300"/>
                <a:gd name="T183" fmla="*/ 340 h 14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1472">
                  <a:moveTo>
                    <a:pt x="9744" y="0"/>
                  </a:moveTo>
                  <a:lnTo>
                    <a:pt x="48" y="0"/>
                  </a:lnTo>
                  <a:lnTo>
                    <a:pt x="29" y="4"/>
                  </a:lnTo>
                  <a:lnTo>
                    <a:pt x="14" y="14"/>
                  </a:lnTo>
                  <a:lnTo>
                    <a:pt x="4" y="29"/>
                  </a:lnTo>
                  <a:lnTo>
                    <a:pt x="0" y="48"/>
                  </a:lnTo>
                  <a:lnTo>
                    <a:pt x="0" y="1424"/>
                  </a:lnTo>
                  <a:lnTo>
                    <a:pt x="4" y="1443"/>
                  </a:lnTo>
                  <a:lnTo>
                    <a:pt x="14" y="1458"/>
                  </a:lnTo>
                  <a:lnTo>
                    <a:pt x="29" y="1468"/>
                  </a:lnTo>
                  <a:lnTo>
                    <a:pt x="48" y="1472"/>
                  </a:lnTo>
                  <a:lnTo>
                    <a:pt x="9744" y="1472"/>
                  </a:lnTo>
                  <a:lnTo>
                    <a:pt x="9763" y="1468"/>
                  </a:lnTo>
                  <a:lnTo>
                    <a:pt x="9778" y="1458"/>
                  </a:lnTo>
                  <a:lnTo>
                    <a:pt x="9788" y="1443"/>
                  </a:lnTo>
                  <a:lnTo>
                    <a:pt x="9790" y="1432"/>
                  </a:lnTo>
                  <a:lnTo>
                    <a:pt x="72" y="1432"/>
                  </a:lnTo>
                  <a:lnTo>
                    <a:pt x="60" y="1430"/>
                  </a:lnTo>
                  <a:lnTo>
                    <a:pt x="49" y="1423"/>
                  </a:lnTo>
                  <a:lnTo>
                    <a:pt x="43" y="1413"/>
                  </a:lnTo>
                  <a:lnTo>
                    <a:pt x="40" y="1400"/>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1400"/>
                  </a:lnTo>
                  <a:lnTo>
                    <a:pt x="9749" y="1413"/>
                  </a:lnTo>
                  <a:lnTo>
                    <a:pt x="9743" y="1423"/>
                  </a:lnTo>
                  <a:lnTo>
                    <a:pt x="9732" y="1430"/>
                  </a:lnTo>
                  <a:lnTo>
                    <a:pt x="9720" y="1432"/>
                  </a:lnTo>
                  <a:lnTo>
                    <a:pt x="9790" y="1432"/>
                  </a:lnTo>
                  <a:lnTo>
                    <a:pt x="9792" y="1424"/>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6" name="Freeform 909"/>
            <p:cNvSpPr>
              <a:spLocks/>
            </p:cNvSpPr>
            <p:nvPr/>
          </p:nvSpPr>
          <p:spPr bwMode="auto">
            <a:xfrm>
              <a:off x="1240" y="316"/>
              <a:ext cx="9760" cy="1440"/>
            </a:xfrm>
            <a:custGeom>
              <a:avLst/>
              <a:gdLst>
                <a:gd name="T0" fmla="+- 0 11000 1240"/>
                <a:gd name="T1" fmla="*/ T0 w 9760"/>
                <a:gd name="T2" fmla="+- 0 348 316"/>
                <a:gd name="T3" fmla="*/ 348 h 1440"/>
                <a:gd name="T4" fmla="+- 0 10997 1240"/>
                <a:gd name="T5" fmla="*/ T4 w 9760"/>
                <a:gd name="T6" fmla="+- 0 336 316"/>
                <a:gd name="T7" fmla="*/ 336 h 1440"/>
                <a:gd name="T8" fmla="+- 0 10991 1240"/>
                <a:gd name="T9" fmla="*/ T8 w 9760"/>
                <a:gd name="T10" fmla="+- 0 325 316"/>
                <a:gd name="T11" fmla="*/ 325 h 1440"/>
                <a:gd name="T12" fmla="+- 0 10980 1240"/>
                <a:gd name="T13" fmla="*/ T12 w 9760"/>
                <a:gd name="T14" fmla="+- 0 319 316"/>
                <a:gd name="T15" fmla="*/ 319 h 1440"/>
                <a:gd name="T16" fmla="+- 0 10968 1240"/>
                <a:gd name="T17" fmla="*/ T16 w 9760"/>
                <a:gd name="T18" fmla="+- 0 316 316"/>
                <a:gd name="T19" fmla="*/ 316 h 1440"/>
                <a:gd name="T20" fmla="+- 0 1272 1240"/>
                <a:gd name="T21" fmla="*/ T20 w 9760"/>
                <a:gd name="T22" fmla="+- 0 316 316"/>
                <a:gd name="T23" fmla="*/ 316 h 1440"/>
                <a:gd name="T24" fmla="+- 0 1260 1240"/>
                <a:gd name="T25" fmla="*/ T24 w 9760"/>
                <a:gd name="T26" fmla="+- 0 319 316"/>
                <a:gd name="T27" fmla="*/ 319 h 1440"/>
                <a:gd name="T28" fmla="+- 0 1249 1240"/>
                <a:gd name="T29" fmla="*/ T28 w 9760"/>
                <a:gd name="T30" fmla="+- 0 325 316"/>
                <a:gd name="T31" fmla="*/ 325 h 1440"/>
                <a:gd name="T32" fmla="+- 0 1243 1240"/>
                <a:gd name="T33" fmla="*/ T32 w 9760"/>
                <a:gd name="T34" fmla="+- 0 336 316"/>
                <a:gd name="T35" fmla="*/ 336 h 1440"/>
                <a:gd name="T36" fmla="+- 0 1240 1240"/>
                <a:gd name="T37" fmla="*/ T36 w 9760"/>
                <a:gd name="T38" fmla="+- 0 348 316"/>
                <a:gd name="T39" fmla="*/ 348 h 1440"/>
                <a:gd name="T40" fmla="+- 0 1240 1240"/>
                <a:gd name="T41" fmla="*/ T40 w 9760"/>
                <a:gd name="T42" fmla="+- 0 1724 316"/>
                <a:gd name="T43" fmla="*/ 1724 h 1440"/>
                <a:gd name="T44" fmla="+- 0 1243 1240"/>
                <a:gd name="T45" fmla="*/ T44 w 9760"/>
                <a:gd name="T46" fmla="+- 0 1737 316"/>
                <a:gd name="T47" fmla="*/ 1737 h 1440"/>
                <a:gd name="T48" fmla="+- 0 1249 1240"/>
                <a:gd name="T49" fmla="*/ T48 w 9760"/>
                <a:gd name="T50" fmla="+- 0 1747 316"/>
                <a:gd name="T51" fmla="*/ 1747 h 1440"/>
                <a:gd name="T52" fmla="+- 0 1260 1240"/>
                <a:gd name="T53" fmla="*/ T52 w 9760"/>
                <a:gd name="T54" fmla="+- 0 1754 316"/>
                <a:gd name="T55" fmla="*/ 1754 h 1440"/>
                <a:gd name="T56" fmla="+- 0 1272 1240"/>
                <a:gd name="T57" fmla="*/ T56 w 9760"/>
                <a:gd name="T58" fmla="+- 0 1756 316"/>
                <a:gd name="T59" fmla="*/ 1756 h 1440"/>
                <a:gd name="T60" fmla="+- 0 10968 1240"/>
                <a:gd name="T61" fmla="*/ T60 w 9760"/>
                <a:gd name="T62" fmla="+- 0 1756 316"/>
                <a:gd name="T63" fmla="*/ 1756 h 1440"/>
                <a:gd name="T64" fmla="+- 0 10980 1240"/>
                <a:gd name="T65" fmla="*/ T64 w 9760"/>
                <a:gd name="T66" fmla="+- 0 1754 316"/>
                <a:gd name="T67" fmla="*/ 1754 h 1440"/>
                <a:gd name="T68" fmla="+- 0 10991 1240"/>
                <a:gd name="T69" fmla="*/ T68 w 9760"/>
                <a:gd name="T70" fmla="+- 0 1747 316"/>
                <a:gd name="T71" fmla="*/ 1747 h 1440"/>
                <a:gd name="T72" fmla="+- 0 10997 1240"/>
                <a:gd name="T73" fmla="*/ T72 w 9760"/>
                <a:gd name="T74" fmla="+- 0 1737 316"/>
                <a:gd name="T75" fmla="*/ 1737 h 1440"/>
                <a:gd name="T76" fmla="+- 0 11000 1240"/>
                <a:gd name="T77" fmla="*/ T76 w 9760"/>
                <a:gd name="T78" fmla="+- 0 1724 316"/>
                <a:gd name="T79" fmla="*/ 1724 h 1440"/>
                <a:gd name="T80" fmla="+- 0 11000 1240"/>
                <a:gd name="T81" fmla="*/ T80 w 9760"/>
                <a:gd name="T82" fmla="+- 0 1036 316"/>
                <a:gd name="T83" fmla="*/ 1036 h 1440"/>
                <a:gd name="T84" fmla="+- 0 11000 1240"/>
                <a:gd name="T85" fmla="*/ T84 w 9760"/>
                <a:gd name="T86" fmla="+- 0 348 316"/>
                <a:gd name="T87" fmla="*/ 348 h 14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1440">
                  <a:moveTo>
                    <a:pt x="9760" y="32"/>
                  </a:moveTo>
                  <a:lnTo>
                    <a:pt x="9757" y="20"/>
                  </a:lnTo>
                  <a:lnTo>
                    <a:pt x="9751" y="9"/>
                  </a:lnTo>
                  <a:lnTo>
                    <a:pt x="9740" y="3"/>
                  </a:lnTo>
                  <a:lnTo>
                    <a:pt x="9728" y="0"/>
                  </a:lnTo>
                  <a:lnTo>
                    <a:pt x="32" y="0"/>
                  </a:lnTo>
                  <a:lnTo>
                    <a:pt x="20" y="3"/>
                  </a:lnTo>
                  <a:lnTo>
                    <a:pt x="9" y="9"/>
                  </a:lnTo>
                  <a:lnTo>
                    <a:pt x="3" y="20"/>
                  </a:lnTo>
                  <a:lnTo>
                    <a:pt x="0" y="32"/>
                  </a:lnTo>
                  <a:lnTo>
                    <a:pt x="0" y="1408"/>
                  </a:lnTo>
                  <a:lnTo>
                    <a:pt x="3" y="1421"/>
                  </a:lnTo>
                  <a:lnTo>
                    <a:pt x="9" y="1431"/>
                  </a:lnTo>
                  <a:lnTo>
                    <a:pt x="20" y="1438"/>
                  </a:lnTo>
                  <a:lnTo>
                    <a:pt x="32" y="1440"/>
                  </a:lnTo>
                  <a:lnTo>
                    <a:pt x="9728" y="1440"/>
                  </a:lnTo>
                  <a:lnTo>
                    <a:pt x="9740" y="1438"/>
                  </a:lnTo>
                  <a:lnTo>
                    <a:pt x="9751" y="1431"/>
                  </a:lnTo>
                  <a:lnTo>
                    <a:pt x="9757" y="1421"/>
                  </a:lnTo>
                  <a:lnTo>
                    <a:pt x="9760" y="1408"/>
                  </a:lnTo>
                  <a:lnTo>
                    <a:pt x="9760" y="720"/>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7" name="Text Box 910"/>
            <p:cNvSpPr txBox="1">
              <a:spLocks noChangeArrowheads="1"/>
            </p:cNvSpPr>
            <p:nvPr/>
          </p:nvSpPr>
          <p:spPr bwMode="auto">
            <a:xfrm>
              <a:off x="1224" y="300"/>
              <a:ext cx="9792"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1" i="0" u="none" strike="noStrike" kern="0" cap="none" spc="0" normalizeH="0" baseline="0" noProof="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294640"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List</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0" normalizeH="0" baseline="0" noProof="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String</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950" b="0" i="0" u="none" strike="noStrike" kern="0" cap="none" spc="5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langs</a:t>
              </a:r>
              <a:r>
                <a:rPr kumimoji="0" lang="es-CL" sz="950" b="0" i="0" u="none" strike="noStrike" kern="0" cap="none" spc="5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Arrays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asList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"JVM</a:t>
              </a:r>
              <a:r>
                <a:rPr kumimoji="0" lang="es-CL" sz="950" b="0" i="0" u="none" strike="noStrike" kern="0" cap="none" spc="55"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Java"</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"JVM</a:t>
              </a:r>
              <a:r>
                <a:rPr kumimoji="0" lang="es-CL" sz="950" b="0" i="0" u="none" strike="noStrike" kern="0" cap="none" spc="5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Scala"</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"Rust"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"JVM</a:t>
              </a:r>
              <a:r>
                <a:rPr kumimoji="0" lang="es-CL" sz="950" b="0" i="0" u="none" strike="noStrike" kern="0" cap="none" spc="-555"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Kotlin"</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294640"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stream</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filter</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a:t>
              </a:r>
              <a:r>
                <a:rPr kumimoji="0" lang="es-CL" sz="950" b="0" i="0" u="none" strike="noStrike" kern="0" cap="none" spc="1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950" b="0" i="0" u="none" strike="noStrike" kern="0" cap="none" spc="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startsWith</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"JVM"</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forEach</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grpSp>
        <p:nvGrpSpPr>
          <p:cNvPr id="18" name="Grupo 17"/>
          <p:cNvGrpSpPr>
            <a:grpSpLocks/>
          </p:cNvGrpSpPr>
          <p:nvPr/>
        </p:nvGrpSpPr>
        <p:grpSpPr bwMode="auto">
          <a:xfrm>
            <a:off x="1910080" y="4177465"/>
            <a:ext cx="7579360" cy="688372"/>
            <a:chOff x="-472" y="210"/>
            <a:chExt cx="11936" cy="2676"/>
          </a:xfrm>
        </p:grpSpPr>
        <p:sp>
          <p:nvSpPr>
            <p:cNvPr id="19" name="AutoShape 916"/>
            <p:cNvSpPr>
              <a:spLocks/>
            </p:cNvSpPr>
            <p:nvPr/>
          </p:nvSpPr>
          <p:spPr bwMode="auto">
            <a:xfrm>
              <a:off x="1224" y="210"/>
              <a:ext cx="9792" cy="1168"/>
            </a:xfrm>
            <a:custGeom>
              <a:avLst/>
              <a:gdLst>
                <a:gd name="T0" fmla="+- 0 10968 1224"/>
                <a:gd name="T1" fmla="*/ T0 w 9792"/>
                <a:gd name="T2" fmla="+- 0 210 210"/>
                <a:gd name="T3" fmla="*/ 210 h 1168"/>
                <a:gd name="T4" fmla="+- 0 1272 1224"/>
                <a:gd name="T5" fmla="*/ T4 w 9792"/>
                <a:gd name="T6" fmla="+- 0 210 210"/>
                <a:gd name="T7" fmla="*/ 210 h 1168"/>
                <a:gd name="T8" fmla="+- 0 1253 1224"/>
                <a:gd name="T9" fmla="*/ T8 w 9792"/>
                <a:gd name="T10" fmla="+- 0 214 210"/>
                <a:gd name="T11" fmla="*/ 214 h 1168"/>
                <a:gd name="T12" fmla="+- 0 1238 1224"/>
                <a:gd name="T13" fmla="*/ T12 w 9792"/>
                <a:gd name="T14" fmla="+- 0 224 210"/>
                <a:gd name="T15" fmla="*/ 224 h 1168"/>
                <a:gd name="T16" fmla="+- 0 1228 1224"/>
                <a:gd name="T17" fmla="*/ T16 w 9792"/>
                <a:gd name="T18" fmla="+- 0 239 210"/>
                <a:gd name="T19" fmla="*/ 239 h 1168"/>
                <a:gd name="T20" fmla="+- 0 1224 1224"/>
                <a:gd name="T21" fmla="*/ T20 w 9792"/>
                <a:gd name="T22" fmla="+- 0 258 210"/>
                <a:gd name="T23" fmla="*/ 258 h 1168"/>
                <a:gd name="T24" fmla="+- 0 1224 1224"/>
                <a:gd name="T25" fmla="*/ T24 w 9792"/>
                <a:gd name="T26" fmla="+- 0 1330 210"/>
                <a:gd name="T27" fmla="*/ 1330 h 1168"/>
                <a:gd name="T28" fmla="+- 0 1228 1224"/>
                <a:gd name="T29" fmla="*/ T28 w 9792"/>
                <a:gd name="T30" fmla="+- 0 1349 210"/>
                <a:gd name="T31" fmla="*/ 1349 h 1168"/>
                <a:gd name="T32" fmla="+- 0 1238 1224"/>
                <a:gd name="T33" fmla="*/ T32 w 9792"/>
                <a:gd name="T34" fmla="+- 0 1364 210"/>
                <a:gd name="T35" fmla="*/ 1364 h 1168"/>
                <a:gd name="T36" fmla="+- 0 1253 1224"/>
                <a:gd name="T37" fmla="*/ T36 w 9792"/>
                <a:gd name="T38" fmla="+- 0 1374 210"/>
                <a:gd name="T39" fmla="*/ 1374 h 1168"/>
                <a:gd name="T40" fmla="+- 0 1272 1224"/>
                <a:gd name="T41" fmla="*/ T40 w 9792"/>
                <a:gd name="T42" fmla="+- 0 1378 210"/>
                <a:gd name="T43" fmla="*/ 1378 h 1168"/>
                <a:gd name="T44" fmla="+- 0 10968 1224"/>
                <a:gd name="T45" fmla="*/ T44 w 9792"/>
                <a:gd name="T46" fmla="+- 0 1378 210"/>
                <a:gd name="T47" fmla="*/ 1378 h 1168"/>
                <a:gd name="T48" fmla="+- 0 10987 1224"/>
                <a:gd name="T49" fmla="*/ T48 w 9792"/>
                <a:gd name="T50" fmla="+- 0 1374 210"/>
                <a:gd name="T51" fmla="*/ 1374 h 1168"/>
                <a:gd name="T52" fmla="+- 0 11002 1224"/>
                <a:gd name="T53" fmla="*/ T52 w 9792"/>
                <a:gd name="T54" fmla="+- 0 1364 210"/>
                <a:gd name="T55" fmla="*/ 1364 h 1168"/>
                <a:gd name="T56" fmla="+- 0 11012 1224"/>
                <a:gd name="T57" fmla="*/ T56 w 9792"/>
                <a:gd name="T58" fmla="+- 0 1349 210"/>
                <a:gd name="T59" fmla="*/ 1349 h 1168"/>
                <a:gd name="T60" fmla="+- 0 11014 1224"/>
                <a:gd name="T61" fmla="*/ T60 w 9792"/>
                <a:gd name="T62" fmla="+- 0 1338 210"/>
                <a:gd name="T63" fmla="*/ 1338 h 1168"/>
                <a:gd name="T64" fmla="+- 0 1296 1224"/>
                <a:gd name="T65" fmla="*/ T64 w 9792"/>
                <a:gd name="T66" fmla="+- 0 1338 210"/>
                <a:gd name="T67" fmla="*/ 1338 h 1168"/>
                <a:gd name="T68" fmla="+- 0 1284 1224"/>
                <a:gd name="T69" fmla="*/ T68 w 9792"/>
                <a:gd name="T70" fmla="+- 0 1336 210"/>
                <a:gd name="T71" fmla="*/ 1336 h 1168"/>
                <a:gd name="T72" fmla="+- 0 1273 1224"/>
                <a:gd name="T73" fmla="*/ T72 w 9792"/>
                <a:gd name="T74" fmla="+- 0 1329 210"/>
                <a:gd name="T75" fmla="*/ 1329 h 1168"/>
                <a:gd name="T76" fmla="+- 0 1267 1224"/>
                <a:gd name="T77" fmla="*/ T76 w 9792"/>
                <a:gd name="T78" fmla="+- 0 1319 210"/>
                <a:gd name="T79" fmla="*/ 1319 h 1168"/>
                <a:gd name="T80" fmla="+- 0 1264 1224"/>
                <a:gd name="T81" fmla="*/ T80 w 9792"/>
                <a:gd name="T82" fmla="+- 0 1306 210"/>
                <a:gd name="T83" fmla="*/ 1306 h 1168"/>
                <a:gd name="T84" fmla="+- 0 1264 1224"/>
                <a:gd name="T85" fmla="*/ T84 w 9792"/>
                <a:gd name="T86" fmla="+- 0 282 210"/>
                <a:gd name="T87" fmla="*/ 282 h 1168"/>
                <a:gd name="T88" fmla="+- 0 1267 1224"/>
                <a:gd name="T89" fmla="*/ T88 w 9792"/>
                <a:gd name="T90" fmla="+- 0 270 210"/>
                <a:gd name="T91" fmla="*/ 270 h 1168"/>
                <a:gd name="T92" fmla="+- 0 1273 1224"/>
                <a:gd name="T93" fmla="*/ T92 w 9792"/>
                <a:gd name="T94" fmla="+- 0 259 210"/>
                <a:gd name="T95" fmla="*/ 259 h 1168"/>
                <a:gd name="T96" fmla="+- 0 1284 1224"/>
                <a:gd name="T97" fmla="*/ T96 w 9792"/>
                <a:gd name="T98" fmla="+- 0 253 210"/>
                <a:gd name="T99" fmla="*/ 253 h 1168"/>
                <a:gd name="T100" fmla="+- 0 1296 1224"/>
                <a:gd name="T101" fmla="*/ T100 w 9792"/>
                <a:gd name="T102" fmla="+- 0 250 210"/>
                <a:gd name="T103" fmla="*/ 250 h 1168"/>
                <a:gd name="T104" fmla="+- 0 11014 1224"/>
                <a:gd name="T105" fmla="*/ T104 w 9792"/>
                <a:gd name="T106" fmla="+- 0 250 210"/>
                <a:gd name="T107" fmla="*/ 250 h 1168"/>
                <a:gd name="T108" fmla="+- 0 11012 1224"/>
                <a:gd name="T109" fmla="*/ T108 w 9792"/>
                <a:gd name="T110" fmla="+- 0 239 210"/>
                <a:gd name="T111" fmla="*/ 239 h 1168"/>
                <a:gd name="T112" fmla="+- 0 11002 1224"/>
                <a:gd name="T113" fmla="*/ T112 w 9792"/>
                <a:gd name="T114" fmla="+- 0 224 210"/>
                <a:gd name="T115" fmla="*/ 224 h 1168"/>
                <a:gd name="T116" fmla="+- 0 10987 1224"/>
                <a:gd name="T117" fmla="*/ T116 w 9792"/>
                <a:gd name="T118" fmla="+- 0 214 210"/>
                <a:gd name="T119" fmla="*/ 214 h 1168"/>
                <a:gd name="T120" fmla="+- 0 10968 1224"/>
                <a:gd name="T121" fmla="*/ T120 w 9792"/>
                <a:gd name="T122" fmla="+- 0 210 210"/>
                <a:gd name="T123" fmla="*/ 210 h 1168"/>
                <a:gd name="T124" fmla="+- 0 11014 1224"/>
                <a:gd name="T125" fmla="*/ T124 w 9792"/>
                <a:gd name="T126" fmla="+- 0 250 210"/>
                <a:gd name="T127" fmla="*/ 250 h 1168"/>
                <a:gd name="T128" fmla="+- 0 10944 1224"/>
                <a:gd name="T129" fmla="*/ T128 w 9792"/>
                <a:gd name="T130" fmla="+- 0 250 210"/>
                <a:gd name="T131" fmla="*/ 250 h 1168"/>
                <a:gd name="T132" fmla="+- 0 10956 1224"/>
                <a:gd name="T133" fmla="*/ T132 w 9792"/>
                <a:gd name="T134" fmla="+- 0 253 210"/>
                <a:gd name="T135" fmla="*/ 253 h 1168"/>
                <a:gd name="T136" fmla="+- 0 10967 1224"/>
                <a:gd name="T137" fmla="*/ T136 w 9792"/>
                <a:gd name="T138" fmla="+- 0 259 210"/>
                <a:gd name="T139" fmla="*/ 259 h 1168"/>
                <a:gd name="T140" fmla="+- 0 10973 1224"/>
                <a:gd name="T141" fmla="*/ T140 w 9792"/>
                <a:gd name="T142" fmla="+- 0 270 210"/>
                <a:gd name="T143" fmla="*/ 270 h 1168"/>
                <a:gd name="T144" fmla="+- 0 10976 1224"/>
                <a:gd name="T145" fmla="*/ T144 w 9792"/>
                <a:gd name="T146" fmla="+- 0 282 210"/>
                <a:gd name="T147" fmla="*/ 282 h 1168"/>
                <a:gd name="T148" fmla="+- 0 10976 1224"/>
                <a:gd name="T149" fmla="*/ T148 w 9792"/>
                <a:gd name="T150" fmla="+- 0 1306 210"/>
                <a:gd name="T151" fmla="*/ 1306 h 1168"/>
                <a:gd name="T152" fmla="+- 0 10973 1224"/>
                <a:gd name="T153" fmla="*/ T152 w 9792"/>
                <a:gd name="T154" fmla="+- 0 1319 210"/>
                <a:gd name="T155" fmla="*/ 1319 h 1168"/>
                <a:gd name="T156" fmla="+- 0 10967 1224"/>
                <a:gd name="T157" fmla="*/ T156 w 9792"/>
                <a:gd name="T158" fmla="+- 0 1329 210"/>
                <a:gd name="T159" fmla="*/ 1329 h 1168"/>
                <a:gd name="T160" fmla="+- 0 10956 1224"/>
                <a:gd name="T161" fmla="*/ T160 w 9792"/>
                <a:gd name="T162" fmla="+- 0 1336 210"/>
                <a:gd name="T163" fmla="*/ 1336 h 1168"/>
                <a:gd name="T164" fmla="+- 0 10944 1224"/>
                <a:gd name="T165" fmla="*/ T164 w 9792"/>
                <a:gd name="T166" fmla="+- 0 1338 210"/>
                <a:gd name="T167" fmla="*/ 1338 h 1168"/>
                <a:gd name="T168" fmla="+- 0 11014 1224"/>
                <a:gd name="T169" fmla="*/ T168 w 9792"/>
                <a:gd name="T170" fmla="+- 0 1338 210"/>
                <a:gd name="T171" fmla="*/ 1338 h 1168"/>
                <a:gd name="T172" fmla="+- 0 11016 1224"/>
                <a:gd name="T173" fmla="*/ T172 w 9792"/>
                <a:gd name="T174" fmla="+- 0 1330 210"/>
                <a:gd name="T175" fmla="*/ 1330 h 1168"/>
                <a:gd name="T176" fmla="+- 0 11016 1224"/>
                <a:gd name="T177" fmla="*/ T176 w 9792"/>
                <a:gd name="T178" fmla="+- 0 258 210"/>
                <a:gd name="T179" fmla="*/ 258 h 1168"/>
                <a:gd name="T180" fmla="+- 0 11014 1224"/>
                <a:gd name="T181" fmla="*/ T180 w 9792"/>
                <a:gd name="T182" fmla="+- 0 250 210"/>
                <a:gd name="T183" fmla="*/ 250 h 11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1168">
                  <a:moveTo>
                    <a:pt x="9744" y="0"/>
                  </a:moveTo>
                  <a:lnTo>
                    <a:pt x="48" y="0"/>
                  </a:lnTo>
                  <a:lnTo>
                    <a:pt x="29" y="4"/>
                  </a:lnTo>
                  <a:lnTo>
                    <a:pt x="14" y="14"/>
                  </a:lnTo>
                  <a:lnTo>
                    <a:pt x="4" y="29"/>
                  </a:lnTo>
                  <a:lnTo>
                    <a:pt x="0" y="48"/>
                  </a:lnTo>
                  <a:lnTo>
                    <a:pt x="0" y="1120"/>
                  </a:lnTo>
                  <a:lnTo>
                    <a:pt x="4" y="1139"/>
                  </a:lnTo>
                  <a:lnTo>
                    <a:pt x="14" y="1154"/>
                  </a:lnTo>
                  <a:lnTo>
                    <a:pt x="29" y="1164"/>
                  </a:lnTo>
                  <a:lnTo>
                    <a:pt x="48" y="1168"/>
                  </a:lnTo>
                  <a:lnTo>
                    <a:pt x="9744" y="1168"/>
                  </a:lnTo>
                  <a:lnTo>
                    <a:pt x="9763" y="1164"/>
                  </a:lnTo>
                  <a:lnTo>
                    <a:pt x="9778" y="1154"/>
                  </a:lnTo>
                  <a:lnTo>
                    <a:pt x="9788" y="1139"/>
                  </a:lnTo>
                  <a:lnTo>
                    <a:pt x="9790" y="1128"/>
                  </a:lnTo>
                  <a:lnTo>
                    <a:pt x="72" y="1128"/>
                  </a:lnTo>
                  <a:lnTo>
                    <a:pt x="60" y="1126"/>
                  </a:lnTo>
                  <a:lnTo>
                    <a:pt x="49" y="1119"/>
                  </a:lnTo>
                  <a:lnTo>
                    <a:pt x="43" y="1109"/>
                  </a:lnTo>
                  <a:lnTo>
                    <a:pt x="40" y="1096"/>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1096"/>
                  </a:lnTo>
                  <a:lnTo>
                    <a:pt x="9749" y="1109"/>
                  </a:lnTo>
                  <a:lnTo>
                    <a:pt x="9743" y="1119"/>
                  </a:lnTo>
                  <a:lnTo>
                    <a:pt x="9732" y="1126"/>
                  </a:lnTo>
                  <a:lnTo>
                    <a:pt x="9720" y="1128"/>
                  </a:lnTo>
                  <a:lnTo>
                    <a:pt x="9790" y="1128"/>
                  </a:lnTo>
                  <a:lnTo>
                    <a:pt x="9792" y="1120"/>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20" name="Freeform 917"/>
            <p:cNvSpPr>
              <a:spLocks/>
            </p:cNvSpPr>
            <p:nvPr/>
          </p:nvSpPr>
          <p:spPr bwMode="auto">
            <a:xfrm>
              <a:off x="1240" y="226"/>
              <a:ext cx="9760" cy="1136"/>
            </a:xfrm>
            <a:custGeom>
              <a:avLst/>
              <a:gdLst>
                <a:gd name="T0" fmla="+- 0 11000 1240"/>
                <a:gd name="T1" fmla="*/ T0 w 9760"/>
                <a:gd name="T2" fmla="+- 0 258 226"/>
                <a:gd name="T3" fmla="*/ 258 h 1136"/>
                <a:gd name="T4" fmla="+- 0 10997 1240"/>
                <a:gd name="T5" fmla="*/ T4 w 9760"/>
                <a:gd name="T6" fmla="+- 0 246 226"/>
                <a:gd name="T7" fmla="*/ 246 h 1136"/>
                <a:gd name="T8" fmla="+- 0 10991 1240"/>
                <a:gd name="T9" fmla="*/ T8 w 9760"/>
                <a:gd name="T10" fmla="+- 0 236 226"/>
                <a:gd name="T11" fmla="*/ 236 h 1136"/>
                <a:gd name="T12" fmla="+- 0 10980 1240"/>
                <a:gd name="T13" fmla="*/ T12 w 9760"/>
                <a:gd name="T14" fmla="+- 0 229 226"/>
                <a:gd name="T15" fmla="*/ 229 h 1136"/>
                <a:gd name="T16" fmla="+- 0 10968 1240"/>
                <a:gd name="T17" fmla="*/ T16 w 9760"/>
                <a:gd name="T18" fmla="+- 0 226 226"/>
                <a:gd name="T19" fmla="*/ 226 h 1136"/>
                <a:gd name="T20" fmla="+- 0 1272 1240"/>
                <a:gd name="T21" fmla="*/ T20 w 9760"/>
                <a:gd name="T22" fmla="+- 0 226 226"/>
                <a:gd name="T23" fmla="*/ 226 h 1136"/>
                <a:gd name="T24" fmla="+- 0 1260 1240"/>
                <a:gd name="T25" fmla="*/ T24 w 9760"/>
                <a:gd name="T26" fmla="+- 0 229 226"/>
                <a:gd name="T27" fmla="*/ 229 h 1136"/>
                <a:gd name="T28" fmla="+- 0 1249 1240"/>
                <a:gd name="T29" fmla="*/ T28 w 9760"/>
                <a:gd name="T30" fmla="+- 0 236 226"/>
                <a:gd name="T31" fmla="*/ 236 h 1136"/>
                <a:gd name="T32" fmla="+- 0 1243 1240"/>
                <a:gd name="T33" fmla="*/ T32 w 9760"/>
                <a:gd name="T34" fmla="+- 0 246 226"/>
                <a:gd name="T35" fmla="*/ 246 h 1136"/>
                <a:gd name="T36" fmla="+- 0 1240 1240"/>
                <a:gd name="T37" fmla="*/ T36 w 9760"/>
                <a:gd name="T38" fmla="+- 0 258 226"/>
                <a:gd name="T39" fmla="*/ 258 h 1136"/>
                <a:gd name="T40" fmla="+- 0 1240 1240"/>
                <a:gd name="T41" fmla="*/ T40 w 9760"/>
                <a:gd name="T42" fmla="+- 0 1330 226"/>
                <a:gd name="T43" fmla="*/ 1330 h 1136"/>
                <a:gd name="T44" fmla="+- 0 1243 1240"/>
                <a:gd name="T45" fmla="*/ T44 w 9760"/>
                <a:gd name="T46" fmla="+- 0 1343 226"/>
                <a:gd name="T47" fmla="*/ 1343 h 1136"/>
                <a:gd name="T48" fmla="+- 0 1249 1240"/>
                <a:gd name="T49" fmla="*/ T48 w 9760"/>
                <a:gd name="T50" fmla="+- 0 1353 226"/>
                <a:gd name="T51" fmla="*/ 1353 h 1136"/>
                <a:gd name="T52" fmla="+- 0 1260 1240"/>
                <a:gd name="T53" fmla="*/ T52 w 9760"/>
                <a:gd name="T54" fmla="+- 0 1360 226"/>
                <a:gd name="T55" fmla="*/ 1360 h 1136"/>
                <a:gd name="T56" fmla="+- 0 1272 1240"/>
                <a:gd name="T57" fmla="*/ T56 w 9760"/>
                <a:gd name="T58" fmla="+- 0 1362 226"/>
                <a:gd name="T59" fmla="*/ 1362 h 1136"/>
                <a:gd name="T60" fmla="+- 0 10968 1240"/>
                <a:gd name="T61" fmla="*/ T60 w 9760"/>
                <a:gd name="T62" fmla="+- 0 1362 226"/>
                <a:gd name="T63" fmla="*/ 1362 h 1136"/>
                <a:gd name="T64" fmla="+- 0 10980 1240"/>
                <a:gd name="T65" fmla="*/ T64 w 9760"/>
                <a:gd name="T66" fmla="+- 0 1360 226"/>
                <a:gd name="T67" fmla="*/ 1360 h 1136"/>
                <a:gd name="T68" fmla="+- 0 10991 1240"/>
                <a:gd name="T69" fmla="*/ T68 w 9760"/>
                <a:gd name="T70" fmla="+- 0 1353 226"/>
                <a:gd name="T71" fmla="*/ 1353 h 1136"/>
                <a:gd name="T72" fmla="+- 0 10997 1240"/>
                <a:gd name="T73" fmla="*/ T72 w 9760"/>
                <a:gd name="T74" fmla="+- 0 1343 226"/>
                <a:gd name="T75" fmla="*/ 1343 h 1136"/>
                <a:gd name="T76" fmla="+- 0 11000 1240"/>
                <a:gd name="T77" fmla="*/ T76 w 9760"/>
                <a:gd name="T78" fmla="+- 0 1330 226"/>
                <a:gd name="T79" fmla="*/ 1330 h 1136"/>
                <a:gd name="T80" fmla="+- 0 11000 1240"/>
                <a:gd name="T81" fmla="*/ T80 w 9760"/>
                <a:gd name="T82" fmla="+- 0 794 226"/>
                <a:gd name="T83" fmla="*/ 794 h 1136"/>
                <a:gd name="T84" fmla="+- 0 11000 1240"/>
                <a:gd name="T85" fmla="*/ T84 w 9760"/>
                <a:gd name="T86" fmla="+- 0 258 226"/>
                <a:gd name="T87" fmla="*/ 258 h 113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1136">
                  <a:moveTo>
                    <a:pt x="9760" y="32"/>
                  </a:moveTo>
                  <a:lnTo>
                    <a:pt x="9757" y="20"/>
                  </a:lnTo>
                  <a:lnTo>
                    <a:pt x="9751" y="10"/>
                  </a:lnTo>
                  <a:lnTo>
                    <a:pt x="9740" y="3"/>
                  </a:lnTo>
                  <a:lnTo>
                    <a:pt x="9728" y="0"/>
                  </a:lnTo>
                  <a:lnTo>
                    <a:pt x="32" y="0"/>
                  </a:lnTo>
                  <a:lnTo>
                    <a:pt x="20" y="3"/>
                  </a:lnTo>
                  <a:lnTo>
                    <a:pt x="9" y="10"/>
                  </a:lnTo>
                  <a:lnTo>
                    <a:pt x="3" y="20"/>
                  </a:lnTo>
                  <a:lnTo>
                    <a:pt x="0" y="32"/>
                  </a:lnTo>
                  <a:lnTo>
                    <a:pt x="0" y="1104"/>
                  </a:lnTo>
                  <a:lnTo>
                    <a:pt x="3" y="1117"/>
                  </a:lnTo>
                  <a:lnTo>
                    <a:pt x="9" y="1127"/>
                  </a:lnTo>
                  <a:lnTo>
                    <a:pt x="20" y="1134"/>
                  </a:lnTo>
                  <a:lnTo>
                    <a:pt x="32" y="1136"/>
                  </a:lnTo>
                  <a:lnTo>
                    <a:pt x="9728" y="1136"/>
                  </a:lnTo>
                  <a:lnTo>
                    <a:pt x="9740" y="1134"/>
                  </a:lnTo>
                  <a:lnTo>
                    <a:pt x="9751" y="1127"/>
                  </a:lnTo>
                  <a:lnTo>
                    <a:pt x="9757" y="1117"/>
                  </a:lnTo>
                  <a:lnTo>
                    <a:pt x="9760" y="1104"/>
                  </a:lnTo>
                  <a:lnTo>
                    <a:pt x="9760" y="568"/>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21" name="Text Box 918"/>
            <p:cNvSpPr txBox="1">
              <a:spLocks noChangeArrowheads="1"/>
            </p:cNvSpPr>
            <p:nvPr/>
          </p:nvSpPr>
          <p:spPr bwMode="auto">
            <a:xfrm>
              <a:off x="-472" y="1718"/>
              <a:ext cx="11936" cy="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5"/>
                </a:spcBef>
                <a:spcAft>
                  <a:spcPts val="0"/>
                </a:spcAft>
                <a:buClrTx/>
                <a:buSzTx/>
                <a:buFontTx/>
                <a:buNone/>
                <a:tabLst/>
                <a:defRPr/>
              </a:pP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List</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0" normalizeH="0" baseline="0" noProof="0" dirty="0" err="1">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Integer</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950" b="0" i="0" u="none" strike="noStrike" kern="0" cap="none" spc="3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ns</a:t>
              </a:r>
              <a:r>
                <a:rPr kumimoji="0" lang="es-CL" sz="950" b="0" i="0" u="none" strike="noStrike" kern="0" cap="none" spc="4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4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Arrays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asList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12</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4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4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4</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4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5</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42</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40000"/>
                </a:lnSpc>
                <a:spcBef>
                  <a:spcPts val="440"/>
                </a:spcBef>
                <a:spcAft>
                  <a:spcPts val="0"/>
                </a:spcAft>
                <a:buClrTx/>
                <a:buSzTx/>
                <a:buFontTx/>
                <a:buNone/>
                <a:tabLst/>
                <a:defRPr/>
              </a:pP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List</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0" normalizeH="0" baseline="0" noProof="0" dirty="0" err="1">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Integer</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950" b="0" i="0" u="none" strike="noStrike" kern="0" cap="none" spc="7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dobles</a:t>
              </a:r>
              <a:r>
                <a:rPr kumimoji="0" lang="es-CL" sz="950" b="0" i="0" u="none" strike="noStrike" kern="0" cap="none" spc="75"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7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stream</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map</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a:t>
              </a:r>
              <a:r>
                <a:rPr kumimoji="0" lang="es-CL" sz="950" b="0" i="0" u="none" strike="noStrike" kern="0" cap="none" spc="75"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950" b="0" i="0" u="none" strike="noStrike" kern="0" cap="none" spc="7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collect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Collectors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toList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dobles</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476924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ES" b="1" dirty="0"/>
              <a:t>Reduciendo con .reduce</a:t>
            </a:r>
            <a:endParaRPr lang="es-CL" dirty="0"/>
          </a:p>
          <a:p>
            <a:pPr marL="0" indent="0">
              <a:buNone/>
            </a:pPr>
            <a:endParaRPr lang="es-ES" b="1" dirty="0"/>
          </a:p>
          <a:p>
            <a:pPr marL="0" indent="0">
              <a:buNone/>
            </a:pPr>
            <a:endParaRPr lang="es-ES" b="1" dirty="0" smtClean="0"/>
          </a:p>
          <a:p>
            <a:pPr marL="0" indent="0">
              <a:buNone/>
            </a:pPr>
            <a:endParaRPr lang="es-ES" b="1" dirty="0"/>
          </a:p>
          <a:p>
            <a:pPr marL="0" indent="0">
              <a:buNone/>
            </a:pPr>
            <a:endParaRPr lang="es-CL" dirty="0"/>
          </a:p>
          <a:p>
            <a:endParaRPr lang="es-CL" dirty="0"/>
          </a:p>
          <a:p>
            <a:pPr marL="0" indent="0">
              <a:buNone/>
            </a:pPr>
            <a:endParaRPr lang="es-CL" dirty="0"/>
          </a:p>
          <a:p>
            <a:pPr marL="0" indent="0">
              <a:buNone/>
            </a:pPr>
            <a:endParaRPr lang="es-ES" sz="2400" dirty="0"/>
          </a:p>
        </p:txBody>
      </p:sp>
      <p:grpSp>
        <p:nvGrpSpPr>
          <p:cNvPr id="12" name="Grupo 11"/>
          <p:cNvGrpSpPr>
            <a:grpSpLocks/>
          </p:cNvGrpSpPr>
          <p:nvPr/>
        </p:nvGrpSpPr>
        <p:grpSpPr bwMode="auto">
          <a:xfrm>
            <a:off x="2434590" y="2356485"/>
            <a:ext cx="6770370" cy="772795"/>
            <a:chOff x="354" y="-805"/>
            <a:chExt cx="10662" cy="2273"/>
          </a:xfrm>
        </p:grpSpPr>
        <p:sp>
          <p:nvSpPr>
            <p:cNvPr id="13" name="AutoShape 920"/>
            <p:cNvSpPr>
              <a:spLocks/>
            </p:cNvSpPr>
            <p:nvPr/>
          </p:nvSpPr>
          <p:spPr bwMode="auto">
            <a:xfrm>
              <a:off x="1224" y="300"/>
              <a:ext cx="9792" cy="1168"/>
            </a:xfrm>
            <a:custGeom>
              <a:avLst/>
              <a:gdLst>
                <a:gd name="T0" fmla="+- 0 10968 1224"/>
                <a:gd name="T1" fmla="*/ T0 w 9792"/>
                <a:gd name="T2" fmla="+- 0 300 300"/>
                <a:gd name="T3" fmla="*/ 300 h 1168"/>
                <a:gd name="T4" fmla="+- 0 1272 1224"/>
                <a:gd name="T5" fmla="*/ T4 w 9792"/>
                <a:gd name="T6" fmla="+- 0 300 300"/>
                <a:gd name="T7" fmla="*/ 300 h 1168"/>
                <a:gd name="T8" fmla="+- 0 1253 1224"/>
                <a:gd name="T9" fmla="*/ T8 w 9792"/>
                <a:gd name="T10" fmla="+- 0 304 300"/>
                <a:gd name="T11" fmla="*/ 304 h 1168"/>
                <a:gd name="T12" fmla="+- 0 1238 1224"/>
                <a:gd name="T13" fmla="*/ T12 w 9792"/>
                <a:gd name="T14" fmla="+- 0 314 300"/>
                <a:gd name="T15" fmla="*/ 314 h 1168"/>
                <a:gd name="T16" fmla="+- 0 1228 1224"/>
                <a:gd name="T17" fmla="*/ T16 w 9792"/>
                <a:gd name="T18" fmla="+- 0 329 300"/>
                <a:gd name="T19" fmla="*/ 329 h 1168"/>
                <a:gd name="T20" fmla="+- 0 1224 1224"/>
                <a:gd name="T21" fmla="*/ T20 w 9792"/>
                <a:gd name="T22" fmla="+- 0 348 300"/>
                <a:gd name="T23" fmla="*/ 348 h 1168"/>
                <a:gd name="T24" fmla="+- 0 1224 1224"/>
                <a:gd name="T25" fmla="*/ T24 w 9792"/>
                <a:gd name="T26" fmla="+- 0 1420 300"/>
                <a:gd name="T27" fmla="*/ 1420 h 1168"/>
                <a:gd name="T28" fmla="+- 0 1228 1224"/>
                <a:gd name="T29" fmla="*/ T28 w 9792"/>
                <a:gd name="T30" fmla="+- 0 1439 300"/>
                <a:gd name="T31" fmla="*/ 1439 h 1168"/>
                <a:gd name="T32" fmla="+- 0 1238 1224"/>
                <a:gd name="T33" fmla="*/ T32 w 9792"/>
                <a:gd name="T34" fmla="+- 0 1454 300"/>
                <a:gd name="T35" fmla="*/ 1454 h 1168"/>
                <a:gd name="T36" fmla="+- 0 1253 1224"/>
                <a:gd name="T37" fmla="*/ T36 w 9792"/>
                <a:gd name="T38" fmla="+- 0 1464 300"/>
                <a:gd name="T39" fmla="*/ 1464 h 1168"/>
                <a:gd name="T40" fmla="+- 0 1272 1224"/>
                <a:gd name="T41" fmla="*/ T40 w 9792"/>
                <a:gd name="T42" fmla="+- 0 1468 300"/>
                <a:gd name="T43" fmla="*/ 1468 h 1168"/>
                <a:gd name="T44" fmla="+- 0 10968 1224"/>
                <a:gd name="T45" fmla="*/ T44 w 9792"/>
                <a:gd name="T46" fmla="+- 0 1468 300"/>
                <a:gd name="T47" fmla="*/ 1468 h 1168"/>
                <a:gd name="T48" fmla="+- 0 10987 1224"/>
                <a:gd name="T49" fmla="*/ T48 w 9792"/>
                <a:gd name="T50" fmla="+- 0 1464 300"/>
                <a:gd name="T51" fmla="*/ 1464 h 1168"/>
                <a:gd name="T52" fmla="+- 0 11002 1224"/>
                <a:gd name="T53" fmla="*/ T52 w 9792"/>
                <a:gd name="T54" fmla="+- 0 1454 300"/>
                <a:gd name="T55" fmla="*/ 1454 h 1168"/>
                <a:gd name="T56" fmla="+- 0 11012 1224"/>
                <a:gd name="T57" fmla="*/ T56 w 9792"/>
                <a:gd name="T58" fmla="+- 0 1439 300"/>
                <a:gd name="T59" fmla="*/ 1439 h 1168"/>
                <a:gd name="T60" fmla="+- 0 11014 1224"/>
                <a:gd name="T61" fmla="*/ T60 w 9792"/>
                <a:gd name="T62" fmla="+- 0 1428 300"/>
                <a:gd name="T63" fmla="*/ 1428 h 1168"/>
                <a:gd name="T64" fmla="+- 0 1296 1224"/>
                <a:gd name="T65" fmla="*/ T64 w 9792"/>
                <a:gd name="T66" fmla="+- 0 1428 300"/>
                <a:gd name="T67" fmla="*/ 1428 h 1168"/>
                <a:gd name="T68" fmla="+- 0 1284 1224"/>
                <a:gd name="T69" fmla="*/ T68 w 9792"/>
                <a:gd name="T70" fmla="+- 0 1426 300"/>
                <a:gd name="T71" fmla="*/ 1426 h 1168"/>
                <a:gd name="T72" fmla="+- 0 1273 1224"/>
                <a:gd name="T73" fmla="*/ T72 w 9792"/>
                <a:gd name="T74" fmla="+- 0 1419 300"/>
                <a:gd name="T75" fmla="*/ 1419 h 1168"/>
                <a:gd name="T76" fmla="+- 0 1267 1224"/>
                <a:gd name="T77" fmla="*/ T76 w 9792"/>
                <a:gd name="T78" fmla="+- 0 1408 300"/>
                <a:gd name="T79" fmla="*/ 1408 h 1168"/>
                <a:gd name="T80" fmla="+- 0 1264 1224"/>
                <a:gd name="T81" fmla="*/ T80 w 9792"/>
                <a:gd name="T82" fmla="+- 0 1396 300"/>
                <a:gd name="T83" fmla="*/ 1396 h 1168"/>
                <a:gd name="T84" fmla="+- 0 1264 1224"/>
                <a:gd name="T85" fmla="*/ T84 w 9792"/>
                <a:gd name="T86" fmla="+- 0 372 300"/>
                <a:gd name="T87" fmla="*/ 372 h 1168"/>
                <a:gd name="T88" fmla="+- 0 1267 1224"/>
                <a:gd name="T89" fmla="*/ T88 w 9792"/>
                <a:gd name="T90" fmla="+- 0 360 300"/>
                <a:gd name="T91" fmla="*/ 360 h 1168"/>
                <a:gd name="T92" fmla="+- 0 1273 1224"/>
                <a:gd name="T93" fmla="*/ T92 w 9792"/>
                <a:gd name="T94" fmla="+- 0 349 300"/>
                <a:gd name="T95" fmla="*/ 349 h 1168"/>
                <a:gd name="T96" fmla="+- 0 1284 1224"/>
                <a:gd name="T97" fmla="*/ T96 w 9792"/>
                <a:gd name="T98" fmla="+- 0 343 300"/>
                <a:gd name="T99" fmla="*/ 343 h 1168"/>
                <a:gd name="T100" fmla="+- 0 1296 1224"/>
                <a:gd name="T101" fmla="*/ T100 w 9792"/>
                <a:gd name="T102" fmla="+- 0 340 300"/>
                <a:gd name="T103" fmla="*/ 340 h 1168"/>
                <a:gd name="T104" fmla="+- 0 11014 1224"/>
                <a:gd name="T105" fmla="*/ T104 w 9792"/>
                <a:gd name="T106" fmla="+- 0 340 300"/>
                <a:gd name="T107" fmla="*/ 340 h 1168"/>
                <a:gd name="T108" fmla="+- 0 11012 1224"/>
                <a:gd name="T109" fmla="*/ T108 w 9792"/>
                <a:gd name="T110" fmla="+- 0 329 300"/>
                <a:gd name="T111" fmla="*/ 329 h 1168"/>
                <a:gd name="T112" fmla="+- 0 11002 1224"/>
                <a:gd name="T113" fmla="*/ T112 w 9792"/>
                <a:gd name="T114" fmla="+- 0 314 300"/>
                <a:gd name="T115" fmla="*/ 314 h 1168"/>
                <a:gd name="T116" fmla="+- 0 10987 1224"/>
                <a:gd name="T117" fmla="*/ T116 w 9792"/>
                <a:gd name="T118" fmla="+- 0 304 300"/>
                <a:gd name="T119" fmla="*/ 304 h 1168"/>
                <a:gd name="T120" fmla="+- 0 10968 1224"/>
                <a:gd name="T121" fmla="*/ T120 w 9792"/>
                <a:gd name="T122" fmla="+- 0 300 300"/>
                <a:gd name="T123" fmla="*/ 300 h 1168"/>
                <a:gd name="T124" fmla="+- 0 11014 1224"/>
                <a:gd name="T125" fmla="*/ T124 w 9792"/>
                <a:gd name="T126" fmla="+- 0 340 300"/>
                <a:gd name="T127" fmla="*/ 340 h 1168"/>
                <a:gd name="T128" fmla="+- 0 10944 1224"/>
                <a:gd name="T129" fmla="*/ T128 w 9792"/>
                <a:gd name="T130" fmla="+- 0 340 300"/>
                <a:gd name="T131" fmla="*/ 340 h 1168"/>
                <a:gd name="T132" fmla="+- 0 10956 1224"/>
                <a:gd name="T133" fmla="*/ T132 w 9792"/>
                <a:gd name="T134" fmla="+- 0 343 300"/>
                <a:gd name="T135" fmla="*/ 343 h 1168"/>
                <a:gd name="T136" fmla="+- 0 10967 1224"/>
                <a:gd name="T137" fmla="*/ T136 w 9792"/>
                <a:gd name="T138" fmla="+- 0 349 300"/>
                <a:gd name="T139" fmla="*/ 349 h 1168"/>
                <a:gd name="T140" fmla="+- 0 10973 1224"/>
                <a:gd name="T141" fmla="*/ T140 w 9792"/>
                <a:gd name="T142" fmla="+- 0 360 300"/>
                <a:gd name="T143" fmla="*/ 360 h 1168"/>
                <a:gd name="T144" fmla="+- 0 10976 1224"/>
                <a:gd name="T145" fmla="*/ T144 w 9792"/>
                <a:gd name="T146" fmla="+- 0 372 300"/>
                <a:gd name="T147" fmla="*/ 372 h 1168"/>
                <a:gd name="T148" fmla="+- 0 10976 1224"/>
                <a:gd name="T149" fmla="*/ T148 w 9792"/>
                <a:gd name="T150" fmla="+- 0 1396 300"/>
                <a:gd name="T151" fmla="*/ 1396 h 1168"/>
                <a:gd name="T152" fmla="+- 0 10973 1224"/>
                <a:gd name="T153" fmla="*/ T152 w 9792"/>
                <a:gd name="T154" fmla="+- 0 1408 300"/>
                <a:gd name="T155" fmla="*/ 1408 h 1168"/>
                <a:gd name="T156" fmla="+- 0 10967 1224"/>
                <a:gd name="T157" fmla="*/ T156 w 9792"/>
                <a:gd name="T158" fmla="+- 0 1419 300"/>
                <a:gd name="T159" fmla="*/ 1419 h 1168"/>
                <a:gd name="T160" fmla="+- 0 10956 1224"/>
                <a:gd name="T161" fmla="*/ T160 w 9792"/>
                <a:gd name="T162" fmla="+- 0 1426 300"/>
                <a:gd name="T163" fmla="*/ 1426 h 1168"/>
                <a:gd name="T164" fmla="+- 0 10944 1224"/>
                <a:gd name="T165" fmla="*/ T164 w 9792"/>
                <a:gd name="T166" fmla="+- 0 1428 300"/>
                <a:gd name="T167" fmla="*/ 1428 h 1168"/>
                <a:gd name="T168" fmla="+- 0 11014 1224"/>
                <a:gd name="T169" fmla="*/ T168 w 9792"/>
                <a:gd name="T170" fmla="+- 0 1428 300"/>
                <a:gd name="T171" fmla="*/ 1428 h 1168"/>
                <a:gd name="T172" fmla="+- 0 11016 1224"/>
                <a:gd name="T173" fmla="*/ T172 w 9792"/>
                <a:gd name="T174" fmla="+- 0 1420 300"/>
                <a:gd name="T175" fmla="*/ 1420 h 1168"/>
                <a:gd name="T176" fmla="+- 0 11016 1224"/>
                <a:gd name="T177" fmla="*/ T176 w 9792"/>
                <a:gd name="T178" fmla="+- 0 348 300"/>
                <a:gd name="T179" fmla="*/ 348 h 1168"/>
                <a:gd name="T180" fmla="+- 0 11014 1224"/>
                <a:gd name="T181" fmla="*/ T180 w 9792"/>
                <a:gd name="T182" fmla="+- 0 340 300"/>
                <a:gd name="T183" fmla="*/ 340 h 11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1168">
                  <a:moveTo>
                    <a:pt x="9744" y="0"/>
                  </a:moveTo>
                  <a:lnTo>
                    <a:pt x="48" y="0"/>
                  </a:lnTo>
                  <a:lnTo>
                    <a:pt x="29" y="4"/>
                  </a:lnTo>
                  <a:lnTo>
                    <a:pt x="14" y="14"/>
                  </a:lnTo>
                  <a:lnTo>
                    <a:pt x="4" y="29"/>
                  </a:lnTo>
                  <a:lnTo>
                    <a:pt x="0" y="48"/>
                  </a:lnTo>
                  <a:lnTo>
                    <a:pt x="0" y="1120"/>
                  </a:lnTo>
                  <a:lnTo>
                    <a:pt x="4" y="1139"/>
                  </a:lnTo>
                  <a:lnTo>
                    <a:pt x="14" y="1154"/>
                  </a:lnTo>
                  <a:lnTo>
                    <a:pt x="29" y="1164"/>
                  </a:lnTo>
                  <a:lnTo>
                    <a:pt x="48" y="1168"/>
                  </a:lnTo>
                  <a:lnTo>
                    <a:pt x="9744" y="1168"/>
                  </a:lnTo>
                  <a:lnTo>
                    <a:pt x="9763" y="1164"/>
                  </a:lnTo>
                  <a:lnTo>
                    <a:pt x="9778" y="1154"/>
                  </a:lnTo>
                  <a:lnTo>
                    <a:pt x="9788" y="1139"/>
                  </a:lnTo>
                  <a:lnTo>
                    <a:pt x="9790" y="1128"/>
                  </a:lnTo>
                  <a:lnTo>
                    <a:pt x="72" y="1128"/>
                  </a:lnTo>
                  <a:lnTo>
                    <a:pt x="60" y="1126"/>
                  </a:lnTo>
                  <a:lnTo>
                    <a:pt x="49" y="1119"/>
                  </a:lnTo>
                  <a:lnTo>
                    <a:pt x="43" y="1108"/>
                  </a:lnTo>
                  <a:lnTo>
                    <a:pt x="40" y="1096"/>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1096"/>
                  </a:lnTo>
                  <a:lnTo>
                    <a:pt x="9749" y="1108"/>
                  </a:lnTo>
                  <a:lnTo>
                    <a:pt x="9743" y="1119"/>
                  </a:lnTo>
                  <a:lnTo>
                    <a:pt x="9732" y="1126"/>
                  </a:lnTo>
                  <a:lnTo>
                    <a:pt x="9720" y="1128"/>
                  </a:lnTo>
                  <a:lnTo>
                    <a:pt x="9790" y="1128"/>
                  </a:lnTo>
                  <a:lnTo>
                    <a:pt x="9792" y="1120"/>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22" name="Freeform 921"/>
            <p:cNvSpPr>
              <a:spLocks/>
            </p:cNvSpPr>
            <p:nvPr/>
          </p:nvSpPr>
          <p:spPr bwMode="auto">
            <a:xfrm>
              <a:off x="1240" y="316"/>
              <a:ext cx="9760" cy="1136"/>
            </a:xfrm>
            <a:custGeom>
              <a:avLst/>
              <a:gdLst>
                <a:gd name="T0" fmla="+- 0 11000 1240"/>
                <a:gd name="T1" fmla="*/ T0 w 9760"/>
                <a:gd name="T2" fmla="+- 0 348 316"/>
                <a:gd name="T3" fmla="*/ 348 h 1136"/>
                <a:gd name="T4" fmla="+- 0 10997 1240"/>
                <a:gd name="T5" fmla="*/ T4 w 9760"/>
                <a:gd name="T6" fmla="+- 0 336 316"/>
                <a:gd name="T7" fmla="*/ 336 h 1136"/>
                <a:gd name="T8" fmla="+- 0 10991 1240"/>
                <a:gd name="T9" fmla="*/ T8 w 9760"/>
                <a:gd name="T10" fmla="+- 0 325 316"/>
                <a:gd name="T11" fmla="*/ 325 h 1136"/>
                <a:gd name="T12" fmla="+- 0 10980 1240"/>
                <a:gd name="T13" fmla="*/ T12 w 9760"/>
                <a:gd name="T14" fmla="+- 0 319 316"/>
                <a:gd name="T15" fmla="*/ 319 h 1136"/>
                <a:gd name="T16" fmla="+- 0 10968 1240"/>
                <a:gd name="T17" fmla="*/ T16 w 9760"/>
                <a:gd name="T18" fmla="+- 0 316 316"/>
                <a:gd name="T19" fmla="*/ 316 h 1136"/>
                <a:gd name="T20" fmla="+- 0 1272 1240"/>
                <a:gd name="T21" fmla="*/ T20 w 9760"/>
                <a:gd name="T22" fmla="+- 0 316 316"/>
                <a:gd name="T23" fmla="*/ 316 h 1136"/>
                <a:gd name="T24" fmla="+- 0 1260 1240"/>
                <a:gd name="T25" fmla="*/ T24 w 9760"/>
                <a:gd name="T26" fmla="+- 0 319 316"/>
                <a:gd name="T27" fmla="*/ 319 h 1136"/>
                <a:gd name="T28" fmla="+- 0 1249 1240"/>
                <a:gd name="T29" fmla="*/ T28 w 9760"/>
                <a:gd name="T30" fmla="+- 0 325 316"/>
                <a:gd name="T31" fmla="*/ 325 h 1136"/>
                <a:gd name="T32" fmla="+- 0 1243 1240"/>
                <a:gd name="T33" fmla="*/ T32 w 9760"/>
                <a:gd name="T34" fmla="+- 0 336 316"/>
                <a:gd name="T35" fmla="*/ 336 h 1136"/>
                <a:gd name="T36" fmla="+- 0 1240 1240"/>
                <a:gd name="T37" fmla="*/ T36 w 9760"/>
                <a:gd name="T38" fmla="+- 0 348 316"/>
                <a:gd name="T39" fmla="*/ 348 h 1136"/>
                <a:gd name="T40" fmla="+- 0 1240 1240"/>
                <a:gd name="T41" fmla="*/ T40 w 9760"/>
                <a:gd name="T42" fmla="+- 0 1420 316"/>
                <a:gd name="T43" fmla="*/ 1420 h 1136"/>
                <a:gd name="T44" fmla="+- 0 1243 1240"/>
                <a:gd name="T45" fmla="*/ T44 w 9760"/>
                <a:gd name="T46" fmla="+- 0 1432 316"/>
                <a:gd name="T47" fmla="*/ 1432 h 1136"/>
                <a:gd name="T48" fmla="+- 0 1249 1240"/>
                <a:gd name="T49" fmla="*/ T48 w 9760"/>
                <a:gd name="T50" fmla="+- 0 1443 316"/>
                <a:gd name="T51" fmla="*/ 1443 h 1136"/>
                <a:gd name="T52" fmla="+- 0 1260 1240"/>
                <a:gd name="T53" fmla="*/ T52 w 9760"/>
                <a:gd name="T54" fmla="+- 0 1450 316"/>
                <a:gd name="T55" fmla="*/ 1450 h 1136"/>
                <a:gd name="T56" fmla="+- 0 1272 1240"/>
                <a:gd name="T57" fmla="*/ T56 w 9760"/>
                <a:gd name="T58" fmla="+- 0 1452 316"/>
                <a:gd name="T59" fmla="*/ 1452 h 1136"/>
                <a:gd name="T60" fmla="+- 0 10968 1240"/>
                <a:gd name="T61" fmla="*/ T60 w 9760"/>
                <a:gd name="T62" fmla="+- 0 1452 316"/>
                <a:gd name="T63" fmla="*/ 1452 h 1136"/>
                <a:gd name="T64" fmla="+- 0 10980 1240"/>
                <a:gd name="T65" fmla="*/ T64 w 9760"/>
                <a:gd name="T66" fmla="+- 0 1450 316"/>
                <a:gd name="T67" fmla="*/ 1450 h 1136"/>
                <a:gd name="T68" fmla="+- 0 10991 1240"/>
                <a:gd name="T69" fmla="*/ T68 w 9760"/>
                <a:gd name="T70" fmla="+- 0 1443 316"/>
                <a:gd name="T71" fmla="*/ 1443 h 1136"/>
                <a:gd name="T72" fmla="+- 0 10997 1240"/>
                <a:gd name="T73" fmla="*/ T72 w 9760"/>
                <a:gd name="T74" fmla="+- 0 1432 316"/>
                <a:gd name="T75" fmla="*/ 1432 h 1136"/>
                <a:gd name="T76" fmla="+- 0 11000 1240"/>
                <a:gd name="T77" fmla="*/ T76 w 9760"/>
                <a:gd name="T78" fmla="+- 0 1420 316"/>
                <a:gd name="T79" fmla="*/ 1420 h 1136"/>
                <a:gd name="T80" fmla="+- 0 11000 1240"/>
                <a:gd name="T81" fmla="*/ T80 w 9760"/>
                <a:gd name="T82" fmla="+- 0 884 316"/>
                <a:gd name="T83" fmla="*/ 884 h 1136"/>
                <a:gd name="T84" fmla="+- 0 11000 1240"/>
                <a:gd name="T85" fmla="*/ T84 w 9760"/>
                <a:gd name="T86" fmla="+- 0 348 316"/>
                <a:gd name="T87" fmla="*/ 348 h 113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1136">
                  <a:moveTo>
                    <a:pt x="9760" y="32"/>
                  </a:moveTo>
                  <a:lnTo>
                    <a:pt x="9757" y="20"/>
                  </a:lnTo>
                  <a:lnTo>
                    <a:pt x="9751" y="9"/>
                  </a:lnTo>
                  <a:lnTo>
                    <a:pt x="9740" y="3"/>
                  </a:lnTo>
                  <a:lnTo>
                    <a:pt x="9728" y="0"/>
                  </a:lnTo>
                  <a:lnTo>
                    <a:pt x="32" y="0"/>
                  </a:lnTo>
                  <a:lnTo>
                    <a:pt x="20" y="3"/>
                  </a:lnTo>
                  <a:lnTo>
                    <a:pt x="9" y="9"/>
                  </a:lnTo>
                  <a:lnTo>
                    <a:pt x="3" y="20"/>
                  </a:lnTo>
                  <a:lnTo>
                    <a:pt x="0" y="32"/>
                  </a:lnTo>
                  <a:lnTo>
                    <a:pt x="0" y="1104"/>
                  </a:lnTo>
                  <a:lnTo>
                    <a:pt x="3" y="1116"/>
                  </a:lnTo>
                  <a:lnTo>
                    <a:pt x="9" y="1127"/>
                  </a:lnTo>
                  <a:lnTo>
                    <a:pt x="20" y="1134"/>
                  </a:lnTo>
                  <a:lnTo>
                    <a:pt x="32" y="1136"/>
                  </a:lnTo>
                  <a:lnTo>
                    <a:pt x="9728" y="1136"/>
                  </a:lnTo>
                  <a:lnTo>
                    <a:pt x="9740" y="1134"/>
                  </a:lnTo>
                  <a:lnTo>
                    <a:pt x="9751" y="1127"/>
                  </a:lnTo>
                  <a:lnTo>
                    <a:pt x="9757" y="1116"/>
                  </a:lnTo>
                  <a:lnTo>
                    <a:pt x="9760" y="1104"/>
                  </a:lnTo>
                  <a:lnTo>
                    <a:pt x="9760" y="568"/>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23" name="Text Box 922"/>
            <p:cNvSpPr txBox="1">
              <a:spLocks noChangeArrowheads="1"/>
            </p:cNvSpPr>
            <p:nvPr/>
          </p:nvSpPr>
          <p:spPr bwMode="auto">
            <a:xfrm>
              <a:off x="354" y="-805"/>
              <a:ext cx="9792" cy="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1" i="0" u="none" strike="noStrike" kern="0" cap="none" spc="0" normalizeH="0" baseline="0" noProof="0" dirty="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1908175"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List</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0" normalizeH="0" baseline="0" noProof="0" dirty="0" err="1">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Integer</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950" b="0" i="0" u="none" strike="noStrike" kern="0" cap="none" spc="3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numeros</a:t>
              </a:r>
              <a:r>
                <a:rPr kumimoji="0" lang="es-CL" sz="950" b="0" i="0" u="none" strike="noStrike" kern="0" cap="none" spc="3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Arrays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asList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12</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4</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5</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42</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int</a:t>
              </a:r>
              <a:r>
                <a:rPr kumimoji="0" lang="es-CL" sz="950" b="0" i="0" u="none" strike="noStrike" kern="0" cap="none" spc="35" normalizeH="0" baseline="0" noProof="0" dirty="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suma</a:t>
              </a:r>
              <a:r>
                <a:rPr kumimoji="0" lang="es-CL" sz="950" b="0" i="0" u="none" strike="noStrike" kern="0" cap="none" spc="35"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numeros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stream</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reduce</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0</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x</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y</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950" b="0" i="0" u="none" strike="noStrike" kern="0" cap="none" spc="3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x</a:t>
              </a:r>
              <a:r>
                <a:rPr kumimoji="0" lang="es-CL" sz="950" b="0" i="0" u="none" strike="noStrike" kern="0" cap="none" spc="0" normalizeH="0" baseline="0" noProof="0" dirty="0" err="1">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y</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suma</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//66</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683276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MX" b="1" dirty="0" smtClean="0"/>
              <a:t>Introducción a Set</a:t>
            </a:r>
            <a:endParaRPr lang="es-CL" dirty="0"/>
          </a:p>
          <a:p>
            <a:pPr marL="0" indent="0">
              <a:buNone/>
            </a:pPr>
            <a:r>
              <a:rPr lang="es-ES" b="1" dirty="0" smtClean="0"/>
              <a:t>Objetivos</a:t>
            </a:r>
            <a:endParaRPr lang="es-CL" dirty="0"/>
          </a:p>
          <a:p>
            <a:pPr lvl="0"/>
            <a:r>
              <a:rPr lang="es-ES" dirty="0"/>
              <a:t>Crear un Set Iterar un Set</a:t>
            </a:r>
            <a:endParaRPr lang="es-CL" dirty="0"/>
          </a:p>
          <a:p>
            <a:pPr lvl="0"/>
            <a:r>
              <a:rPr lang="es-ES" dirty="0"/>
              <a:t>Realizar intersecciones entre Sets </a:t>
            </a:r>
            <a:endParaRPr lang="es-CL" dirty="0"/>
          </a:p>
          <a:p>
            <a:pPr lvl="0"/>
            <a:r>
              <a:rPr lang="es-ES" dirty="0"/>
              <a:t>Eliminar datos de un Set en otro</a:t>
            </a:r>
            <a:endParaRPr lang="es-CL" dirty="0"/>
          </a:p>
          <a:p>
            <a:pPr marL="0" indent="0">
              <a:buNone/>
            </a:pPr>
            <a:endParaRPr lang="es-CL" dirty="0"/>
          </a:p>
          <a:p>
            <a:pPr marL="0" indent="0">
              <a:buNone/>
            </a:pPr>
            <a:r>
              <a:rPr lang="es-ES" b="1" dirty="0"/>
              <a:t>¿Qué es Set?</a:t>
            </a:r>
            <a:endParaRPr lang="es-CL" dirty="0"/>
          </a:p>
          <a:p>
            <a:r>
              <a:rPr lang="es-ES" dirty="0"/>
              <a:t>Set es una interfaz que extiende de </a:t>
            </a:r>
            <a:r>
              <a:rPr lang="es-ES" dirty="0" err="1"/>
              <a:t>Collection</a:t>
            </a:r>
            <a:r>
              <a:rPr lang="es-ES" dirty="0"/>
              <a:t>. Es una colección desordenada de objetos, en donde a diferencia de </a:t>
            </a:r>
            <a:r>
              <a:rPr lang="es-ES" dirty="0" err="1"/>
              <a:t>List</a:t>
            </a:r>
            <a:r>
              <a:rPr lang="es-ES" dirty="0"/>
              <a:t> no se pueden almacenar valores duplicados</a:t>
            </a:r>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76397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ítulo 27">
            <a:extLst>
              <a:ext uri="{FF2B5EF4-FFF2-40B4-BE49-F238E27FC236}">
                <a16:creationId xmlns:a16="http://schemas.microsoft.com/office/drawing/2014/main" id="{8D9E26A3-9FC5-4974-92EC-586B2E5D3301}"/>
              </a:ext>
            </a:extLst>
          </p:cNvPr>
          <p:cNvSpPr>
            <a:spLocks noGrp="1"/>
          </p:cNvSpPr>
          <p:nvPr>
            <p:ph type="ctrTitle"/>
          </p:nvPr>
        </p:nvSpPr>
        <p:spPr>
          <a:xfrm>
            <a:off x="3222172" y="1113313"/>
            <a:ext cx="7913656" cy="1630161"/>
          </a:xfrm>
        </p:spPr>
        <p:txBody>
          <a:bodyPr>
            <a:normAutofit/>
          </a:bodyPr>
          <a:lstStyle/>
          <a:p>
            <a:r>
              <a:rPr lang="es-CL" dirty="0" smtClean="0"/>
              <a:t>COLECCIONES Y API</a:t>
            </a:r>
            <a:endParaRPr lang="es-CL" dirty="0"/>
          </a:p>
        </p:txBody>
      </p:sp>
      <p:sp>
        <p:nvSpPr>
          <p:cNvPr id="2" name="Subtítulo 1">
            <a:extLst>
              <a:ext uri="{FF2B5EF4-FFF2-40B4-BE49-F238E27FC236}">
                <a16:creationId xmlns:a16="http://schemas.microsoft.com/office/drawing/2014/main" id="{780D37AA-34BA-4549-BCF4-C1D196008147}"/>
              </a:ext>
            </a:extLst>
          </p:cNvPr>
          <p:cNvSpPr>
            <a:spLocks noGrp="1"/>
          </p:cNvSpPr>
          <p:nvPr>
            <p:ph type="subTitle" idx="1"/>
          </p:nvPr>
        </p:nvSpPr>
        <p:spPr/>
        <p:txBody>
          <a:bodyPr/>
          <a:lstStyle/>
          <a:p>
            <a:endParaRPr lang="es-CL"/>
          </a:p>
        </p:txBody>
      </p:sp>
      <p:sp>
        <p:nvSpPr>
          <p:cNvPr id="3" name="Marcador de posición de imagen 2">
            <a:extLst>
              <a:ext uri="{FF2B5EF4-FFF2-40B4-BE49-F238E27FC236}">
                <a16:creationId xmlns:a16="http://schemas.microsoft.com/office/drawing/2014/main" id="{9E7B4E90-90A0-4FA6-8D76-CC3AF6261CD7}"/>
              </a:ext>
            </a:extLst>
          </p:cNvPr>
          <p:cNvSpPr>
            <a:spLocks noGrp="1"/>
          </p:cNvSpPr>
          <p:nvPr>
            <p:ph type="pic" sz="quarter" idx="13"/>
          </p:nvPr>
        </p:nvSpPr>
        <p:spPr/>
      </p:sp>
    </p:spTree>
    <p:extLst>
      <p:ext uri="{BB962C8B-B14F-4D97-AF65-F5344CB8AC3E}">
        <p14:creationId xmlns:p14="http://schemas.microsoft.com/office/powerpoint/2010/main" val="1082938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MX" b="1" dirty="0" smtClean="0"/>
              <a:t>Creando un </a:t>
            </a:r>
            <a:r>
              <a:rPr lang="es-MX" b="1" dirty="0" err="1" smtClean="0"/>
              <a:t>HashSet</a:t>
            </a:r>
            <a:endParaRPr lang="es-CL" dirty="0"/>
          </a:p>
          <a:p>
            <a:pPr marL="0" indent="0">
              <a:buNone/>
            </a:pPr>
            <a:endParaRPr lang="es-CL" dirty="0"/>
          </a:p>
          <a:p>
            <a:pPr marL="0" indent="0">
              <a:buNone/>
            </a:pPr>
            <a:endParaRPr lang="es-ES" sz="2400" dirty="0"/>
          </a:p>
        </p:txBody>
      </p:sp>
      <p:pic>
        <p:nvPicPr>
          <p:cNvPr id="5" name="image6.jpeg"/>
          <p:cNvPicPr/>
          <p:nvPr/>
        </p:nvPicPr>
        <p:blipFill>
          <a:blip r:embed="rId2" cstate="print"/>
          <a:stretch>
            <a:fillRect/>
          </a:stretch>
        </p:blipFill>
        <p:spPr>
          <a:xfrm>
            <a:off x="4608512" y="2719835"/>
            <a:ext cx="2609215" cy="2363470"/>
          </a:xfrm>
          <a:prstGeom prst="rect">
            <a:avLst/>
          </a:prstGeom>
        </p:spPr>
      </p:pic>
    </p:spTree>
    <p:extLst>
      <p:ext uri="{BB962C8B-B14F-4D97-AF65-F5344CB8AC3E}">
        <p14:creationId xmlns:p14="http://schemas.microsoft.com/office/powerpoint/2010/main" val="957643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MX" b="1" dirty="0" smtClean="0"/>
              <a:t>Creando un </a:t>
            </a:r>
            <a:r>
              <a:rPr lang="es-MX" b="1" dirty="0" err="1" smtClean="0"/>
              <a:t>HashSet</a:t>
            </a:r>
            <a:endParaRPr lang="es-CL" dirty="0"/>
          </a:p>
          <a:p>
            <a:pPr marL="0" indent="0">
              <a:buNone/>
            </a:pPr>
            <a:endParaRPr lang="es-CL" dirty="0"/>
          </a:p>
          <a:p>
            <a:pPr marL="0" indent="0">
              <a:buNone/>
            </a:pPr>
            <a:endParaRPr lang="es-ES" sz="2400" dirty="0"/>
          </a:p>
        </p:txBody>
      </p:sp>
      <p:grpSp>
        <p:nvGrpSpPr>
          <p:cNvPr id="6" name="Grupo 5"/>
          <p:cNvGrpSpPr>
            <a:grpSpLocks/>
          </p:cNvGrpSpPr>
          <p:nvPr/>
        </p:nvGrpSpPr>
        <p:grpSpPr bwMode="auto">
          <a:xfrm>
            <a:off x="2987040" y="2574925"/>
            <a:ext cx="6217920" cy="1706880"/>
            <a:chOff x="1224" y="210"/>
            <a:chExt cx="9792" cy="2688"/>
          </a:xfrm>
        </p:grpSpPr>
        <p:sp>
          <p:nvSpPr>
            <p:cNvPr id="7" name="AutoShape 933"/>
            <p:cNvSpPr>
              <a:spLocks/>
            </p:cNvSpPr>
            <p:nvPr/>
          </p:nvSpPr>
          <p:spPr bwMode="auto">
            <a:xfrm>
              <a:off x="1224" y="210"/>
              <a:ext cx="9792" cy="2688"/>
            </a:xfrm>
            <a:custGeom>
              <a:avLst/>
              <a:gdLst>
                <a:gd name="T0" fmla="+- 0 10968 1224"/>
                <a:gd name="T1" fmla="*/ T0 w 9792"/>
                <a:gd name="T2" fmla="+- 0 211 211"/>
                <a:gd name="T3" fmla="*/ 211 h 2688"/>
                <a:gd name="T4" fmla="+- 0 1272 1224"/>
                <a:gd name="T5" fmla="*/ T4 w 9792"/>
                <a:gd name="T6" fmla="+- 0 211 211"/>
                <a:gd name="T7" fmla="*/ 211 h 2688"/>
                <a:gd name="T8" fmla="+- 0 1253 1224"/>
                <a:gd name="T9" fmla="*/ T8 w 9792"/>
                <a:gd name="T10" fmla="+- 0 215 211"/>
                <a:gd name="T11" fmla="*/ 215 h 2688"/>
                <a:gd name="T12" fmla="+- 0 1238 1224"/>
                <a:gd name="T13" fmla="*/ T12 w 9792"/>
                <a:gd name="T14" fmla="+- 0 225 211"/>
                <a:gd name="T15" fmla="*/ 225 h 2688"/>
                <a:gd name="T16" fmla="+- 0 1228 1224"/>
                <a:gd name="T17" fmla="*/ T16 w 9792"/>
                <a:gd name="T18" fmla="+- 0 240 211"/>
                <a:gd name="T19" fmla="*/ 240 h 2688"/>
                <a:gd name="T20" fmla="+- 0 1224 1224"/>
                <a:gd name="T21" fmla="*/ T20 w 9792"/>
                <a:gd name="T22" fmla="+- 0 259 211"/>
                <a:gd name="T23" fmla="*/ 259 h 2688"/>
                <a:gd name="T24" fmla="+- 0 1224 1224"/>
                <a:gd name="T25" fmla="*/ T24 w 9792"/>
                <a:gd name="T26" fmla="+- 0 2851 211"/>
                <a:gd name="T27" fmla="*/ 2851 h 2688"/>
                <a:gd name="T28" fmla="+- 0 1228 1224"/>
                <a:gd name="T29" fmla="*/ T28 w 9792"/>
                <a:gd name="T30" fmla="+- 0 2870 211"/>
                <a:gd name="T31" fmla="*/ 2870 h 2688"/>
                <a:gd name="T32" fmla="+- 0 1238 1224"/>
                <a:gd name="T33" fmla="*/ T32 w 9792"/>
                <a:gd name="T34" fmla="+- 0 2885 211"/>
                <a:gd name="T35" fmla="*/ 2885 h 2688"/>
                <a:gd name="T36" fmla="+- 0 1253 1224"/>
                <a:gd name="T37" fmla="*/ T36 w 9792"/>
                <a:gd name="T38" fmla="+- 0 2895 211"/>
                <a:gd name="T39" fmla="*/ 2895 h 2688"/>
                <a:gd name="T40" fmla="+- 0 1272 1224"/>
                <a:gd name="T41" fmla="*/ T40 w 9792"/>
                <a:gd name="T42" fmla="+- 0 2899 211"/>
                <a:gd name="T43" fmla="*/ 2899 h 2688"/>
                <a:gd name="T44" fmla="+- 0 10968 1224"/>
                <a:gd name="T45" fmla="*/ T44 w 9792"/>
                <a:gd name="T46" fmla="+- 0 2899 211"/>
                <a:gd name="T47" fmla="*/ 2899 h 2688"/>
                <a:gd name="T48" fmla="+- 0 10987 1224"/>
                <a:gd name="T49" fmla="*/ T48 w 9792"/>
                <a:gd name="T50" fmla="+- 0 2895 211"/>
                <a:gd name="T51" fmla="*/ 2895 h 2688"/>
                <a:gd name="T52" fmla="+- 0 11002 1224"/>
                <a:gd name="T53" fmla="*/ T52 w 9792"/>
                <a:gd name="T54" fmla="+- 0 2885 211"/>
                <a:gd name="T55" fmla="*/ 2885 h 2688"/>
                <a:gd name="T56" fmla="+- 0 11012 1224"/>
                <a:gd name="T57" fmla="*/ T56 w 9792"/>
                <a:gd name="T58" fmla="+- 0 2870 211"/>
                <a:gd name="T59" fmla="*/ 2870 h 2688"/>
                <a:gd name="T60" fmla="+- 0 11014 1224"/>
                <a:gd name="T61" fmla="*/ T60 w 9792"/>
                <a:gd name="T62" fmla="+- 0 2859 211"/>
                <a:gd name="T63" fmla="*/ 2859 h 2688"/>
                <a:gd name="T64" fmla="+- 0 1296 1224"/>
                <a:gd name="T65" fmla="*/ T64 w 9792"/>
                <a:gd name="T66" fmla="+- 0 2859 211"/>
                <a:gd name="T67" fmla="*/ 2859 h 2688"/>
                <a:gd name="T68" fmla="+- 0 1284 1224"/>
                <a:gd name="T69" fmla="*/ T68 w 9792"/>
                <a:gd name="T70" fmla="+- 0 2856 211"/>
                <a:gd name="T71" fmla="*/ 2856 h 2688"/>
                <a:gd name="T72" fmla="+- 0 1273 1224"/>
                <a:gd name="T73" fmla="*/ T72 w 9792"/>
                <a:gd name="T74" fmla="+- 0 2850 211"/>
                <a:gd name="T75" fmla="*/ 2850 h 2688"/>
                <a:gd name="T76" fmla="+- 0 1267 1224"/>
                <a:gd name="T77" fmla="*/ T76 w 9792"/>
                <a:gd name="T78" fmla="+- 0 2839 211"/>
                <a:gd name="T79" fmla="*/ 2839 h 2688"/>
                <a:gd name="T80" fmla="+- 0 1264 1224"/>
                <a:gd name="T81" fmla="*/ T80 w 9792"/>
                <a:gd name="T82" fmla="+- 0 2827 211"/>
                <a:gd name="T83" fmla="*/ 2827 h 2688"/>
                <a:gd name="T84" fmla="+- 0 1264 1224"/>
                <a:gd name="T85" fmla="*/ T84 w 9792"/>
                <a:gd name="T86" fmla="+- 0 283 211"/>
                <a:gd name="T87" fmla="*/ 283 h 2688"/>
                <a:gd name="T88" fmla="+- 0 1267 1224"/>
                <a:gd name="T89" fmla="*/ T88 w 9792"/>
                <a:gd name="T90" fmla="+- 0 270 211"/>
                <a:gd name="T91" fmla="*/ 270 h 2688"/>
                <a:gd name="T92" fmla="+- 0 1273 1224"/>
                <a:gd name="T93" fmla="*/ T92 w 9792"/>
                <a:gd name="T94" fmla="+- 0 260 211"/>
                <a:gd name="T95" fmla="*/ 260 h 2688"/>
                <a:gd name="T96" fmla="+- 0 1284 1224"/>
                <a:gd name="T97" fmla="*/ T96 w 9792"/>
                <a:gd name="T98" fmla="+- 0 253 211"/>
                <a:gd name="T99" fmla="*/ 253 h 2688"/>
                <a:gd name="T100" fmla="+- 0 1296 1224"/>
                <a:gd name="T101" fmla="*/ T100 w 9792"/>
                <a:gd name="T102" fmla="+- 0 251 211"/>
                <a:gd name="T103" fmla="*/ 251 h 2688"/>
                <a:gd name="T104" fmla="+- 0 11014 1224"/>
                <a:gd name="T105" fmla="*/ T104 w 9792"/>
                <a:gd name="T106" fmla="+- 0 251 211"/>
                <a:gd name="T107" fmla="*/ 251 h 2688"/>
                <a:gd name="T108" fmla="+- 0 11012 1224"/>
                <a:gd name="T109" fmla="*/ T108 w 9792"/>
                <a:gd name="T110" fmla="+- 0 240 211"/>
                <a:gd name="T111" fmla="*/ 240 h 2688"/>
                <a:gd name="T112" fmla="+- 0 11002 1224"/>
                <a:gd name="T113" fmla="*/ T112 w 9792"/>
                <a:gd name="T114" fmla="+- 0 225 211"/>
                <a:gd name="T115" fmla="*/ 225 h 2688"/>
                <a:gd name="T116" fmla="+- 0 10987 1224"/>
                <a:gd name="T117" fmla="*/ T116 w 9792"/>
                <a:gd name="T118" fmla="+- 0 215 211"/>
                <a:gd name="T119" fmla="*/ 215 h 2688"/>
                <a:gd name="T120" fmla="+- 0 10968 1224"/>
                <a:gd name="T121" fmla="*/ T120 w 9792"/>
                <a:gd name="T122" fmla="+- 0 211 211"/>
                <a:gd name="T123" fmla="*/ 211 h 2688"/>
                <a:gd name="T124" fmla="+- 0 11014 1224"/>
                <a:gd name="T125" fmla="*/ T124 w 9792"/>
                <a:gd name="T126" fmla="+- 0 251 211"/>
                <a:gd name="T127" fmla="*/ 251 h 2688"/>
                <a:gd name="T128" fmla="+- 0 10944 1224"/>
                <a:gd name="T129" fmla="*/ T128 w 9792"/>
                <a:gd name="T130" fmla="+- 0 251 211"/>
                <a:gd name="T131" fmla="*/ 251 h 2688"/>
                <a:gd name="T132" fmla="+- 0 10956 1224"/>
                <a:gd name="T133" fmla="*/ T132 w 9792"/>
                <a:gd name="T134" fmla="+- 0 253 211"/>
                <a:gd name="T135" fmla="*/ 253 h 2688"/>
                <a:gd name="T136" fmla="+- 0 10967 1224"/>
                <a:gd name="T137" fmla="*/ T136 w 9792"/>
                <a:gd name="T138" fmla="+- 0 260 211"/>
                <a:gd name="T139" fmla="*/ 260 h 2688"/>
                <a:gd name="T140" fmla="+- 0 10973 1224"/>
                <a:gd name="T141" fmla="*/ T140 w 9792"/>
                <a:gd name="T142" fmla="+- 0 270 211"/>
                <a:gd name="T143" fmla="*/ 270 h 2688"/>
                <a:gd name="T144" fmla="+- 0 10976 1224"/>
                <a:gd name="T145" fmla="*/ T144 w 9792"/>
                <a:gd name="T146" fmla="+- 0 283 211"/>
                <a:gd name="T147" fmla="*/ 283 h 2688"/>
                <a:gd name="T148" fmla="+- 0 10976 1224"/>
                <a:gd name="T149" fmla="*/ T148 w 9792"/>
                <a:gd name="T150" fmla="+- 0 2827 211"/>
                <a:gd name="T151" fmla="*/ 2827 h 2688"/>
                <a:gd name="T152" fmla="+- 0 10973 1224"/>
                <a:gd name="T153" fmla="*/ T152 w 9792"/>
                <a:gd name="T154" fmla="+- 0 2839 211"/>
                <a:gd name="T155" fmla="*/ 2839 h 2688"/>
                <a:gd name="T156" fmla="+- 0 10967 1224"/>
                <a:gd name="T157" fmla="*/ T156 w 9792"/>
                <a:gd name="T158" fmla="+- 0 2850 211"/>
                <a:gd name="T159" fmla="*/ 2850 h 2688"/>
                <a:gd name="T160" fmla="+- 0 10956 1224"/>
                <a:gd name="T161" fmla="*/ T160 w 9792"/>
                <a:gd name="T162" fmla="+- 0 2856 211"/>
                <a:gd name="T163" fmla="*/ 2856 h 2688"/>
                <a:gd name="T164" fmla="+- 0 10944 1224"/>
                <a:gd name="T165" fmla="*/ T164 w 9792"/>
                <a:gd name="T166" fmla="+- 0 2859 211"/>
                <a:gd name="T167" fmla="*/ 2859 h 2688"/>
                <a:gd name="T168" fmla="+- 0 11014 1224"/>
                <a:gd name="T169" fmla="*/ T168 w 9792"/>
                <a:gd name="T170" fmla="+- 0 2859 211"/>
                <a:gd name="T171" fmla="*/ 2859 h 2688"/>
                <a:gd name="T172" fmla="+- 0 11016 1224"/>
                <a:gd name="T173" fmla="*/ T172 w 9792"/>
                <a:gd name="T174" fmla="+- 0 2851 211"/>
                <a:gd name="T175" fmla="*/ 2851 h 2688"/>
                <a:gd name="T176" fmla="+- 0 11016 1224"/>
                <a:gd name="T177" fmla="*/ T176 w 9792"/>
                <a:gd name="T178" fmla="+- 0 259 211"/>
                <a:gd name="T179" fmla="*/ 259 h 2688"/>
                <a:gd name="T180" fmla="+- 0 11014 1224"/>
                <a:gd name="T181" fmla="*/ T180 w 9792"/>
                <a:gd name="T182" fmla="+- 0 251 211"/>
                <a:gd name="T183" fmla="*/ 251 h 26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2688">
                  <a:moveTo>
                    <a:pt x="9744" y="0"/>
                  </a:moveTo>
                  <a:lnTo>
                    <a:pt x="48" y="0"/>
                  </a:lnTo>
                  <a:lnTo>
                    <a:pt x="29" y="4"/>
                  </a:lnTo>
                  <a:lnTo>
                    <a:pt x="14" y="14"/>
                  </a:lnTo>
                  <a:lnTo>
                    <a:pt x="4" y="29"/>
                  </a:lnTo>
                  <a:lnTo>
                    <a:pt x="0" y="48"/>
                  </a:lnTo>
                  <a:lnTo>
                    <a:pt x="0" y="2640"/>
                  </a:lnTo>
                  <a:lnTo>
                    <a:pt x="4" y="2659"/>
                  </a:lnTo>
                  <a:lnTo>
                    <a:pt x="14" y="2674"/>
                  </a:lnTo>
                  <a:lnTo>
                    <a:pt x="29" y="2684"/>
                  </a:lnTo>
                  <a:lnTo>
                    <a:pt x="48" y="2688"/>
                  </a:lnTo>
                  <a:lnTo>
                    <a:pt x="9744" y="2688"/>
                  </a:lnTo>
                  <a:lnTo>
                    <a:pt x="9763" y="2684"/>
                  </a:lnTo>
                  <a:lnTo>
                    <a:pt x="9778" y="2674"/>
                  </a:lnTo>
                  <a:lnTo>
                    <a:pt x="9788" y="2659"/>
                  </a:lnTo>
                  <a:lnTo>
                    <a:pt x="9790" y="2648"/>
                  </a:lnTo>
                  <a:lnTo>
                    <a:pt x="72" y="2648"/>
                  </a:lnTo>
                  <a:lnTo>
                    <a:pt x="60" y="2645"/>
                  </a:lnTo>
                  <a:lnTo>
                    <a:pt x="49" y="2639"/>
                  </a:lnTo>
                  <a:lnTo>
                    <a:pt x="43" y="2628"/>
                  </a:lnTo>
                  <a:lnTo>
                    <a:pt x="40" y="2616"/>
                  </a:lnTo>
                  <a:lnTo>
                    <a:pt x="40" y="72"/>
                  </a:lnTo>
                  <a:lnTo>
                    <a:pt x="43" y="59"/>
                  </a:lnTo>
                  <a:lnTo>
                    <a:pt x="49" y="49"/>
                  </a:lnTo>
                  <a:lnTo>
                    <a:pt x="60" y="42"/>
                  </a:lnTo>
                  <a:lnTo>
                    <a:pt x="72" y="40"/>
                  </a:lnTo>
                  <a:lnTo>
                    <a:pt x="9790" y="40"/>
                  </a:lnTo>
                  <a:lnTo>
                    <a:pt x="9788" y="29"/>
                  </a:lnTo>
                  <a:lnTo>
                    <a:pt x="9778" y="14"/>
                  </a:lnTo>
                  <a:lnTo>
                    <a:pt x="9763" y="4"/>
                  </a:lnTo>
                  <a:lnTo>
                    <a:pt x="9744" y="0"/>
                  </a:lnTo>
                  <a:close/>
                  <a:moveTo>
                    <a:pt x="9790" y="40"/>
                  </a:moveTo>
                  <a:lnTo>
                    <a:pt x="9720" y="40"/>
                  </a:lnTo>
                  <a:lnTo>
                    <a:pt x="9732" y="42"/>
                  </a:lnTo>
                  <a:lnTo>
                    <a:pt x="9743" y="49"/>
                  </a:lnTo>
                  <a:lnTo>
                    <a:pt x="9749" y="59"/>
                  </a:lnTo>
                  <a:lnTo>
                    <a:pt x="9752" y="72"/>
                  </a:lnTo>
                  <a:lnTo>
                    <a:pt x="9752" y="2616"/>
                  </a:lnTo>
                  <a:lnTo>
                    <a:pt x="9749" y="2628"/>
                  </a:lnTo>
                  <a:lnTo>
                    <a:pt x="9743" y="2639"/>
                  </a:lnTo>
                  <a:lnTo>
                    <a:pt x="9732" y="2645"/>
                  </a:lnTo>
                  <a:lnTo>
                    <a:pt x="9720" y="2648"/>
                  </a:lnTo>
                  <a:lnTo>
                    <a:pt x="9790" y="2648"/>
                  </a:lnTo>
                  <a:lnTo>
                    <a:pt x="9792" y="2640"/>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8" name="Freeform 934"/>
            <p:cNvSpPr>
              <a:spLocks/>
            </p:cNvSpPr>
            <p:nvPr/>
          </p:nvSpPr>
          <p:spPr bwMode="auto">
            <a:xfrm>
              <a:off x="1240" y="226"/>
              <a:ext cx="9760" cy="2656"/>
            </a:xfrm>
            <a:custGeom>
              <a:avLst/>
              <a:gdLst>
                <a:gd name="T0" fmla="+- 0 11000 1240"/>
                <a:gd name="T1" fmla="*/ T0 w 9760"/>
                <a:gd name="T2" fmla="+- 0 259 227"/>
                <a:gd name="T3" fmla="*/ 259 h 2656"/>
                <a:gd name="T4" fmla="+- 0 10997 1240"/>
                <a:gd name="T5" fmla="*/ T4 w 9760"/>
                <a:gd name="T6" fmla="+- 0 247 227"/>
                <a:gd name="T7" fmla="*/ 247 h 2656"/>
                <a:gd name="T8" fmla="+- 0 10991 1240"/>
                <a:gd name="T9" fmla="*/ T8 w 9760"/>
                <a:gd name="T10" fmla="+- 0 236 227"/>
                <a:gd name="T11" fmla="*/ 236 h 2656"/>
                <a:gd name="T12" fmla="+- 0 10980 1240"/>
                <a:gd name="T13" fmla="*/ T12 w 9760"/>
                <a:gd name="T14" fmla="+- 0 229 227"/>
                <a:gd name="T15" fmla="*/ 229 h 2656"/>
                <a:gd name="T16" fmla="+- 0 10968 1240"/>
                <a:gd name="T17" fmla="*/ T16 w 9760"/>
                <a:gd name="T18" fmla="+- 0 227 227"/>
                <a:gd name="T19" fmla="*/ 227 h 2656"/>
                <a:gd name="T20" fmla="+- 0 1272 1240"/>
                <a:gd name="T21" fmla="*/ T20 w 9760"/>
                <a:gd name="T22" fmla="+- 0 227 227"/>
                <a:gd name="T23" fmla="*/ 227 h 2656"/>
                <a:gd name="T24" fmla="+- 0 1260 1240"/>
                <a:gd name="T25" fmla="*/ T24 w 9760"/>
                <a:gd name="T26" fmla="+- 0 229 227"/>
                <a:gd name="T27" fmla="*/ 229 h 2656"/>
                <a:gd name="T28" fmla="+- 0 1249 1240"/>
                <a:gd name="T29" fmla="*/ T28 w 9760"/>
                <a:gd name="T30" fmla="+- 0 236 227"/>
                <a:gd name="T31" fmla="*/ 236 h 2656"/>
                <a:gd name="T32" fmla="+- 0 1243 1240"/>
                <a:gd name="T33" fmla="*/ T32 w 9760"/>
                <a:gd name="T34" fmla="+- 0 247 227"/>
                <a:gd name="T35" fmla="*/ 247 h 2656"/>
                <a:gd name="T36" fmla="+- 0 1240 1240"/>
                <a:gd name="T37" fmla="*/ T36 w 9760"/>
                <a:gd name="T38" fmla="+- 0 259 227"/>
                <a:gd name="T39" fmla="*/ 259 h 2656"/>
                <a:gd name="T40" fmla="+- 0 1240 1240"/>
                <a:gd name="T41" fmla="*/ T40 w 9760"/>
                <a:gd name="T42" fmla="+- 0 2851 227"/>
                <a:gd name="T43" fmla="*/ 2851 h 2656"/>
                <a:gd name="T44" fmla="+- 0 1243 1240"/>
                <a:gd name="T45" fmla="*/ T44 w 9760"/>
                <a:gd name="T46" fmla="+- 0 2863 227"/>
                <a:gd name="T47" fmla="*/ 2863 h 2656"/>
                <a:gd name="T48" fmla="+- 0 1249 1240"/>
                <a:gd name="T49" fmla="*/ T48 w 9760"/>
                <a:gd name="T50" fmla="+- 0 2874 227"/>
                <a:gd name="T51" fmla="*/ 2874 h 2656"/>
                <a:gd name="T52" fmla="+- 0 1260 1240"/>
                <a:gd name="T53" fmla="*/ T52 w 9760"/>
                <a:gd name="T54" fmla="+- 0 2880 227"/>
                <a:gd name="T55" fmla="*/ 2880 h 2656"/>
                <a:gd name="T56" fmla="+- 0 1272 1240"/>
                <a:gd name="T57" fmla="*/ T56 w 9760"/>
                <a:gd name="T58" fmla="+- 0 2883 227"/>
                <a:gd name="T59" fmla="*/ 2883 h 2656"/>
                <a:gd name="T60" fmla="+- 0 10968 1240"/>
                <a:gd name="T61" fmla="*/ T60 w 9760"/>
                <a:gd name="T62" fmla="+- 0 2883 227"/>
                <a:gd name="T63" fmla="*/ 2883 h 2656"/>
                <a:gd name="T64" fmla="+- 0 10980 1240"/>
                <a:gd name="T65" fmla="*/ T64 w 9760"/>
                <a:gd name="T66" fmla="+- 0 2880 227"/>
                <a:gd name="T67" fmla="*/ 2880 h 2656"/>
                <a:gd name="T68" fmla="+- 0 10991 1240"/>
                <a:gd name="T69" fmla="*/ T68 w 9760"/>
                <a:gd name="T70" fmla="+- 0 2874 227"/>
                <a:gd name="T71" fmla="*/ 2874 h 2656"/>
                <a:gd name="T72" fmla="+- 0 10997 1240"/>
                <a:gd name="T73" fmla="*/ T72 w 9760"/>
                <a:gd name="T74" fmla="+- 0 2863 227"/>
                <a:gd name="T75" fmla="*/ 2863 h 2656"/>
                <a:gd name="T76" fmla="+- 0 11000 1240"/>
                <a:gd name="T77" fmla="*/ T76 w 9760"/>
                <a:gd name="T78" fmla="+- 0 2851 227"/>
                <a:gd name="T79" fmla="*/ 2851 h 2656"/>
                <a:gd name="T80" fmla="+- 0 11000 1240"/>
                <a:gd name="T81" fmla="*/ T80 w 9760"/>
                <a:gd name="T82" fmla="+- 0 1555 227"/>
                <a:gd name="T83" fmla="*/ 1555 h 2656"/>
                <a:gd name="T84" fmla="+- 0 11000 1240"/>
                <a:gd name="T85" fmla="*/ T84 w 9760"/>
                <a:gd name="T86" fmla="+- 0 259 227"/>
                <a:gd name="T87" fmla="*/ 259 h 26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2656">
                  <a:moveTo>
                    <a:pt x="9760" y="32"/>
                  </a:moveTo>
                  <a:lnTo>
                    <a:pt x="9757" y="20"/>
                  </a:lnTo>
                  <a:lnTo>
                    <a:pt x="9751" y="9"/>
                  </a:lnTo>
                  <a:lnTo>
                    <a:pt x="9740" y="2"/>
                  </a:lnTo>
                  <a:lnTo>
                    <a:pt x="9728" y="0"/>
                  </a:lnTo>
                  <a:lnTo>
                    <a:pt x="32" y="0"/>
                  </a:lnTo>
                  <a:lnTo>
                    <a:pt x="20" y="2"/>
                  </a:lnTo>
                  <a:lnTo>
                    <a:pt x="9" y="9"/>
                  </a:lnTo>
                  <a:lnTo>
                    <a:pt x="3" y="20"/>
                  </a:lnTo>
                  <a:lnTo>
                    <a:pt x="0" y="32"/>
                  </a:lnTo>
                  <a:lnTo>
                    <a:pt x="0" y="2624"/>
                  </a:lnTo>
                  <a:lnTo>
                    <a:pt x="3" y="2636"/>
                  </a:lnTo>
                  <a:lnTo>
                    <a:pt x="9" y="2647"/>
                  </a:lnTo>
                  <a:lnTo>
                    <a:pt x="20" y="2653"/>
                  </a:lnTo>
                  <a:lnTo>
                    <a:pt x="32" y="2656"/>
                  </a:lnTo>
                  <a:lnTo>
                    <a:pt x="9728" y="2656"/>
                  </a:lnTo>
                  <a:lnTo>
                    <a:pt x="9740" y="2653"/>
                  </a:lnTo>
                  <a:lnTo>
                    <a:pt x="9751" y="2647"/>
                  </a:lnTo>
                  <a:lnTo>
                    <a:pt x="9757" y="2636"/>
                  </a:lnTo>
                  <a:lnTo>
                    <a:pt x="9760" y="2624"/>
                  </a:lnTo>
                  <a:lnTo>
                    <a:pt x="9760" y="1328"/>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9" name="Text Box 935"/>
            <p:cNvSpPr txBox="1">
              <a:spLocks noChangeArrowheads="1"/>
            </p:cNvSpPr>
            <p:nvPr/>
          </p:nvSpPr>
          <p:spPr bwMode="auto">
            <a:xfrm>
              <a:off x="1224" y="210"/>
              <a:ext cx="9792"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2963545"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Set</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0" normalizeH="0" baseline="0" noProof="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String</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950" b="0" i="0" u="none" strike="noStrike" kern="0" cap="none" spc="3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langs</a:t>
              </a:r>
              <a:r>
                <a:rPr kumimoji="0" lang="es-CL" sz="950" b="0" i="0" u="none" strike="noStrike" kern="0" cap="none" spc="3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new</a:t>
              </a:r>
              <a:r>
                <a:rPr kumimoji="0" lang="es-CL" sz="950" b="0" i="0" u="none" strike="noStrike" kern="0" cap="none" spc="3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HashSet</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&lt;&gt;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"Java"</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3693160"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"Go"</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"Erlang"</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"Java"</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"Elixir"</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"Fortran"</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10"/>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9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//sin</a:t>
              </a:r>
              <a:r>
                <a:rPr kumimoji="0" lang="es-CL" sz="950" b="0" i="0" u="none" strike="noStrike" kern="0" cap="none" spc="9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duplicados</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grpSp>
        <p:nvGrpSpPr>
          <p:cNvPr id="10" name="Grupo 9"/>
          <p:cNvGrpSpPr>
            <a:grpSpLocks/>
          </p:cNvGrpSpPr>
          <p:nvPr/>
        </p:nvGrpSpPr>
        <p:grpSpPr bwMode="auto">
          <a:xfrm>
            <a:off x="2976880" y="4910161"/>
            <a:ext cx="6217920" cy="355600"/>
            <a:chOff x="1224" y="292"/>
            <a:chExt cx="9792" cy="560"/>
          </a:xfrm>
        </p:grpSpPr>
        <p:sp>
          <p:nvSpPr>
            <p:cNvPr id="12" name="AutoShape 937"/>
            <p:cNvSpPr>
              <a:spLocks/>
            </p:cNvSpPr>
            <p:nvPr/>
          </p:nvSpPr>
          <p:spPr bwMode="auto">
            <a:xfrm>
              <a:off x="1224" y="292"/>
              <a:ext cx="9792" cy="560"/>
            </a:xfrm>
            <a:custGeom>
              <a:avLst/>
              <a:gdLst>
                <a:gd name="T0" fmla="+- 0 10968 1224"/>
                <a:gd name="T1" fmla="*/ T0 w 9792"/>
                <a:gd name="T2" fmla="+- 0 292 292"/>
                <a:gd name="T3" fmla="*/ 292 h 560"/>
                <a:gd name="T4" fmla="+- 0 1272 1224"/>
                <a:gd name="T5" fmla="*/ T4 w 9792"/>
                <a:gd name="T6" fmla="+- 0 292 292"/>
                <a:gd name="T7" fmla="*/ 292 h 560"/>
                <a:gd name="T8" fmla="+- 0 1253 1224"/>
                <a:gd name="T9" fmla="*/ T8 w 9792"/>
                <a:gd name="T10" fmla="+- 0 296 292"/>
                <a:gd name="T11" fmla="*/ 296 h 560"/>
                <a:gd name="T12" fmla="+- 0 1238 1224"/>
                <a:gd name="T13" fmla="*/ T12 w 9792"/>
                <a:gd name="T14" fmla="+- 0 306 292"/>
                <a:gd name="T15" fmla="*/ 306 h 560"/>
                <a:gd name="T16" fmla="+- 0 1228 1224"/>
                <a:gd name="T17" fmla="*/ T16 w 9792"/>
                <a:gd name="T18" fmla="+- 0 321 292"/>
                <a:gd name="T19" fmla="*/ 321 h 560"/>
                <a:gd name="T20" fmla="+- 0 1224 1224"/>
                <a:gd name="T21" fmla="*/ T20 w 9792"/>
                <a:gd name="T22" fmla="+- 0 340 292"/>
                <a:gd name="T23" fmla="*/ 340 h 560"/>
                <a:gd name="T24" fmla="+- 0 1224 1224"/>
                <a:gd name="T25" fmla="*/ T24 w 9792"/>
                <a:gd name="T26" fmla="+- 0 804 292"/>
                <a:gd name="T27" fmla="*/ 804 h 560"/>
                <a:gd name="T28" fmla="+- 0 1228 1224"/>
                <a:gd name="T29" fmla="*/ T28 w 9792"/>
                <a:gd name="T30" fmla="+- 0 823 292"/>
                <a:gd name="T31" fmla="*/ 823 h 560"/>
                <a:gd name="T32" fmla="+- 0 1238 1224"/>
                <a:gd name="T33" fmla="*/ T32 w 9792"/>
                <a:gd name="T34" fmla="+- 0 838 292"/>
                <a:gd name="T35" fmla="*/ 838 h 560"/>
                <a:gd name="T36" fmla="+- 0 1253 1224"/>
                <a:gd name="T37" fmla="*/ T36 w 9792"/>
                <a:gd name="T38" fmla="+- 0 848 292"/>
                <a:gd name="T39" fmla="*/ 848 h 560"/>
                <a:gd name="T40" fmla="+- 0 1272 1224"/>
                <a:gd name="T41" fmla="*/ T40 w 9792"/>
                <a:gd name="T42" fmla="+- 0 852 292"/>
                <a:gd name="T43" fmla="*/ 852 h 560"/>
                <a:gd name="T44" fmla="+- 0 10968 1224"/>
                <a:gd name="T45" fmla="*/ T44 w 9792"/>
                <a:gd name="T46" fmla="+- 0 852 292"/>
                <a:gd name="T47" fmla="*/ 852 h 560"/>
                <a:gd name="T48" fmla="+- 0 10987 1224"/>
                <a:gd name="T49" fmla="*/ T48 w 9792"/>
                <a:gd name="T50" fmla="+- 0 848 292"/>
                <a:gd name="T51" fmla="*/ 848 h 560"/>
                <a:gd name="T52" fmla="+- 0 11002 1224"/>
                <a:gd name="T53" fmla="*/ T52 w 9792"/>
                <a:gd name="T54" fmla="+- 0 838 292"/>
                <a:gd name="T55" fmla="*/ 838 h 560"/>
                <a:gd name="T56" fmla="+- 0 11012 1224"/>
                <a:gd name="T57" fmla="*/ T56 w 9792"/>
                <a:gd name="T58" fmla="+- 0 823 292"/>
                <a:gd name="T59" fmla="*/ 823 h 560"/>
                <a:gd name="T60" fmla="+- 0 11014 1224"/>
                <a:gd name="T61" fmla="*/ T60 w 9792"/>
                <a:gd name="T62" fmla="+- 0 812 292"/>
                <a:gd name="T63" fmla="*/ 812 h 560"/>
                <a:gd name="T64" fmla="+- 0 1296 1224"/>
                <a:gd name="T65" fmla="*/ T64 w 9792"/>
                <a:gd name="T66" fmla="+- 0 812 292"/>
                <a:gd name="T67" fmla="*/ 812 h 560"/>
                <a:gd name="T68" fmla="+- 0 1284 1224"/>
                <a:gd name="T69" fmla="*/ T68 w 9792"/>
                <a:gd name="T70" fmla="+- 0 810 292"/>
                <a:gd name="T71" fmla="*/ 810 h 560"/>
                <a:gd name="T72" fmla="+- 0 1273 1224"/>
                <a:gd name="T73" fmla="*/ T72 w 9792"/>
                <a:gd name="T74" fmla="+- 0 803 292"/>
                <a:gd name="T75" fmla="*/ 803 h 560"/>
                <a:gd name="T76" fmla="+- 0 1267 1224"/>
                <a:gd name="T77" fmla="*/ T76 w 9792"/>
                <a:gd name="T78" fmla="+- 0 792 292"/>
                <a:gd name="T79" fmla="*/ 792 h 560"/>
                <a:gd name="T80" fmla="+- 0 1264 1224"/>
                <a:gd name="T81" fmla="*/ T80 w 9792"/>
                <a:gd name="T82" fmla="+- 0 780 292"/>
                <a:gd name="T83" fmla="*/ 780 h 560"/>
                <a:gd name="T84" fmla="+- 0 1264 1224"/>
                <a:gd name="T85" fmla="*/ T84 w 9792"/>
                <a:gd name="T86" fmla="+- 0 364 292"/>
                <a:gd name="T87" fmla="*/ 364 h 560"/>
                <a:gd name="T88" fmla="+- 0 1267 1224"/>
                <a:gd name="T89" fmla="*/ T88 w 9792"/>
                <a:gd name="T90" fmla="+- 0 352 292"/>
                <a:gd name="T91" fmla="*/ 352 h 560"/>
                <a:gd name="T92" fmla="+- 0 1273 1224"/>
                <a:gd name="T93" fmla="*/ T92 w 9792"/>
                <a:gd name="T94" fmla="+- 0 341 292"/>
                <a:gd name="T95" fmla="*/ 341 h 560"/>
                <a:gd name="T96" fmla="+- 0 1284 1224"/>
                <a:gd name="T97" fmla="*/ T96 w 9792"/>
                <a:gd name="T98" fmla="+- 0 335 292"/>
                <a:gd name="T99" fmla="*/ 335 h 560"/>
                <a:gd name="T100" fmla="+- 0 1296 1224"/>
                <a:gd name="T101" fmla="*/ T100 w 9792"/>
                <a:gd name="T102" fmla="+- 0 332 292"/>
                <a:gd name="T103" fmla="*/ 332 h 560"/>
                <a:gd name="T104" fmla="+- 0 11014 1224"/>
                <a:gd name="T105" fmla="*/ T104 w 9792"/>
                <a:gd name="T106" fmla="+- 0 332 292"/>
                <a:gd name="T107" fmla="*/ 332 h 560"/>
                <a:gd name="T108" fmla="+- 0 11012 1224"/>
                <a:gd name="T109" fmla="*/ T108 w 9792"/>
                <a:gd name="T110" fmla="+- 0 321 292"/>
                <a:gd name="T111" fmla="*/ 321 h 560"/>
                <a:gd name="T112" fmla="+- 0 11002 1224"/>
                <a:gd name="T113" fmla="*/ T112 w 9792"/>
                <a:gd name="T114" fmla="+- 0 306 292"/>
                <a:gd name="T115" fmla="*/ 306 h 560"/>
                <a:gd name="T116" fmla="+- 0 10987 1224"/>
                <a:gd name="T117" fmla="*/ T116 w 9792"/>
                <a:gd name="T118" fmla="+- 0 296 292"/>
                <a:gd name="T119" fmla="*/ 296 h 560"/>
                <a:gd name="T120" fmla="+- 0 10968 1224"/>
                <a:gd name="T121" fmla="*/ T120 w 9792"/>
                <a:gd name="T122" fmla="+- 0 292 292"/>
                <a:gd name="T123" fmla="*/ 292 h 560"/>
                <a:gd name="T124" fmla="+- 0 11014 1224"/>
                <a:gd name="T125" fmla="*/ T124 w 9792"/>
                <a:gd name="T126" fmla="+- 0 332 292"/>
                <a:gd name="T127" fmla="*/ 332 h 560"/>
                <a:gd name="T128" fmla="+- 0 10944 1224"/>
                <a:gd name="T129" fmla="*/ T128 w 9792"/>
                <a:gd name="T130" fmla="+- 0 332 292"/>
                <a:gd name="T131" fmla="*/ 332 h 560"/>
                <a:gd name="T132" fmla="+- 0 10956 1224"/>
                <a:gd name="T133" fmla="*/ T132 w 9792"/>
                <a:gd name="T134" fmla="+- 0 335 292"/>
                <a:gd name="T135" fmla="*/ 335 h 560"/>
                <a:gd name="T136" fmla="+- 0 10967 1224"/>
                <a:gd name="T137" fmla="*/ T136 w 9792"/>
                <a:gd name="T138" fmla="+- 0 341 292"/>
                <a:gd name="T139" fmla="*/ 341 h 560"/>
                <a:gd name="T140" fmla="+- 0 10973 1224"/>
                <a:gd name="T141" fmla="*/ T140 w 9792"/>
                <a:gd name="T142" fmla="+- 0 352 292"/>
                <a:gd name="T143" fmla="*/ 352 h 560"/>
                <a:gd name="T144" fmla="+- 0 10976 1224"/>
                <a:gd name="T145" fmla="*/ T144 w 9792"/>
                <a:gd name="T146" fmla="+- 0 364 292"/>
                <a:gd name="T147" fmla="*/ 364 h 560"/>
                <a:gd name="T148" fmla="+- 0 10976 1224"/>
                <a:gd name="T149" fmla="*/ T148 w 9792"/>
                <a:gd name="T150" fmla="+- 0 780 292"/>
                <a:gd name="T151" fmla="*/ 780 h 560"/>
                <a:gd name="T152" fmla="+- 0 10973 1224"/>
                <a:gd name="T153" fmla="*/ T152 w 9792"/>
                <a:gd name="T154" fmla="+- 0 792 292"/>
                <a:gd name="T155" fmla="*/ 792 h 560"/>
                <a:gd name="T156" fmla="+- 0 10967 1224"/>
                <a:gd name="T157" fmla="*/ T156 w 9792"/>
                <a:gd name="T158" fmla="+- 0 803 292"/>
                <a:gd name="T159" fmla="*/ 803 h 560"/>
                <a:gd name="T160" fmla="+- 0 10956 1224"/>
                <a:gd name="T161" fmla="*/ T160 w 9792"/>
                <a:gd name="T162" fmla="+- 0 810 292"/>
                <a:gd name="T163" fmla="*/ 810 h 560"/>
                <a:gd name="T164" fmla="+- 0 10944 1224"/>
                <a:gd name="T165" fmla="*/ T164 w 9792"/>
                <a:gd name="T166" fmla="+- 0 812 292"/>
                <a:gd name="T167" fmla="*/ 812 h 560"/>
                <a:gd name="T168" fmla="+- 0 11014 1224"/>
                <a:gd name="T169" fmla="*/ T168 w 9792"/>
                <a:gd name="T170" fmla="+- 0 812 292"/>
                <a:gd name="T171" fmla="*/ 812 h 560"/>
                <a:gd name="T172" fmla="+- 0 11016 1224"/>
                <a:gd name="T173" fmla="*/ T172 w 9792"/>
                <a:gd name="T174" fmla="+- 0 804 292"/>
                <a:gd name="T175" fmla="*/ 804 h 560"/>
                <a:gd name="T176" fmla="+- 0 11016 1224"/>
                <a:gd name="T177" fmla="*/ T176 w 9792"/>
                <a:gd name="T178" fmla="+- 0 340 292"/>
                <a:gd name="T179" fmla="*/ 340 h 560"/>
                <a:gd name="T180" fmla="+- 0 11014 1224"/>
                <a:gd name="T181" fmla="*/ T180 w 9792"/>
                <a:gd name="T182" fmla="+- 0 332 292"/>
                <a:gd name="T183" fmla="*/ 332 h 5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560">
                  <a:moveTo>
                    <a:pt x="9744" y="0"/>
                  </a:moveTo>
                  <a:lnTo>
                    <a:pt x="48" y="0"/>
                  </a:lnTo>
                  <a:lnTo>
                    <a:pt x="29" y="4"/>
                  </a:lnTo>
                  <a:lnTo>
                    <a:pt x="14" y="14"/>
                  </a:lnTo>
                  <a:lnTo>
                    <a:pt x="4" y="29"/>
                  </a:lnTo>
                  <a:lnTo>
                    <a:pt x="0" y="48"/>
                  </a:lnTo>
                  <a:lnTo>
                    <a:pt x="0" y="512"/>
                  </a:lnTo>
                  <a:lnTo>
                    <a:pt x="4" y="531"/>
                  </a:lnTo>
                  <a:lnTo>
                    <a:pt x="14" y="546"/>
                  </a:lnTo>
                  <a:lnTo>
                    <a:pt x="29" y="556"/>
                  </a:lnTo>
                  <a:lnTo>
                    <a:pt x="48" y="560"/>
                  </a:lnTo>
                  <a:lnTo>
                    <a:pt x="9744" y="560"/>
                  </a:lnTo>
                  <a:lnTo>
                    <a:pt x="9763" y="556"/>
                  </a:lnTo>
                  <a:lnTo>
                    <a:pt x="9778" y="546"/>
                  </a:lnTo>
                  <a:lnTo>
                    <a:pt x="9788" y="531"/>
                  </a:lnTo>
                  <a:lnTo>
                    <a:pt x="9790" y="520"/>
                  </a:lnTo>
                  <a:lnTo>
                    <a:pt x="72" y="520"/>
                  </a:lnTo>
                  <a:lnTo>
                    <a:pt x="60" y="518"/>
                  </a:lnTo>
                  <a:lnTo>
                    <a:pt x="49" y="511"/>
                  </a:lnTo>
                  <a:lnTo>
                    <a:pt x="43" y="500"/>
                  </a:lnTo>
                  <a:lnTo>
                    <a:pt x="40" y="488"/>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488"/>
                  </a:lnTo>
                  <a:lnTo>
                    <a:pt x="9749" y="500"/>
                  </a:lnTo>
                  <a:lnTo>
                    <a:pt x="9743" y="511"/>
                  </a:lnTo>
                  <a:lnTo>
                    <a:pt x="9732" y="518"/>
                  </a:lnTo>
                  <a:lnTo>
                    <a:pt x="9720" y="520"/>
                  </a:lnTo>
                  <a:lnTo>
                    <a:pt x="9790" y="520"/>
                  </a:lnTo>
                  <a:lnTo>
                    <a:pt x="9792" y="512"/>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3" name="Freeform 938"/>
            <p:cNvSpPr>
              <a:spLocks/>
            </p:cNvSpPr>
            <p:nvPr/>
          </p:nvSpPr>
          <p:spPr bwMode="auto">
            <a:xfrm>
              <a:off x="1240" y="308"/>
              <a:ext cx="9760" cy="528"/>
            </a:xfrm>
            <a:custGeom>
              <a:avLst/>
              <a:gdLst>
                <a:gd name="T0" fmla="+- 0 11000 1240"/>
                <a:gd name="T1" fmla="*/ T0 w 9760"/>
                <a:gd name="T2" fmla="+- 0 340 308"/>
                <a:gd name="T3" fmla="*/ 340 h 528"/>
                <a:gd name="T4" fmla="+- 0 10997 1240"/>
                <a:gd name="T5" fmla="*/ T4 w 9760"/>
                <a:gd name="T6" fmla="+- 0 328 308"/>
                <a:gd name="T7" fmla="*/ 328 h 528"/>
                <a:gd name="T8" fmla="+- 0 10991 1240"/>
                <a:gd name="T9" fmla="*/ T8 w 9760"/>
                <a:gd name="T10" fmla="+- 0 317 308"/>
                <a:gd name="T11" fmla="*/ 317 h 528"/>
                <a:gd name="T12" fmla="+- 0 10980 1240"/>
                <a:gd name="T13" fmla="*/ T12 w 9760"/>
                <a:gd name="T14" fmla="+- 0 311 308"/>
                <a:gd name="T15" fmla="*/ 311 h 528"/>
                <a:gd name="T16" fmla="+- 0 10968 1240"/>
                <a:gd name="T17" fmla="*/ T16 w 9760"/>
                <a:gd name="T18" fmla="+- 0 308 308"/>
                <a:gd name="T19" fmla="*/ 308 h 528"/>
                <a:gd name="T20" fmla="+- 0 1272 1240"/>
                <a:gd name="T21" fmla="*/ T20 w 9760"/>
                <a:gd name="T22" fmla="+- 0 308 308"/>
                <a:gd name="T23" fmla="*/ 308 h 528"/>
                <a:gd name="T24" fmla="+- 0 1260 1240"/>
                <a:gd name="T25" fmla="*/ T24 w 9760"/>
                <a:gd name="T26" fmla="+- 0 311 308"/>
                <a:gd name="T27" fmla="*/ 311 h 528"/>
                <a:gd name="T28" fmla="+- 0 1249 1240"/>
                <a:gd name="T29" fmla="*/ T28 w 9760"/>
                <a:gd name="T30" fmla="+- 0 317 308"/>
                <a:gd name="T31" fmla="*/ 317 h 528"/>
                <a:gd name="T32" fmla="+- 0 1243 1240"/>
                <a:gd name="T33" fmla="*/ T32 w 9760"/>
                <a:gd name="T34" fmla="+- 0 328 308"/>
                <a:gd name="T35" fmla="*/ 328 h 528"/>
                <a:gd name="T36" fmla="+- 0 1240 1240"/>
                <a:gd name="T37" fmla="*/ T36 w 9760"/>
                <a:gd name="T38" fmla="+- 0 340 308"/>
                <a:gd name="T39" fmla="*/ 340 h 528"/>
                <a:gd name="T40" fmla="+- 0 1240 1240"/>
                <a:gd name="T41" fmla="*/ T40 w 9760"/>
                <a:gd name="T42" fmla="+- 0 804 308"/>
                <a:gd name="T43" fmla="*/ 804 h 528"/>
                <a:gd name="T44" fmla="+- 0 1243 1240"/>
                <a:gd name="T45" fmla="*/ T44 w 9760"/>
                <a:gd name="T46" fmla="+- 0 816 308"/>
                <a:gd name="T47" fmla="*/ 816 h 528"/>
                <a:gd name="T48" fmla="+- 0 1249 1240"/>
                <a:gd name="T49" fmla="*/ T48 w 9760"/>
                <a:gd name="T50" fmla="+- 0 827 308"/>
                <a:gd name="T51" fmla="*/ 827 h 528"/>
                <a:gd name="T52" fmla="+- 0 1260 1240"/>
                <a:gd name="T53" fmla="*/ T52 w 9760"/>
                <a:gd name="T54" fmla="+- 0 834 308"/>
                <a:gd name="T55" fmla="*/ 834 h 528"/>
                <a:gd name="T56" fmla="+- 0 1272 1240"/>
                <a:gd name="T57" fmla="*/ T56 w 9760"/>
                <a:gd name="T58" fmla="+- 0 836 308"/>
                <a:gd name="T59" fmla="*/ 836 h 528"/>
                <a:gd name="T60" fmla="+- 0 10968 1240"/>
                <a:gd name="T61" fmla="*/ T60 w 9760"/>
                <a:gd name="T62" fmla="+- 0 836 308"/>
                <a:gd name="T63" fmla="*/ 836 h 528"/>
                <a:gd name="T64" fmla="+- 0 10980 1240"/>
                <a:gd name="T65" fmla="*/ T64 w 9760"/>
                <a:gd name="T66" fmla="+- 0 834 308"/>
                <a:gd name="T67" fmla="*/ 834 h 528"/>
                <a:gd name="T68" fmla="+- 0 10991 1240"/>
                <a:gd name="T69" fmla="*/ T68 w 9760"/>
                <a:gd name="T70" fmla="+- 0 827 308"/>
                <a:gd name="T71" fmla="*/ 827 h 528"/>
                <a:gd name="T72" fmla="+- 0 10997 1240"/>
                <a:gd name="T73" fmla="*/ T72 w 9760"/>
                <a:gd name="T74" fmla="+- 0 816 308"/>
                <a:gd name="T75" fmla="*/ 816 h 528"/>
                <a:gd name="T76" fmla="+- 0 11000 1240"/>
                <a:gd name="T77" fmla="*/ T76 w 9760"/>
                <a:gd name="T78" fmla="+- 0 804 308"/>
                <a:gd name="T79" fmla="*/ 804 h 528"/>
                <a:gd name="T80" fmla="+- 0 11000 1240"/>
                <a:gd name="T81" fmla="*/ T80 w 9760"/>
                <a:gd name="T82" fmla="+- 0 572 308"/>
                <a:gd name="T83" fmla="*/ 572 h 528"/>
                <a:gd name="T84" fmla="+- 0 11000 1240"/>
                <a:gd name="T85" fmla="*/ T84 w 9760"/>
                <a:gd name="T86" fmla="+- 0 340 308"/>
                <a:gd name="T87" fmla="*/ 340 h 5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528">
                  <a:moveTo>
                    <a:pt x="9760" y="32"/>
                  </a:moveTo>
                  <a:lnTo>
                    <a:pt x="9757" y="20"/>
                  </a:lnTo>
                  <a:lnTo>
                    <a:pt x="9751" y="9"/>
                  </a:lnTo>
                  <a:lnTo>
                    <a:pt x="9740" y="3"/>
                  </a:lnTo>
                  <a:lnTo>
                    <a:pt x="9728" y="0"/>
                  </a:lnTo>
                  <a:lnTo>
                    <a:pt x="32" y="0"/>
                  </a:lnTo>
                  <a:lnTo>
                    <a:pt x="20" y="3"/>
                  </a:lnTo>
                  <a:lnTo>
                    <a:pt x="9" y="9"/>
                  </a:lnTo>
                  <a:lnTo>
                    <a:pt x="3" y="20"/>
                  </a:lnTo>
                  <a:lnTo>
                    <a:pt x="0" y="32"/>
                  </a:lnTo>
                  <a:lnTo>
                    <a:pt x="0" y="496"/>
                  </a:lnTo>
                  <a:lnTo>
                    <a:pt x="3" y="508"/>
                  </a:lnTo>
                  <a:lnTo>
                    <a:pt x="9" y="519"/>
                  </a:lnTo>
                  <a:lnTo>
                    <a:pt x="20" y="526"/>
                  </a:lnTo>
                  <a:lnTo>
                    <a:pt x="32" y="528"/>
                  </a:lnTo>
                  <a:lnTo>
                    <a:pt x="9728" y="528"/>
                  </a:lnTo>
                  <a:lnTo>
                    <a:pt x="9740" y="526"/>
                  </a:lnTo>
                  <a:lnTo>
                    <a:pt x="9751" y="519"/>
                  </a:lnTo>
                  <a:lnTo>
                    <a:pt x="9757" y="508"/>
                  </a:lnTo>
                  <a:lnTo>
                    <a:pt x="9760" y="496"/>
                  </a:lnTo>
                  <a:lnTo>
                    <a:pt x="9760" y="264"/>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4" name="Text Box 939"/>
            <p:cNvSpPr txBox="1">
              <a:spLocks noChangeArrowheads="1"/>
            </p:cNvSpPr>
            <p:nvPr/>
          </p:nvSpPr>
          <p:spPr bwMode="auto">
            <a:xfrm>
              <a:off x="1224" y="292"/>
              <a:ext cx="9792"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5"/>
                </a:spcBef>
                <a:spcAft>
                  <a:spcPts val="0"/>
                </a:spcAft>
                <a:buClrTx/>
                <a:buSzTx/>
                <a:buFontTx/>
                <a:buNone/>
                <a:tabLst/>
                <a:defRPr/>
              </a:pP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[Java,</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Go,</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Erlang,</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Elixir,</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Fortran]</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24965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MX" b="1" dirty="0" smtClean="0"/>
              <a:t>Creando un </a:t>
            </a:r>
            <a:r>
              <a:rPr lang="es-MX" b="1" dirty="0" err="1" smtClean="0"/>
              <a:t>TreeSet</a:t>
            </a:r>
            <a:endParaRPr lang="es-CL" dirty="0"/>
          </a:p>
          <a:p>
            <a:pPr marL="0" indent="0">
              <a:buNone/>
            </a:pPr>
            <a:endParaRPr lang="es-CL" dirty="0"/>
          </a:p>
          <a:p>
            <a:pPr marL="0" indent="0">
              <a:buNone/>
            </a:pPr>
            <a:endParaRPr lang="es-ES" sz="2400" dirty="0"/>
          </a:p>
        </p:txBody>
      </p:sp>
      <p:pic>
        <p:nvPicPr>
          <p:cNvPr id="6" name="image7.jpeg"/>
          <p:cNvPicPr/>
          <p:nvPr/>
        </p:nvPicPr>
        <p:blipFill>
          <a:blip r:embed="rId2" cstate="print"/>
          <a:stretch>
            <a:fillRect/>
          </a:stretch>
        </p:blipFill>
        <p:spPr>
          <a:xfrm>
            <a:off x="3909060" y="2261213"/>
            <a:ext cx="2748280" cy="2487295"/>
          </a:xfrm>
          <a:prstGeom prst="rect">
            <a:avLst/>
          </a:prstGeom>
        </p:spPr>
      </p:pic>
    </p:spTree>
    <p:extLst>
      <p:ext uri="{BB962C8B-B14F-4D97-AF65-F5344CB8AC3E}">
        <p14:creationId xmlns:p14="http://schemas.microsoft.com/office/powerpoint/2010/main" val="1040166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MX" b="1" dirty="0" smtClean="0"/>
              <a:t>Creando un </a:t>
            </a:r>
            <a:r>
              <a:rPr lang="es-MX" b="1" dirty="0" err="1" smtClean="0"/>
              <a:t>TreeSet</a:t>
            </a:r>
            <a:endParaRPr lang="es-CL" dirty="0"/>
          </a:p>
          <a:p>
            <a:pPr marL="0" indent="0">
              <a:buNone/>
            </a:pPr>
            <a:endParaRPr lang="es-CL" dirty="0"/>
          </a:p>
          <a:p>
            <a:pPr marL="0" indent="0">
              <a:buNone/>
            </a:pPr>
            <a:endParaRPr lang="es-ES" sz="2400" dirty="0"/>
          </a:p>
        </p:txBody>
      </p:sp>
      <p:grpSp>
        <p:nvGrpSpPr>
          <p:cNvPr id="5" name="Grupo 4"/>
          <p:cNvGrpSpPr>
            <a:grpSpLocks/>
          </p:cNvGrpSpPr>
          <p:nvPr/>
        </p:nvGrpSpPr>
        <p:grpSpPr bwMode="auto">
          <a:xfrm>
            <a:off x="2844800" y="2707640"/>
            <a:ext cx="6217920" cy="548640"/>
            <a:chOff x="1224" y="211"/>
            <a:chExt cx="9792" cy="864"/>
          </a:xfrm>
        </p:grpSpPr>
        <p:sp>
          <p:nvSpPr>
            <p:cNvPr id="7" name="AutoShape 941"/>
            <p:cNvSpPr>
              <a:spLocks/>
            </p:cNvSpPr>
            <p:nvPr/>
          </p:nvSpPr>
          <p:spPr bwMode="auto">
            <a:xfrm>
              <a:off x="1224" y="211"/>
              <a:ext cx="9792" cy="864"/>
            </a:xfrm>
            <a:custGeom>
              <a:avLst/>
              <a:gdLst>
                <a:gd name="T0" fmla="+- 0 10968 1224"/>
                <a:gd name="T1" fmla="*/ T0 w 9792"/>
                <a:gd name="T2" fmla="+- 0 211 211"/>
                <a:gd name="T3" fmla="*/ 211 h 864"/>
                <a:gd name="T4" fmla="+- 0 1272 1224"/>
                <a:gd name="T5" fmla="*/ T4 w 9792"/>
                <a:gd name="T6" fmla="+- 0 211 211"/>
                <a:gd name="T7" fmla="*/ 211 h 864"/>
                <a:gd name="T8" fmla="+- 0 1253 1224"/>
                <a:gd name="T9" fmla="*/ T8 w 9792"/>
                <a:gd name="T10" fmla="+- 0 215 211"/>
                <a:gd name="T11" fmla="*/ 215 h 864"/>
                <a:gd name="T12" fmla="+- 0 1238 1224"/>
                <a:gd name="T13" fmla="*/ T12 w 9792"/>
                <a:gd name="T14" fmla="+- 0 225 211"/>
                <a:gd name="T15" fmla="*/ 225 h 864"/>
                <a:gd name="T16" fmla="+- 0 1228 1224"/>
                <a:gd name="T17" fmla="*/ T16 w 9792"/>
                <a:gd name="T18" fmla="+- 0 240 211"/>
                <a:gd name="T19" fmla="*/ 240 h 864"/>
                <a:gd name="T20" fmla="+- 0 1224 1224"/>
                <a:gd name="T21" fmla="*/ T20 w 9792"/>
                <a:gd name="T22" fmla="+- 0 259 211"/>
                <a:gd name="T23" fmla="*/ 259 h 864"/>
                <a:gd name="T24" fmla="+- 0 1224 1224"/>
                <a:gd name="T25" fmla="*/ T24 w 9792"/>
                <a:gd name="T26" fmla="+- 0 1027 211"/>
                <a:gd name="T27" fmla="*/ 1027 h 864"/>
                <a:gd name="T28" fmla="+- 0 1228 1224"/>
                <a:gd name="T29" fmla="*/ T28 w 9792"/>
                <a:gd name="T30" fmla="+- 0 1046 211"/>
                <a:gd name="T31" fmla="*/ 1046 h 864"/>
                <a:gd name="T32" fmla="+- 0 1238 1224"/>
                <a:gd name="T33" fmla="*/ T32 w 9792"/>
                <a:gd name="T34" fmla="+- 0 1061 211"/>
                <a:gd name="T35" fmla="*/ 1061 h 864"/>
                <a:gd name="T36" fmla="+- 0 1253 1224"/>
                <a:gd name="T37" fmla="*/ T36 w 9792"/>
                <a:gd name="T38" fmla="+- 0 1071 211"/>
                <a:gd name="T39" fmla="*/ 1071 h 864"/>
                <a:gd name="T40" fmla="+- 0 1272 1224"/>
                <a:gd name="T41" fmla="*/ T40 w 9792"/>
                <a:gd name="T42" fmla="+- 0 1075 211"/>
                <a:gd name="T43" fmla="*/ 1075 h 864"/>
                <a:gd name="T44" fmla="+- 0 10968 1224"/>
                <a:gd name="T45" fmla="*/ T44 w 9792"/>
                <a:gd name="T46" fmla="+- 0 1075 211"/>
                <a:gd name="T47" fmla="*/ 1075 h 864"/>
                <a:gd name="T48" fmla="+- 0 10987 1224"/>
                <a:gd name="T49" fmla="*/ T48 w 9792"/>
                <a:gd name="T50" fmla="+- 0 1071 211"/>
                <a:gd name="T51" fmla="*/ 1071 h 864"/>
                <a:gd name="T52" fmla="+- 0 11002 1224"/>
                <a:gd name="T53" fmla="*/ T52 w 9792"/>
                <a:gd name="T54" fmla="+- 0 1061 211"/>
                <a:gd name="T55" fmla="*/ 1061 h 864"/>
                <a:gd name="T56" fmla="+- 0 11012 1224"/>
                <a:gd name="T57" fmla="*/ T56 w 9792"/>
                <a:gd name="T58" fmla="+- 0 1046 211"/>
                <a:gd name="T59" fmla="*/ 1046 h 864"/>
                <a:gd name="T60" fmla="+- 0 11014 1224"/>
                <a:gd name="T61" fmla="*/ T60 w 9792"/>
                <a:gd name="T62" fmla="+- 0 1035 211"/>
                <a:gd name="T63" fmla="*/ 1035 h 864"/>
                <a:gd name="T64" fmla="+- 0 1296 1224"/>
                <a:gd name="T65" fmla="*/ T64 w 9792"/>
                <a:gd name="T66" fmla="+- 0 1035 211"/>
                <a:gd name="T67" fmla="*/ 1035 h 864"/>
                <a:gd name="T68" fmla="+- 0 1284 1224"/>
                <a:gd name="T69" fmla="*/ T68 w 9792"/>
                <a:gd name="T70" fmla="+- 0 1033 211"/>
                <a:gd name="T71" fmla="*/ 1033 h 864"/>
                <a:gd name="T72" fmla="+- 0 1273 1224"/>
                <a:gd name="T73" fmla="*/ T72 w 9792"/>
                <a:gd name="T74" fmla="+- 0 1026 211"/>
                <a:gd name="T75" fmla="*/ 1026 h 864"/>
                <a:gd name="T76" fmla="+- 0 1267 1224"/>
                <a:gd name="T77" fmla="*/ T76 w 9792"/>
                <a:gd name="T78" fmla="+- 0 1016 211"/>
                <a:gd name="T79" fmla="*/ 1016 h 864"/>
                <a:gd name="T80" fmla="+- 0 1264 1224"/>
                <a:gd name="T81" fmla="*/ T80 w 9792"/>
                <a:gd name="T82" fmla="+- 0 1003 211"/>
                <a:gd name="T83" fmla="*/ 1003 h 864"/>
                <a:gd name="T84" fmla="+- 0 1264 1224"/>
                <a:gd name="T85" fmla="*/ T84 w 9792"/>
                <a:gd name="T86" fmla="+- 0 283 211"/>
                <a:gd name="T87" fmla="*/ 283 h 864"/>
                <a:gd name="T88" fmla="+- 0 1267 1224"/>
                <a:gd name="T89" fmla="*/ T88 w 9792"/>
                <a:gd name="T90" fmla="+- 0 271 211"/>
                <a:gd name="T91" fmla="*/ 271 h 864"/>
                <a:gd name="T92" fmla="+- 0 1273 1224"/>
                <a:gd name="T93" fmla="*/ T92 w 9792"/>
                <a:gd name="T94" fmla="+- 0 260 211"/>
                <a:gd name="T95" fmla="*/ 260 h 864"/>
                <a:gd name="T96" fmla="+- 0 1284 1224"/>
                <a:gd name="T97" fmla="*/ T96 w 9792"/>
                <a:gd name="T98" fmla="+- 0 254 211"/>
                <a:gd name="T99" fmla="*/ 254 h 864"/>
                <a:gd name="T100" fmla="+- 0 1296 1224"/>
                <a:gd name="T101" fmla="*/ T100 w 9792"/>
                <a:gd name="T102" fmla="+- 0 251 211"/>
                <a:gd name="T103" fmla="*/ 251 h 864"/>
                <a:gd name="T104" fmla="+- 0 11014 1224"/>
                <a:gd name="T105" fmla="*/ T104 w 9792"/>
                <a:gd name="T106" fmla="+- 0 251 211"/>
                <a:gd name="T107" fmla="*/ 251 h 864"/>
                <a:gd name="T108" fmla="+- 0 11012 1224"/>
                <a:gd name="T109" fmla="*/ T108 w 9792"/>
                <a:gd name="T110" fmla="+- 0 240 211"/>
                <a:gd name="T111" fmla="*/ 240 h 864"/>
                <a:gd name="T112" fmla="+- 0 11002 1224"/>
                <a:gd name="T113" fmla="*/ T112 w 9792"/>
                <a:gd name="T114" fmla="+- 0 225 211"/>
                <a:gd name="T115" fmla="*/ 225 h 864"/>
                <a:gd name="T116" fmla="+- 0 10987 1224"/>
                <a:gd name="T117" fmla="*/ T116 w 9792"/>
                <a:gd name="T118" fmla="+- 0 215 211"/>
                <a:gd name="T119" fmla="*/ 215 h 864"/>
                <a:gd name="T120" fmla="+- 0 10968 1224"/>
                <a:gd name="T121" fmla="*/ T120 w 9792"/>
                <a:gd name="T122" fmla="+- 0 211 211"/>
                <a:gd name="T123" fmla="*/ 211 h 864"/>
                <a:gd name="T124" fmla="+- 0 11014 1224"/>
                <a:gd name="T125" fmla="*/ T124 w 9792"/>
                <a:gd name="T126" fmla="+- 0 251 211"/>
                <a:gd name="T127" fmla="*/ 251 h 864"/>
                <a:gd name="T128" fmla="+- 0 10944 1224"/>
                <a:gd name="T129" fmla="*/ T128 w 9792"/>
                <a:gd name="T130" fmla="+- 0 251 211"/>
                <a:gd name="T131" fmla="*/ 251 h 864"/>
                <a:gd name="T132" fmla="+- 0 10956 1224"/>
                <a:gd name="T133" fmla="*/ T132 w 9792"/>
                <a:gd name="T134" fmla="+- 0 254 211"/>
                <a:gd name="T135" fmla="*/ 254 h 864"/>
                <a:gd name="T136" fmla="+- 0 10967 1224"/>
                <a:gd name="T137" fmla="*/ T136 w 9792"/>
                <a:gd name="T138" fmla="+- 0 260 211"/>
                <a:gd name="T139" fmla="*/ 260 h 864"/>
                <a:gd name="T140" fmla="+- 0 10973 1224"/>
                <a:gd name="T141" fmla="*/ T140 w 9792"/>
                <a:gd name="T142" fmla="+- 0 271 211"/>
                <a:gd name="T143" fmla="*/ 271 h 864"/>
                <a:gd name="T144" fmla="+- 0 10976 1224"/>
                <a:gd name="T145" fmla="*/ T144 w 9792"/>
                <a:gd name="T146" fmla="+- 0 283 211"/>
                <a:gd name="T147" fmla="*/ 283 h 864"/>
                <a:gd name="T148" fmla="+- 0 10976 1224"/>
                <a:gd name="T149" fmla="*/ T148 w 9792"/>
                <a:gd name="T150" fmla="+- 0 1003 211"/>
                <a:gd name="T151" fmla="*/ 1003 h 864"/>
                <a:gd name="T152" fmla="+- 0 10973 1224"/>
                <a:gd name="T153" fmla="*/ T152 w 9792"/>
                <a:gd name="T154" fmla="+- 0 1016 211"/>
                <a:gd name="T155" fmla="*/ 1016 h 864"/>
                <a:gd name="T156" fmla="+- 0 10967 1224"/>
                <a:gd name="T157" fmla="*/ T156 w 9792"/>
                <a:gd name="T158" fmla="+- 0 1026 211"/>
                <a:gd name="T159" fmla="*/ 1026 h 864"/>
                <a:gd name="T160" fmla="+- 0 10956 1224"/>
                <a:gd name="T161" fmla="*/ T160 w 9792"/>
                <a:gd name="T162" fmla="+- 0 1033 211"/>
                <a:gd name="T163" fmla="*/ 1033 h 864"/>
                <a:gd name="T164" fmla="+- 0 10944 1224"/>
                <a:gd name="T165" fmla="*/ T164 w 9792"/>
                <a:gd name="T166" fmla="+- 0 1035 211"/>
                <a:gd name="T167" fmla="*/ 1035 h 864"/>
                <a:gd name="T168" fmla="+- 0 11014 1224"/>
                <a:gd name="T169" fmla="*/ T168 w 9792"/>
                <a:gd name="T170" fmla="+- 0 1035 211"/>
                <a:gd name="T171" fmla="*/ 1035 h 864"/>
                <a:gd name="T172" fmla="+- 0 11016 1224"/>
                <a:gd name="T173" fmla="*/ T172 w 9792"/>
                <a:gd name="T174" fmla="+- 0 1027 211"/>
                <a:gd name="T175" fmla="*/ 1027 h 864"/>
                <a:gd name="T176" fmla="+- 0 11016 1224"/>
                <a:gd name="T177" fmla="*/ T176 w 9792"/>
                <a:gd name="T178" fmla="+- 0 259 211"/>
                <a:gd name="T179" fmla="*/ 259 h 864"/>
                <a:gd name="T180" fmla="+- 0 11014 1224"/>
                <a:gd name="T181" fmla="*/ T180 w 9792"/>
                <a:gd name="T182" fmla="+- 0 251 211"/>
                <a:gd name="T183" fmla="*/ 251 h 8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864">
                  <a:moveTo>
                    <a:pt x="9744" y="0"/>
                  </a:moveTo>
                  <a:lnTo>
                    <a:pt x="48" y="0"/>
                  </a:lnTo>
                  <a:lnTo>
                    <a:pt x="29" y="4"/>
                  </a:lnTo>
                  <a:lnTo>
                    <a:pt x="14" y="14"/>
                  </a:lnTo>
                  <a:lnTo>
                    <a:pt x="4" y="29"/>
                  </a:lnTo>
                  <a:lnTo>
                    <a:pt x="0" y="48"/>
                  </a:lnTo>
                  <a:lnTo>
                    <a:pt x="0" y="816"/>
                  </a:lnTo>
                  <a:lnTo>
                    <a:pt x="4" y="835"/>
                  </a:lnTo>
                  <a:lnTo>
                    <a:pt x="14" y="850"/>
                  </a:lnTo>
                  <a:lnTo>
                    <a:pt x="29" y="860"/>
                  </a:lnTo>
                  <a:lnTo>
                    <a:pt x="48" y="864"/>
                  </a:lnTo>
                  <a:lnTo>
                    <a:pt x="9744" y="864"/>
                  </a:lnTo>
                  <a:lnTo>
                    <a:pt x="9763" y="860"/>
                  </a:lnTo>
                  <a:lnTo>
                    <a:pt x="9778" y="850"/>
                  </a:lnTo>
                  <a:lnTo>
                    <a:pt x="9788" y="835"/>
                  </a:lnTo>
                  <a:lnTo>
                    <a:pt x="9790" y="824"/>
                  </a:lnTo>
                  <a:lnTo>
                    <a:pt x="72" y="824"/>
                  </a:lnTo>
                  <a:lnTo>
                    <a:pt x="60" y="822"/>
                  </a:lnTo>
                  <a:lnTo>
                    <a:pt x="49" y="815"/>
                  </a:lnTo>
                  <a:lnTo>
                    <a:pt x="43" y="805"/>
                  </a:lnTo>
                  <a:lnTo>
                    <a:pt x="40" y="792"/>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792"/>
                  </a:lnTo>
                  <a:lnTo>
                    <a:pt x="9749" y="805"/>
                  </a:lnTo>
                  <a:lnTo>
                    <a:pt x="9743" y="815"/>
                  </a:lnTo>
                  <a:lnTo>
                    <a:pt x="9732" y="822"/>
                  </a:lnTo>
                  <a:lnTo>
                    <a:pt x="9720" y="824"/>
                  </a:lnTo>
                  <a:lnTo>
                    <a:pt x="9790" y="824"/>
                  </a:lnTo>
                  <a:lnTo>
                    <a:pt x="9792" y="816"/>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8" name="Freeform 942"/>
            <p:cNvSpPr>
              <a:spLocks/>
            </p:cNvSpPr>
            <p:nvPr/>
          </p:nvSpPr>
          <p:spPr bwMode="auto">
            <a:xfrm>
              <a:off x="1240" y="227"/>
              <a:ext cx="9760" cy="832"/>
            </a:xfrm>
            <a:custGeom>
              <a:avLst/>
              <a:gdLst>
                <a:gd name="T0" fmla="+- 0 11000 1240"/>
                <a:gd name="T1" fmla="*/ T0 w 9760"/>
                <a:gd name="T2" fmla="+- 0 259 227"/>
                <a:gd name="T3" fmla="*/ 259 h 832"/>
                <a:gd name="T4" fmla="+- 0 10997 1240"/>
                <a:gd name="T5" fmla="*/ T4 w 9760"/>
                <a:gd name="T6" fmla="+- 0 247 227"/>
                <a:gd name="T7" fmla="*/ 247 h 832"/>
                <a:gd name="T8" fmla="+- 0 10991 1240"/>
                <a:gd name="T9" fmla="*/ T8 w 9760"/>
                <a:gd name="T10" fmla="+- 0 236 227"/>
                <a:gd name="T11" fmla="*/ 236 h 832"/>
                <a:gd name="T12" fmla="+- 0 10980 1240"/>
                <a:gd name="T13" fmla="*/ T12 w 9760"/>
                <a:gd name="T14" fmla="+- 0 230 227"/>
                <a:gd name="T15" fmla="*/ 230 h 832"/>
                <a:gd name="T16" fmla="+- 0 10968 1240"/>
                <a:gd name="T17" fmla="*/ T16 w 9760"/>
                <a:gd name="T18" fmla="+- 0 227 227"/>
                <a:gd name="T19" fmla="*/ 227 h 832"/>
                <a:gd name="T20" fmla="+- 0 1272 1240"/>
                <a:gd name="T21" fmla="*/ T20 w 9760"/>
                <a:gd name="T22" fmla="+- 0 227 227"/>
                <a:gd name="T23" fmla="*/ 227 h 832"/>
                <a:gd name="T24" fmla="+- 0 1260 1240"/>
                <a:gd name="T25" fmla="*/ T24 w 9760"/>
                <a:gd name="T26" fmla="+- 0 230 227"/>
                <a:gd name="T27" fmla="*/ 230 h 832"/>
                <a:gd name="T28" fmla="+- 0 1249 1240"/>
                <a:gd name="T29" fmla="*/ T28 w 9760"/>
                <a:gd name="T30" fmla="+- 0 236 227"/>
                <a:gd name="T31" fmla="*/ 236 h 832"/>
                <a:gd name="T32" fmla="+- 0 1243 1240"/>
                <a:gd name="T33" fmla="*/ T32 w 9760"/>
                <a:gd name="T34" fmla="+- 0 247 227"/>
                <a:gd name="T35" fmla="*/ 247 h 832"/>
                <a:gd name="T36" fmla="+- 0 1240 1240"/>
                <a:gd name="T37" fmla="*/ T36 w 9760"/>
                <a:gd name="T38" fmla="+- 0 259 227"/>
                <a:gd name="T39" fmla="*/ 259 h 832"/>
                <a:gd name="T40" fmla="+- 0 1240 1240"/>
                <a:gd name="T41" fmla="*/ T40 w 9760"/>
                <a:gd name="T42" fmla="+- 0 1027 227"/>
                <a:gd name="T43" fmla="*/ 1027 h 832"/>
                <a:gd name="T44" fmla="+- 0 1243 1240"/>
                <a:gd name="T45" fmla="*/ T44 w 9760"/>
                <a:gd name="T46" fmla="+- 0 1040 227"/>
                <a:gd name="T47" fmla="*/ 1040 h 832"/>
                <a:gd name="T48" fmla="+- 0 1249 1240"/>
                <a:gd name="T49" fmla="*/ T48 w 9760"/>
                <a:gd name="T50" fmla="+- 0 1050 227"/>
                <a:gd name="T51" fmla="*/ 1050 h 832"/>
                <a:gd name="T52" fmla="+- 0 1260 1240"/>
                <a:gd name="T53" fmla="*/ T52 w 9760"/>
                <a:gd name="T54" fmla="+- 0 1057 227"/>
                <a:gd name="T55" fmla="*/ 1057 h 832"/>
                <a:gd name="T56" fmla="+- 0 1272 1240"/>
                <a:gd name="T57" fmla="*/ T56 w 9760"/>
                <a:gd name="T58" fmla="+- 0 1059 227"/>
                <a:gd name="T59" fmla="*/ 1059 h 832"/>
                <a:gd name="T60" fmla="+- 0 10968 1240"/>
                <a:gd name="T61" fmla="*/ T60 w 9760"/>
                <a:gd name="T62" fmla="+- 0 1059 227"/>
                <a:gd name="T63" fmla="*/ 1059 h 832"/>
                <a:gd name="T64" fmla="+- 0 10980 1240"/>
                <a:gd name="T65" fmla="*/ T64 w 9760"/>
                <a:gd name="T66" fmla="+- 0 1057 227"/>
                <a:gd name="T67" fmla="*/ 1057 h 832"/>
                <a:gd name="T68" fmla="+- 0 10991 1240"/>
                <a:gd name="T69" fmla="*/ T68 w 9760"/>
                <a:gd name="T70" fmla="+- 0 1050 227"/>
                <a:gd name="T71" fmla="*/ 1050 h 832"/>
                <a:gd name="T72" fmla="+- 0 10997 1240"/>
                <a:gd name="T73" fmla="*/ T72 w 9760"/>
                <a:gd name="T74" fmla="+- 0 1040 227"/>
                <a:gd name="T75" fmla="*/ 1040 h 832"/>
                <a:gd name="T76" fmla="+- 0 11000 1240"/>
                <a:gd name="T77" fmla="*/ T76 w 9760"/>
                <a:gd name="T78" fmla="+- 0 1027 227"/>
                <a:gd name="T79" fmla="*/ 1027 h 832"/>
                <a:gd name="T80" fmla="+- 0 11000 1240"/>
                <a:gd name="T81" fmla="*/ T80 w 9760"/>
                <a:gd name="T82" fmla="+- 0 643 227"/>
                <a:gd name="T83" fmla="*/ 643 h 832"/>
                <a:gd name="T84" fmla="+- 0 11000 1240"/>
                <a:gd name="T85" fmla="*/ T84 w 9760"/>
                <a:gd name="T86" fmla="+- 0 259 227"/>
                <a:gd name="T87" fmla="*/ 259 h 8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832">
                  <a:moveTo>
                    <a:pt x="9760" y="32"/>
                  </a:moveTo>
                  <a:lnTo>
                    <a:pt x="9757" y="20"/>
                  </a:lnTo>
                  <a:lnTo>
                    <a:pt x="9751" y="9"/>
                  </a:lnTo>
                  <a:lnTo>
                    <a:pt x="9740" y="3"/>
                  </a:lnTo>
                  <a:lnTo>
                    <a:pt x="9728" y="0"/>
                  </a:lnTo>
                  <a:lnTo>
                    <a:pt x="32" y="0"/>
                  </a:lnTo>
                  <a:lnTo>
                    <a:pt x="20" y="3"/>
                  </a:lnTo>
                  <a:lnTo>
                    <a:pt x="9" y="9"/>
                  </a:lnTo>
                  <a:lnTo>
                    <a:pt x="3" y="20"/>
                  </a:lnTo>
                  <a:lnTo>
                    <a:pt x="0" y="32"/>
                  </a:lnTo>
                  <a:lnTo>
                    <a:pt x="0" y="800"/>
                  </a:lnTo>
                  <a:lnTo>
                    <a:pt x="3" y="813"/>
                  </a:lnTo>
                  <a:lnTo>
                    <a:pt x="9" y="823"/>
                  </a:lnTo>
                  <a:lnTo>
                    <a:pt x="20" y="830"/>
                  </a:lnTo>
                  <a:lnTo>
                    <a:pt x="32" y="832"/>
                  </a:lnTo>
                  <a:lnTo>
                    <a:pt x="9728" y="832"/>
                  </a:lnTo>
                  <a:lnTo>
                    <a:pt x="9740" y="830"/>
                  </a:lnTo>
                  <a:lnTo>
                    <a:pt x="9751" y="823"/>
                  </a:lnTo>
                  <a:lnTo>
                    <a:pt x="9757" y="813"/>
                  </a:lnTo>
                  <a:lnTo>
                    <a:pt x="9760" y="800"/>
                  </a:lnTo>
                  <a:lnTo>
                    <a:pt x="9760" y="416"/>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9" name="Text Box 943"/>
            <p:cNvSpPr txBox="1">
              <a:spLocks noChangeArrowheads="1"/>
            </p:cNvSpPr>
            <p:nvPr/>
          </p:nvSpPr>
          <p:spPr bwMode="auto">
            <a:xfrm>
              <a:off x="1224" y="211"/>
              <a:ext cx="9792"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294640"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Set</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0" normalizeH="0" baseline="0" noProof="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String</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950" b="0" i="0" u="none" strike="noStrike" kern="0" cap="none" spc="4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sortedLangs</a:t>
              </a:r>
              <a:r>
                <a:rPr kumimoji="0" lang="es-CL" sz="950" b="0" i="0" u="none" strike="noStrike" kern="0" cap="none" spc="5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4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new</a:t>
              </a:r>
              <a:r>
                <a:rPr kumimoji="0" lang="es-CL" sz="950" b="0" i="0" u="none" strike="noStrike" kern="0" cap="none" spc="5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TreeSet</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&lt;&gt;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sortedLangs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6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//ordenados</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grpSp>
        <p:nvGrpSpPr>
          <p:cNvPr id="10" name="Grupo 9"/>
          <p:cNvGrpSpPr>
            <a:grpSpLocks/>
          </p:cNvGrpSpPr>
          <p:nvPr/>
        </p:nvGrpSpPr>
        <p:grpSpPr bwMode="auto">
          <a:xfrm>
            <a:off x="2844800" y="3901570"/>
            <a:ext cx="6217920" cy="355600"/>
            <a:chOff x="1224" y="292"/>
            <a:chExt cx="9792" cy="560"/>
          </a:xfrm>
        </p:grpSpPr>
        <p:sp>
          <p:nvSpPr>
            <p:cNvPr id="12" name="AutoShape 945"/>
            <p:cNvSpPr>
              <a:spLocks/>
            </p:cNvSpPr>
            <p:nvPr/>
          </p:nvSpPr>
          <p:spPr bwMode="auto">
            <a:xfrm>
              <a:off x="1224" y="292"/>
              <a:ext cx="9792" cy="560"/>
            </a:xfrm>
            <a:custGeom>
              <a:avLst/>
              <a:gdLst>
                <a:gd name="T0" fmla="+- 0 10968 1224"/>
                <a:gd name="T1" fmla="*/ T0 w 9792"/>
                <a:gd name="T2" fmla="+- 0 292 292"/>
                <a:gd name="T3" fmla="*/ 292 h 560"/>
                <a:gd name="T4" fmla="+- 0 1272 1224"/>
                <a:gd name="T5" fmla="*/ T4 w 9792"/>
                <a:gd name="T6" fmla="+- 0 292 292"/>
                <a:gd name="T7" fmla="*/ 292 h 560"/>
                <a:gd name="T8" fmla="+- 0 1253 1224"/>
                <a:gd name="T9" fmla="*/ T8 w 9792"/>
                <a:gd name="T10" fmla="+- 0 296 292"/>
                <a:gd name="T11" fmla="*/ 296 h 560"/>
                <a:gd name="T12" fmla="+- 0 1238 1224"/>
                <a:gd name="T13" fmla="*/ T12 w 9792"/>
                <a:gd name="T14" fmla="+- 0 306 292"/>
                <a:gd name="T15" fmla="*/ 306 h 560"/>
                <a:gd name="T16" fmla="+- 0 1228 1224"/>
                <a:gd name="T17" fmla="*/ T16 w 9792"/>
                <a:gd name="T18" fmla="+- 0 321 292"/>
                <a:gd name="T19" fmla="*/ 321 h 560"/>
                <a:gd name="T20" fmla="+- 0 1224 1224"/>
                <a:gd name="T21" fmla="*/ T20 w 9792"/>
                <a:gd name="T22" fmla="+- 0 340 292"/>
                <a:gd name="T23" fmla="*/ 340 h 560"/>
                <a:gd name="T24" fmla="+- 0 1224 1224"/>
                <a:gd name="T25" fmla="*/ T24 w 9792"/>
                <a:gd name="T26" fmla="+- 0 804 292"/>
                <a:gd name="T27" fmla="*/ 804 h 560"/>
                <a:gd name="T28" fmla="+- 0 1228 1224"/>
                <a:gd name="T29" fmla="*/ T28 w 9792"/>
                <a:gd name="T30" fmla="+- 0 823 292"/>
                <a:gd name="T31" fmla="*/ 823 h 560"/>
                <a:gd name="T32" fmla="+- 0 1238 1224"/>
                <a:gd name="T33" fmla="*/ T32 w 9792"/>
                <a:gd name="T34" fmla="+- 0 838 292"/>
                <a:gd name="T35" fmla="*/ 838 h 560"/>
                <a:gd name="T36" fmla="+- 0 1253 1224"/>
                <a:gd name="T37" fmla="*/ T36 w 9792"/>
                <a:gd name="T38" fmla="+- 0 848 292"/>
                <a:gd name="T39" fmla="*/ 848 h 560"/>
                <a:gd name="T40" fmla="+- 0 1272 1224"/>
                <a:gd name="T41" fmla="*/ T40 w 9792"/>
                <a:gd name="T42" fmla="+- 0 852 292"/>
                <a:gd name="T43" fmla="*/ 852 h 560"/>
                <a:gd name="T44" fmla="+- 0 10968 1224"/>
                <a:gd name="T45" fmla="*/ T44 w 9792"/>
                <a:gd name="T46" fmla="+- 0 852 292"/>
                <a:gd name="T47" fmla="*/ 852 h 560"/>
                <a:gd name="T48" fmla="+- 0 10987 1224"/>
                <a:gd name="T49" fmla="*/ T48 w 9792"/>
                <a:gd name="T50" fmla="+- 0 848 292"/>
                <a:gd name="T51" fmla="*/ 848 h 560"/>
                <a:gd name="T52" fmla="+- 0 11002 1224"/>
                <a:gd name="T53" fmla="*/ T52 w 9792"/>
                <a:gd name="T54" fmla="+- 0 838 292"/>
                <a:gd name="T55" fmla="*/ 838 h 560"/>
                <a:gd name="T56" fmla="+- 0 11012 1224"/>
                <a:gd name="T57" fmla="*/ T56 w 9792"/>
                <a:gd name="T58" fmla="+- 0 823 292"/>
                <a:gd name="T59" fmla="*/ 823 h 560"/>
                <a:gd name="T60" fmla="+- 0 11014 1224"/>
                <a:gd name="T61" fmla="*/ T60 w 9792"/>
                <a:gd name="T62" fmla="+- 0 812 292"/>
                <a:gd name="T63" fmla="*/ 812 h 560"/>
                <a:gd name="T64" fmla="+- 0 1296 1224"/>
                <a:gd name="T65" fmla="*/ T64 w 9792"/>
                <a:gd name="T66" fmla="+- 0 812 292"/>
                <a:gd name="T67" fmla="*/ 812 h 560"/>
                <a:gd name="T68" fmla="+- 0 1284 1224"/>
                <a:gd name="T69" fmla="*/ T68 w 9792"/>
                <a:gd name="T70" fmla="+- 0 810 292"/>
                <a:gd name="T71" fmla="*/ 810 h 560"/>
                <a:gd name="T72" fmla="+- 0 1273 1224"/>
                <a:gd name="T73" fmla="*/ T72 w 9792"/>
                <a:gd name="T74" fmla="+- 0 803 292"/>
                <a:gd name="T75" fmla="*/ 803 h 560"/>
                <a:gd name="T76" fmla="+- 0 1267 1224"/>
                <a:gd name="T77" fmla="*/ T76 w 9792"/>
                <a:gd name="T78" fmla="+- 0 792 292"/>
                <a:gd name="T79" fmla="*/ 792 h 560"/>
                <a:gd name="T80" fmla="+- 0 1264 1224"/>
                <a:gd name="T81" fmla="*/ T80 w 9792"/>
                <a:gd name="T82" fmla="+- 0 780 292"/>
                <a:gd name="T83" fmla="*/ 780 h 560"/>
                <a:gd name="T84" fmla="+- 0 1264 1224"/>
                <a:gd name="T85" fmla="*/ T84 w 9792"/>
                <a:gd name="T86" fmla="+- 0 364 292"/>
                <a:gd name="T87" fmla="*/ 364 h 560"/>
                <a:gd name="T88" fmla="+- 0 1267 1224"/>
                <a:gd name="T89" fmla="*/ T88 w 9792"/>
                <a:gd name="T90" fmla="+- 0 352 292"/>
                <a:gd name="T91" fmla="*/ 352 h 560"/>
                <a:gd name="T92" fmla="+- 0 1273 1224"/>
                <a:gd name="T93" fmla="*/ T92 w 9792"/>
                <a:gd name="T94" fmla="+- 0 341 292"/>
                <a:gd name="T95" fmla="*/ 341 h 560"/>
                <a:gd name="T96" fmla="+- 0 1284 1224"/>
                <a:gd name="T97" fmla="*/ T96 w 9792"/>
                <a:gd name="T98" fmla="+- 0 335 292"/>
                <a:gd name="T99" fmla="*/ 335 h 560"/>
                <a:gd name="T100" fmla="+- 0 1296 1224"/>
                <a:gd name="T101" fmla="*/ T100 w 9792"/>
                <a:gd name="T102" fmla="+- 0 332 292"/>
                <a:gd name="T103" fmla="*/ 332 h 560"/>
                <a:gd name="T104" fmla="+- 0 11014 1224"/>
                <a:gd name="T105" fmla="*/ T104 w 9792"/>
                <a:gd name="T106" fmla="+- 0 332 292"/>
                <a:gd name="T107" fmla="*/ 332 h 560"/>
                <a:gd name="T108" fmla="+- 0 11012 1224"/>
                <a:gd name="T109" fmla="*/ T108 w 9792"/>
                <a:gd name="T110" fmla="+- 0 321 292"/>
                <a:gd name="T111" fmla="*/ 321 h 560"/>
                <a:gd name="T112" fmla="+- 0 11002 1224"/>
                <a:gd name="T113" fmla="*/ T112 w 9792"/>
                <a:gd name="T114" fmla="+- 0 306 292"/>
                <a:gd name="T115" fmla="*/ 306 h 560"/>
                <a:gd name="T116" fmla="+- 0 10987 1224"/>
                <a:gd name="T117" fmla="*/ T116 w 9792"/>
                <a:gd name="T118" fmla="+- 0 296 292"/>
                <a:gd name="T119" fmla="*/ 296 h 560"/>
                <a:gd name="T120" fmla="+- 0 10968 1224"/>
                <a:gd name="T121" fmla="*/ T120 w 9792"/>
                <a:gd name="T122" fmla="+- 0 292 292"/>
                <a:gd name="T123" fmla="*/ 292 h 560"/>
                <a:gd name="T124" fmla="+- 0 11014 1224"/>
                <a:gd name="T125" fmla="*/ T124 w 9792"/>
                <a:gd name="T126" fmla="+- 0 332 292"/>
                <a:gd name="T127" fmla="*/ 332 h 560"/>
                <a:gd name="T128" fmla="+- 0 10944 1224"/>
                <a:gd name="T129" fmla="*/ T128 w 9792"/>
                <a:gd name="T130" fmla="+- 0 332 292"/>
                <a:gd name="T131" fmla="*/ 332 h 560"/>
                <a:gd name="T132" fmla="+- 0 10956 1224"/>
                <a:gd name="T133" fmla="*/ T132 w 9792"/>
                <a:gd name="T134" fmla="+- 0 335 292"/>
                <a:gd name="T135" fmla="*/ 335 h 560"/>
                <a:gd name="T136" fmla="+- 0 10967 1224"/>
                <a:gd name="T137" fmla="*/ T136 w 9792"/>
                <a:gd name="T138" fmla="+- 0 341 292"/>
                <a:gd name="T139" fmla="*/ 341 h 560"/>
                <a:gd name="T140" fmla="+- 0 10973 1224"/>
                <a:gd name="T141" fmla="*/ T140 w 9792"/>
                <a:gd name="T142" fmla="+- 0 352 292"/>
                <a:gd name="T143" fmla="*/ 352 h 560"/>
                <a:gd name="T144" fmla="+- 0 10976 1224"/>
                <a:gd name="T145" fmla="*/ T144 w 9792"/>
                <a:gd name="T146" fmla="+- 0 364 292"/>
                <a:gd name="T147" fmla="*/ 364 h 560"/>
                <a:gd name="T148" fmla="+- 0 10976 1224"/>
                <a:gd name="T149" fmla="*/ T148 w 9792"/>
                <a:gd name="T150" fmla="+- 0 780 292"/>
                <a:gd name="T151" fmla="*/ 780 h 560"/>
                <a:gd name="T152" fmla="+- 0 10973 1224"/>
                <a:gd name="T153" fmla="*/ T152 w 9792"/>
                <a:gd name="T154" fmla="+- 0 792 292"/>
                <a:gd name="T155" fmla="*/ 792 h 560"/>
                <a:gd name="T156" fmla="+- 0 10967 1224"/>
                <a:gd name="T157" fmla="*/ T156 w 9792"/>
                <a:gd name="T158" fmla="+- 0 803 292"/>
                <a:gd name="T159" fmla="*/ 803 h 560"/>
                <a:gd name="T160" fmla="+- 0 10956 1224"/>
                <a:gd name="T161" fmla="*/ T160 w 9792"/>
                <a:gd name="T162" fmla="+- 0 810 292"/>
                <a:gd name="T163" fmla="*/ 810 h 560"/>
                <a:gd name="T164" fmla="+- 0 10944 1224"/>
                <a:gd name="T165" fmla="*/ T164 w 9792"/>
                <a:gd name="T166" fmla="+- 0 812 292"/>
                <a:gd name="T167" fmla="*/ 812 h 560"/>
                <a:gd name="T168" fmla="+- 0 11014 1224"/>
                <a:gd name="T169" fmla="*/ T168 w 9792"/>
                <a:gd name="T170" fmla="+- 0 812 292"/>
                <a:gd name="T171" fmla="*/ 812 h 560"/>
                <a:gd name="T172" fmla="+- 0 11016 1224"/>
                <a:gd name="T173" fmla="*/ T172 w 9792"/>
                <a:gd name="T174" fmla="+- 0 804 292"/>
                <a:gd name="T175" fmla="*/ 804 h 560"/>
                <a:gd name="T176" fmla="+- 0 11016 1224"/>
                <a:gd name="T177" fmla="*/ T176 w 9792"/>
                <a:gd name="T178" fmla="+- 0 340 292"/>
                <a:gd name="T179" fmla="*/ 340 h 560"/>
                <a:gd name="T180" fmla="+- 0 11014 1224"/>
                <a:gd name="T181" fmla="*/ T180 w 9792"/>
                <a:gd name="T182" fmla="+- 0 332 292"/>
                <a:gd name="T183" fmla="*/ 332 h 5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560">
                  <a:moveTo>
                    <a:pt x="9744" y="0"/>
                  </a:moveTo>
                  <a:lnTo>
                    <a:pt x="48" y="0"/>
                  </a:lnTo>
                  <a:lnTo>
                    <a:pt x="29" y="4"/>
                  </a:lnTo>
                  <a:lnTo>
                    <a:pt x="14" y="14"/>
                  </a:lnTo>
                  <a:lnTo>
                    <a:pt x="4" y="29"/>
                  </a:lnTo>
                  <a:lnTo>
                    <a:pt x="0" y="48"/>
                  </a:lnTo>
                  <a:lnTo>
                    <a:pt x="0" y="512"/>
                  </a:lnTo>
                  <a:lnTo>
                    <a:pt x="4" y="531"/>
                  </a:lnTo>
                  <a:lnTo>
                    <a:pt x="14" y="546"/>
                  </a:lnTo>
                  <a:lnTo>
                    <a:pt x="29" y="556"/>
                  </a:lnTo>
                  <a:lnTo>
                    <a:pt x="48" y="560"/>
                  </a:lnTo>
                  <a:lnTo>
                    <a:pt x="9744" y="560"/>
                  </a:lnTo>
                  <a:lnTo>
                    <a:pt x="9763" y="556"/>
                  </a:lnTo>
                  <a:lnTo>
                    <a:pt x="9778" y="546"/>
                  </a:lnTo>
                  <a:lnTo>
                    <a:pt x="9788" y="531"/>
                  </a:lnTo>
                  <a:lnTo>
                    <a:pt x="9790" y="520"/>
                  </a:lnTo>
                  <a:lnTo>
                    <a:pt x="72" y="520"/>
                  </a:lnTo>
                  <a:lnTo>
                    <a:pt x="60" y="518"/>
                  </a:lnTo>
                  <a:lnTo>
                    <a:pt x="49" y="511"/>
                  </a:lnTo>
                  <a:lnTo>
                    <a:pt x="43" y="500"/>
                  </a:lnTo>
                  <a:lnTo>
                    <a:pt x="40" y="488"/>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488"/>
                  </a:lnTo>
                  <a:lnTo>
                    <a:pt x="9749" y="500"/>
                  </a:lnTo>
                  <a:lnTo>
                    <a:pt x="9743" y="511"/>
                  </a:lnTo>
                  <a:lnTo>
                    <a:pt x="9732" y="518"/>
                  </a:lnTo>
                  <a:lnTo>
                    <a:pt x="9720" y="520"/>
                  </a:lnTo>
                  <a:lnTo>
                    <a:pt x="9790" y="520"/>
                  </a:lnTo>
                  <a:lnTo>
                    <a:pt x="9792" y="512"/>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3" name="Freeform 946"/>
            <p:cNvSpPr>
              <a:spLocks/>
            </p:cNvSpPr>
            <p:nvPr/>
          </p:nvSpPr>
          <p:spPr bwMode="auto">
            <a:xfrm>
              <a:off x="1240" y="308"/>
              <a:ext cx="9760" cy="528"/>
            </a:xfrm>
            <a:custGeom>
              <a:avLst/>
              <a:gdLst>
                <a:gd name="T0" fmla="+- 0 11000 1240"/>
                <a:gd name="T1" fmla="*/ T0 w 9760"/>
                <a:gd name="T2" fmla="+- 0 340 308"/>
                <a:gd name="T3" fmla="*/ 340 h 528"/>
                <a:gd name="T4" fmla="+- 0 10997 1240"/>
                <a:gd name="T5" fmla="*/ T4 w 9760"/>
                <a:gd name="T6" fmla="+- 0 328 308"/>
                <a:gd name="T7" fmla="*/ 328 h 528"/>
                <a:gd name="T8" fmla="+- 0 10991 1240"/>
                <a:gd name="T9" fmla="*/ T8 w 9760"/>
                <a:gd name="T10" fmla="+- 0 317 308"/>
                <a:gd name="T11" fmla="*/ 317 h 528"/>
                <a:gd name="T12" fmla="+- 0 10980 1240"/>
                <a:gd name="T13" fmla="*/ T12 w 9760"/>
                <a:gd name="T14" fmla="+- 0 311 308"/>
                <a:gd name="T15" fmla="*/ 311 h 528"/>
                <a:gd name="T16" fmla="+- 0 10968 1240"/>
                <a:gd name="T17" fmla="*/ T16 w 9760"/>
                <a:gd name="T18" fmla="+- 0 308 308"/>
                <a:gd name="T19" fmla="*/ 308 h 528"/>
                <a:gd name="T20" fmla="+- 0 1272 1240"/>
                <a:gd name="T21" fmla="*/ T20 w 9760"/>
                <a:gd name="T22" fmla="+- 0 308 308"/>
                <a:gd name="T23" fmla="*/ 308 h 528"/>
                <a:gd name="T24" fmla="+- 0 1260 1240"/>
                <a:gd name="T25" fmla="*/ T24 w 9760"/>
                <a:gd name="T26" fmla="+- 0 311 308"/>
                <a:gd name="T27" fmla="*/ 311 h 528"/>
                <a:gd name="T28" fmla="+- 0 1249 1240"/>
                <a:gd name="T29" fmla="*/ T28 w 9760"/>
                <a:gd name="T30" fmla="+- 0 317 308"/>
                <a:gd name="T31" fmla="*/ 317 h 528"/>
                <a:gd name="T32" fmla="+- 0 1243 1240"/>
                <a:gd name="T33" fmla="*/ T32 w 9760"/>
                <a:gd name="T34" fmla="+- 0 328 308"/>
                <a:gd name="T35" fmla="*/ 328 h 528"/>
                <a:gd name="T36" fmla="+- 0 1240 1240"/>
                <a:gd name="T37" fmla="*/ T36 w 9760"/>
                <a:gd name="T38" fmla="+- 0 340 308"/>
                <a:gd name="T39" fmla="*/ 340 h 528"/>
                <a:gd name="T40" fmla="+- 0 1240 1240"/>
                <a:gd name="T41" fmla="*/ T40 w 9760"/>
                <a:gd name="T42" fmla="+- 0 804 308"/>
                <a:gd name="T43" fmla="*/ 804 h 528"/>
                <a:gd name="T44" fmla="+- 0 1243 1240"/>
                <a:gd name="T45" fmla="*/ T44 w 9760"/>
                <a:gd name="T46" fmla="+- 0 816 308"/>
                <a:gd name="T47" fmla="*/ 816 h 528"/>
                <a:gd name="T48" fmla="+- 0 1249 1240"/>
                <a:gd name="T49" fmla="*/ T48 w 9760"/>
                <a:gd name="T50" fmla="+- 0 827 308"/>
                <a:gd name="T51" fmla="*/ 827 h 528"/>
                <a:gd name="T52" fmla="+- 0 1260 1240"/>
                <a:gd name="T53" fmla="*/ T52 w 9760"/>
                <a:gd name="T54" fmla="+- 0 834 308"/>
                <a:gd name="T55" fmla="*/ 834 h 528"/>
                <a:gd name="T56" fmla="+- 0 1272 1240"/>
                <a:gd name="T57" fmla="*/ T56 w 9760"/>
                <a:gd name="T58" fmla="+- 0 836 308"/>
                <a:gd name="T59" fmla="*/ 836 h 528"/>
                <a:gd name="T60" fmla="+- 0 10968 1240"/>
                <a:gd name="T61" fmla="*/ T60 w 9760"/>
                <a:gd name="T62" fmla="+- 0 836 308"/>
                <a:gd name="T63" fmla="*/ 836 h 528"/>
                <a:gd name="T64" fmla="+- 0 10980 1240"/>
                <a:gd name="T65" fmla="*/ T64 w 9760"/>
                <a:gd name="T66" fmla="+- 0 834 308"/>
                <a:gd name="T67" fmla="*/ 834 h 528"/>
                <a:gd name="T68" fmla="+- 0 10991 1240"/>
                <a:gd name="T69" fmla="*/ T68 w 9760"/>
                <a:gd name="T70" fmla="+- 0 827 308"/>
                <a:gd name="T71" fmla="*/ 827 h 528"/>
                <a:gd name="T72" fmla="+- 0 10997 1240"/>
                <a:gd name="T73" fmla="*/ T72 w 9760"/>
                <a:gd name="T74" fmla="+- 0 816 308"/>
                <a:gd name="T75" fmla="*/ 816 h 528"/>
                <a:gd name="T76" fmla="+- 0 11000 1240"/>
                <a:gd name="T77" fmla="*/ T76 w 9760"/>
                <a:gd name="T78" fmla="+- 0 804 308"/>
                <a:gd name="T79" fmla="*/ 804 h 528"/>
                <a:gd name="T80" fmla="+- 0 11000 1240"/>
                <a:gd name="T81" fmla="*/ T80 w 9760"/>
                <a:gd name="T82" fmla="+- 0 572 308"/>
                <a:gd name="T83" fmla="*/ 572 h 528"/>
                <a:gd name="T84" fmla="+- 0 11000 1240"/>
                <a:gd name="T85" fmla="*/ T84 w 9760"/>
                <a:gd name="T86" fmla="+- 0 340 308"/>
                <a:gd name="T87" fmla="*/ 340 h 5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528">
                  <a:moveTo>
                    <a:pt x="9760" y="32"/>
                  </a:moveTo>
                  <a:lnTo>
                    <a:pt x="9757" y="20"/>
                  </a:lnTo>
                  <a:lnTo>
                    <a:pt x="9751" y="9"/>
                  </a:lnTo>
                  <a:lnTo>
                    <a:pt x="9740" y="3"/>
                  </a:lnTo>
                  <a:lnTo>
                    <a:pt x="9728" y="0"/>
                  </a:lnTo>
                  <a:lnTo>
                    <a:pt x="32" y="0"/>
                  </a:lnTo>
                  <a:lnTo>
                    <a:pt x="20" y="3"/>
                  </a:lnTo>
                  <a:lnTo>
                    <a:pt x="9" y="9"/>
                  </a:lnTo>
                  <a:lnTo>
                    <a:pt x="3" y="20"/>
                  </a:lnTo>
                  <a:lnTo>
                    <a:pt x="0" y="32"/>
                  </a:lnTo>
                  <a:lnTo>
                    <a:pt x="0" y="496"/>
                  </a:lnTo>
                  <a:lnTo>
                    <a:pt x="3" y="508"/>
                  </a:lnTo>
                  <a:lnTo>
                    <a:pt x="9" y="519"/>
                  </a:lnTo>
                  <a:lnTo>
                    <a:pt x="20" y="526"/>
                  </a:lnTo>
                  <a:lnTo>
                    <a:pt x="32" y="528"/>
                  </a:lnTo>
                  <a:lnTo>
                    <a:pt x="9728" y="528"/>
                  </a:lnTo>
                  <a:lnTo>
                    <a:pt x="9740" y="526"/>
                  </a:lnTo>
                  <a:lnTo>
                    <a:pt x="9751" y="519"/>
                  </a:lnTo>
                  <a:lnTo>
                    <a:pt x="9757" y="508"/>
                  </a:lnTo>
                  <a:lnTo>
                    <a:pt x="9760" y="496"/>
                  </a:lnTo>
                  <a:lnTo>
                    <a:pt x="9760" y="264"/>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4" name="Text Box 947"/>
            <p:cNvSpPr txBox="1">
              <a:spLocks noChangeArrowheads="1"/>
            </p:cNvSpPr>
            <p:nvPr/>
          </p:nvSpPr>
          <p:spPr bwMode="auto">
            <a:xfrm>
              <a:off x="1224" y="292"/>
              <a:ext cx="9792"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5"/>
                </a:spcBef>
                <a:spcAft>
                  <a:spcPts val="0"/>
                </a:spcAft>
                <a:buClrTx/>
                <a:buSzTx/>
                <a:buFontTx/>
                <a:buNone/>
                <a:tabLst/>
                <a:defRPr/>
              </a:pP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[Elixir,</a:t>
              </a:r>
              <a:r>
                <a:rPr kumimoji="0" lang="es-CL" sz="950" b="0" i="0" u="none" strike="noStrike" kern="0" cap="none" spc="2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Erlang,</a:t>
              </a:r>
              <a:r>
                <a:rPr kumimoji="0" lang="es-CL" sz="950" b="0" i="0" u="none" strike="noStrike" kern="0" cap="none" spc="2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Fortran,</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Go,</a:t>
              </a:r>
              <a:r>
                <a:rPr kumimoji="0" lang="es-CL" sz="950" b="0" i="0" u="none" strike="noStrike" kern="0" cap="none" spc="2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Java]</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8756301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MX" b="1" dirty="0" smtClean="0"/>
              <a:t>Creando un </a:t>
            </a:r>
            <a:r>
              <a:rPr lang="es-MX" b="1" dirty="0" err="1" smtClean="0"/>
              <a:t>LinkedHashSet</a:t>
            </a:r>
            <a:endParaRPr lang="es-CL" dirty="0"/>
          </a:p>
          <a:p>
            <a:pPr marL="0" indent="0">
              <a:buNone/>
            </a:pPr>
            <a:endParaRPr lang="es-CL" dirty="0"/>
          </a:p>
          <a:p>
            <a:pPr marL="0" indent="0">
              <a:buNone/>
            </a:pPr>
            <a:endParaRPr lang="es-ES" sz="2400" dirty="0"/>
          </a:p>
        </p:txBody>
      </p:sp>
      <p:pic>
        <p:nvPicPr>
          <p:cNvPr id="5" name="image8.jpeg"/>
          <p:cNvPicPr/>
          <p:nvPr/>
        </p:nvPicPr>
        <p:blipFill>
          <a:blip r:embed="rId2" cstate="print"/>
          <a:stretch>
            <a:fillRect/>
          </a:stretch>
        </p:blipFill>
        <p:spPr>
          <a:xfrm>
            <a:off x="4239896" y="2531745"/>
            <a:ext cx="2607310" cy="2363470"/>
          </a:xfrm>
          <a:prstGeom prst="rect">
            <a:avLst/>
          </a:prstGeom>
        </p:spPr>
      </p:pic>
    </p:spTree>
    <p:extLst>
      <p:ext uri="{BB962C8B-B14F-4D97-AF65-F5344CB8AC3E}">
        <p14:creationId xmlns:p14="http://schemas.microsoft.com/office/powerpoint/2010/main" val="2731912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MX" b="1" dirty="0" smtClean="0"/>
              <a:t>Creando un </a:t>
            </a:r>
            <a:r>
              <a:rPr lang="es-MX" b="1" dirty="0" err="1" smtClean="0"/>
              <a:t>LinkedHashSet</a:t>
            </a:r>
            <a:endParaRPr lang="es-CL" dirty="0"/>
          </a:p>
          <a:p>
            <a:pPr marL="0" indent="0">
              <a:buNone/>
            </a:pPr>
            <a:endParaRPr lang="es-CL" dirty="0"/>
          </a:p>
          <a:p>
            <a:pPr marL="0" indent="0">
              <a:buNone/>
            </a:pPr>
            <a:endParaRPr lang="es-ES" sz="2400" dirty="0"/>
          </a:p>
        </p:txBody>
      </p:sp>
      <p:grpSp>
        <p:nvGrpSpPr>
          <p:cNvPr id="6" name="Grupo 5"/>
          <p:cNvGrpSpPr>
            <a:grpSpLocks/>
          </p:cNvGrpSpPr>
          <p:nvPr/>
        </p:nvGrpSpPr>
        <p:grpSpPr bwMode="auto">
          <a:xfrm>
            <a:off x="2987040" y="2574924"/>
            <a:ext cx="6217920" cy="2322195"/>
            <a:chOff x="1224" y="210"/>
            <a:chExt cx="9792" cy="2688"/>
          </a:xfrm>
        </p:grpSpPr>
        <p:sp>
          <p:nvSpPr>
            <p:cNvPr id="7" name="AutoShape 965"/>
            <p:cNvSpPr>
              <a:spLocks/>
            </p:cNvSpPr>
            <p:nvPr/>
          </p:nvSpPr>
          <p:spPr bwMode="auto">
            <a:xfrm>
              <a:off x="1224" y="210"/>
              <a:ext cx="9792" cy="2688"/>
            </a:xfrm>
            <a:custGeom>
              <a:avLst/>
              <a:gdLst>
                <a:gd name="T0" fmla="+- 0 10968 1224"/>
                <a:gd name="T1" fmla="*/ T0 w 9792"/>
                <a:gd name="T2" fmla="+- 0 211 211"/>
                <a:gd name="T3" fmla="*/ 211 h 2688"/>
                <a:gd name="T4" fmla="+- 0 1272 1224"/>
                <a:gd name="T5" fmla="*/ T4 w 9792"/>
                <a:gd name="T6" fmla="+- 0 211 211"/>
                <a:gd name="T7" fmla="*/ 211 h 2688"/>
                <a:gd name="T8" fmla="+- 0 1253 1224"/>
                <a:gd name="T9" fmla="*/ T8 w 9792"/>
                <a:gd name="T10" fmla="+- 0 214 211"/>
                <a:gd name="T11" fmla="*/ 214 h 2688"/>
                <a:gd name="T12" fmla="+- 0 1238 1224"/>
                <a:gd name="T13" fmla="*/ T12 w 9792"/>
                <a:gd name="T14" fmla="+- 0 225 211"/>
                <a:gd name="T15" fmla="*/ 225 h 2688"/>
                <a:gd name="T16" fmla="+- 0 1228 1224"/>
                <a:gd name="T17" fmla="*/ T16 w 9792"/>
                <a:gd name="T18" fmla="+- 0 240 211"/>
                <a:gd name="T19" fmla="*/ 240 h 2688"/>
                <a:gd name="T20" fmla="+- 0 1224 1224"/>
                <a:gd name="T21" fmla="*/ T20 w 9792"/>
                <a:gd name="T22" fmla="+- 0 259 211"/>
                <a:gd name="T23" fmla="*/ 259 h 2688"/>
                <a:gd name="T24" fmla="+- 0 1224 1224"/>
                <a:gd name="T25" fmla="*/ T24 w 9792"/>
                <a:gd name="T26" fmla="+- 0 2851 211"/>
                <a:gd name="T27" fmla="*/ 2851 h 2688"/>
                <a:gd name="T28" fmla="+- 0 1228 1224"/>
                <a:gd name="T29" fmla="*/ T28 w 9792"/>
                <a:gd name="T30" fmla="+- 0 2869 211"/>
                <a:gd name="T31" fmla="*/ 2869 h 2688"/>
                <a:gd name="T32" fmla="+- 0 1238 1224"/>
                <a:gd name="T33" fmla="*/ T32 w 9792"/>
                <a:gd name="T34" fmla="+- 0 2885 211"/>
                <a:gd name="T35" fmla="*/ 2885 h 2688"/>
                <a:gd name="T36" fmla="+- 0 1253 1224"/>
                <a:gd name="T37" fmla="*/ T36 w 9792"/>
                <a:gd name="T38" fmla="+- 0 2895 211"/>
                <a:gd name="T39" fmla="*/ 2895 h 2688"/>
                <a:gd name="T40" fmla="+- 0 1272 1224"/>
                <a:gd name="T41" fmla="*/ T40 w 9792"/>
                <a:gd name="T42" fmla="+- 0 2899 211"/>
                <a:gd name="T43" fmla="*/ 2899 h 2688"/>
                <a:gd name="T44" fmla="+- 0 10968 1224"/>
                <a:gd name="T45" fmla="*/ T44 w 9792"/>
                <a:gd name="T46" fmla="+- 0 2899 211"/>
                <a:gd name="T47" fmla="*/ 2899 h 2688"/>
                <a:gd name="T48" fmla="+- 0 10987 1224"/>
                <a:gd name="T49" fmla="*/ T48 w 9792"/>
                <a:gd name="T50" fmla="+- 0 2895 211"/>
                <a:gd name="T51" fmla="*/ 2895 h 2688"/>
                <a:gd name="T52" fmla="+- 0 11002 1224"/>
                <a:gd name="T53" fmla="*/ T52 w 9792"/>
                <a:gd name="T54" fmla="+- 0 2885 211"/>
                <a:gd name="T55" fmla="*/ 2885 h 2688"/>
                <a:gd name="T56" fmla="+- 0 11012 1224"/>
                <a:gd name="T57" fmla="*/ T56 w 9792"/>
                <a:gd name="T58" fmla="+- 0 2869 211"/>
                <a:gd name="T59" fmla="*/ 2869 h 2688"/>
                <a:gd name="T60" fmla="+- 0 11014 1224"/>
                <a:gd name="T61" fmla="*/ T60 w 9792"/>
                <a:gd name="T62" fmla="+- 0 2859 211"/>
                <a:gd name="T63" fmla="*/ 2859 h 2688"/>
                <a:gd name="T64" fmla="+- 0 1296 1224"/>
                <a:gd name="T65" fmla="*/ T64 w 9792"/>
                <a:gd name="T66" fmla="+- 0 2859 211"/>
                <a:gd name="T67" fmla="*/ 2859 h 2688"/>
                <a:gd name="T68" fmla="+- 0 1284 1224"/>
                <a:gd name="T69" fmla="*/ T68 w 9792"/>
                <a:gd name="T70" fmla="+- 0 2856 211"/>
                <a:gd name="T71" fmla="*/ 2856 h 2688"/>
                <a:gd name="T72" fmla="+- 0 1273 1224"/>
                <a:gd name="T73" fmla="*/ T72 w 9792"/>
                <a:gd name="T74" fmla="+- 0 2849 211"/>
                <a:gd name="T75" fmla="*/ 2849 h 2688"/>
                <a:gd name="T76" fmla="+- 0 1267 1224"/>
                <a:gd name="T77" fmla="*/ T76 w 9792"/>
                <a:gd name="T78" fmla="+- 0 2839 211"/>
                <a:gd name="T79" fmla="*/ 2839 h 2688"/>
                <a:gd name="T80" fmla="+- 0 1264 1224"/>
                <a:gd name="T81" fmla="*/ T80 w 9792"/>
                <a:gd name="T82" fmla="+- 0 2827 211"/>
                <a:gd name="T83" fmla="*/ 2827 h 2688"/>
                <a:gd name="T84" fmla="+- 0 1264 1224"/>
                <a:gd name="T85" fmla="*/ T84 w 9792"/>
                <a:gd name="T86" fmla="+- 0 283 211"/>
                <a:gd name="T87" fmla="*/ 283 h 2688"/>
                <a:gd name="T88" fmla="+- 0 1267 1224"/>
                <a:gd name="T89" fmla="*/ T88 w 9792"/>
                <a:gd name="T90" fmla="+- 0 270 211"/>
                <a:gd name="T91" fmla="*/ 270 h 2688"/>
                <a:gd name="T92" fmla="+- 0 1273 1224"/>
                <a:gd name="T93" fmla="*/ T92 w 9792"/>
                <a:gd name="T94" fmla="+- 0 260 211"/>
                <a:gd name="T95" fmla="*/ 260 h 2688"/>
                <a:gd name="T96" fmla="+- 0 1284 1224"/>
                <a:gd name="T97" fmla="*/ T96 w 9792"/>
                <a:gd name="T98" fmla="+- 0 253 211"/>
                <a:gd name="T99" fmla="*/ 253 h 2688"/>
                <a:gd name="T100" fmla="+- 0 1296 1224"/>
                <a:gd name="T101" fmla="*/ T100 w 9792"/>
                <a:gd name="T102" fmla="+- 0 251 211"/>
                <a:gd name="T103" fmla="*/ 251 h 2688"/>
                <a:gd name="T104" fmla="+- 0 11014 1224"/>
                <a:gd name="T105" fmla="*/ T104 w 9792"/>
                <a:gd name="T106" fmla="+- 0 251 211"/>
                <a:gd name="T107" fmla="*/ 251 h 2688"/>
                <a:gd name="T108" fmla="+- 0 11012 1224"/>
                <a:gd name="T109" fmla="*/ T108 w 9792"/>
                <a:gd name="T110" fmla="+- 0 240 211"/>
                <a:gd name="T111" fmla="*/ 240 h 2688"/>
                <a:gd name="T112" fmla="+- 0 11002 1224"/>
                <a:gd name="T113" fmla="*/ T112 w 9792"/>
                <a:gd name="T114" fmla="+- 0 225 211"/>
                <a:gd name="T115" fmla="*/ 225 h 2688"/>
                <a:gd name="T116" fmla="+- 0 10987 1224"/>
                <a:gd name="T117" fmla="*/ T116 w 9792"/>
                <a:gd name="T118" fmla="+- 0 214 211"/>
                <a:gd name="T119" fmla="*/ 214 h 2688"/>
                <a:gd name="T120" fmla="+- 0 10968 1224"/>
                <a:gd name="T121" fmla="*/ T120 w 9792"/>
                <a:gd name="T122" fmla="+- 0 211 211"/>
                <a:gd name="T123" fmla="*/ 211 h 2688"/>
                <a:gd name="T124" fmla="+- 0 11014 1224"/>
                <a:gd name="T125" fmla="*/ T124 w 9792"/>
                <a:gd name="T126" fmla="+- 0 251 211"/>
                <a:gd name="T127" fmla="*/ 251 h 2688"/>
                <a:gd name="T128" fmla="+- 0 10944 1224"/>
                <a:gd name="T129" fmla="*/ T128 w 9792"/>
                <a:gd name="T130" fmla="+- 0 251 211"/>
                <a:gd name="T131" fmla="*/ 251 h 2688"/>
                <a:gd name="T132" fmla="+- 0 10956 1224"/>
                <a:gd name="T133" fmla="*/ T132 w 9792"/>
                <a:gd name="T134" fmla="+- 0 253 211"/>
                <a:gd name="T135" fmla="*/ 253 h 2688"/>
                <a:gd name="T136" fmla="+- 0 10967 1224"/>
                <a:gd name="T137" fmla="*/ T136 w 9792"/>
                <a:gd name="T138" fmla="+- 0 260 211"/>
                <a:gd name="T139" fmla="*/ 260 h 2688"/>
                <a:gd name="T140" fmla="+- 0 10973 1224"/>
                <a:gd name="T141" fmla="*/ T140 w 9792"/>
                <a:gd name="T142" fmla="+- 0 270 211"/>
                <a:gd name="T143" fmla="*/ 270 h 2688"/>
                <a:gd name="T144" fmla="+- 0 10976 1224"/>
                <a:gd name="T145" fmla="*/ T144 w 9792"/>
                <a:gd name="T146" fmla="+- 0 283 211"/>
                <a:gd name="T147" fmla="*/ 283 h 2688"/>
                <a:gd name="T148" fmla="+- 0 10976 1224"/>
                <a:gd name="T149" fmla="*/ T148 w 9792"/>
                <a:gd name="T150" fmla="+- 0 2827 211"/>
                <a:gd name="T151" fmla="*/ 2827 h 2688"/>
                <a:gd name="T152" fmla="+- 0 10973 1224"/>
                <a:gd name="T153" fmla="*/ T152 w 9792"/>
                <a:gd name="T154" fmla="+- 0 2839 211"/>
                <a:gd name="T155" fmla="*/ 2839 h 2688"/>
                <a:gd name="T156" fmla="+- 0 10967 1224"/>
                <a:gd name="T157" fmla="*/ T156 w 9792"/>
                <a:gd name="T158" fmla="+- 0 2849 211"/>
                <a:gd name="T159" fmla="*/ 2849 h 2688"/>
                <a:gd name="T160" fmla="+- 0 10956 1224"/>
                <a:gd name="T161" fmla="*/ T160 w 9792"/>
                <a:gd name="T162" fmla="+- 0 2856 211"/>
                <a:gd name="T163" fmla="*/ 2856 h 2688"/>
                <a:gd name="T164" fmla="+- 0 10944 1224"/>
                <a:gd name="T165" fmla="*/ T164 w 9792"/>
                <a:gd name="T166" fmla="+- 0 2859 211"/>
                <a:gd name="T167" fmla="*/ 2859 h 2688"/>
                <a:gd name="T168" fmla="+- 0 11014 1224"/>
                <a:gd name="T169" fmla="*/ T168 w 9792"/>
                <a:gd name="T170" fmla="+- 0 2859 211"/>
                <a:gd name="T171" fmla="*/ 2859 h 2688"/>
                <a:gd name="T172" fmla="+- 0 11016 1224"/>
                <a:gd name="T173" fmla="*/ T172 w 9792"/>
                <a:gd name="T174" fmla="+- 0 2851 211"/>
                <a:gd name="T175" fmla="*/ 2851 h 2688"/>
                <a:gd name="T176" fmla="+- 0 11016 1224"/>
                <a:gd name="T177" fmla="*/ T176 w 9792"/>
                <a:gd name="T178" fmla="+- 0 259 211"/>
                <a:gd name="T179" fmla="*/ 259 h 2688"/>
                <a:gd name="T180" fmla="+- 0 11014 1224"/>
                <a:gd name="T181" fmla="*/ T180 w 9792"/>
                <a:gd name="T182" fmla="+- 0 251 211"/>
                <a:gd name="T183" fmla="*/ 251 h 26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2688">
                  <a:moveTo>
                    <a:pt x="9744" y="0"/>
                  </a:moveTo>
                  <a:lnTo>
                    <a:pt x="48" y="0"/>
                  </a:lnTo>
                  <a:lnTo>
                    <a:pt x="29" y="3"/>
                  </a:lnTo>
                  <a:lnTo>
                    <a:pt x="14" y="14"/>
                  </a:lnTo>
                  <a:lnTo>
                    <a:pt x="4" y="29"/>
                  </a:lnTo>
                  <a:lnTo>
                    <a:pt x="0" y="48"/>
                  </a:lnTo>
                  <a:lnTo>
                    <a:pt x="0" y="2640"/>
                  </a:lnTo>
                  <a:lnTo>
                    <a:pt x="4" y="2658"/>
                  </a:lnTo>
                  <a:lnTo>
                    <a:pt x="14" y="2674"/>
                  </a:lnTo>
                  <a:lnTo>
                    <a:pt x="29" y="2684"/>
                  </a:lnTo>
                  <a:lnTo>
                    <a:pt x="48" y="2688"/>
                  </a:lnTo>
                  <a:lnTo>
                    <a:pt x="9744" y="2688"/>
                  </a:lnTo>
                  <a:lnTo>
                    <a:pt x="9763" y="2684"/>
                  </a:lnTo>
                  <a:lnTo>
                    <a:pt x="9778" y="2674"/>
                  </a:lnTo>
                  <a:lnTo>
                    <a:pt x="9788" y="2658"/>
                  </a:lnTo>
                  <a:lnTo>
                    <a:pt x="9790" y="2648"/>
                  </a:lnTo>
                  <a:lnTo>
                    <a:pt x="72" y="2648"/>
                  </a:lnTo>
                  <a:lnTo>
                    <a:pt x="60" y="2645"/>
                  </a:lnTo>
                  <a:lnTo>
                    <a:pt x="49" y="2638"/>
                  </a:lnTo>
                  <a:lnTo>
                    <a:pt x="43" y="2628"/>
                  </a:lnTo>
                  <a:lnTo>
                    <a:pt x="40" y="2616"/>
                  </a:lnTo>
                  <a:lnTo>
                    <a:pt x="40" y="72"/>
                  </a:lnTo>
                  <a:lnTo>
                    <a:pt x="43" y="59"/>
                  </a:lnTo>
                  <a:lnTo>
                    <a:pt x="49" y="49"/>
                  </a:lnTo>
                  <a:lnTo>
                    <a:pt x="60" y="42"/>
                  </a:lnTo>
                  <a:lnTo>
                    <a:pt x="72" y="40"/>
                  </a:lnTo>
                  <a:lnTo>
                    <a:pt x="9790" y="40"/>
                  </a:lnTo>
                  <a:lnTo>
                    <a:pt x="9788" y="29"/>
                  </a:lnTo>
                  <a:lnTo>
                    <a:pt x="9778" y="14"/>
                  </a:lnTo>
                  <a:lnTo>
                    <a:pt x="9763" y="3"/>
                  </a:lnTo>
                  <a:lnTo>
                    <a:pt x="9744" y="0"/>
                  </a:lnTo>
                  <a:close/>
                  <a:moveTo>
                    <a:pt x="9790" y="40"/>
                  </a:moveTo>
                  <a:lnTo>
                    <a:pt x="9720" y="40"/>
                  </a:lnTo>
                  <a:lnTo>
                    <a:pt x="9732" y="42"/>
                  </a:lnTo>
                  <a:lnTo>
                    <a:pt x="9743" y="49"/>
                  </a:lnTo>
                  <a:lnTo>
                    <a:pt x="9749" y="59"/>
                  </a:lnTo>
                  <a:lnTo>
                    <a:pt x="9752" y="72"/>
                  </a:lnTo>
                  <a:lnTo>
                    <a:pt x="9752" y="2616"/>
                  </a:lnTo>
                  <a:lnTo>
                    <a:pt x="9749" y="2628"/>
                  </a:lnTo>
                  <a:lnTo>
                    <a:pt x="9743" y="2638"/>
                  </a:lnTo>
                  <a:lnTo>
                    <a:pt x="9732" y="2645"/>
                  </a:lnTo>
                  <a:lnTo>
                    <a:pt x="9720" y="2648"/>
                  </a:lnTo>
                  <a:lnTo>
                    <a:pt x="9790" y="2648"/>
                  </a:lnTo>
                  <a:lnTo>
                    <a:pt x="9792" y="2640"/>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8" name="Freeform 966"/>
            <p:cNvSpPr>
              <a:spLocks/>
            </p:cNvSpPr>
            <p:nvPr/>
          </p:nvSpPr>
          <p:spPr bwMode="auto">
            <a:xfrm>
              <a:off x="1240" y="226"/>
              <a:ext cx="9760" cy="2656"/>
            </a:xfrm>
            <a:custGeom>
              <a:avLst/>
              <a:gdLst>
                <a:gd name="T0" fmla="+- 0 11000 1240"/>
                <a:gd name="T1" fmla="*/ T0 w 9760"/>
                <a:gd name="T2" fmla="+- 0 259 227"/>
                <a:gd name="T3" fmla="*/ 259 h 2656"/>
                <a:gd name="T4" fmla="+- 0 10997 1240"/>
                <a:gd name="T5" fmla="*/ T4 w 9760"/>
                <a:gd name="T6" fmla="+- 0 246 227"/>
                <a:gd name="T7" fmla="*/ 246 h 2656"/>
                <a:gd name="T8" fmla="+- 0 10991 1240"/>
                <a:gd name="T9" fmla="*/ T8 w 9760"/>
                <a:gd name="T10" fmla="+- 0 236 227"/>
                <a:gd name="T11" fmla="*/ 236 h 2656"/>
                <a:gd name="T12" fmla="+- 0 10980 1240"/>
                <a:gd name="T13" fmla="*/ T12 w 9760"/>
                <a:gd name="T14" fmla="+- 0 229 227"/>
                <a:gd name="T15" fmla="*/ 229 h 2656"/>
                <a:gd name="T16" fmla="+- 0 10968 1240"/>
                <a:gd name="T17" fmla="*/ T16 w 9760"/>
                <a:gd name="T18" fmla="+- 0 227 227"/>
                <a:gd name="T19" fmla="*/ 227 h 2656"/>
                <a:gd name="T20" fmla="+- 0 1272 1240"/>
                <a:gd name="T21" fmla="*/ T20 w 9760"/>
                <a:gd name="T22" fmla="+- 0 227 227"/>
                <a:gd name="T23" fmla="*/ 227 h 2656"/>
                <a:gd name="T24" fmla="+- 0 1260 1240"/>
                <a:gd name="T25" fmla="*/ T24 w 9760"/>
                <a:gd name="T26" fmla="+- 0 229 227"/>
                <a:gd name="T27" fmla="*/ 229 h 2656"/>
                <a:gd name="T28" fmla="+- 0 1249 1240"/>
                <a:gd name="T29" fmla="*/ T28 w 9760"/>
                <a:gd name="T30" fmla="+- 0 236 227"/>
                <a:gd name="T31" fmla="*/ 236 h 2656"/>
                <a:gd name="T32" fmla="+- 0 1243 1240"/>
                <a:gd name="T33" fmla="*/ T32 w 9760"/>
                <a:gd name="T34" fmla="+- 0 246 227"/>
                <a:gd name="T35" fmla="*/ 246 h 2656"/>
                <a:gd name="T36" fmla="+- 0 1240 1240"/>
                <a:gd name="T37" fmla="*/ T36 w 9760"/>
                <a:gd name="T38" fmla="+- 0 259 227"/>
                <a:gd name="T39" fmla="*/ 259 h 2656"/>
                <a:gd name="T40" fmla="+- 0 1240 1240"/>
                <a:gd name="T41" fmla="*/ T40 w 9760"/>
                <a:gd name="T42" fmla="+- 0 2851 227"/>
                <a:gd name="T43" fmla="*/ 2851 h 2656"/>
                <a:gd name="T44" fmla="+- 0 1243 1240"/>
                <a:gd name="T45" fmla="*/ T44 w 9760"/>
                <a:gd name="T46" fmla="+- 0 2863 227"/>
                <a:gd name="T47" fmla="*/ 2863 h 2656"/>
                <a:gd name="T48" fmla="+- 0 1249 1240"/>
                <a:gd name="T49" fmla="*/ T48 w 9760"/>
                <a:gd name="T50" fmla="+- 0 2873 227"/>
                <a:gd name="T51" fmla="*/ 2873 h 2656"/>
                <a:gd name="T52" fmla="+- 0 1260 1240"/>
                <a:gd name="T53" fmla="*/ T52 w 9760"/>
                <a:gd name="T54" fmla="+- 0 2880 227"/>
                <a:gd name="T55" fmla="*/ 2880 h 2656"/>
                <a:gd name="T56" fmla="+- 0 1272 1240"/>
                <a:gd name="T57" fmla="*/ T56 w 9760"/>
                <a:gd name="T58" fmla="+- 0 2883 227"/>
                <a:gd name="T59" fmla="*/ 2883 h 2656"/>
                <a:gd name="T60" fmla="+- 0 10968 1240"/>
                <a:gd name="T61" fmla="*/ T60 w 9760"/>
                <a:gd name="T62" fmla="+- 0 2883 227"/>
                <a:gd name="T63" fmla="*/ 2883 h 2656"/>
                <a:gd name="T64" fmla="+- 0 10980 1240"/>
                <a:gd name="T65" fmla="*/ T64 w 9760"/>
                <a:gd name="T66" fmla="+- 0 2880 227"/>
                <a:gd name="T67" fmla="*/ 2880 h 2656"/>
                <a:gd name="T68" fmla="+- 0 10991 1240"/>
                <a:gd name="T69" fmla="*/ T68 w 9760"/>
                <a:gd name="T70" fmla="+- 0 2873 227"/>
                <a:gd name="T71" fmla="*/ 2873 h 2656"/>
                <a:gd name="T72" fmla="+- 0 10997 1240"/>
                <a:gd name="T73" fmla="*/ T72 w 9760"/>
                <a:gd name="T74" fmla="+- 0 2863 227"/>
                <a:gd name="T75" fmla="*/ 2863 h 2656"/>
                <a:gd name="T76" fmla="+- 0 11000 1240"/>
                <a:gd name="T77" fmla="*/ T76 w 9760"/>
                <a:gd name="T78" fmla="+- 0 2851 227"/>
                <a:gd name="T79" fmla="*/ 2851 h 2656"/>
                <a:gd name="T80" fmla="+- 0 11000 1240"/>
                <a:gd name="T81" fmla="*/ T80 w 9760"/>
                <a:gd name="T82" fmla="+- 0 1555 227"/>
                <a:gd name="T83" fmla="*/ 1555 h 2656"/>
                <a:gd name="T84" fmla="+- 0 11000 1240"/>
                <a:gd name="T85" fmla="*/ T84 w 9760"/>
                <a:gd name="T86" fmla="+- 0 259 227"/>
                <a:gd name="T87" fmla="*/ 259 h 26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2656">
                  <a:moveTo>
                    <a:pt x="9760" y="32"/>
                  </a:moveTo>
                  <a:lnTo>
                    <a:pt x="9757" y="19"/>
                  </a:lnTo>
                  <a:lnTo>
                    <a:pt x="9751" y="9"/>
                  </a:lnTo>
                  <a:lnTo>
                    <a:pt x="9740" y="2"/>
                  </a:lnTo>
                  <a:lnTo>
                    <a:pt x="9728" y="0"/>
                  </a:lnTo>
                  <a:lnTo>
                    <a:pt x="32" y="0"/>
                  </a:lnTo>
                  <a:lnTo>
                    <a:pt x="20" y="2"/>
                  </a:lnTo>
                  <a:lnTo>
                    <a:pt x="9" y="9"/>
                  </a:lnTo>
                  <a:lnTo>
                    <a:pt x="3" y="19"/>
                  </a:lnTo>
                  <a:lnTo>
                    <a:pt x="0" y="32"/>
                  </a:lnTo>
                  <a:lnTo>
                    <a:pt x="0" y="2624"/>
                  </a:lnTo>
                  <a:lnTo>
                    <a:pt x="3" y="2636"/>
                  </a:lnTo>
                  <a:lnTo>
                    <a:pt x="9" y="2646"/>
                  </a:lnTo>
                  <a:lnTo>
                    <a:pt x="20" y="2653"/>
                  </a:lnTo>
                  <a:lnTo>
                    <a:pt x="32" y="2656"/>
                  </a:lnTo>
                  <a:lnTo>
                    <a:pt x="9728" y="2656"/>
                  </a:lnTo>
                  <a:lnTo>
                    <a:pt x="9740" y="2653"/>
                  </a:lnTo>
                  <a:lnTo>
                    <a:pt x="9751" y="2646"/>
                  </a:lnTo>
                  <a:lnTo>
                    <a:pt x="9757" y="2636"/>
                  </a:lnTo>
                  <a:lnTo>
                    <a:pt x="9760" y="2624"/>
                  </a:lnTo>
                  <a:lnTo>
                    <a:pt x="9760" y="1328"/>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9" name="Text Box 967"/>
            <p:cNvSpPr txBox="1">
              <a:spLocks noChangeArrowheads="1"/>
            </p:cNvSpPr>
            <p:nvPr/>
          </p:nvSpPr>
          <p:spPr bwMode="auto">
            <a:xfrm>
              <a:off x="1224" y="210"/>
              <a:ext cx="9792"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2196465"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Set</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0" normalizeH="0" baseline="0" noProof="0" dirty="0" err="1">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String</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950" b="0" i="0" u="none" strike="noStrike" kern="0" cap="none" spc="4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programmers</a:t>
              </a:r>
              <a:r>
                <a:rPr kumimoji="0" lang="es-CL" sz="950" b="0" i="0" u="none" strike="noStrike" kern="0" cap="none" spc="5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new</a:t>
              </a:r>
              <a:r>
                <a:rPr kumimoji="0" lang="es-CL" sz="950" b="0" i="0" u="none" strike="noStrike" kern="0" cap="none" spc="50"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LinkedHashSet</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&lt;&gt;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programmers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"James</a:t>
              </a:r>
              <a:r>
                <a:rPr kumimoji="0" lang="es-CL" sz="95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Gosling</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programmers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"Martin</a:t>
              </a:r>
              <a:r>
                <a:rPr kumimoji="0" lang="es-CL" sz="95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Odersky</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programmers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Rich</a:t>
              </a:r>
              <a:r>
                <a:rPr kumimoji="0" lang="es-CL" sz="950" b="0" i="0" u="none" strike="noStrike" kern="0" cap="none" spc="1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Hickey</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programmers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"Larry</a:t>
              </a:r>
              <a:r>
                <a:rPr kumimoji="0" lang="es-CL" sz="950" b="0" i="0" u="none" strike="noStrike" kern="0" cap="none" spc="1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Wall"</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programmers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Graydon</a:t>
              </a:r>
              <a:r>
                <a:rPr kumimoji="0" lang="es-CL" sz="950" b="0" i="0" u="none" strike="noStrike" kern="0" cap="none" spc="1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Hoare</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40000"/>
                </a:lnSpc>
                <a:spcBef>
                  <a:spcPts val="15"/>
                </a:spcBef>
                <a:spcAft>
                  <a:spcPts val="0"/>
                </a:spcAft>
                <a:buClrTx/>
                <a:buSzTx/>
                <a:buFontTx/>
                <a:buNone/>
                <a:tabLst/>
                <a:defRPr/>
              </a:pP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programmers</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endParaRPr kumimoji="0" lang="es-CL" sz="950" b="0" i="0" u="none" strike="noStrike" kern="0" cap="none" spc="50"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0" lvl="0" indent="0" defTabSz="914400" eaLnBrk="1" fontAlgn="auto" latinLnBrk="0" hangingPunct="1">
                <a:lnSpc>
                  <a:spcPct val="140000"/>
                </a:lnSpc>
                <a:spcBef>
                  <a:spcPts val="15"/>
                </a:spcBef>
                <a:spcAft>
                  <a:spcPts val="0"/>
                </a:spcAft>
                <a:buClrTx/>
                <a:buSzTx/>
                <a:buFontTx/>
                <a:buNone/>
                <a:tabLst/>
                <a:defRPr/>
              </a:pPr>
              <a:r>
                <a:rPr kumimoji="0" lang="es-CL" sz="950" b="0" i="0" u="none" strike="noStrike" kern="0" cap="none" spc="0" normalizeH="0" baseline="0" noProof="0" dirty="0" smtClean="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James</a:t>
              </a:r>
              <a:r>
                <a:rPr kumimoji="0" lang="es-CL" sz="950" b="0" i="0" u="none" strike="noStrike" kern="0" cap="none" spc="5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Gosling</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Martin</a:t>
              </a:r>
              <a:r>
                <a:rPr kumimoji="0" lang="es-CL" sz="950" b="0" i="0" u="none" strike="noStrike" kern="0" cap="none" spc="5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Odersky</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Rich</a:t>
              </a:r>
              <a:r>
                <a:rPr kumimoji="0" lang="es-CL" sz="950" b="0" i="0" u="none" strike="noStrike" kern="0" cap="none" spc="5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Hickey</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5"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Larry</a:t>
              </a:r>
              <a:r>
                <a:rPr kumimoji="0" lang="es-CL" sz="950" b="0" i="0" u="none" strike="noStrike" kern="0" cap="none" spc="5"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Wall,</a:t>
              </a:r>
              <a:r>
                <a:rPr kumimoji="0" lang="es-CL" sz="950" b="0" i="0" u="none" strike="noStrike" kern="0" cap="none" spc="5"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Graydon</a:t>
              </a:r>
              <a:r>
                <a:rPr kumimoji="0" lang="es-CL" sz="950" b="0" i="0" u="none" strike="noStrike" kern="0" cap="none" spc="5"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Hoare</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620793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MX" b="1" dirty="0" smtClean="0"/>
              <a:t>Introducción a </a:t>
            </a:r>
            <a:r>
              <a:rPr lang="es-MX" b="1" dirty="0" err="1" smtClean="0"/>
              <a:t>Queue</a:t>
            </a:r>
            <a:endParaRPr lang="es-CL" dirty="0"/>
          </a:p>
          <a:p>
            <a:pPr marL="0" indent="0">
              <a:buNone/>
            </a:pPr>
            <a:r>
              <a:rPr lang="es-ES" b="1" dirty="0" smtClean="0"/>
              <a:t>Objetivos</a:t>
            </a:r>
            <a:endParaRPr lang="es-CL" dirty="0"/>
          </a:p>
          <a:p>
            <a:pPr lvl="0"/>
            <a:r>
              <a:rPr lang="es-ES" dirty="0"/>
              <a:t>Crear un </a:t>
            </a:r>
            <a:r>
              <a:rPr lang="es-ES" dirty="0" err="1"/>
              <a:t>Queue</a:t>
            </a:r>
            <a:endParaRPr lang="es-CL" dirty="0"/>
          </a:p>
          <a:p>
            <a:pPr lvl="0"/>
            <a:r>
              <a:rPr lang="es-ES" dirty="0"/>
              <a:t>Eliminar encabezados en </a:t>
            </a:r>
            <a:r>
              <a:rPr lang="es-ES" dirty="0" err="1"/>
              <a:t>Queues</a:t>
            </a:r>
            <a:r>
              <a:rPr lang="es-ES" dirty="0"/>
              <a:t> Obtener datos de </a:t>
            </a:r>
            <a:r>
              <a:rPr lang="es-ES" dirty="0" err="1"/>
              <a:t>Queue</a:t>
            </a:r>
            <a:endParaRPr lang="es-CL" dirty="0"/>
          </a:p>
          <a:p>
            <a:pPr lvl="0"/>
            <a:r>
              <a:rPr lang="es-ES" dirty="0"/>
              <a:t>Una cola es una colección ideal para contener elementos antes del procesamiento. </a:t>
            </a:r>
            <a:endParaRPr lang="es-ES" dirty="0" smtClean="0"/>
          </a:p>
          <a:p>
            <a:pPr lvl="0"/>
            <a:r>
              <a:rPr lang="es-ES" dirty="0" smtClean="0"/>
              <a:t>Es </a:t>
            </a:r>
            <a:r>
              <a:rPr lang="es-ES" dirty="0"/>
              <a:t>una estructura lineal que sigue un orden particular en el que se realizan las operaciones. </a:t>
            </a:r>
            <a:endParaRPr lang="es-ES" dirty="0" smtClean="0"/>
          </a:p>
          <a:p>
            <a:pPr lvl="0"/>
            <a:r>
              <a:rPr lang="es-ES" dirty="0" smtClean="0"/>
              <a:t>Un </a:t>
            </a:r>
            <a:r>
              <a:rPr lang="es-ES" dirty="0"/>
              <a:t>buen ejemplo de una cola es cualquier cola de consumidores para un recurso donde el consumidor que vino primero se sirve primero, como una cola de supermercado.</a:t>
            </a:r>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10764329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endParaRPr lang="es-CL" dirty="0"/>
          </a:p>
          <a:p>
            <a:pPr marL="0" indent="0">
              <a:buNone/>
            </a:pPr>
            <a:endParaRPr lang="es-CL" dirty="0"/>
          </a:p>
          <a:p>
            <a:pPr marL="0" indent="0">
              <a:buNone/>
            </a:pPr>
            <a:endParaRPr lang="es-ES" sz="2400" dirty="0"/>
          </a:p>
        </p:txBody>
      </p:sp>
      <p:pic>
        <p:nvPicPr>
          <p:cNvPr id="5" name="image9.png"/>
          <p:cNvPicPr/>
          <p:nvPr/>
        </p:nvPicPr>
        <p:blipFill>
          <a:blip r:embed="rId2" cstate="print"/>
          <a:stretch>
            <a:fillRect/>
          </a:stretch>
        </p:blipFill>
        <p:spPr>
          <a:xfrm>
            <a:off x="3747135" y="2046735"/>
            <a:ext cx="4169410" cy="3709670"/>
          </a:xfrm>
          <a:prstGeom prst="rect">
            <a:avLst/>
          </a:prstGeom>
        </p:spPr>
      </p:pic>
    </p:spTree>
    <p:extLst>
      <p:ext uri="{BB962C8B-B14F-4D97-AF65-F5344CB8AC3E}">
        <p14:creationId xmlns:p14="http://schemas.microsoft.com/office/powerpoint/2010/main" val="13229605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lnSpcReduction="10000"/>
          </a:bodyPr>
          <a:lstStyle/>
          <a:p>
            <a:pPr marL="0" indent="0">
              <a:buNone/>
            </a:pPr>
            <a:endParaRPr lang="es-ES" b="1" dirty="0" smtClean="0"/>
          </a:p>
          <a:p>
            <a:pPr marL="0" indent="0">
              <a:buNone/>
            </a:pPr>
            <a:r>
              <a:rPr lang="es-ES" b="1" dirty="0"/>
              <a:t>Métodos en </a:t>
            </a:r>
            <a:r>
              <a:rPr lang="es-ES" b="1" dirty="0" err="1"/>
              <a:t>Queue</a:t>
            </a:r>
            <a:endParaRPr lang="es-CL" dirty="0"/>
          </a:p>
          <a:p>
            <a:pPr lvl="0"/>
            <a:r>
              <a:rPr lang="es-ES" b="1" dirty="0" err="1"/>
              <a:t>add</a:t>
            </a:r>
            <a:r>
              <a:rPr lang="es-ES" b="1" dirty="0"/>
              <a:t>()</a:t>
            </a:r>
            <a:r>
              <a:rPr lang="es-ES" dirty="0"/>
              <a:t>: Este método se usa para agregar elementos en la cola de la cola. Más específicamente, al final si se usa </a:t>
            </a:r>
            <a:r>
              <a:rPr lang="es-ES" dirty="0" err="1"/>
              <a:t>LinkedList</a:t>
            </a:r>
            <a:r>
              <a:rPr lang="es-ES" dirty="0"/>
              <a:t>, o según la prioridad en caso de implementación de </a:t>
            </a:r>
            <a:r>
              <a:rPr lang="es-ES" dirty="0" err="1"/>
              <a:t>PriorityQueue</a:t>
            </a:r>
            <a:r>
              <a:rPr lang="es-ES" dirty="0"/>
              <a:t>. </a:t>
            </a:r>
            <a:endParaRPr lang="es-CL" dirty="0"/>
          </a:p>
          <a:p>
            <a:pPr lvl="0"/>
            <a:r>
              <a:rPr lang="es-ES" b="1" dirty="0" err="1"/>
              <a:t>remove</a:t>
            </a:r>
            <a:r>
              <a:rPr lang="es-ES" b="1" dirty="0"/>
              <a:t>():</a:t>
            </a:r>
            <a:r>
              <a:rPr lang="es-ES" dirty="0"/>
              <a:t>	Este	método	 elimina 	y	devuelve	el	encabezado	de	la cola. Lanza </a:t>
            </a:r>
            <a:r>
              <a:rPr lang="es-ES" dirty="0" err="1"/>
              <a:t>NoSuchElementException</a:t>
            </a:r>
            <a:r>
              <a:rPr lang="es-ES" dirty="0"/>
              <a:t> cuando la cola está vacía.</a:t>
            </a:r>
            <a:endParaRPr lang="es-CL" dirty="0"/>
          </a:p>
          <a:p>
            <a:pPr lvl="0"/>
            <a:r>
              <a:rPr lang="es-ES" b="1" dirty="0" err="1"/>
              <a:t>poll</a:t>
            </a:r>
            <a:r>
              <a:rPr lang="es-ES" b="1" dirty="0"/>
              <a:t>()</a:t>
            </a:r>
            <a:r>
              <a:rPr lang="es-ES" dirty="0"/>
              <a:t>: Este método elimina y devuelve el encabezado de la cola. Devuelve nulo si la cola está vacía. </a:t>
            </a:r>
            <a:r>
              <a:rPr lang="es-ES" b="1" dirty="0" err="1"/>
              <a:t>peek</a:t>
            </a:r>
            <a:r>
              <a:rPr lang="es-ES" b="1" dirty="0"/>
              <a:t>()</a:t>
            </a:r>
            <a:r>
              <a:rPr lang="es-ES" dirty="0"/>
              <a:t>: Este método se utiliza para ver el encabezado de la cola sin eliminarlo. Devuelve nulo si la cola está vacía.</a:t>
            </a:r>
            <a:endParaRPr lang="es-CL" dirty="0"/>
          </a:p>
          <a:p>
            <a:pPr lvl="0"/>
            <a:r>
              <a:rPr lang="es-ES" b="1" dirty="0" err="1"/>
              <a:t>element</a:t>
            </a:r>
            <a:r>
              <a:rPr lang="es-ES" b="1" dirty="0"/>
              <a:t>()</a:t>
            </a:r>
            <a:r>
              <a:rPr lang="es-ES" dirty="0"/>
              <a:t>: Este método es similar a </a:t>
            </a:r>
            <a:r>
              <a:rPr lang="es-ES" dirty="0" err="1"/>
              <a:t>peek</a:t>
            </a:r>
            <a:r>
              <a:rPr lang="es-ES" dirty="0"/>
              <a:t>(). Lanza </a:t>
            </a:r>
            <a:r>
              <a:rPr lang="es-ES" dirty="0" err="1"/>
              <a:t>NoSuchElementException</a:t>
            </a:r>
            <a:r>
              <a:rPr lang="es-ES" dirty="0"/>
              <a:t> cuando la cola está vacía.</a:t>
            </a:r>
            <a:endParaRPr lang="es-CL" dirty="0"/>
          </a:p>
          <a:p>
            <a:pPr lvl="0"/>
            <a:r>
              <a:rPr lang="es-ES" b="1" dirty="0" err="1"/>
              <a:t>size</a:t>
            </a:r>
            <a:r>
              <a:rPr lang="es-ES" b="1" dirty="0"/>
              <a:t>()</a:t>
            </a:r>
            <a:r>
              <a:rPr lang="es-ES" dirty="0"/>
              <a:t>: Este método devuelve el número de elementos en la cola.</a:t>
            </a:r>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6054935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ES" b="1" dirty="0" smtClean="0"/>
              <a:t>Creando una cola con </a:t>
            </a:r>
            <a:r>
              <a:rPr lang="es-ES" b="1" dirty="0" err="1" smtClean="0"/>
              <a:t>Queue</a:t>
            </a:r>
            <a:endParaRPr lang="es-ES" b="1" dirty="0" smtClean="0"/>
          </a:p>
          <a:p>
            <a:pPr marL="0" indent="0">
              <a:buNone/>
            </a:pPr>
            <a:endParaRPr lang="es-ES" b="1" dirty="0"/>
          </a:p>
          <a:p>
            <a:pPr marL="0" indent="0">
              <a:buNone/>
            </a:pPr>
            <a:endParaRPr lang="es-ES" b="1" dirty="0" smtClean="0"/>
          </a:p>
          <a:p>
            <a:pPr marL="0" indent="0">
              <a:buNone/>
            </a:pPr>
            <a:endParaRPr lang="es-ES" b="1" dirty="0"/>
          </a:p>
          <a:p>
            <a:pPr marL="0" indent="0">
              <a:buNone/>
            </a:pPr>
            <a:r>
              <a:rPr lang="es-ES" b="1" dirty="0"/>
              <a:t>Eliminando encabezado con .</a:t>
            </a:r>
            <a:r>
              <a:rPr lang="es-ES" b="1" dirty="0" err="1"/>
              <a:t>remove</a:t>
            </a:r>
            <a:endParaRPr lang="es-CL" dirty="0"/>
          </a:p>
          <a:p>
            <a:r>
              <a:rPr lang="es-ES" dirty="0"/>
              <a:t>En caso de que la cola esté vacía, </a:t>
            </a:r>
            <a:r>
              <a:rPr lang="es-ES" dirty="0" err="1"/>
              <a:t>remove</a:t>
            </a:r>
            <a:r>
              <a:rPr lang="es-ES" dirty="0"/>
              <a:t> lanza una excepción.</a:t>
            </a:r>
            <a:endParaRPr lang="es-CL" dirty="0"/>
          </a:p>
          <a:p>
            <a:pPr marL="0" indent="0">
              <a:buNone/>
            </a:pPr>
            <a:endParaRPr lang="es-CL" dirty="0"/>
          </a:p>
          <a:p>
            <a:pPr marL="0" indent="0">
              <a:buNone/>
            </a:pPr>
            <a:endParaRPr lang="es-CL" dirty="0"/>
          </a:p>
          <a:p>
            <a:pPr marL="0" indent="0">
              <a:buNone/>
            </a:pPr>
            <a:endParaRPr lang="es-ES" sz="2400" dirty="0"/>
          </a:p>
        </p:txBody>
      </p:sp>
      <p:grpSp>
        <p:nvGrpSpPr>
          <p:cNvPr id="5" name="Grupo 4"/>
          <p:cNvGrpSpPr>
            <a:grpSpLocks/>
          </p:cNvGrpSpPr>
          <p:nvPr/>
        </p:nvGrpSpPr>
        <p:grpSpPr bwMode="auto">
          <a:xfrm>
            <a:off x="2824480" y="2261213"/>
            <a:ext cx="6217920" cy="741680"/>
            <a:chOff x="1224" y="300"/>
            <a:chExt cx="9792" cy="1168"/>
          </a:xfrm>
        </p:grpSpPr>
        <p:sp>
          <p:nvSpPr>
            <p:cNvPr id="6" name="AutoShape 970"/>
            <p:cNvSpPr>
              <a:spLocks/>
            </p:cNvSpPr>
            <p:nvPr/>
          </p:nvSpPr>
          <p:spPr bwMode="auto">
            <a:xfrm>
              <a:off x="1224" y="300"/>
              <a:ext cx="9792" cy="1168"/>
            </a:xfrm>
            <a:custGeom>
              <a:avLst/>
              <a:gdLst>
                <a:gd name="T0" fmla="+- 0 10968 1224"/>
                <a:gd name="T1" fmla="*/ T0 w 9792"/>
                <a:gd name="T2" fmla="+- 0 300 300"/>
                <a:gd name="T3" fmla="*/ 300 h 1168"/>
                <a:gd name="T4" fmla="+- 0 1272 1224"/>
                <a:gd name="T5" fmla="*/ T4 w 9792"/>
                <a:gd name="T6" fmla="+- 0 300 300"/>
                <a:gd name="T7" fmla="*/ 300 h 1168"/>
                <a:gd name="T8" fmla="+- 0 1253 1224"/>
                <a:gd name="T9" fmla="*/ T8 w 9792"/>
                <a:gd name="T10" fmla="+- 0 304 300"/>
                <a:gd name="T11" fmla="*/ 304 h 1168"/>
                <a:gd name="T12" fmla="+- 0 1238 1224"/>
                <a:gd name="T13" fmla="*/ T12 w 9792"/>
                <a:gd name="T14" fmla="+- 0 314 300"/>
                <a:gd name="T15" fmla="*/ 314 h 1168"/>
                <a:gd name="T16" fmla="+- 0 1228 1224"/>
                <a:gd name="T17" fmla="*/ T16 w 9792"/>
                <a:gd name="T18" fmla="+- 0 330 300"/>
                <a:gd name="T19" fmla="*/ 330 h 1168"/>
                <a:gd name="T20" fmla="+- 0 1224 1224"/>
                <a:gd name="T21" fmla="*/ T20 w 9792"/>
                <a:gd name="T22" fmla="+- 0 348 300"/>
                <a:gd name="T23" fmla="*/ 348 h 1168"/>
                <a:gd name="T24" fmla="+- 0 1224 1224"/>
                <a:gd name="T25" fmla="*/ T24 w 9792"/>
                <a:gd name="T26" fmla="+- 0 1420 300"/>
                <a:gd name="T27" fmla="*/ 1420 h 1168"/>
                <a:gd name="T28" fmla="+- 0 1228 1224"/>
                <a:gd name="T29" fmla="*/ T28 w 9792"/>
                <a:gd name="T30" fmla="+- 0 1439 300"/>
                <a:gd name="T31" fmla="*/ 1439 h 1168"/>
                <a:gd name="T32" fmla="+- 0 1238 1224"/>
                <a:gd name="T33" fmla="*/ T32 w 9792"/>
                <a:gd name="T34" fmla="+- 0 1454 300"/>
                <a:gd name="T35" fmla="*/ 1454 h 1168"/>
                <a:gd name="T36" fmla="+- 0 1253 1224"/>
                <a:gd name="T37" fmla="*/ T36 w 9792"/>
                <a:gd name="T38" fmla="+- 0 1465 300"/>
                <a:gd name="T39" fmla="*/ 1465 h 1168"/>
                <a:gd name="T40" fmla="+- 0 1272 1224"/>
                <a:gd name="T41" fmla="*/ T40 w 9792"/>
                <a:gd name="T42" fmla="+- 0 1468 300"/>
                <a:gd name="T43" fmla="*/ 1468 h 1168"/>
                <a:gd name="T44" fmla="+- 0 10968 1224"/>
                <a:gd name="T45" fmla="*/ T44 w 9792"/>
                <a:gd name="T46" fmla="+- 0 1468 300"/>
                <a:gd name="T47" fmla="*/ 1468 h 1168"/>
                <a:gd name="T48" fmla="+- 0 10987 1224"/>
                <a:gd name="T49" fmla="*/ T48 w 9792"/>
                <a:gd name="T50" fmla="+- 0 1465 300"/>
                <a:gd name="T51" fmla="*/ 1465 h 1168"/>
                <a:gd name="T52" fmla="+- 0 11002 1224"/>
                <a:gd name="T53" fmla="*/ T52 w 9792"/>
                <a:gd name="T54" fmla="+- 0 1454 300"/>
                <a:gd name="T55" fmla="*/ 1454 h 1168"/>
                <a:gd name="T56" fmla="+- 0 11012 1224"/>
                <a:gd name="T57" fmla="*/ T56 w 9792"/>
                <a:gd name="T58" fmla="+- 0 1439 300"/>
                <a:gd name="T59" fmla="*/ 1439 h 1168"/>
                <a:gd name="T60" fmla="+- 0 11014 1224"/>
                <a:gd name="T61" fmla="*/ T60 w 9792"/>
                <a:gd name="T62" fmla="+- 0 1428 300"/>
                <a:gd name="T63" fmla="*/ 1428 h 1168"/>
                <a:gd name="T64" fmla="+- 0 1296 1224"/>
                <a:gd name="T65" fmla="*/ T64 w 9792"/>
                <a:gd name="T66" fmla="+- 0 1428 300"/>
                <a:gd name="T67" fmla="*/ 1428 h 1168"/>
                <a:gd name="T68" fmla="+- 0 1284 1224"/>
                <a:gd name="T69" fmla="*/ T68 w 9792"/>
                <a:gd name="T70" fmla="+- 0 1426 300"/>
                <a:gd name="T71" fmla="*/ 1426 h 1168"/>
                <a:gd name="T72" fmla="+- 0 1273 1224"/>
                <a:gd name="T73" fmla="*/ T72 w 9792"/>
                <a:gd name="T74" fmla="+- 0 1419 300"/>
                <a:gd name="T75" fmla="*/ 1419 h 1168"/>
                <a:gd name="T76" fmla="+- 0 1267 1224"/>
                <a:gd name="T77" fmla="*/ T76 w 9792"/>
                <a:gd name="T78" fmla="+- 0 1409 300"/>
                <a:gd name="T79" fmla="*/ 1409 h 1168"/>
                <a:gd name="T80" fmla="+- 0 1264 1224"/>
                <a:gd name="T81" fmla="*/ T80 w 9792"/>
                <a:gd name="T82" fmla="+- 0 1396 300"/>
                <a:gd name="T83" fmla="*/ 1396 h 1168"/>
                <a:gd name="T84" fmla="+- 0 1264 1224"/>
                <a:gd name="T85" fmla="*/ T84 w 9792"/>
                <a:gd name="T86" fmla="+- 0 372 300"/>
                <a:gd name="T87" fmla="*/ 372 h 1168"/>
                <a:gd name="T88" fmla="+- 0 1267 1224"/>
                <a:gd name="T89" fmla="*/ T88 w 9792"/>
                <a:gd name="T90" fmla="+- 0 360 300"/>
                <a:gd name="T91" fmla="*/ 360 h 1168"/>
                <a:gd name="T92" fmla="+- 0 1273 1224"/>
                <a:gd name="T93" fmla="*/ T92 w 9792"/>
                <a:gd name="T94" fmla="+- 0 350 300"/>
                <a:gd name="T95" fmla="*/ 350 h 1168"/>
                <a:gd name="T96" fmla="+- 0 1284 1224"/>
                <a:gd name="T97" fmla="*/ T96 w 9792"/>
                <a:gd name="T98" fmla="+- 0 343 300"/>
                <a:gd name="T99" fmla="*/ 343 h 1168"/>
                <a:gd name="T100" fmla="+- 0 1296 1224"/>
                <a:gd name="T101" fmla="*/ T100 w 9792"/>
                <a:gd name="T102" fmla="+- 0 340 300"/>
                <a:gd name="T103" fmla="*/ 340 h 1168"/>
                <a:gd name="T104" fmla="+- 0 11014 1224"/>
                <a:gd name="T105" fmla="*/ T104 w 9792"/>
                <a:gd name="T106" fmla="+- 0 340 300"/>
                <a:gd name="T107" fmla="*/ 340 h 1168"/>
                <a:gd name="T108" fmla="+- 0 11012 1224"/>
                <a:gd name="T109" fmla="*/ T108 w 9792"/>
                <a:gd name="T110" fmla="+- 0 330 300"/>
                <a:gd name="T111" fmla="*/ 330 h 1168"/>
                <a:gd name="T112" fmla="+- 0 11002 1224"/>
                <a:gd name="T113" fmla="*/ T112 w 9792"/>
                <a:gd name="T114" fmla="+- 0 314 300"/>
                <a:gd name="T115" fmla="*/ 314 h 1168"/>
                <a:gd name="T116" fmla="+- 0 10987 1224"/>
                <a:gd name="T117" fmla="*/ T116 w 9792"/>
                <a:gd name="T118" fmla="+- 0 304 300"/>
                <a:gd name="T119" fmla="*/ 304 h 1168"/>
                <a:gd name="T120" fmla="+- 0 10968 1224"/>
                <a:gd name="T121" fmla="*/ T120 w 9792"/>
                <a:gd name="T122" fmla="+- 0 300 300"/>
                <a:gd name="T123" fmla="*/ 300 h 1168"/>
                <a:gd name="T124" fmla="+- 0 11014 1224"/>
                <a:gd name="T125" fmla="*/ T124 w 9792"/>
                <a:gd name="T126" fmla="+- 0 340 300"/>
                <a:gd name="T127" fmla="*/ 340 h 1168"/>
                <a:gd name="T128" fmla="+- 0 10944 1224"/>
                <a:gd name="T129" fmla="*/ T128 w 9792"/>
                <a:gd name="T130" fmla="+- 0 340 300"/>
                <a:gd name="T131" fmla="*/ 340 h 1168"/>
                <a:gd name="T132" fmla="+- 0 10956 1224"/>
                <a:gd name="T133" fmla="*/ T132 w 9792"/>
                <a:gd name="T134" fmla="+- 0 343 300"/>
                <a:gd name="T135" fmla="*/ 343 h 1168"/>
                <a:gd name="T136" fmla="+- 0 10967 1224"/>
                <a:gd name="T137" fmla="*/ T136 w 9792"/>
                <a:gd name="T138" fmla="+- 0 350 300"/>
                <a:gd name="T139" fmla="*/ 350 h 1168"/>
                <a:gd name="T140" fmla="+- 0 10973 1224"/>
                <a:gd name="T141" fmla="*/ T140 w 9792"/>
                <a:gd name="T142" fmla="+- 0 360 300"/>
                <a:gd name="T143" fmla="*/ 360 h 1168"/>
                <a:gd name="T144" fmla="+- 0 10976 1224"/>
                <a:gd name="T145" fmla="*/ T144 w 9792"/>
                <a:gd name="T146" fmla="+- 0 372 300"/>
                <a:gd name="T147" fmla="*/ 372 h 1168"/>
                <a:gd name="T148" fmla="+- 0 10976 1224"/>
                <a:gd name="T149" fmla="*/ T148 w 9792"/>
                <a:gd name="T150" fmla="+- 0 1396 300"/>
                <a:gd name="T151" fmla="*/ 1396 h 1168"/>
                <a:gd name="T152" fmla="+- 0 10973 1224"/>
                <a:gd name="T153" fmla="*/ T152 w 9792"/>
                <a:gd name="T154" fmla="+- 0 1409 300"/>
                <a:gd name="T155" fmla="*/ 1409 h 1168"/>
                <a:gd name="T156" fmla="+- 0 10967 1224"/>
                <a:gd name="T157" fmla="*/ T156 w 9792"/>
                <a:gd name="T158" fmla="+- 0 1419 300"/>
                <a:gd name="T159" fmla="*/ 1419 h 1168"/>
                <a:gd name="T160" fmla="+- 0 10956 1224"/>
                <a:gd name="T161" fmla="*/ T160 w 9792"/>
                <a:gd name="T162" fmla="+- 0 1426 300"/>
                <a:gd name="T163" fmla="*/ 1426 h 1168"/>
                <a:gd name="T164" fmla="+- 0 10944 1224"/>
                <a:gd name="T165" fmla="*/ T164 w 9792"/>
                <a:gd name="T166" fmla="+- 0 1428 300"/>
                <a:gd name="T167" fmla="*/ 1428 h 1168"/>
                <a:gd name="T168" fmla="+- 0 11014 1224"/>
                <a:gd name="T169" fmla="*/ T168 w 9792"/>
                <a:gd name="T170" fmla="+- 0 1428 300"/>
                <a:gd name="T171" fmla="*/ 1428 h 1168"/>
                <a:gd name="T172" fmla="+- 0 11016 1224"/>
                <a:gd name="T173" fmla="*/ T172 w 9792"/>
                <a:gd name="T174" fmla="+- 0 1420 300"/>
                <a:gd name="T175" fmla="*/ 1420 h 1168"/>
                <a:gd name="T176" fmla="+- 0 11016 1224"/>
                <a:gd name="T177" fmla="*/ T176 w 9792"/>
                <a:gd name="T178" fmla="+- 0 348 300"/>
                <a:gd name="T179" fmla="*/ 348 h 1168"/>
                <a:gd name="T180" fmla="+- 0 11014 1224"/>
                <a:gd name="T181" fmla="*/ T180 w 9792"/>
                <a:gd name="T182" fmla="+- 0 340 300"/>
                <a:gd name="T183" fmla="*/ 340 h 11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1168">
                  <a:moveTo>
                    <a:pt x="9744" y="0"/>
                  </a:moveTo>
                  <a:lnTo>
                    <a:pt x="48" y="0"/>
                  </a:lnTo>
                  <a:lnTo>
                    <a:pt x="29" y="4"/>
                  </a:lnTo>
                  <a:lnTo>
                    <a:pt x="14" y="14"/>
                  </a:lnTo>
                  <a:lnTo>
                    <a:pt x="4" y="30"/>
                  </a:lnTo>
                  <a:lnTo>
                    <a:pt x="0" y="48"/>
                  </a:lnTo>
                  <a:lnTo>
                    <a:pt x="0" y="1120"/>
                  </a:lnTo>
                  <a:lnTo>
                    <a:pt x="4" y="1139"/>
                  </a:lnTo>
                  <a:lnTo>
                    <a:pt x="14" y="1154"/>
                  </a:lnTo>
                  <a:lnTo>
                    <a:pt x="29" y="1165"/>
                  </a:lnTo>
                  <a:lnTo>
                    <a:pt x="48" y="1168"/>
                  </a:lnTo>
                  <a:lnTo>
                    <a:pt x="9744" y="1168"/>
                  </a:lnTo>
                  <a:lnTo>
                    <a:pt x="9763" y="1165"/>
                  </a:lnTo>
                  <a:lnTo>
                    <a:pt x="9778" y="1154"/>
                  </a:lnTo>
                  <a:lnTo>
                    <a:pt x="9788" y="1139"/>
                  </a:lnTo>
                  <a:lnTo>
                    <a:pt x="9790" y="1128"/>
                  </a:lnTo>
                  <a:lnTo>
                    <a:pt x="72" y="1128"/>
                  </a:lnTo>
                  <a:lnTo>
                    <a:pt x="60" y="1126"/>
                  </a:lnTo>
                  <a:lnTo>
                    <a:pt x="49" y="1119"/>
                  </a:lnTo>
                  <a:lnTo>
                    <a:pt x="43" y="1109"/>
                  </a:lnTo>
                  <a:lnTo>
                    <a:pt x="40" y="1096"/>
                  </a:lnTo>
                  <a:lnTo>
                    <a:pt x="40" y="72"/>
                  </a:lnTo>
                  <a:lnTo>
                    <a:pt x="43" y="60"/>
                  </a:lnTo>
                  <a:lnTo>
                    <a:pt x="49" y="50"/>
                  </a:lnTo>
                  <a:lnTo>
                    <a:pt x="60" y="43"/>
                  </a:lnTo>
                  <a:lnTo>
                    <a:pt x="72" y="40"/>
                  </a:lnTo>
                  <a:lnTo>
                    <a:pt x="9790" y="40"/>
                  </a:lnTo>
                  <a:lnTo>
                    <a:pt x="9788" y="30"/>
                  </a:lnTo>
                  <a:lnTo>
                    <a:pt x="9778" y="14"/>
                  </a:lnTo>
                  <a:lnTo>
                    <a:pt x="9763" y="4"/>
                  </a:lnTo>
                  <a:lnTo>
                    <a:pt x="9744" y="0"/>
                  </a:lnTo>
                  <a:close/>
                  <a:moveTo>
                    <a:pt x="9790" y="40"/>
                  </a:moveTo>
                  <a:lnTo>
                    <a:pt x="9720" y="40"/>
                  </a:lnTo>
                  <a:lnTo>
                    <a:pt x="9732" y="43"/>
                  </a:lnTo>
                  <a:lnTo>
                    <a:pt x="9743" y="50"/>
                  </a:lnTo>
                  <a:lnTo>
                    <a:pt x="9749" y="60"/>
                  </a:lnTo>
                  <a:lnTo>
                    <a:pt x="9752" y="72"/>
                  </a:lnTo>
                  <a:lnTo>
                    <a:pt x="9752" y="1096"/>
                  </a:lnTo>
                  <a:lnTo>
                    <a:pt x="9749" y="1109"/>
                  </a:lnTo>
                  <a:lnTo>
                    <a:pt x="9743" y="1119"/>
                  </a:lnTo>
                  <a:lnTo>
                    <a:pt x="9732" y="1126"/>
                  </a:lnTo>
                  <a:lnTo>
                    <a:pt x="9720" y="1128"/>
                  </a:lnTo>
                  <a:lnTo>
                    <a:pt x="9790" y="1128"/>
                  </a:lnTo>
                  <a:lnTo>
                    <a:pt x="9792" y="1120"/>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7" name="Freeform 971"/>
            <p:cNvSpPr>
              <a:spLocks/>
            </p:cNvSpPr>
            <p:nvPr/>
          </p:nvSpPr>
          <p:spPr bwMode="auto">
            <a:xfrm>
              <a:off x="1240" y="316"/>
              <a:ext cx="9760" cy="1136"/>
            </a:xfrm>
            <a:custGeom>
              <a:avLst/>
              <a:gdLst>
                <a:gd name="T0" fmla="+- 0 11000 1240"/>
                <a:gd name="T1" fmla="*/ T0 w 9760"/>
                <a:gd name="T2" fmla="+- 0 348 316"/>
                <a:gd name="T3" fmla="*/ 348 h 1136"/>
                <a:gd name="T4" fmla="+- 0 10997 1240"/>
                <a:gd name="T5" fmla="*/ T4 w 9760"/>
                <a:gd name="T6" fmla="+- 0 336 316"/>
                <a:gd name="T7" fmla="*/ 336 h 1136"/>
                <a:gd name="T8" fmla="+- 0 10991 1240"/>
                <a:gd name="T9" fmla="*/ T8 w 9760"/>
                <a:gd name="T10" fmla="+- 0 326 316"/>
                <a:gd name="T11" fmla="*/ 326 h 1136"/>
                <a:gd name="T12" fmla="+- 0 10980 1240"/>
                <a:gd name="T13" fmla="*/ T12 w 9760"/>
                <a:gd name="T14" fmla="+- 0 319 316"/>
                <a:gd name="T15" fmla="*/ 319 h 1136"/>
                <a:gd name="T16" fmla="+- 0 10968 1240"/>
                <a:gd name="T17" fmla="*/ T16 w 9760"/>
                <a:gd name="T18" fmla="+- 0 316 316"/>
                <a:gd name="T19" fmla="*/ 316 h 1136"/>
                <a:gd name="T20" fmla="+- 0 1272 1240"/>
                <a:gd name="T21" fmla="*/ T20 w 9760"/>
                <a:gd name="T22" fmla="+- 0 316 316"/>
                <a:gd name="T23" fmla="*/ 316 h 1136"/>
                <a:gd name="T24" fmla="+- 0 1260 1240"/>
                <a:gd name="T25" fmla="*/ T24 w 9760"/>
                <a:gd name="T26" fmla="+- 0 319 316"/>
                <a:gd name="T27" fmla="*/ 319 h 1136"/>
                <a:gd name="T28" fmla="+- 0 1249 1240"/>
                <a:gd name="T29" fmla="*/ T28 w 9760"/>
                <a:gd name="T30" fmla="+- 0 326 316"/>
                <a:gd name="T31" fmla="*/ 326 h 1136"/>
                <a:gd name="T32" fmla="+- 0 1243 1240"/>
                <a:gd name="T33" fmla="*/ T32 w 9760"/>
                <a:gd name="T34" fmla="+- 0 336 316"/>
                <a:gd name="T35" fmla="*/ 336 h 1136"/>
                <a:gd name="T36" fmla="+- 0 1240 1240"/>
                <a:gd name="T37" fmla="*/ T36 w 9760"/>
                <a:gd name="T38" fmla="+- 0 348 316"/>
                <a:gd name="T39" fmla="*/ 348 h 1136"/>
                <a:gd name="T40" fmla="+- 0 1240 1240"/>
                <a:gd name="T41" fmla="*/ T40 w 9760"/>
                <a:gd name="T42" fmla="+- 0 1420 316"/>
                <a:gd name="T43" fmla="*/ 1420 h 1136"/>
                <a:gd name="T44" fmla="+- 0 1243 1240"/>
                <a:gd name="T45" fmla="*/ T44 w 9760"/>
                <a:gd name="T46" fmla="+- 0 1433 316"/>
                <a:gd name="T47" fmla="*/ 1433 h 1136"/>
                <a:gd name="T48" fmla="+- 0 1249 1240"/>
                <a:gd name="T49" fmla="*/ T48 w 9760"/>
                <a:gd name="T50" fmla="+- 0 1443 316"/>
                <a:gd name="T51" fmla="*/ 1443 h 1136"/>
                <a:gd name="T52" fmla="+- 0 1260 1240"/>
                <a:gd name="T53" fmla="*/ T52 w 9760"/>
                <a:gd name="T54" fmla="+- 0 1450 316"/>
                <a:gd name="T55" fmla="*/ 1450 h 1136"/>
                <a:gd name="T56" fmla="+- 0 1272 1240"/>
                <a:gd name="T57" fmla="*/ T56 w 9760"/>
                <a:gd name="T58" fmla="+- 0 1452 316"/>
                <a:gd name="T59" fmla="*/ 1452 h 1136"/>
                <a:gd name="T60" fmla="+- 0 10968 1240"/>
                <a:gd name="T61" fmla="*/ T60 w 9760"/>
                <a:gd name="T62" fmla="+- 0 1452 316"/>
                <a:gd name="T63" fmla="*/ 1452 h 1136"/>
                <a:gd name="T64" fmla="+- 0 10980 1240"/>
                <a:gd name="T65" fmla="*/ T64 w 9760"/>
                <a:gd name="T66" fmla="+- 0 1450 316"/>
                <a:gd name="T67" fmla="*/ 1450 h 1136"/>
                <a:gd name="T68" fmla="+- 0 10991 1240"/>
                <a:gd name="T69" fmla="*/ T68 w 9760"/>
                <a:gd name="T70" fmla="+- 0 1443 316"/>
                <a:gd name="T71" fmla="*/ 1443 h 1136"/>
                <a:gd name="T72" fmla="+- 0 10997 1240"/>
                <a:gd name="T73" fmla="*/ T72 w 9760"/>
                <a:gd name="T74" fmla="+- 0 1433 316"/>
                <a:gd name="T75" fmla="*/ 1433 h 1136"/>
                <a:gd name="T76" fmla="+- 0 11000 1240"/>
                <a:gd name="T77" fmla="*/ T76 w 9760"/>
                <a:gd name="T78" fmla="+- 0 1420 316"/>
                <a:gd name="T79" fmla="*/ 1420 h 1136"/>
                <a:gd name="T80" fmla="+- 0 11000 1240"/>
                <a:gd name="T81" fmla="*/ T80 w 9760"/>
                <a:gd name="T82" fmla="+- 0 884 316"/>
                <a:gd name="T83" fmla="*/ 884 h 1136"/>
                <a:gd name="T84" fmla="+- 0 11000 1240"/>
                <a:gd name="T85" fmla="*/ T84 w 9760"/>
                <a:gd name="T86" fmla="+- 0 348 316"/>
                <a:gd name="T87" fmla="*/ 348 h 113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1136">
                  <a:moveTo>
                    <a:pt x="9760" y="32"/>
                  </a:moveTo>
                  <a:lnTo>
                    <a:pt x="9757" y="20"/>
                  </a:lnTo>
                  <a:lnTo>
                    <a:pt x="9751" y="10"/>
                  </a:lnTo>
                  <a:lnTo>
                    <a:pt x="9740" y="3"/>
                  </a:lnTo>
                  <a:lnTo>
                    <a:pt x="9728" y="0"/>
                  </a:lnTo>
                  <a:lnTo>
                    <a:pt x="32" y="0"/>
                  </a:lnTo>
                  <a:lnTo>
                    <a:pt x="20" y="3"/>
                  </a:lnTo>
                  <a:lnTo>
                    <a:pt x="9" y="10"/>
                  </a:lnTo>
                  <a:lnTo>
                    <a:pt x="3" y="20"/>
                  </a:lnTo>
                  <a:lnTo>
                    <a:pt x="0" y="32"/>
                  </a:lnTo>
                  <a:lnTo>
                    <a:pt x="0" y="1104"/>
                  </a:lnTo>
                  <a:lnTo>
                    <a:pt x="3" y="1117"/>
                  </a:lnTo>
                  <a:lnTo>
                    <a:pt x="9" y="1127"/>
                  </a:lnTo>
                  <a:lnTo>
                    <a:pt x="20" y="1134"/>
                  </a:lnTo>
                  <a:lnTo>
                    <a:pt x="32" y="1136"/>
                  </a:lnTo>
                  <a:lnTo>
                    <a:pt x="9728" y="1136"/>
                  </a:lnTo>
                  <a:lnTo>
                    <a:pt x="9740" y="1134"/>
                  </a:lnTo>
                  <a:lnTo>
                    <a:pt x="9751" y="1127"/>
                  </a:lnTo>
                  <a:lnTo>
                    <a:pt x="9757" y="1117"/>
                  </a:lnTo>
                  <a:lnTo>
                    <a:pt x="9760" y="1104"/>
                  </a:lnTo>
                  <a:lnTo>
                    <a:pt x="9760" y="568"/>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8" name="Text Box 972"/>
            <p:cNvSpPr txBox="1">
              <a:spLocks noChangeArrowheads="1"/>
            </p:cNvSpPr>
            <p:nvPr/>
          </p:nvSpPr>
          <p:spPr bwMode="auto">
            <a:xfrm>
              <a:off x="1224" y="300"/>
              <a:ext cx="9792" cy="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1" i="0" u="none" strike="noStrike" kern="0" cap="none" spc="0" normalizeH="0" baseline="0" noProof="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5"/>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Queue</a:t>
              </a:r>
              <a:r>
                <a:rPr kumimoji="0" lang="es-CL" sz="950" b="0" i="0" u="none" strike="noStrike" kern="0" cap="none" spc="4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4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4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new</a:t>
              </a:r>
              <a:r>
                <a:rPr kumimoji="0" lang="es-CL" sz="950" b="0" i="0" u="none" strike="noStrike" kern="0" cap="none" spc="45"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LinkedList</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&lt;&gt;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1908175" lvl="0" indent="0" defTabSz="914400" eaLnBrk="1" fontAlgn="auto" latinLnBrk="0" hangingPunct="1">
                <a:lnSpc>
                  <a:spcPct val="140000"/>
                </a:lnSpc>
                <a:spcBef>
                  <a:spcPts val="440"/>
                </a:spcBef>
                <a:spcAft>
                  <a:spcPts val="0"/>
                </a:spcAft>
                <a:buClrTx/>
                <a:buSzTx/>
                <a:buFontTx/>
                <a:buNone/>
                <a:tabLst/>
                <a:defRPr/>
              </a:pPr>
              <a:r>
                <a:rPr kumimoji="0" lang="es-CL" sz="950" b="0" i="0" u="none" strike="noStrike" kern="0" cap="none" spc="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a:t>
              </a:r>
              <a:r>
                <a:rPr kumimoji="0" lang="es-CL" sz="950" b="0" i="0" u="none" strike="noStrike" kern="0" cap="none" spc="15"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int</a:t>
              </a:r>
              <a:r>
                <a:rPr kumimoji="0" lang="es-CL" sz="950" b="0" i="0" u="none" strike="noStrike" kern="0" cap="none" spc="15" normalizeH="0" baseline="0" noProof="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1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1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2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20</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a:t>
              </a:r>
              <a:r>
                <a:rPr kumimoji="0" lang="es-CL" sz="950" b="0" i="0" u="none" strike="noStrike" kern="0" cap="none" spc="35"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4,</a:t>
              </a:r>
              <a:r>
                <a:rPr kumimoji="0" lang="es-CL" sz="950" b="0" i="0" u="none" strike="noStrike" kern="0" cap="none" spc="4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7,</a:t>
              </a:r>
              <a:r>
                <a:rPr kumimoji="0" lang="es-CL" sz="950" b="0" i="0" u="none" strike="noStrike" kern="0" cap="none" spc="35"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10,</a:t>
              </a:r>
              <a:r>
                <a:rPr kumimoji="0" lang="es-CL" sz="950" b="0" i="0" u="none" strike="noStrike" kern="0" cap="none" spc="4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13,</a:t>
              </a:r>
              <a:r>
                <a:rPr kumimoji="0" lang="es-CL" sz="950" b="0" i="0" u="none" strike="noStrike" kern="0" cap="none" spc="35"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16,</a:t>
              </a:r>
              <a:r>
                <a:rPr kumimoji="0" lang="es-CL" sz="950" b="0" i="0" u="none" strike="noStrike" kern="0" cap="none" spc="35"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19]</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grpSp>
        <p:nvGrpSpPr>
          <p:cNvPr id="9" name="Grupo 8"/>
          <p:cNvGrpSpPr>
            <a:grpSpLocks/>
          </p:cNvGrpSpPr>
          <p:nvPr/>
        </p:nvGrpSpPr>
        <p:grpSpPr bwMode="auto">
          <a:xfrm>
            <a:off x="2794000" y="4592320"/>
            <a:ext cx="6410960" cy="1000373"/>
            <a:chOff x="-304" y="0"/>
            <a:chExt cx="10096" cy="88729"/>
          </a:xfrm>
        </p:grpSpPr>
        <p:sp>
          <p:nvSpPr>
            <p:cNvPr id="10" name="AutoShape 675"/>
            <p:cNvSpPr>
              <a:spLocks/>
            </p:cNvSpPr>
            <p:nvPr/>
          </p:nvSpPr>
          <p:spPr bwMode="auto">
            <a:xfrm>
              <a:off x="0" y="0"/>
              <a:ext cx="9792" cy="1472"/>
            </a:xfrm>
            <a:custGeom>
              <a:avLst/>
              <a:gdLst>
                <a:gd name="T0" fmla="*/ 9744 w 9792"/>
                <a:gd name="T1" fmla="*/ 0 h 1472"/>
                <a:gd name="T2" fmla="*/ 48 w 9792"/>
                <a:gd name="T3" fmla="*/ 0 h 1472"/>
                <a:gd name="T4" fmla="*/ 29 w 9792"/>
                <a:gd name="T5" fmla="*/ 4 h 1472"/>
                <a:gd name="T6" fmla="*/ 14 w 9792"/>
                <a:gd name="T7" fmla="*/ 14 h 1472"/>
                <a:gd name="T8" fmla="*/ 4 w 9792"/>
                <a:gd name="T9" fmla="*/ 29 h 1472"/>
                <a:gd name="T10" fmla="*/ 0 w 9792"/>
                <a:gd name="T11" fmla="*/ 48 h 1472"/>
                <a:gd name="T12" fmla="*/ 0 w 9792"/>
                <a:gd name="T13" fmla="*/ 1424 h 1472"/>
                <a:gd name="T14" fmla="*/ 4 w 9792"/>
                <a:gd name="T15" fmla="*/ 1443 h 1472"/>
                <a:gd name="T16" fmla="*/ 14 w 9792"/>
                <a:gd name="T17" fmla="*/ 1458 h 1472"/>
                <a:gd name="T18" fmla="*/ 29 w 9792"/>
                <a:gd name="T19" fmla="*/ 1468 h 1472"/>
                <a:gd name="T20" fmla="*/ 48 w 9792"/>
                <a:gd name="T21" fmla="*/ 1472 h 1472"/>
                <a:gd name="T22" fmla="*/ 9744 w 9792"/>
                <a:gd name="T23" fmla="*/ 1472 h 1472"/>
                <a:gd name="T24" fmla="*/ 9763 w 9792"/>
                <a:gd name="T25" fmla="*/ 1468 h 1472"/>
                <a:gd name="T26" fmla="*/ 9778 w 9792"/>
                <a:gd name="T27" fmla="*/ 1458 h 1472"/>
                <a:gd name="T28" fmla="*/ 9788 w 9792"/>
                <a:gd name="T29" fmla="*/ 1443 h 1472"/>
                <a:gd name="T30" fmla="*/ 9790 w 9792"/>
                <a:gd name="T31" fmla="*/ 1432 h 1472"/>
                <a:gd name="T32" fmla="*/ 72 w 9792"/>
                <a:gd name="T33" fmla="*/ 1432 h 1472"/>
                <a:gd name="T34" fmla="*/ 60 w 9792"/>
                <a:gd name="T35" fmla="*/ 1429 h 1472"/>
                <a:gd name="T36" fmla="*/ 49 w 9792"/>
                <a:gd name="T37" fmla="*/ 1423 h 1472"/>
                <a:gd name="T38" fmla="*/ 43 w 9792"/>
                <a:gd name="T39" fmla="*/ 1412 h 1472"/>
                <a:gd name="T40" fmla="*/ 40 w 9792"/>
                <a:gd name="T41" fmla="*/ 1400 h 1472"/>
                <a:gd name="T42" fmla="*/ 40 w 9792"/>
                <a:gd name="T43" fmla="*/ 72 h 1472"/>
                <a:gd name="T44" fmla="*/ 43 w 9792"/>
                <a:gd name="T45" fmla="*/ 60 h 1472"/>
                <a:gd name="T46" fmla="*/ 49 w 9792"/>
                <a:gd name="T47" fmla="*/ 49 h 1472"/>
                <a:gd name="T48" fmla="*/ 60 w 9792"/>
                <a:gd name="T49" fmla="*/ 43 h 1472"/>
                <a:gd name="T50" fmla="*/ 72 w 9792"/>
                <a:gd name="T51" fmla="*/ 40 h 1472"/>
                <a:gd name="T52" fmla="*/ 9790 w 9792"/>
                <a:gd name="T53" fmla="*/ 40 h 1472"/>
                <a:gd name="T54" fmla="*/ 9788 w 9792"/>
                <a:gd name="T55" fmla="*/ 29 h 1472"/>
                <a:gd name="T56" fmla="*/ 9778 w 9792"/>
                <a:gd name="T57" fmla="*/ 14 h 1472"/>
                <a:gd name="T58" fmla="*/ 9763 w 9792"/>
                <a:gd name="T59" fmla="*/ 4 h 1472"/>
                <a:gd name="T60" fmla="*/ 9744 w 9792"/>
                <a:gd name="T61" fmla="*/ 0 h 1472"/>
                <a:gd name="T62" fmla="*/ 9790 w 9792"/>
                <a:gd name="T63" fmla="*/ 40 h 1472"/>
                <a:gd name="T64" fmla="*/ 9720 w 9792"/>
                <a:gd name="T65" fmla="*/ 40 h 1472"/>
                <a:gd name="T66" fmla="*/ 9732 w 9792"/>
                <a:gd name="T67" fmla="*/ 43 h 1472"/>
                <a:gd name="T68" fmla="*/ 9743 w 9792"/>
                <a:gd name="T69" fmla="*/ 49 h 1472"/>
                <a:gd name="T70" fmla="*/ 9749 w 9792"/>
                <a:gd name="T71" fmla="*/ 60 h 1472"/>
                <a:gd name="T72" fmla="*/ 9752 w 9792"/>
                <a:gd name="T73" fmla="*/ 72 h 1472"/>
                <a:gd name="T74" fmla="*/ 9752 w 9792"/>
                <a:gd name="T75" fmla="*/ 1400 h 1472"/>
                <a:gd name="T76" fmla="*/ 9749 w 9792"/>
                <a:gd name="T77" fmla="*/ 1412 h 1472"/>
                <a:gd name="T78" fmla="*/ 9743 w 9792"/>
                <a:gd name="T79" fmla="*/ 1423 h 1472"/>
                <a:gd name="T80" fmla="*/ 9732 w 9792"/>
                <a:gd name="T81" fmla="*/ 1429 h 1472"/>
                <a:gd name="T82" fmla="*/ 9720 w 9792"/>
                <a:gd name="T83" fmla="*/ 1432 h 1472"/>
                <a:gd name="T84" fmla="*/ 9790 w 9792"/>
                <a:gd name="T85" fmla="*/ 1432 h 1472"/>
                <a:gd name="T86" fmla="*/ 9792 w 9792"/>
                <a:gd name="T87" fmla="*/ 1424 h 1472"/>
                <a:gd name="T88" fmla="*/ 9792 w 9792"/>
                <a:gd name="T89" fmla="*/ 48 h 1472"/>
                <a:gd name="T90" fmla="*/ 9790 w 9792"/>
                <a:gd name="T91" fmla="*/ 40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92" h="1472">
                  <a:moveTo>
                    <a:pt x="9744" y="0"/>
                  </a:moveTo>
                  <a:lnTo>
                    <a:pt x="48" y="0"/>
                  </a:lnTo>
                  <a:lnTo>
                    <a:pt x="29" y="4"/>
                  </a:lnTo>
                  <a:lnTo>
                    <a:pt x="14" y="14"/>
                  </a:lnTo>
                  <a:lnTo>
                    <a:pt x="4" y="29"/>
                  </a:lnTo>
                  <a:lnTo>
                    <a:pt x="0" y="48"/>
                  </a:lnTo>
                  <a:lnTo>
                    <a:pt x="0" y="1424"/>
                  </a:lnTo>
                  <a:lnTo>
                    <a:pt x="4" y="1443"/>
                  </a:lnTo>
                  <a:lnTo>
                    <a:pt x="14" y="1458"/>
                  </a:lnTo>
                  <a:lnTo>
                    <a:pt x="29" y="1468"/>
                  </a:lnTo>
                  <a:lnTo>
                    <a:pt x="48" y="1472"/>
                  </a:lnTo>
                  <a:lnTo>
                    <a:pt x="9744" y="1472"/>
                  </a:lnTo>
                  <a:lnTo>
                    <a:pt x="9763" y="1468"/>
                  </a:lnTo>
                  <a:lnTo>
                    <a:pt x="9778" y="1458"/>
                  </a:lnTo>
                  <a:lnTo>
                    <a:pt x="9788" y="1443"/>
                  </a:lnTo>
                  <a:lnTo>
                    <a:pt x="9790" y="1432"/>
                  </a:lnTo>
                  <a:lnTo>
                    <a:pt x="72" y="1432"/>
                  </a:lnTo>
                  <a:lnTo>
                    <a:pt x="60" y="1429"/>
                  </a:lnTo>
                  <a:lnTo>
                    <a:pt x="49" y="1423"/>
                  </a:lnTo>
                  <a:lnTo>
                    <a:pt x="43" y="1412"/>
                  </a:lnTo>
                  <a:lnTo>
                    <a:pt x="40" y="1400"/>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1400"/>
                  </a:lnTo>
                  <a:lnTo>
                    <a:pt x="9749" y="1412"/>
                  </a:lnTo>
                  <a:lnTo>
                    <a:pt x="9743" y="1423"/>
                  </a:lnTo>
                  <a:lnTo>
                    <a:pt x="9732" y="1429"/>
                  </a:lnTo>
                  <a:lnTo>
                    <a:pt x="9720" y="1432"/>
                  </a:lnTo>
                  <a:lnTo>
                    <a:pt x="9790" y="1432"/>
                  </a:lnTo>
                  <a:lnTo>
                    <a:pt x="9792" y="1424"/>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2" name="Freeform 676"/>
            <p:cNvSpPr>
              <a:spLocks/>
            </p:cNvSpPr>
            <p:nvPr/>
          </p:nvSpPr>
          <p:spPr bwMode="auto">
            <a:xfrm>
              <a:off x="16" y="16"/>
              <a:ext cx="9760" cy="1440"/>
            </a:xfrm>
            <a:custGeom>
              <a:avLst/>
              <a:gdLst>
                <a:gd name="T0" fmla="+- 0 9776 16"/>
                <a:gd name="T1" fmla="*/ T0 w 9760"/>
                <a:gd name="T2" fmla="+- 0 48 16"/>
                <a:gd name="T3" fmla="*/ 48 h 1440"/>
                <a:gd name="T4" fmla="+- 0 9773 16"/>
                <a:gd name="T5" fmla="*/ T4 w 9760"/>
                <a:gd name="T6" fmla="+- 0 36 16"/>
                <a:gd name="T7" fmla="*/ 36 h 1440"/>
                <a:gd name="T8" fmla="+- 0 9767 16"/>
                <a:gd name="T9" fmla="*/ T8 w 9760"/>
                <a:gd name="T10" fmla="+- 0 25 16"/>
                <a:gd name="T11" fmla="*/ 25 h 1440"/>
                <a:gd name="T12" fmla="+- 0 9756 16"/>
                <a:gd name="T13" fmla="*/ T12 w 9760"/>
                <a:gd name="T14" fmla="+- 0 19 16"/>
                <a:gd name="T15" fmla="*/ 19 h 1440"/>
                <a:gd name="T16" fmla="+- 0 9744 16"/>
                <a:gd name="T17" fmla="*/ T16 w 9760"/>
                <a:gd name="T18" fmla="+- 0 16 16"/>
                <a:gd name="T19" fmla="*/ 16 h 1440"/>
                <a:gd name="T20" fmla="+- 0 48 16"/>
                <a:gd name="T21" fmla="*/ T20 w 9760"/>
                <a:gd name="T22" fmla="+- 0 16 16"/>
                <a:gd name="T23" fmla="*/ 16 h 1440"/>
                <a:gd name="T24" fmla="+- 0 36 16"/>
                <a:gd name="T25" fmla="*/ T24 w 9760"/>
                <a:gd name="T26" fmla="+- 0 19 16"/>
                <a:gd name="T27" fmla="*/ 19 h 1440"/>
                <a:gd name="T28" fmla="+- 0 25 16"/>
                <a:gd name="T29" fmla="*/ T28 w 9760"/>
                <a:gd name="T30" fmla="+- 0 25 16"/>
                <a:gd name="T31" fmla="*/ 25 h 1440"/>
                <a:gd name="T32" fmla="+- 0 19 16"/>
                <a:gd name="T33" fmla="*/ T32 w 9760"/>
                <a:gd name="T34" fmla="+- 0 36 16"/>
                <a:gd name="T35" fmla="*/ 36 h 1440"/>
                <a:gd name="T36" fmla="+- 0 16 16"/>
                <a:gd name="T37" fmla="*/ T36 w 9760"/>
                <a:gd name="T38" fmla="+- 0 48 16"/>
                <a:gd name="T39" fmla="*/ 48 h 1440"/>
                <a:gd name="T40" fmla="+- 0 16 16"/>
                <a:gd name="T41" fmla="*/ T40 w 9760"/>
                <a:gd name="T42" fmla="+- 0 1424 16"/>
                <a:gd name="T43" fmla="*/ 1424 h 1440"/>
                <a:gd name="T44" fmla="+- 0 19 16"/>
                <a:gd name="T45" fmla="*/ T44 w 9760"/>
                <a:gd name="T46" fmla="+- 0 1436 16"/>
                <a:gd name="T47" fmla="*/ 1436 h 1440"/>
                <a:gd name="T48" fmla="+- 0 25 16"/>
                <a:gd name="T49" fmla="*/ T48 w 9760"/>
                <a:gd name="T50" fmla="+- 0 1447 16"/>
                <a:gd name="T51" fmla="*/ 1447 h 1440"/>
                <a:gd name="T52" fmla="+- 0 36 16"/>
                <a:gd name="T53" fmla="*/ T52 w 9760"/>
                <a:gd name="T54" fmla="+- 0 1453 16"/>
                <a:gd name="T55" fmla="*/ 1453 h 1440"/>
                <a:gd name="T56" fmla="+- 0 48 16"/>
                <a:gd name="T57" fmla="*/ T56 w 9760"/>
                <a:gd name="T58" fmla="+- 0 1456 16"/>
                <a:gd name="T59" fmla="*/ 1456 h 1440"/>
                <a:gd name="T60" fmla="+- 0 9744 16"/>
                <a:gd name="T61" fmla="*/ T60 w 9760"/>
                <a:gd name="T62" fmla="+- 0 1456 16"/>
                <a:gd name="T63" fmla="*/ 1456 h 1440"/>
                <a:gd name="T64" fmla="+- 0 9756 16"/>
                <a:gd name="T65" fmla="*/ T64 w 9760"/>
                <a:gd name="T66" fmla="+- 0 1453 16"/>
                <a:gd name="T67" fmla="*/ 1453 h 1440"/>
                <a:gd name="T68" fmla="+- 0 9767 16"/>
                <a:gd name="T69" fmla="*/ T68 w 9760"/>
                <a:gd name="T70" fmla="+- 0 1447 16"/>
                <a:gd name="T71" fmla="*/ 1447 h 1440"/>
                <a:gd name="T72" fmla="+- 0 9773 16"/>
                <a:gd name="T73" fmla="*/ T72 w 9760"/>
                <a:gd name="T74" fmla="+- 0 1436 16"/>
                <a:gd name="T75" fmla="*/ 1436 h 1440"/>
                <a:gd name="T76" fmla="+- 0 9776 16"/>
                <a:gd name="T77" fmla="*/ T76 w 9760"/>
                <a:gd name="T78" fmla="+- 0 1424 16"/>
                <a:gd name="T79" fmla="*/ 1424 h 1440"/>
                <a:gd name="T80" fmla="+- 0 9776 16"/>
                <a:gd name="T81" fmla="*/ T80 w 9760"/>
                <a:gd name="T82" fmla="+- 0 736 16"/>
                <a:gd name="T83" fmla="*/ 736 h 1440"/>
                <a:gd name="T84" fmla="+- 0 9776 16"/>
                <a:gd name="T85" fmla="*/ T84 w 9760"/>
                <a:gd name="T86" fmla="+- 0 48 16"/>
                <a:gd name="T87" fmla="*/ 48 h 14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1440">
                  <a:moveTo>
                    <a:pt x="9760" y="32"/>
                  </a:moveTo>
                  <a:lnTo>
                    <a:pt x="9757" y="20"/>
                  </a:lnTo>
                  <a:lnTo>
                    <a:pt x="9751" y="9"/>
                  </a:lnTo>
                  <a:lnTo>
                    <a:pt x="9740" y="3"/>
                  </a:lnTo>
                  <a:lnTo>
                    <a:pt x="9728" y="0"/>
                  </a:lnTo>
                  <a:lnTo>
                    <a:pt x="32" y="0"/>
                  </a:lnTo>
                  <a:lnTo>
                    <a:pt x="20" y="3"/>
                  </a:lnTo>
                  <a:lnTo>
                    <a:pt x="9" y="9"/>
                  </a:lnTo>
                  <a:lnTo>
                    <a:pt x="3" y="20"/>
                  </a:lnTo>
                  <a:lnTo>
                    <a:pt x="0" y="32"/>
                  </a:lnTo>
                  <a:lnTo>
                    <a:pt x="0" y="1408"/>
                  </a:lnTo>
                  <a:lnTo>
                    <a:pt x="3" y="1420"/>
                  </a:lnTo>
                  <a:lnTo>
                    <a:pt x="9" y="1431"/>
                  </a:lnTo>
                  <a:lnTo>
                    <a:pt x="20" y="1437"/>
                  </a:lnTo>
                  <a:lnTo>
                    <a:pt x="32" y="1440"/>
                  </a:lnTo>
                  <a:lnTo>
                    <a:pt x="9728" y="1440"/>
                  </a:lnTo>
                  <a:lnTo>
                    <a:pt x="9740" y="1437"/>
                  </a:lnTo>
                  <a:lnTo>
                    <a:pt x="9751" y="1431"/>
                  </a:lnTo>
                  <a:lnTo>
                    <a:pt x="9757" y="1420"/>
                  </a:lnTo>
                  <a:lnTo>
                    <a:pt x="9760" y="1408"/>
                  </a:lnTo>
                  <a:lnTo>
                    <a:pt x="9760" y="720"/>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3" name="Text Box 677"/>
            <p:cNvSpPr txBox="1">
              <a:spLocks noChangeArrowheads="1"/>
            </p:cNvSpPr>
            <p:nvPr/>
          </p:nvSpPr>
          <p:spPr bwMode="auto">
            <a:xfrm>
              <a:off x="-304" y="2583"/>
              <a:ext cx="9792" cy="86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5"/>
                </a:spcBef>
                <a:spcAft>
                  <a:spcPts val="0"/>
                </a:spcAft>
                <a:buClrTx/>
                <a:buSzTx/>
                <a:buFontTx/>
                <a:buNone/>
                <a:tabLst/>
                <a:defRPr/>
              </a:pP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Queue</a:t>
              </a:r>
              <a:r>
                <a:rPr kumimoji="0" lang="es-CL" sz="950" b="0" i="0" u="none" strike="noStrike" kern="0" cap="none" spc="45"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45"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4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new</a:t>
              </a:r>
              <a:r>
                <a:rPr kumimoji="0" lang="es-CL" sz="950" b="0" i="0" u="none" strike="noStrike" kern="0" cap="none" spc="45"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LinkedList</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&lt;&gt;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956310" lvl="0" indent="0" defTabSz="914400" eaLnBrk="1" fontAlgn="auto" latinLnBrk="0" hangingPunct="1">
                <a:lnSpc>
                  <a:spcPct val="140000"/>
                </a:lnSpc>
                <a:spcBef>
                  <a:spcPts val="440"/>
                </a:spcBef>
                <a:spcAft>
                  <a:spcPts val="0"/>
                </a:spcAft>
                <a:buClrTx/>
                <a:buSzTx/>
                <a:buFontTx/>
                <a:buNone/>
                <a:tabLst/>
                <a:defRPr/>
              </a:pPr>
              <a:r>
                <a:rPr kumimoji="0" lang="es-CL" sz="950" b="0" i="0" u="none" strike="noStrike" kern="0" cap="none" spc="0" normalizeH="0" baseline="0" noProof="0" dirty="0" err="1">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a:t>
              </a:r>
              <a:r>
                <a:rPr kumimoji="0" lang="es-CL" sz="950" b="0" i="0" u="none" strike="noStrike" kern="0" cap="none" spc="20"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int</a:t>
              </a:r>
              <a:r>
                <a:rPr kumimoji="0" lang="es-CL" sz="950" b="0" i="0" u="none" strike="noStrike" kern="0" cap="none" spc="25" normalizeH="0" baseline="0" noProof="0" dirty="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2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25"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2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20</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a:t>
              </a:r>
              <a:r>
                <a:rPr kumimoji="0" lang="es-CL" sz="950" b="0" i="0" u="none" strike="noStrike" kern="0" cap="none" spc="25"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5,</a:t>
              </a:r>
              <a:r>
                <a:rPr kumimoji="0" lang="es-CL" sz="950" b="0" i="0" u="none" strike="noStrike" kern="0" cap="none" spc="2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8,</a:t>
              </a:r>
              <a:r>
                <a:rPr kumimoji="0" lang="es-CL" sz="950" b="0" i="0" u="none" strike="noStrike" kern="0" cap="none" spc="25"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11,</a:t>
              </a:r>
              <a:r>
                <a:rPr kumimoji="0" lang="es-CL" sz="950" b="0" i="0" u="none" strike="noStrike" kern="0" cap="none" spc="2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14,</a:t>
              </a:r>
              <a:r>
                <a:rPr kumimoji="0" lang="es-CL" sz="950" b="0" i="0" u="none" strike="noStrike" kern="0" cap="none" spc="25"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17]</a:t>
              </a:r>
              <a:r>
                <a:rPr kumimoji="0" lang="es-CL" sz="950" b="0" i="0" u="none" strike="noStrike" kern="0" cap="none" spc="-56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remove</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a:t>
              </a:r>
              <a:r>
                <a:rPr kumimoji="0" lang="es-CL" sz="950" b="0" i="0" u="none" strike="noStrike" kern="0" cap="none" spc="5"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remove</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//5</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531745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lnSpcReduction="10000"/>
          </a:bodyPr>
          <a:lstStyle/>
          <a:p>
            <a:pPr marL="0" indent="0">
              <a:buNone/>
            </a:pPr>
            <a:r>
              <a:rPr lang="es-ES" b="1" dirty="0" smtClean="0"/>
              <a:t>Objetivos</a:t>
            </a:r>
            <a:endParaRPr lang="es-CL" dirty="0"/>
          </a:p>
          <a:p>
            <a:pPr lvl="0"/>
            <a:r>
              <a:rPr lang="es-ES" dirty="0"/>
              <a:t>Conocer </a:t>
            </a:r>
            <a:r>
              <a:rPr lang="es-ES" dirty="0" err="1"/>
              <a:t>iteradores</a:t>
            </a:r>
            <a:r>
              <a:rPr lang="es-ES" dirty="0"/>
              <a:t> para recuperar elementos de colecciones y sus métodos Iterar elementos de colecciones con cada </a:t>
            </a:r>
            <a:r>
              <a:rPr lang="es-ES" dirty="0" err="1"/>
              <a:t>iterador</a:t>
            </a:r>
            <a:endParaRPr lang="es-CL" dirty="0"/>
          </a:p>
          <a:p>
            <a:pPr lvl="0"/>
            <a:r>
              <a:rPr lang="es-ES" dirty="0"/>
              <a:t>Diferenciar entre los métodos que ofrecen distintos los </a:t>
            </a:r>
            <a:r>
              <a:rPr lang="es-ES" dirty="0" err="1"/>
              <a:t>iteradores</a:t>
            </a:r>
            <a:endParaRPr lang="es-CL" dirty="0"/>
          </a:p>
          <a:p>
            <a:pPr lvl="1"/>
            <a:endParaRPr lang="es-MX" sz="2400" dirty="0"/>
          </a:p>
          <a:p>
            <a:pPr marL="0" indent="0">
              <a:buNone/>
            </a:pPr>
            <a:r>
              <a:rPr lang="es-ES" b="1" dirty="0"/>
              <a:t>Introducción</a:t>
            </a:r>
            <a:endParaRPr lang="es-CL" dirty="0"/>
          </a:p>
          <a:p>
            <a:r>
              <a:rPr lang="es-ES" dirty="0"/>
              <a:t>Los </a:t>
            </a:r>
            <a:r>
              <a:rPr lang="es-ES" dirty="0" err="1"/>
              <a:t>iteradores</a:t>
            </a:r>
            <a:r>
              <a:rPr lang="es-ES" dirty="0"/>
              <a:t> se utilizan sobre Colecciones en Java para recuperar elementos uno por uno. </a:t>
            </a:r>
            <a:endParaRPr lang="es-ES" dirty="0" smtClean="0"/>
          </a:p>
          <a:p>
            <a:r>
              <a:rPr lang="es-ES" dirty="0" smtClean="0"/>
              <a:t>Pero </a:t>
            </a:r>
            <a:r>
              <a:rPr lang="es-ES" dirty="0"/>
              <a:t>¿qué son las colecciones? Son simplemente objetos que agrupan </a:t>
            </a:r>
            <a:r>
              <a:rPr lang="es-ES" dirty="0" err="1"/>
              <a:t>multiples</a:t>
            </a:r>
            <a:r>
              <a:rPr lang="es-ES" dirty="0"/>
              <a:t> elementos dentro de una entidad, esta entidad generalmente representa un grupo natural, por ejemplo, una mano de cartas que vendría siendo una colección de cartas, o una carpeta de correo que sería una colección de emails. </a:t>
            </a:r>
            <a:endParaRPr lang="es-ES" dirty="0" smtClean="0"/>
          </a:p>
          <a:p>
            <a:r>
              <a:rPr lang="es-ES" dirty="0" smtClean="0"/>
              <a:t>A </a:t>
            </a:r>
            <a:r>
              <a:rPr lang="es-ES" dirty="0"/>
              <a:t>continuación, se mencionarán tres </a:t>
            </a:r>
            <a:r>
              <a:rPr lang="es-ES" dirty="0" err="1"/>
              <a:t>iteradores</a:t>
            </a:r>
            <a:r>
              <a:rPr lang="es-ES" dirty="0"/>
              <a:t>.</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41278103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ES" b="1" dirty="0" smtClean="0"/>
              <a:t>Eliminando </a:t>
            </a:r>
            <a:r>
              <a:rPr lang="es-ES" b="1" dirty="0"/>
              <a:t>encabezado con .</a:t>
            </a:r>
            <a:r>
              <a:rPr lang="es-ES" b="1" dirty="0" err="1"/>
              <a:t>remove</a:t>
            </a:r>
            <a:endParaRPr lang="es-CL" dirty="0"/>
          </a:p>
          <a:p>
            <a:r>
              <a:rPr lang="es-ES" dirty="0"/>
              <a:t>En caso de que la cola esté vacía, </a:t>
            </a:r>
            <a:r>
              <a:rPr lang="es-ES" dirty="0" err="1"/>
              <a:t>remove</a:t>
            </a:r>
            <a:r>
              <a:rPr lang="es-ES" dirty="0"/>
              <a:t> lanza una excepción.</a:t>
            </a:r>
            <a:endParaRPr lang="es-CL" dirty="0"/>
          </a:p>
          <a:p>
            <a:pPr marL="0" indent="0">
              <a:buNone/>
            </a:pPr>
            <a:endParaRPr lang="es-ES" b="1" dirty="0"/>
          </a:p>
          <a:p>
            <a:pPr marL="0" indent="0">
              <a:buNone/>
            </a:pPr>
            <a:endParaRPr lang="es-ES" b="1" dirty="0" smtClean="0"/>
          </a:p>
          <a:p>
            <a:pPr marL="0" indent="0">
              <a:buNone/>
            </a:pPr>
            <a:endParaRPr lang="es-ES" b="1" dirty="0" smtClean="0"/>
          </a:p>
          <a:p>
            <a:pPr marL="0" indent="0">
              <a:buNone/>
            </a:pPr>
            <a:endParaRPr lang="es-ES" b="1" dirty="0"/>
          </a:p>
          <a:p>
            <a:pPr marL="0" indent="0">
              <a:buNone/>
            </a:pPr>
            <a:endParaRPr lang="es-CL" dirty="0"/>
          </a:p>
          <a:p>
            <a:pPr marL="0" indent="0">
              <a:buNone/>
            </a:pPr>
            <a:endParaRPr lang="es-CL" dirty="0"/>
          </a:p>
          <a:p>
            <a:pPr marL="0" indent="0">
              <a:buNone/>
            </a:pPr>
            <a:endParaRPr lang="es-ES" sz="2400" dirty="0"/>
          </a:p>
        </p:txBody>
      </p:sp>
      <p:grpSp>
        <p:nvGrpSpPr>
          <p:cNvPr id="14" name="Grupo 13"/>
          <p:cNvGrpSpPr>
            <a:grpSpLocks/>
          </p:cNvGrpSpPr>
          <p:nvPr/>
        </p:nvGrpSpPr>
        <p:grpSpPr bwMode="auto">
          <a:xfrm>
            <a:off x="2174240" y="2961640"/>
            <a:ext cx="7376160" cy="1309370"/>
            <a:chOff x="-1280" y="0"/>
            <a:chExt cx="11616" cy="2062"/>
          </a:xfrm>
        </p:grpSpPr>
        <p:sp>
          <p:nvSpPr>
            <p:cNvPr id="15" name="AutoShape 675"/>
            <p:cNvSpPr>
              <a:spLocks/>
            </p:cNvSpPr>
            <p:nvPr/>
          </p:nvSpPr>
          <p:spPr bwMode="auto">
            <a:xfrm>
              <a:off x="0" y="0"/>
              <a:ext cx="9792" cy="1472"/>
            </a:xfrm>
            <a:custGeom>
              <a:avLst/>
              <a:gdLst>
                <a:gd name="T0" fmla="*/ 9744 w 9792"/>
                <a:gd name="T1" fmla="*/ 0 h 1472"/>
                <a:gd name="T2" fmla="*/ 48 w 9792"/>
                <a:gd name="T3" fmla="*/ 0 h 1472"/>
                <a:gd name="T4" fmla="*/ 29 w 9792"/>
                <a:gd name="T5" fmla="*/ 4 h 1472"/>
                <a:gd name="T6" fmla="*/ 14 w 9792"/>
                <a:gd name="T7" fmla="*/ 14 h 1472"/>
                <a:gd name="T8" fmla="*/ 4 w 9792"/>
                <a:gd name="T9" fmla="*/ 29 h 1472"/>
                <a:gd name="T10" fmla="*/ 0 w 9792"/>
                <a:gd name="T11" fmla="*/ 48 h 1472"/>
                <a:gd name="T12" fmla="*/ 0 w 9792"/>
                <a:gd name="T13" fmla="*/ 1424 h 1472"/>
                <a:gd name="T14" fmla="*/ 4 w 9792"/>
                <a:gd name="T15" fmla="*/ 1443 h 1472"/>
                <a:gd name="T16" fmla="*/ 14 w 9792"/>
                <a:gd name="T17" fmla="*/ 1458 h 1472"/>
                <a:gd name="T18" fmla="*/ 29 w 9792"/>
                <a:gd name="T19" fmla="*/ 1468 h 1472"/>
                <a:gd name="T20" fmla="*/ 48 w 9792"/>
                <a:gd name="T21" fmla="*/ 1472 h 1472"/>
                <a:gd name="T22" fmla="*/ 9744 w 9792"/>
                <a:gd name="T23" fmla="*/ 1472 h 1472"/>
                <a:gd name="T24" fmla="*/ 9763 w 9792"/>
                <a:gd name="T25" fmla="*/ 1468 h 1472"/>
                <a:gd name="T26" fmla="*/ 9778 w 9792"/>
                <a:gd name="T27" fmla="*/ 1458 h 1472"/>
                <a:gd name="T28" fmla="*/ 9788 w 9792"/>
                <a:gd name="T29" fmla="*/ 1443 h 1472"/>
                <a:gd name="T30" fmla="*/ 9790 w 9792"/>
                <a:gd name="T31" fmla="*/ 1432 h 1472"/>
                <a:gd name="T32" fmla="*/ 72 w 9792"/>
                <a:gd name="T33" fmla="*/ 1432 h 1472"/>
                <a:gd name="T34" fmla="*/ 60 w 9792"/>
                <a:gd name="T35" fmla="*/ 1429 h 1472"/>
                <a:gd name="T36" fmla="*/ 49 w 9792"/>
                <a:gd name="T37" fmla="*/ 1423 h 1472"/>
                <a:gd name="T38" fmla="*/ 43 w 9792"/>
                <a:gd name="T39" fmla="*/ 1412 h 1472"/>
                <a:gd name="T40" fmla="*/ 40 w 9792"/>
                <a:gd name="T41" fmla="*/ 1400 h 1472"/>
                <a:gd name="T42" fmla="*/ 40 w 9792"/>
                <a:gd name="T43" fmla="*/ 72 h 1472"/>
                <a:gd name="T44" fmla="*/ 43 w 9792"/>
                <a:gd name="T45" fmla="*/ 60 h 1472"/>
                <a:gd name="T46" fmla="*/ 49 w 9792"/>
                <a:gd name="T47" fmla="*/ 49 h 1472"/>
                <a:gd name="T48" fmla="*/ 60 w 9792"/>
                <a:gd name="T49" fmla="*/ 43 h 1472"/>
                <a:gd name="T50" fmla="*/ 72 w 9792"/>
                <a:gd name="T51" fmla="*/ 40 h 1472"/>
                <a:gd name="T52" fmla="*/ 9790 w 9792"/>
                <a:gd name="T53" fmla="*/ 40 h 1472"/>
                <a:gd name="T54" fmla="*/ 9788 w 9792"/>
                <a:gd name="T55" fmla="*/ 29 h 1472"/>
                <a:gd name="T56" fmla="*/ 9778 w 9792"/>
                <a:gd name="T57" fmla="*/ 14 h 1472"/>
                <a:gd name="T58" fmla="*/ 9763 w 9792"/>
                <a:gd name="T59" fmla="*/ 4 h 1472"/>
                <a:gd name="T60" fmla="*/ 9744 w 9792"/>
                <a:gd name="T61" fmla="*/ 0 h 1472"/>
                <a:gd name="T62" fmla="*/ 9790 w 9792"/>
                <a:gd name="T63" fmla="*/ 40 h 1472"/>
                <a:gd name="T64" fmla="*/ 9720 w 9792"/>
                <a:gd name="T65" fmla="*/ 40 h 1472"/>
                <a:gd name="T66" fmla="*/ 9732 w 9792"/>
                <a:gd name="T67" fmla="*/ 43 h 1472"/>
                <a:gd name="T68" fmla="*/ 9743 w 9792"/>
                <a:gd name="T69" fmla="*/ 49 h 1472"/>
                <a:gd name="T70" fmla="*/ 9749 w 9792"/>
                <a:gd name="T71" fmla="*/ 60 h 1472"/>
                <a:gd name="T72" fmla="*/ 9752 w 9792"/>
                <a:gd name="T73" fmla="*/ 72 h 1472"/>
                <a:gd name="T74" fmla="*/ 9752 w 9792"/>
                <a:gd name="T75" fmla="*/ 1400 h 1472"/>
                <a:gd name="T76" fmla="*/ 9749 w 9792"/>
                <a:gd name="T77" fmla="*/ 1412 h 1472"/>
                <a:gd name="T78" fmla="*/ 9743 w 9792"/>
                <a:gd name="T79" fmla="*/ 1423 h 1472"/>
                <a:gd name="T80" fmla="*/ 9732 w 9792"/>
                <a:gd name="T81" fmla="*/ 1429 h 1472"/>
                <a:gd name="T82" fmla="*/ 9720 w 9792"/>
                <a:gd name="T83" fmla="*/ 1432 h 1472"/>
                <a:gd name="T84" fmla="*/ 9790 w 9792"/>
                <a:gd name="T85" fmla="*/ 1432 h 1472"/>
                <a:gd name="T86" fmla="*/ 9792 w 9792"/>
                <a:gd name="T87" fmla="*/ 1424 h 1472"/>
                <a:gd name="T88" fmla="*/ 9792 w 9792"/>
                <a:gd name="T89" fmla="*/ 48 h 1472"/>
                <a:gd name="T90" fmla="*/ 9790 w 9792"/>
                <a:gd name="T91" fmla="*/ 40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92" h="1472">
                  <a:moveTo>
                    <a:pt x="9744" y="0"/>
                  </a:moveTo>
                  <a:lnTo>
                    <a:pt x="48" y="0"/>
                  </a:lnTo>
                  <a:lnTo>
                    <a:pt x="29" y="4"/>
                  </a:lnTo>
                  <a:lnTo>
                    <a:pt x="14" y="14"/>
                  </a:lnTo>
                  <a:lnTo>
                    <a:pt x="4" y="29"/>
                  </a:lnTo>
                  <a:lnTo>
                    <a:pt x="0" y="48"/>
                  </a:lnTo>
                  <a:lnTo>
                    <a:pt x="0" y="1424"/>
                  </a:lnTo>
                  <a:lnTo>
                    <a:pt x="4" y="1443"/>
                  </a:lnTo>
                  <a:lnTo>
                    <a:pt x="14" y="1458"/>
                  </a:lnTo>
                  <a:lnTo>
                    <a:pt x="29" y="1468"/>
                  </a:lnTo>
                  <a:lnTo>
                    <a:pt x="48" y="1472"/>
                  </a:lnTo>
                  <a:lnTo>
                    <a:pt x="9744" y="1472"/>
                  </a:lnTo>
                  <a:lnTo>
                    <a:pt x="9763" y="1468"/>
                  </a:lnTo>
                  <a:lnTo>
                    <a:pt x="9778" y="1458"/>
                  </a:lnTo>
                  <a:lnTo>
                    <a:pt x="9788" y="1443"/>
                  </a:lnTo>
                  <a:lnTo>
                    <a:pt x="9790" y="1432"/>
                  </a:lnTo>
                  <a:lnTo>
                    <a:pt x="72" y="1432"/>
                  </a:lnTo>
                  <a:lnTo>
                    <a:pt x="60" y="1429"/>
                  </a:lnTo>
                  <a:lnTo>
                    <a:pt x="49" y="1423"/>
                  </a:lnTo>
                  <a:lnTo>
                    <a:pt x="43" y="1412"/>
                  </a:lnTo>
                  <a:lnTo>
                    <a:pt x="40" y="1400"/>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1400"/>
                  </a:lnTo>
                  <a:lnTo>
                    <a:pt x="9749" y="1412"/>
                  </a:lnTo>
                  <a:lnTo>
                    <a:pt x="9743" y="1423"/>
                  </a:lnTo>
                  <a:lnTo>
                    <a:pt x="9732" y="1429"/>
                  </a:lnTo>
                  <a:lnTo>
                    <a:pt x="9720" y="1432"/>
                  </a:lnTo>
                  <a:lnTo>
                    <a:pt x="9790" y="1432"/>
                  </a:lnTo>
                  <a:lnTo>
                    <a:pt x="9792" y="1424"/>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6" name="Freeform 676"/>
            <p:cNvSpPr>
              <a:spLocks/>
            </p:cNvSpPr>
            <p:nvPr/>
          </p:nvSpPr>
          <p:spPr bwMode="auto">
            <a:xfrm>
              <a:off x="16" y="16"/>
              <a:ext cx="9760" cy="1440"/>
            </a:xfrm>
            <a:custGeom>
              <a:avLst/>
              <a:gdLst>
                <a:gd name="T0" fmla="+- 0 9776 16"/>
                <a:gd name="T1" fmla="*/ T0 w 9760"/>
                <a:gd name="T2" fmla="+- 0 48 16"/>
                <a:gd name="T3" fmla="*/ 48 h 1440"/>
                <a:gd name="T4" fmla="+- 0 9773 16"/>
                <a:gd name="T5" fmla="*/ T4 w 9760"/>
                <a:gd name="T6" fmla="+- 0 36 16"/>
                <a:gd name="T7" fmla="*/ 36 h 1440"/>
                <a:gd name="T8" fmla="+- 0 9767 16"/>
                <a:gd name="T9" fmla="*/ T8 w 9760"/>
                <a:gd name="T10" fmla="+- 0 25 16"/>
                <a:gd name="T11" fmla="*/ 25 h 1440"/>
                <a:gd name="T12" fmla="+- 0 9756 16"/>
                <a:gd name="T13" fmla="*/ T12 w 9760"/>
                <a:gd name="T14" fmla="+- 0 19 16"/>
                <a:gd name="T15" fmla="*/ 19 h 1440"/>
                <a:gd name="T16" fmla="+- 0 9744 16"/>
                <a:gd name="T17" fmla="*/ T16 w 9760"/>
                <a:gd name="T18" fmla="+- 0 16 16"/>
                <a:gd name="T19" fmla="*/ 16 h 1440"/>
                <a:gd name="T20" fmla="+- 0 48 16"/>
                <a:gd name="T21" fmla="*/ T20 w 9760"/>
                <a:gd name="T22" fmla="+- 0 16 16"/>
                <a:gd name="T23" fmla="*/ 16 h 1440"/>
                <a:gd name="T24" fmla="+- 0 36 16"/>
                <a:gd name="T25" fmla="*/ T24 w 9760"/>
                <a:gd name="T26" fmla="+- 0 19 16"/>
                <a:gd name="T27" fmla="*/ 19 h 1440"/>
                <a:gd name="T28" fmla="+- 0 25 16"/>
                <a:gd name="T29" fmla="*/ T28 w 9760"/>
                <a:gd name="T30" fmla="+- 0 25 16"/>
                <a:gd name="T31" fmla="*/ 25 h 1440"/>
                <a:gd name="T32" fmla="+- 0 19 16"/>
                <a:gd name="T33" fmla="*/ T32 w 9760"/>
                <a:gd name="T34" fmla="+- 0 36 16"/>
                <a:gd name="T35" fmla="*/ 36 h 1440"/>
                <a:gd name="T36" fmla="+- 0 16 16"/>
                <a:gd name="T37" fmla="*/ T36 w 9760"/>
                <a:gd name="T38" fmla="+- 0 48 16"/>
                <a:gd name="T39" fmla="*/ 48 h 1440"/>
                <a:gd name="T40" fmla="+- 0 16 16"/>
                <a:gd name="T41" fmla="*/ T40 w 9760"/>
                <a:gd name="T42" fmla="+- 0 1424 16"/>
                <a:gd name="T43" fmla="*/ 1424 h 1440"/>
                <a:gd name="T44" fmla="+- 0 19 16"/>
                <a:gd name="T45" fmla="*/ T44 w 9760"/>
                <a:gd name="T46" fmla="+- 0 1436 16"/>
                <a:gd name="T47" fmla="*/ 1436 h 1440"/>
                <a:gd name="T48" fmla="+- 0 25 16"/>
                <a:gd name="T49" fmla="*/ T48 w 9760"/>
                <a:gd name="T50" fmla="+- 0 1447 16"/>
                <a:gd name="T51" fmla="*/ 1447 h 1440"/>
                <a:gd name="T52" fmla="+- 0 36 16"/>
                <a:gd name="T53" fmla="*/ T52 w 9760"/>
                <a:gd name="T54" fmla="+- 0 1453 16"/>
                <a:gd name="T55" fmla="*/ 1453 h 1440"/>
                <a:gd name="T56" fmla="+- 0 48 16"/>
                <a:gd name="T57" fmla="*/ T56 w 9760"/>
                <a:gd name="T58" fmla="+- 0 1456 16"/>
                <a:gd name="T59" fmla="*/ 1456 h 1440"/>
                <a:gd name="T60" fmla="+- 0 9744 16"/>
                <a:gd name="T61" fmla="*/ T60 w 9760"/>
                <a:gd name="T62" fmla="+- 0 1456 16"/>
                <a:gd name="T63" fmla="*/ 1456 h 1440"/>
                <a:gd name="T64" fmla="+- 0 9756 16"/>
                <a:gd name="T65" fmla="*/ T64 w 9760"/>
                <a:gd name="T66" fmla="+- 0 1453 16"/>
                <a:gd name="T67" fmla="*/ 1453 h 1440"/>
                <a:gd name="T68" fmla="+- 0 9767 16"/>
                <a:gd name="T69" fmla="*/ T68 w 9760"/>
                <a:gd name="T70" fmla="+- 0 1447 16"/>
                <a:gd name="T71" fmla="*/ 1447 h 1440"/>
                <a:gd name="T72" fmla="+- 0 9773 16"/>
                <a:gd name="T73" fmla="*/ T72 w 9760"/>
                <a:gd name="T74" fmla="+- 0 1436 16"/>
                <a:gd name="T75" fmla="*/ 1436 h 1440"/>
                <a:gd name="T76" fmla="+- 0 9776 16"/>
                <a:gd name="T77" fmla="*/ T76 w 9760"/>
                <a:gd name="T78" fmla="+- 0 1424 16"/>
                <a:gd name="T79" fmla="*/ 1424 h 1440"/>
                <a:gd name="T80" fmla="+- 0 9776 16"/>
                <a:gd name="T81" fmla="*/ T80 w 9760"/>
                <a:gd name="T82" fmla="+- 0 736 16"/>
                <a:gd name="T83" fmla="*/ 736 h 1440"/>
                <a:gd name="T84" fmla="+- 0 9776 16"/>
                <a:gd name="T85" fmla="*/ T84 w 9760"/>
                <a:gd name="T86" fmla="+- 0 48 16"/>
                <a:gd name="T87" fmla="*/ 48 h 14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1440">
                  <a:moveTo>
                    <a:pt x="9760" y="32"/>
                  </a:moveTo>
                  <a:lnTo>
                    <a:pt x="9757" y="20"/>
                  </a:lnTo>
                  <a:lnTo>
                    <a:pt x="9751" y="9"/>
                  </a:lnTo>
                  <a:lnTo>
                    <a:pt x="9740" y="3"/>
                  </a:lnTo>
                  <a:lnTo>
                    <a:pt x="9728" y="0"/>
                  </a:lnTo>
                  <a:lnTo>
                    <a:pt x="32" y="0"/>
                  </a:lnTo>
                  <a:lnTo>
                    <a:pt x="20" y="3"/>
                  </a:lnTo>
                  <a:lnTo>
                    <a:pt x="9" y="9"/>
                  </a:lnTo>
                  <a:lnTo>
                    <a:pt x="3" y="20"/>
                  </a:lnTo>
                  <a:lnTo>
                    <a:pt x="0" y="32"/>
                  </a:lnTo>
                  <a:lnTo>
                    <a:pt x="0" y="1408"/>
                  </a:lnTo>
                  <a:lnTo>
                    <a:pt x="3" y="1420"/>
                  </a:lnTo>
                  <a:lnTo>
                    <a:pt x="9" y="1431"/>
                  </a:lnTo>
                  <a:lnTo>
                    <a:pt x="20" y="1437"/>
                  </a:lnTo>
                  <a:lnTo>
                    <a:pt x="32" y="1440"/>
                  </a:lnTo>
                  <a:lnTo>
                    <a:pt x="9728" y="1440"/>
                  </a:lnTo>
                  <a:lnTo>
                    <a:pt x="9740" y="1437"/>
                  </a:lnTo>
                  <a:lnTo>
                    <a:pt x="9751" y="1431"/>
                  </a:lnTo>
                  <a:lnTo>
                    <a:pt x="9757" y="1420"/>
                  </a:lnTo>
                  <a:lnTo>
                    <a:pt x="9760" y="1408"/>
                  </a:lnTo>
                  <a:lnTo>
                    <a:pt x="9760" y="720"/>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7" name="Text Box 677"/>
            <p:cNvSpPr txBox="1">
              <a:spLocks noChangeArrowheads="1"/>
            </p:cNvSpPr>
            <p:nvPr/>
          </p:nvSpPr>
          <p:spPr bwMode="auto">
            <a:xfrm>
              <a:off x="-1280" y="0"/>
              <a:ext cx="11616" cy="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5"/>
                </a:spcBef>
                <a:spcAft>
                  <a:spcPts val="0"/>
                </a:spcAft>
                <a:buClrTx/>
                <a:buSzTx/>
                <a:buFontTx/>
                <a:buNone/>
                <a:tabLst/>
                <a:defRPr/>
              </a:pP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Queue</a:t>
              </a:r>
              <a:r>
                <a:rPr kumimoji="0" lang="es-CL" sz="950" b="0" i="0" u="none" strike="noStrike" kern="0" cap="none" spc="45"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45"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4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new</a:t>
              </a:r>
              <a:r>
                <a:rPr kumimoji="0" lang="es-CL" sz="950" b="0" i="0" u="none" strike="noStrike" kern="0" cap="none" spc="45"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LinkedList</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&lt;&gt;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956310" lvl="0" indent="0" defTabSz="914400" eaLnBrk="1" fontAlgn="auto" latinLnBrk="0" hangingPunct="1">
                <a:lnSpc>
                  <a:spcPct val="140000"/>
                </a:lnSpc>
                <a:spcBef>
                  <a:spcPts val="440"/>
                </a:spcBef>
                <a:spcAft>
                  <a:spcPts val="0"/>
                </a:spcAft>
                <a:buClrTx/>
                <a:buSzTx/>
                <a:buFontTx/>
                <a:buNone/>
                <a:tabLst/>
                <a:defRPr/>
              </a:pPr>
              <a:r>
                <a:rPr kumimoji="0" lang="es-CL" sz="950" b="0" i="0" u="none" strike="noStrike" kern="0" cap="none" spc="0" normalizeH="0" baseline="0" noProof="0" dirty="0" err="1">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a:t>
              </a:r>
              <a:r>
                <a:rPr kumimoji="0" lang="es-CL" sz="950" b="0" i="0" u="none" strike="noStrike" kern="0" cap="none" spc="20"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int</a:t>
              </a:r>
              <a:r>
                <a:rPr kumimoji="0" lang="es-CL" sz="950" b="0" i="0" u="none" strike="noStrike" kern="0" cap="none" spc="25" normalizeH="0" baseline="0" noProof="0" dirty="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2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25"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2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20</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endParaRPr kumimoji="0" lang="es-CL" sz="950" b="0" i="0" u="none" strike="noStrike" kern="0" cap="none" spc="20"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956310" lvl="0" indent="0" defTabSz="914400" eaLnBrk="1" fontAlgn="auto" latinLnBrk="0" hangingPunct="1">
                <a:lnSpc>
                  <a:spcPct val="140000"/>
                </a:lnSpc>
                <a:spcBef>
                  <a:spcPts val="440"/>
                </a:spcBef>
                <a:spcAft>
                  <a:spcPts val="0"/>
                </a:spcAft>
                <a:buClrTx/>
                <a:buSzTx/>
                <a:buFontTx/>
                <a:buNone/>
                <a:tabLst/>
                <a:defRPr/>
              </a:pPr>
              <a:r>
                <a:rPr lang="es-CL" sz="950" kern="0" spc="2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a:t>
              </a:r>
              <a:r>
                <a:rPr kumimoji="0" lang="es-CL" sz="950" b="0" i="0" u="none" strike="noStrike" kern="0" cap="none" spc="25"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5,</a:t>
              </a:r>
              <a:r>
                <a:rPr kumimoji="0" lang="es-CL" sz="950" b="0" i="0" u="none" strike="noStrike" kern="0" cap="none" spc="2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8,</a:t>
              </a:r>
              <a:r>
                <a:rPr kumimoji="0" lang="es-CL" sz="950" b="0" i="0" u="none" strike="noStrike" kern="0" cap="none" spc="25"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11,</a:t>
              </a:r>
              <a:r>
                <a:rPr kumimoji="0" lang="es-CL" sz="950" b="0" i="0" u="none" strike="noStrike" kern="0" cap="none" spc="2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14,</a:t>
              </a:r>
              <a:r>
                <a:rPr kumimoji="0" lang="es-CL" sz="950" b="0" i="0" u="none" strike="noStrike" kern="0" cap="none" spc="25"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17]</a:t>
              </a:r>
              <a:r>
                <a:rPr kumimoji="0" lang="es-CL" sz="950" b="0" i="0" u="none" strike="noStrike" kern="0" cap="none" spc="-56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remove</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smtClean="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a:t>
              </a:r>
              <a:r>
                <a:rPr kumimoji="0" lang="es-CL" sz="950" b="0" i="0" u="none" strike="noStrike" kern="0" cap="none" spc="5"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endParaRPr kumimoji="0" lang="es-CL" sz="950" b="0" i="0" u="none" strike="noStrike" kern="0" cap="none" spc="5" normalizeH="0" baseline="0" noProof="0" dirty="0" smtClean="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956310" lvl="0" indent="0" defTabSz="914400" eaLnBrk="1" fontAlgn="auto" latinLnBrk="0" hangingPunct="1">
                <a:lnSpc>
                  <a:spcPct val="140000"/>
                </a:lnSpc>
                <a:spcBef>
                  <a:spcPts val="440"/>
                </a:spcBef>
                <a:spcAft>
                  <a:spcPts val="0"/>
                </a:spcAft>
                <a:buClrTx/>
                <a:buSzTx/>
                <a:buFontTx/>
                <a:buNone/>
                <a:tabLst/>
                <a:defRPr/>
              </a:pPr>
              <a:r>
                <a:rPr kumimoji="0" lang="es-CL" sz="95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remove</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//5</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8866443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ES" b="1" dirty="0"/>
              <a:t>Eliminando encabezado .</a:t>
            </a:r>
            <a:r>
              <a:rPr lang="es-ES" b="1" dirty="0" err="1"/>
              <a:t>poll</a:t>
            </a:r>
            <a:endParaRPr lang="es-CL" dirty="0"/>
          </a:p>
          <a:p>
            <a:r>
              <a:rPr lang="es-ES" dirty="0"/>
              <a:t>En caso de que la cola esté vacía, </a:t>
            </a:r>
            <a:r>
              <a:rPr lang="es-ES" dirty="0" err="1"/>
              <a:t>poll</a:t>
            </a:r>
            <a:r>
              <a:rPr lang="es-ES" dirty="0"/>
              <a:t> devuelve </a:t>
            </a:r>
            <a:r>
              <a:rPr lang="es-ES" dirty="0" err="1"/>
              <a:t>null</a:t>
            </a:r>
            <a:r>
              <a:rPr lang="es-ES" dirty="0"/>
              <a:t>.</a:t>
            </a:r>
            <a:endParaRPr lang="es-CL" dirty="0"/>
          </a:p>
          <a:p>
            <a:pPr marL="0" indent="0">
              <a:buNone/>
            </a:pPr>
            <a:endParaRPr lang="es-ES" b="1" dirty="0"/>
          </a:p>
          <a:p>
            <a:pPr marL="0" indent="0">
              <a:buNone/>
            </a:pPr>
            <a:endParaRPr lang="es-ES" b="1" dirty="0" smtClean="0"/>
          </a:p>
          <a:p>
            <a:pPr marL="0" indent="0">
              <a:buNone/>
            </a:pPr>
            <a:endParaRPr lang="es-ES" b="1" dirty="0" smtClean="0"/>
          </a:p>
          <a:p>
            <a:pPr marL="0" indent="0">
              <a:buNone/>
            </a:pPr>
            <a:endParaRPr lang="es-ES" b="1" dirty="0"/>
          </a:p>
          <a:p>
            <a:pPr marL="0" indent="0">
              <a:buNone/>
            </a:pPr>
            <a:r>
              <a:rPr lang="es-ES" b="1" dirty="0" smtClean="0"/>
              <a:t>Obtener </a:t>
            </a:r>
            <a:r>
              <a:rPr lang="es-ES" b="1" dirty="0"/>
              <a:t>encabezado de la cola con .</a:t>
            </a:r>
            <a:r>
              <a:rPr lang="es-ES" b="1" dirty="0" err="1"/>
              <a:t>peek</a:t>
            </a:r>
            <a:endParaRPr lang="es-CL" dirty="0"/>
          </a:p>
          <a:p>
            <a:pPr marL="0" indent="0">
              <a:buNone/>
            </a:pPr>
            <a:endParaRPr lang="es-ES" sz="2400" dirty="0"/>
          </a:p>
        </p:txBody>
      </p:sp>
      <p:grpSp>
        <p:nvGrpSpPr>
          <p:cNvPr id="8" name="Grupo 7"/>
          <p:cNvGrpSpPr>
            <a:grpSpLocks/>
          </p:cNvGrpSpPr>
          <p:nvPr/>
        </p:nvGrpSpPr>
        <p:grpSpPr bwMode="auto">
          <a:xfrm>
            <a:off x="2976880" y="2599893"/>
            <a:ext cx="6228080" cy="1536912"/>
            <a:chOff x="1224" y="290"/>
            <a:chExt cx="9808" cy="2758"/>
          </a:xfrm>
        </p:grpSpPr>
        <p:sp>
          <p:nvSpPr>
            <p:cNvPr id="9" name="AutoShape 974"/>
            <p:cNvSpPr>
              <a:spLocks/>
            </p:cNvSpPr>
            <p:nvPr/>
          </p:nvSpPr>
          <p:spPr bwMode="auto">
            <a:xfrm>
              <a:off x="1224" y="292"/>
              <a:ext cx="9792" cy="1776"/>
            </a:xfrm>
            <a:custGeom>
              <a:avLst/>
              <a:gdLst>
                <a:gd name="T0" fmla="+- 0 10968 1224"/>
                <a:gd name="T1" fmla="*/ T0 w 9792"/>
                <a:gd name="T2" fmla="+- 0 292 292"/>
                <a:gd name="T3" fmla="*/ 292 h 1776"/>
                <a:gd name="T4" fmla="+- 0 1272 1224"/>
                <a:gd name="T5" fmla="*/ T4 w 9792"/>
                <a:gd name="T6" fmla="+- 0 292 292"/>
                <a:gd name="T7" fmla="*/ 292 h 1776"/>
                <a:gd name="T8" fmla="+- 0 1253 1224"/>
                <a:gd name="T9" fmla="*/ T8 w 9792"/>
                <a:gd name="T10" fmla="+- 0 296 292"/>
                <a:gd name="T11" fmla="*/ 296 h 1776"/>
                <a:gd name="T12" fmla="+- 0 1238 1224"/>
                <a:gd name="T13" fmla="*/ T12 w 9792"/>
                <a:gd name="T14" fmla="+- 0 306 292"/>
                <a:gd name="T15" fmla="*/ 306 h 1776"/>
                <a:gd name="T16" fmla="+- 0 1228 1224"/>
                <a:gd name="T17" fmla="*/ T16 w 9792"/>
                <a:gd name="T18" fmla="+- 0 321 292"/>
                <a:gd name="T19" fmla="*/ 321 h 1776"/>
                <a:gd name="T20" fmla="+- 0 1224 1224"/>
                <a:gd name="T21" fmla="*/ T20 w 9792"/>
                <a:gd name="T22" fmla="+- 0 340 292"/>
                <a:gd name="T23" fmla="*/ 340 h 1776"/>
                <a:gd name="T24" fmla="+- 0 1224 1224"/>
                <a:gd name="T25" fmla="*/ T24 w 9792"/>
                <a:gd name="T26" fmla="+- 0 2020 292"/>
                <a:gd name="T27" fmla="*/ 2020 h 1776"/>
                <a:gd name="T28" fmla="+- 0 1228 1224"/>
                <a:gd name="T29" fmla="*/ T28 w 9792"/>
                <a:gd name="T30" fmla="+- 0 2039 292"/>
                <a:gd name="T31" fmla="*/ 2039 h 1776"/>
                <a:gd name="T32" fmla="+- 0 1238 1224"/>
                <a:gd name="T33" fmla="*/ T32 w 9792"/>
                <a:gd name="T34" fmla="+- 0 2054 292"/>
                <a:gd name="T35" fmla="*/ 2054 h 1776"/>
                <a:gd name="T36" fmla="+- 0 1253 1224"/>
                <a:gd name="T37" fmla="*/ T36 w 9792"/>
                <a:gd name="T38" fmla="+- 0 2064 292"/>
                <a:gd name="T39" fmla="*/ 2064 h 1776"/>
                <a:gd name="T40" fmla="+- 0 1272 1224"/>
                <a:gd name="T41" fmla="*/ T40 w 9792"/>
                <a:gd name="T42" fmla="+- 0 2068 292"/>
                <a:gd name="T43" fmla="*/ 2068 h 1776"/>
                <a:gd name="T44" fmla="+- 0 10968 1224"/>
                <a:gd name="T45" fmla="*/ T44 w 9792"/>
                <a:gd name="T46" fmla="+- 0 2068 292"/>
                <a:gd name="T47" fmla="*/ 2068 h 1776"/>
                <a:gd name="T48" fmla="+- 0 10987 1224"/>
                <a:gd name="T49" fmla="*/ T48 w 9792"/>
                <a:gd name="T50" fmla="+- 0 2064 292"/>
                <a:gd name="T51" fmla="*/ 2064 h 1776"/>
                <a:gd name="T52" fmla="+- 0 11002 1224"/>
                <a:gd name="T53" fmla="*/ T52 w 9792"/>
                <a:gd name="T54" fmla="+- 0 2054 292"/>
                <a:gd name="T55" fmla="*/ 2054 h 1776"/>
                <a:gd name="T56" fmla="+- 0 11012 1224"/>
                <a:gd name="T57" fmla="*/ T56 w 9792"/>
                <a:gd name="T58" fmla="+- 0 2039 292"/>
                <a:gd name="T59" fmla="*/ 2039 h 1776"/>
                <a:gd name="T60" fmla="+- 0 11014 1224"/>
                <a:gd name="T61" fmla="*/ T60 w 9792"/>
                <a:gd name="T62" fmla="+- 0 2028 292"/>
                <a:gd name="T63" fmla="*/ 2028 h 1776"/>
                <a:gd name="T64" fmla="+- 0 1296 1224"/>
                <a:gd name="T65" fmla="*/ T64 w 9792"/>
                <a:gd name="T66" fmla="+- 0 2028 292"/>
                <a:gd name="T67" fmla="*/ 2028 h 1776"/>
                <a:gd name="T68" fmla="+- 0 1284 1224"/>
                <a:gd name="T69" fmla="*/ T68 w 9792"/>
                <a:gd name="T70" fmla="+- 0 2026 292"/>
                <a:gd name="T71" fmla="*/ 2026 h 1776"/>
                <a:gd name="T72" fmla="+- 0 1273 1224"/>
                <a:gd name="T73" fmla="*/ T72 w 9792"/>
                <a:gd name="T74" fmla="+- 0 2019 292"/>
                <a:gd name="T75" fmla="*/ 2019 h 1776"/>
                <a:gd name="T76" fmla="+- 0 1267 1224"/>
                <a:gd name="T77" fmla="*/ T76 w 9792"/>
                <a:gd name="T78" fmla="+- 0 2009 292"/>
                <a:gd name="T79" fmla="*/ 2009 h 1776"/>
                <a:gd name="T80" fmla="+- 0 1264 1224"/>
                <a:gd name="T81" fmla="*/ T80 w 9792"/>
                <a:gd name="T82" fmla="+- 0 1996 292"/>
                <a:gd name="T83" fmla="*/ 1996 h 1776"/>
                <a:gd name="T84" fmla="+- 0 1264 1224"/>
                <a:gd name="T85" fmla="*/ T84 w 9792"/>
                <a:gd name="T86" fmla="+- 0 364 292"/>
                <a:gd name="T87" fmla="*/ 364 h 1776"/>
                <a:gd name="T88" fmla="+- 0 1267 1224"/>
                <a:gd name="T89" fmla="*/ T88 w 9792"/>
                <a:gd name="T90" fmla="+- 0 352 292"/>
                <a:gd name="T91" fmla="*/ 352 h 1776"/>
                <a:gd name="T92" fmla="+- 0 1273 1224"/>
                <a:gd name="T93" fmla="*/ T92 w 9792"/>
                <a:gd name="T94" fmla="+- 0 342 292"/>
                <a:gd name="T95" fmla="*/ 342 h 1776"/>
                <a:gd name="T96" fmla="+- 0 1284 1224"/>
                <a:gd name="T97" fmla="*/ T96 w 9792"/>
                <a:gd name="T98" fmla="+- 0 335 292"/>
                <a:gd name="T99" fmla="*/ 335 h 1776"/>
                <a:gd name="T100" fmla="+- 0 1296 1224"/>
                <a:gd name="T101" fmla="*/ T100 w 9792"/>
                <a:gd name="T102" fmla="+- 0 332 292"/>
                <a:gd name="T103" fmla="*/ 332 h 1776"/>
                <a:gd name="T104" fmla="+- 0 11014 1224"/>
                <a:gd name="T105" fmla="*/ T104 w 9792"/>
                <a:gd name="T106" fmla="+- 0 332 292"/>
                <a:gd name="T107" fmla="*/ 332 h 1776"/>
                <a:gd name="T108" fmla="+- 0 11012 1224"/>
                <a:gd name="T109" fmla="*/ T108 w 9792"/>
                <a:gd name="T110" fmla="+- 0 321 292"/>
                <a:gd name="T111" fmla="*/ 321 h 1776"/>
                <a:gd name="T112" fmla="+- 0 11002 1224"/>
                <a:gd name="T113" fmla="*/ T112 w 9792"/>
                <a:gd name="T114" fmla="+- 0 306 292"/>
                <a:gd name="T115" fmla="*/ 306 h 1776"/>
                <a:gd name="T116" fmla="+- 0 10987 1224"/>
                <a:gd name="T117" fmla="*/ T116 w 9792"/>
                <a:gd name="T118" fmla="+- 0 296 292"/>
                <a:gd name="T119" fmla="*/ 296 h 1776"/>
                <a:gd name="T120" fmla="+- 0 10968 1224"/>
                <a:gd name="T121" fmla="*/ T120 w 9792"/>
                <a:gd name="T122" fmla="+- 0 292 292"/>
                <a:gd name="T123" fmla="*/ 292 h 1776"/>
                <a:gd name="T124" fmla="+- 0 11014 1224"/>
                <a:gd name="T125" fmla="*/ T124 w 9792"/>
                <a:gd name="T126" fmla="+- 0 332 292"/>
                <a:gd name="T127" fmla="*/ 332 h 1776"/>
                <a:gd name="T128" fmla="+- 0 10944 1224"/>
                <a:gd name="T129" fmla="*/ T128 w 9792"/>
                <a:gd name="T130" fmla="+- 0 332 292"/>
                <a:gd name="T131" fmla="*/ 332 h 1776"/>
                <a:gd name="T132" fmla="+- 0 10956 1224"/>
                <a:gd name="T133" fmla="*/ T132 w 9792"/>
                <a:gd name="T134" fmla="+- 0 335 292"/>
                <a:gd name="T135" fmla="*/ 335 h 1776"/>
                <a:gd name="T136" fmla="+- 0 10967 1224"/>
                <a:gd name="T137" fmla="*/ T136 w 9792"/>
                <a:gd name="T138" fmla="+- 0 342 292"/>
                <a:gd name="T139" fmla="*/ 342 h 1776"/>
                <a:gd name="T140" fmla="+- 0 10973 1224"/>
                <a:gd name="T141" fmla="*/ T140 w 9792"/>
                <a:gd name="T142" fmla="+- 0 352 292"/>
                <a:gd name="T143" fmla="*/ 352 h 1776"/>
                <a:gd name="T144" fmla="+- 0 10976 1224"/>
                <a:gd name="T145" fmla="*/ T144 w 9792"/>
                <a:gd name="T146" fmla="+- 0 364 292"/>
                <a:gd name="T147" fmla="*/ 364 h 1776"/>
                <a:gd name="T148" fmla="+- 0 10976 1224"/>
                <a:gd name="T149" fmla="*/ T148 w 9792"/>
                <a:gd name="T150" fmla="+- 0 1996 292"/>
                <a:gd name="T151" fmla="*/ 1996 h 1776"/>
                <a:gd name="T152" fmla="+- 0 10973 1224"/>
                <a:gd name="T153" fmla="*/ T152 w 9792"/>
                <a:gd name="T154" fmla="+- 0 2009 292"/>
                <a:gd name="T155" fmla="*/ 2009 h 1776"/>
                <a:gd name="T156" fmla="+- 0 10967 1224"/>
                <a:gd name="T157" fmla="*/ T156 w 9792"/>
                <a:gd name="T158" fmla="+- 0 2019 292"/>
                <a:gd name="T159" fmla="*/ 2019 h 1776"/>
                <a:gd name="T160" fmla="+- 0 10956 1224"/>
                <a:gd name="T161" fmla="*/ T160 w 9792"/>
                <a:gd name="T162" fmla="+- 0 2026 292"/>
                <a:gd name="T163" fmla="*/ 2026 h 1776"/>
                <a:gd name="T164" fmla="+- 0 10944 1224"/>
                <a:gd name="T165" fmla="*/ T164 w 9792"/>
                <a:gd name="T166" fmla="+- 0 2028 292"/>
                <a:gd name="T167" fmla="*/ 2028 h 1776"/>
                <a:gd name="T168" fmla="+- 0 11014 1224"/>
                <a:gd name="T169" fmla="*/ T168 w 9792"/>
                <a:gd name="T170" fmla="+- 0 2028 292"/>
                <a:gd name="T171" fmla="*/ 2028 h 1776"/>
                <a:gd name="T172" fmla="+- 0 11016 1224"/>
                <a:gd name="T173" fmla="*/ T172 w 9792"/>
                <a:gd name="T174" fmla="+- 0 2020 292"/>
                <a:gd name="T175" fmla="*/ 2020 h 1776"/>
                <a:gd name="T176" fmla="+- 0 11016 1224"/>
                <a:gd name="T177" fmla="*/ T176 w 9792"/>
                <a:gd name="T178" fmla="+- 0 340 292"/>
                <a:gd name="T179" fmla="*/ 340 h 1776"/>
                <a:gd name="T180" fmla="+- 0 11014 1224"/>
                <a:gd name="T181" fmla="*/ T180 w 9792"/>
                <a:gd name="T182" fmla="+- 0 332 292"/>
                <a:gd name="T183" fmla="*/ 332 h 17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1776">
                  <a:moveTo>
                    <a:pt x="9744" y="0"/>
                  </a:moveTo>
                  <a:lnTo>
                    <a:pt x="48" y="0"/>
                  </a:lnTo>
                  <a:lnTo>
                    <a:pt x="29" y="4"/>
                  </a:lnTo>
                  <a:lnTo>
                    <a:pt x="14" y="14"/>
                  </a:lnTo>
                  <a:lnTo>
                    <a:pt x="4" y="29"/>
                  </a:lnTo>
                  <a:lnTo>
                    <a:pt x="0" y="48"/>
                  </a:lnTo>
                  <a:lnTo>
                    <a:pt x="0" y="1728"/>
                  </a:lnTo>
                  <a:lnTo>
                    <a:pt x="4" y="1747"/>
                  </a:lnTo>
                  <a:lnTo>
                    <a:pt x="14" y="1762"/>
                  </a:lnTo>
                  <a:lnTo>
                    <a:pt x="29" y="1772"/>
                  </a:lnTo>
                  <a:lnTo>
                    <a:pt x="48" y="1776"/>
                  </a:lnTo>
                  <a:lnTo>
                    <a:pt x="9744" y="1776"/>
                  </a:lnTo>
                  <a:lnTo>
                    <a:pt x="9763" y="1772"/>
                  </a:lnTo>
                  <a:lnTo>
                    <a:pt x="9778" y="1762"/>
                  </a:lnTo>
                  <a:lnTo>
                    <a:pt x="9788" y="1747"/>
                  </a:lnTo>
                  <a:lnTo>
                    <a:pt x="9790" y="1736"/>
                  </a:lnTo>
                  <a:lnTo>
                    <a:pt x="72" y="1736"/>
                  </a:lnTo>
                  <a:lnTo>
                    <a:pt x="60" y="1734"/>
                  </a:lnTo>
                  <a:lnTo>
                    <a:pt x="49" y="1727"/>
                  </a:lnTo>
                  <a:lnTo>
                    <a:pt x="43" y="1717"/>
                  </a:lnTo>
                  <a:lnTo>
                    <a:pt x="40" y="1704"/>
                  </a:lnTo>
                  <a:lnTo>
                    <a:pt x="40" y="72"/>
                  </a:lnTo>
                  <a:lnTo>
                    <a:pt x="43" y="60"/>
                  </a:lnTo>
                  <a:lnTo>
                    <a:pt x="49" y="50"/>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50"/>
                  </a:lnTo>
                  <a:lnTo>
                    <a:pt x="9749" y="60"/>
                  </a:lnTo>
                  <a:lnTo>
                    <a:pt x="9752" y="72"/>
                  </a:lnTo>
                  <a:lnTo>
                    <a:pt x="9752" y="1704"/>
                  </a:lnTo>
                  <a:lnTo>
                    <a:pt x="9749" y="1717"/>
                  </a:lnTo>
                  <a:lnTo>
                    <a:pt x="9743" y="1727"/>
                  </a:lnTo>
                  <a:lnTo>
                    <a:pt x="9732" y="1734"/>
                  </a:lnTo>
                  <a:lnTo>
                    <a:pt x="9720" y="1736"/>
                  </a:lnTo>
                  <a:lnTo>
                    <a:pt x="9790" y="1736"/>
                  </a:lnTo>
                  <a:lnTo>
                    <a:pt x="9792" y="1728"/>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0" name="Freeform 975"/>
            <p:cNvSpPr>
              <a:spLocks/>
            </p:cNvSpPr>
            <p:nvPr/>
          </p:nvSpPr>
          <p:spPr bwMode="auto">
            <a:xfrm>
              <a:off x="1240" y="308"/>
              <a:ext cx="9760" cy="1744"/>
            </a:xfrm>
            <a:custGeom>
              <a:avLst/>
              <a:gdLst>
                <a:gd name="T0" fmla="+- 0 11000 1240"/>
                <a:gd name="T1" fmla="*/ T0 w 9760"/>
                <a:gd name="T2" fmla="+- 0 340 308"/>
                <a:gd name="T3" fmla="*/ 340 h 1744"/>
                <a:gd name="T4" fmla="+- 0 10997 1240"/>
                <a:gd name="T5" fmla="*/ T4 w 9760"/>
                <a:gd name="T6" fmla="+- 0 328 308"/>
                <a:gd name="T7" fmla="*/ 328 h 1744"/>
                <a:gd name="T8" fmla="+- 0 10991 1240"/>
                <a:gd name="T9" fmla="*/ T8 w 9760"/>
                <a:gd name="T10" fmla="+- 0 318 308"/>
                <a:gd name="T11" fmla="*/ 318 h 1744"/>
                <a:gd name="T12" fmla="+- 0 10980 1240"/>
                <a:gd name="T13" fmla="*/ T12 w 9760"/>
                <a:gd name="T14" fmla="+- 0 311 308"/>
                <a:gd name="T15" fmla="*/ 311 h 1744"/>
                <a:gd name="T16" fmla="+- 0 10968 1240"/>
                <a:gd name="T17" fmla="*/ T16 w 9760"/>
                <a:gd name="T18" fmla="+- 0 308 308"/>
                <a:gd name="T19" fmla="*/ 308 h 1744"/>
                <a:gd name="T20" fmla="+- 0 1272 1240"/>
                <a:gd name="T21" fmla="*/ T20 w 9760"/>
                <a:gd name="T22" fmla="+- 0 308 308"/>
                <a:gd name="T23" fmla="*/ 308 h 1744"/>
                <a:gd name="T24" fmla="+- 0 1260 1240"/>
                <a:gd name="T25" fmla="*/ T24 w 9760"/>
                <a:gd name="T26" fmla="+- 0 311 308"/>
                <a:gd name="T27" fmla="*/ 311 h 1744"/>
                <a:gd name="T28" fmla="+- 0 1249 1240"/>
                <a:gd name="T29" fmla="*/ T28 w 9760"/>
                <a:gd name="T30" fmla="+- 0 318 308"/>
                <a:gd name="T31" fmla="*/ 318 h 1744"/>
                <a:gd name="T32" fmla="+- 0 1243 1240"/>
                <a:gd name="T33" fmla="*/ T32 w 9760"/>
                <a:gd name="T34" fmla="+- 0 328 308"/>
                <a:gd name="T35" fmla="*/ 328 h 1744"/>
                <a:gd name="T36" fmla="+- 0 1240 1240"/>
                <a:gd name="T37" fmla="*/ T36 w 9760"/>
                <a:gd name="T38" fmla="+- 0 340 308"/>
                <a:gd name="T39" fmla="*/ 340 h 1744"/>
                <a:gd name="T40" fmla="+- 0 1240 1240"/>
                <a:gd name="T41" fmla="*/ T40 w 9760"/>
                <a:gd name="T42" fmla="+- 0 2020 308"/>
                <a:gd name="T43" fmla="*/ 2020 h 1744"/>
                <a:gd name="T44" fmla="+- 0 1243 1240"/>
                <a:gd name="T45" fmla="*/ T44 w 9760"/>
                <a:gd name="T46" fmla="+- 0 2033 308"/>
                <a:gd name="T47" fmla="*/ 2033 h 1744"/>
                <a:gd name="T48" fmla="+- 0 1249 1240"/>
                <a:gd name="T49" fmla="*/ T48 w 9760"/>
                <a:gd name="T50" fmla="+- 0 2043 308"/>
                <a:gd name="T51" fmla="*/ 2043 h 1744"/>
                <a:gd name="T52" fmla="+- 0 1260 1240"/>
                <a:gd name="T53" fmla="*/ T52 w 9760"/>
                <a:gd name="T54" fmla="+- 0 2050 308"/>
                <a:gd name="T55" fmla="*/ 2050 h 1744"/>
                <a:gd name="T56" fmla="+- 0 1272 1240"/>
                <a:gd name="T57" fmla="*/ T56 w 9760"/>
                <a:gd name="T58" fmla="+- 0 2052 308"/>
                <a:gd name="T59" fmla="*/ 2052 h 1744"/>
                <a:gd name="T60" fmla="+- 0 10968 1240"/>
                <a:gd name="T61" fmla="*/ T60 w 9760"/>
                <a:gd name="T62" fmla="+- 0 2052 308"/>
                <a:gd name="T63" fmla="*/ 2052 h 1744"/>
                <a:gd name="T64" fmla="+- 0 10980 1240"/>
                <a:gd name="T65" fmla="*/ T64 w 9760"/>
                <a:gd name="T66" fmla="+- 0 2050 308"/>
                <a:gd name="T67" fmla="*/ 2050 h 1744"/>
                <a:gd name="T68" fmla="+- 0 10991 1240"/>
                <a:gd name="T69" fmla="*/ T68 w 9760"/>
                <a:gd name="T70" fmla="+- 0 2043 308"/>
                <a:gd name="T71" fmla="*/ 2043 h 1744"/>
                <a:gd name="T72" fmla="+- 0 10997 1240"/>
                <a:gd name="T73" fmla="*/ T72 w 9760"/>
                <a:gd name="T74" fmla="+- 0 2033 308"/>
                <a:gd name="T75" fmla="*/ 2033 h 1744"/>
                <a:gd name="T76" fmla="+- 0 11000 1240"/>
                <a:gd name="T77" fmla="*/ T76 w 9760"/>
                <a:gd name="T78" fmla="+- 0 2020 308"/>
                <a:gd name="T79" fmla="*/ 2020 h 1744"/>
                <a:gd name="T80" fmla="+- 0 11000 1240"/>
                <a:gd name="T81" fmla="*/ T80 w 9760"/>
                <a:gd name="T82" fmla="+- 0 1180 308"/>
                <a:gd name="T83" fmla="*/ 1180 h 1744"/>
                <a:gd name="T84" fmla="+- 0 11000 1240"/>
                <a:gd name="T85" fmla="*/ T84 w 9760"/>
                <a:gd name="T86" fmla="+- 0 340 308"/>
                <a:gd name="T87" fmla="*/ 340 h 17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1744">
                  <a:moveTo>
                    <a:pt x="9760" y="32"/>
                  </a:moveTo>
                  <a:lnTo>
                    <a:pt x="9757" y="20"/>
                  </a:lnTo>
                  <a:lnTo>
                    <a:pt x="9751" y="10"/>
                  </a:lnTo>
                  <a:lnTo>
                    <a:pt x="9740" y="3"/>
                  </a:lnTo>
                  <a:lnTo>
                    <a:pt x="9728" y="0"/>
                  </a:lnTo>
                  <a:lnTo>
                    <a:pt x="32" y="0"/>
                  </a:lnTo>
                  <a:lnTo>
                    <a:pt x="20" y="3"/>
                  </a:lnTo>
                  <a:lnTo>
                    <a:pt x="9" y="10"/>
                  </a:lnTo>
                  <a:lnTo>
                    <a:pt x="3" y="20"/>
                  </a:lnTo>
                  <a:lnTo>
                    <a:pt x="0" y="32"/>
                  </a:lnTo>
                  <a:lnTo>
                    <a:pt x="0" y="1712"/>
                  </a:lnTo>
                  <a:lnTo>
                    <a:pt x="3" y="1725"/>
                  </a:lnTo>
                  <a:lnTo>
                    <a:pt x="9" y="1735"/>
                  </a:lnTo>
                  <a:lnTo>
                    <a:pt x="20" y="1742"/>
                  </a:lnTo>
                  <a:lnTo>
                    <a:pt x="32" y="1744"/>
                  </a:lnTo>
                  <a:lnTo>
                    <a:pt x="9728" y="1744"/>
                  </a:lnTo>
                  <a:lnTo>
                    <a:pt x="9740" y="1742"/>
                  </a:lnTo>
                  <a:lnTo>
                    <a:pt x="9751" y="1735"/>
                  </a:lnTo>
                  <a:lnTo>
                    <a:pt x="9757" y="1725"/>
                  </a:lnTo>
                  <a:lnTo>
                    <a:pt x="9760" y="1712"/>
                  </a:lnTo>
                  <a:lnTo>
                    <a:pt x="9760" y="872"/>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2" name="Text Box 976"/>
            <p:cNvSpPr txBox="1">
              <a:spLocks noChangeArrowheads="1"/>
            </p:cNvSpPr>
            <p:nvPr/>
          </p:nvSpPr>
          <p:spPr bwMode="auto">
            <a:xfrm>
              <a:off x="1240" y="290"/>
              <a:ext cx="9792" cy="2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5"/>
                </a:spcBef>
                <a:spcAft>
                  <a:spcPts val="0"/>
                </a:spcAft>
                <a:buClrTx/>
                <a:buSzTx/>
                <a:buFontTx/>
                <a:buNone/>
                <a:tabLst/>
                <a:defRPr/>
              </a:pP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Queue</a:t>
              </a:r>
              <a:r>
                <a:rPr kumimoji="0" lang="es-CL" sz="950" b="0" i="0" u="none" strike="noStrike" kern="0" cap="none" spc="45"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45"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4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new</a:t>
              </a:r>
              <a:r>
                <a:rPr kumimoji="0" lang="es-CL" sz="950" b="0" i="0" u="none" strike="noStrike" kern="0" cap="none" spc="45"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LinkedList</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&lt;&gt;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2196465" lvl="0" indent="0" defTabSz="914400" eaLnBrk="1" fontAlgn="auto" latinLnBrk="0" hangingPunct="1">
                <a:lnSpc>
                  <a:spcPct val="140000"/>
                </a:lnSpc>
                <a:spcBef>
                  <a:spcPts val="440"/>
                </a:spcBef>
                <a:spcAft>
                  <a:spcPts val="0"/>
                </a:spcAft>
                <a:buClrTx/>
                <a:buSzTx/>
                <a:buFontTx/>
                <a:buNone/>
                <a:tabLst/>
                <a:defRPr/>
              </a:pPr>
              <a:r>
                <a:rPr kumimoji="0" lang="es-CL" sz="950" b="0" i="0" u="none" strike="noStrike" kern="0" cap="none" spc="0" normalizeH="0" baseline="0" noProof="0" dirty="0" err="1">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a:t>
              </a:r>
              <a:r>
                <a:rPr kumimoji="0" lang="es-CL" sz="950" b="0" i="0" u="none" strike="noStrike" kern="0" cap="none" spc="20"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int</a:t>
              </a:r>
              <a:r>
                <a:rPr kumimoji="0" lang="es-CL" sz="950" b="0" i="0" u="none" strike="noStrike" kern="0" cap="none" spc="25" normalizeH="0" baseline="0" noProof="0" dirty="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25"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25"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2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endParaRPr kumimoji="0" lang="es-CL" sz="950" b="0" i="0" u="none" strike="noStrike" kern="0" cap="none" spc="25"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2196465" lvl="0" indent="0" defTabSz="914400" eaLnBrk="1" fontAlgn="auto" latinLnBrk="0" hangingPunct="1">
                <a:lnSpc>
                  <a:spcPct val="140000"/>
                </a:lnSpc>
                <a:spcBef>
                  <a:spcPts val="440"/>
                </a:spcBef>
                <a:spcAft>
                  <a:spcPts val="0"/>
                </a:spcAft>
                <a:buClrTx/>
                <a:buSzTx/>
                <a:buFontTx/>
                <a:buNone/>
                <a:tabLst/>
                <a:defRPr/>
              </a:pPr>
              <a:r>
                <a:rPr kumimoji="0" lang="es-CL" sz="950" b="0" i="0" u="none" strike="noStrike" kern="0" cap="none" spc="0" normalizeH="0" baseline="0" noProof="0" dirty="0"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a:t>
              </a:r>
              <a:r>
                <a:rPr kumimoji="0" lang="es-CL" sz="950" b="0" i="0" u="none" strike="noStrike" kern="0" cap="none" spc="25"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a:t>
              </a:r>
              <a:r>
                <a:rPr kumimoji="0" lang="es-CL" sz="950" b="0" i="0" u="none" strike="noStrike" kern="0" cap="none" spc="-555"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poll</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a:t>
              </a:r>
              <a:r>
                <a:rPr kumimoji="0" lang="es-CL" sz="950" b="0" i="0" u="none" strike="noStrike" kern="0" cap="none" spc="5"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poll</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a:t>
              </a:r>
              <a:r>
                <a:rPr kumimoji="0" lang="es-CL" sz="950" b="0" i="0" u="none" strike="noStrike" kern="0" cap="none" spc="5"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poll</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null</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grpSp>
        <p:nvGrpSpPr>
          <p:cNvPr id="13" name="Grupo 12"/>
          <p:cNvGrpSpPr>
            <a:grpSpLocks/>
          </p:cNvGrpSpPr>
          <p:nvPr/>
        </p:nvGrpSpPr>
        <p:grpSpPr bwMode="auto">
          <a:xfrm>
            <a:off x="2855703" y="5118409"/>
            <a:ext cx="6339097" cy="1159464"/>
            <a:chOff x="1224" y="300"/>
            <a:chExt cx="9792" cy="1741"/>
          </a:xfrm>
        </p:grpSpPr>
        <p:sp>
          <p:nvSpPr>
            <p:cNvPr id="18" name="AutoShape 978"/>
            <p:cNvSpPr>
              <a:spLocks/>
            </p:cNvSpPr>
            <p:nvPr/>
          </p:nvSpPr>
          <p:spPr bwMode="auto">
            <a:xfrm>
              <a:off x="1224" y="300"/>
              <a:ext cx="9792" cy="1168"/>
            </a:xfrm>
            <a:custGeom>
              <a:avLst/>
              <a:gdLst>
                <a:gd name="T0" fmla="+- 0 10968 1224"/>
                <a:gd name="T1" fmla="*/ T0 w 9792"/>
                <a:gd name="T2" fmla="+- 0 300 300"/>
                <a:gd name="T3" fmla="*/ 300 h 1168"/>
                <a:gd name="T4" fmla="+- 0 1272 1224"/>
                <a:gd name="T5" fmla="*/ T4 w 9792"/>
                <a:gd name="T6" fmla="+- 0 300 300"/>
                <a:gd name="T7" fmla="*/ 300 h 1168"/>
                <a:gd name="T8" fmla="+- 0 1253 1224"/>
                <a:gd name="T9" fmla="*/ T8 w 9792"/>
                <a:gd name="T10" fmla="+- 0 304 300"/>
                <a:gd name="T11" fmla="*/ 304 h 1168"/>
                <a:gd name="T12" fmla="+- 0 1238 1224"/>
                <a:gd name="T13" fmla="*/ T12 w 9792"/>
                <a:gd name="T14" fmla="+- 0 314 300"/>
                <a:gd name="T15" fmla="*/ 314 h 1168"/>
                <a:gd name="T16" fmla="+- 0 1228 1224"/>
                <a:gd name="T17" fmla="*/ T16 w 9792"/>
                <a:gd name="T18" fmla="+- 0 329 300"/>
                <a:gd name="T19" fmla="*/ 329 h 1168"/>
                <a:gd name="T20" fmla="+- 0 1224 1224"/>
                <a:gd name="T21" fmla="*/ T20 w 9792"/>
                <a:gd name="T22" fmla="+- 0 348 300"/>
                <a:gd name="T23" fmla="*/ 348 h 1168"/>
                <a:gd name="T24" fmla="+- 0 1224 1224"/>
                <a:gd name="T25" fmla="*/ T24 w 9792"/>
                <a:gd name="T26" fmla="+- 0 1420 300"/>
                <a:gd name="T27" fmla="*/ 1420 h 1168"/>
                <a:gd name="T28" fmla="+- 0 1228 1224"/>
                <a:gd name="T29" fmla="*/ T28 w 9792"/>
                <a:gd name="T30" fmla="+- 0 1439 300"/>
                <a:gd name="T31" fmla="*/ 1439 h 1168"/>
                <a:gd name="T32" fmla="+- 0 1238 1224"/>
                <a:gd name="T33" fmla="*/ T32 w 9792"/>
                <a:gd name="T34" fmla="+- 0 1454 300"/>
                <a:gd name="T35" fmla="*/ 1454 h 1168"/>
                <a:gd name="T36" fmla="+- 0 1253 1224"/>
                <a:gd name="T37" fmla="*/ T36 w 9792"/>
                <a:gd name="T38" fmla="+- 0 1464 300"/>
                <a:gd name="T39" fmla="*/ 1464 h 1168"/>
                <a:gd name="T40" fmla="+- 0 1272 1224"/>
                <a:gd name="T41" fmla="*/ T40 w 9792"/>
                <a:gd name="T42" fmla="+- 0 1468 300"/>
                <a:gd name="T43" fmla="*/ 1468 h 1168"/>
                <a:gd name="T44" fmla="+- 0 10968 1224"/>
                <a:gd name="T45" fmla="*/ T44 w 9792"/>
                <a:gd name="T46" fmla="+- 0 1468 300"/>
                <a:gd name="T47" fmla="*/ 1468 h 1168"/>
                <a:gd name="T48" fmla="+- 0 10987 1224"/>
                <a:gd name="T49" fmla="*/ T48 w 9792"/>
                <a:gd name="T50" fmla="+- 0 1464 300"/>
                <a:gd name="T51" fmla="*/ 1464 h 1168"/>
                <a:gd name="T52" fmla="+- 0 11002 1224"/>
                <a:gd name="T53" fmla="*/ T52 w 9792"/>
                <a:gd name="T54" fmla="+- 0 1454 300"/>
                <a:gd name="T55" fmla="*/ 1454 h 1168"/>
                <a:gd name="T56" fmla="+- 0 11012 1224"/>
                <a:gd name="T57" fmla="*/ T56 w 9792"/>
                <a:gd name="T58" fmla="+- 0 1439 300"/>
                <a:gd name="T59" fmla="*/ 1439 h 1168"/>
                <a:gd name="T60" fmla="+- 0 11014 1224"/>
                <a:gd name="T61" fmla="*/ T60 w 9792"/>
                <a:gd name="T62" fmla="+- 0 1428 300"/>
                <a:gd name="T63" fmla="*/ 1428 h 1168"/>
                <a:gd name="T64" fmla="+- 0 1296 1224"/>
                <a:gd name="T65" fmla="*/ T64 w 9792"/>
                <a:gd name="T66" fmla="+- 0 1428 300"/>
                <a:gd name="T67" fmla="*/ 1428 h 1168"/>
                <a:gd name="T68" fmla="+- 0 1284 1224"/>
                <a:gd name="T69" fmla="*/ T68 w 9792"/>
                <a:gd name="T70" fmla="+- 0 1426 300"/>
                <a:gd name="T71" fmla="*/ 1426 h 1168"/>
                <a:gd name="T72" fmla="+- 0 1273 1224"/>
                <a:gd name="T73" fmla="*/ T72 w 9792"/>
                <a:gd name="T74" fmla="+- 0 1419 300"/>
                <a:gd name="T75" fmla="*/ 1419 h 1168"/>
                <a:gd name="T76" fmla="+- 0 1267 1224"/>
                <a:gd name="T77" fmla="*/ T76 w 9792"/>
                <a:gd name="T78" fmla="+- 0 1409 300"/>
                <a:gd name="T79" fmla="*/ 1409 h 1168"/>
                <a:gd name="T80" fmla="+- 0 1264 1224"/>
                <a:gd name="T81" fmla="*/ T80 w 9792"/>
                <a:gd name="T82" fmla="+- 0 1396 300"/>
                <a:gd name="T83" fmla="*/ 1396 h 1168"/>
                <a:gd name="T84" fmla="+- 0 1264 1224"/>
                <a:gd name="T85" fmla="*/ T84 w 9792"/>
                <a:gd name="T86" fmla="+- 0 372 300"/>
                <a:gd name="T87" fmla="*/ 372 h 1168"/>
                <a:gd name="T88" fmla="+- 0 1267 1224"/>
                <a:gd name="T89" fmla="*/ T88 w 9792"/>
                <a:gd name="T90" fmla="+- 0 360 300"/>
                <a:gd name="T91" fmla="*/ 360 h 1168"/>
                <a:gd name="T92" fmla="+- 0 1273 1224"/>
                <a:gd name="T93" fmla="*/ T92 w 9792"/>
                <a:gd name="T94" fmla="+- 0 349 300"/>
                <a:gd name="T95" fmla="*/ 349 h 1168"/>
                <a:gd name="T96" fmla="+- 0 1284 1224"/>
                <a:gd name="T97" fmla="*/ T96 w 9792"/>
                <a:gd name="T98" fmla="+- 0 343 300"/>
                <a:gd name="T99" fmla="*/ 343 h 1168"/>
                <a:gd name="T100" fmla="+- 0 1296 1224"/>
                <a:gd name="T101" fmla="*/ T100 w 9792"/>
                <a:gd name="T102" fmla="+- 0 340 300"/>
                <a:gd name="T103" fmla="*/ 340 h 1168"/>
                <a:gd name="T104" fmla="+- 0 11014 1224"/>
                <a:gd name="T105" fmla="*/ T104 w 9792"/>
                <a:gd name="T106" fmla="+- 0 340 300"/>
                <a:gd name="T107" fmla="*/ 340 h 1168"/>
                <a:gd name="T108" fmla="+- 0 11012 1224"/>
                <a:gd name="T109" fmla="*/ T108 w 9792"/>
                <a:gd name="T110" fmla="+- 0 329 300"/>
                <a:gd name="T111" fmla="*/ 329 h 1168"/>
                <a:gd name="T112" fmla="+- 0 11002 1224"/>
                <a:gd name="T113" fmla="*/ T112 w 9792"/>
                <a:gd name="T114" fmla="+- 0 314 300"/>
                <a:gd name="T115" fmla="*/ 314 h 1168"/>
                <a:gd name="T116" fmla="+- 0 10987 1224"/>
                <a:gd name="T117" fmla="*/ T116 w 9792"/>
                <a:gd name="T118" fmla="+- 0 304 300"/>
                <a:gd name="T119" fmla="*/ 304 h 1168"/>
                <a:gd name="T120" fmla="+- 0 10968 1224"/>
                <a:gd name="T121" fmla="*/ T120 w 9792"/>
                <a:gd name="T122" fmla="+- 0 300 300"/>
                <a:gd name="T123" fmla="*/ 300 h 1168"/>
                <a:gd name="T124" fmla="+- 0 11014 1224"/>
                <a:gd name="T125" fmla="*/ T124 w 9792"/>
                <a:gd name="T126" fmla="+- 0 340 300"/>
                <a:gd name="T127" fmla="*/ 340 h 1168"/>
                <a:gd name="T128" fmla="+- 0 10944 1224"/>
                <a:gd name="T129" fmla="*/ T128 w 9792"/>
                <a:gd name="T130" fmla="+- 0 340 300"/>
                <a:gd name="T131" fmla="*/ 340 h 1168"/>
                <a:gd name="T132" fmla="+- 0 10956 1224"/>
                <a:gd name="T133" fmla="*/ T132 w 9792"/>
                <a:gd name="T134" fmla="+- 0 343 300"/>
                <a:gd name="T135" fmla="*/ 343 h 1168"/>
                <a:gd name="T136" fmla="+- 0 10967 1224"/>
                <a:gd name="T137" fmla="*/ T136 w 9792"/>
                <a:gd name="T138" fmla="+- 0 349 300"/>
                <a:gd name="T139" fmla="*/ 349 h 1168"/>
                <a:gd name="T140" fmla="+- 0 10973 1224"/>
                <a:gd name="T141" fmla="*/ T140 w 9792"/>
                <a:gd name="T142" fmla="+- 0 360 300"/>
                <a:gd name="T143" fmla="*/ 360 h 1168"/>
                <a:gd name="T144" fmla="+- 0 10976 1224"/>
                <a:gd name="T145" fmla="*/ T144 w 9792"/>
                <a:gd name="T146" fmla="+- 0 372 300"/>
                <a:gd name="T147" fmla="*/ 372 h 1168"/>
                <a:gd name="T148" fmla="+- 0 10976 1224"/>
                <a:gd name="T149" fmla="*/ T148 w 9792"/>
                <a:gd name="T150" fmla="+- 0 1396 300"/>
                <a:gd name="T151" fmla="*/ 1396 h 1168"/>
                <a:gd name="T152" fmla="+- 0 10973 1224"/>
                <a:gd name="T153" fmla="*/ T152 w 9792"/>
                <a:gd name="T154" fmla="+- 0 1409 300"/>
                <a:gd name="T155" fmla="*/ 1409 h 1168"/>
                <a:gd name="T156" fmla="+- 0 10967 1224"/>
                <a:gd name="T157" fmla="*/ T156 w 9792"/>
                <a:gd name="T158" fmla="+- 0 1419 300"/>
                <a:gd name="T159" fmla="*/ 1419 h 1168"/>
                <a:gd name="T160" fmla="+- 0 10956 1224"/>
                <a:gd name="T161" fmla="*/ T160 w 9792"/>
                <a:gd name="T162" fmla="+- 0 1426 300"/>
                <a:gd name="T163" fmla="*/ 1426 h 1168"/>
                <a:gd name="T164" fmla="+- 0 10944 1224"/>
                <a:gd name="T165" fmla="*/ T164 w 9792"/>
                <a:gd name="T166" fmla="+- 0 1428 300"/>
                <a:gd name="T167" fmla="*/ 1428 h 1168"/>
                <a:gd name="T168" fmla="+- 0 11014 1224"/>
                <a:gd name="T169" fmla="*/ T168 w 9792"/>
                <a:gd name="T170" fmla="+- 0 1428 300"/>
                <a:gd name="T171" fmla="*/ 1428 h 1168"/>
                <a:gd name="T172" fmla="+- 0 11016 1224"/>
                <a:gd name="T173" fmla="*/ T172 w 9792"/>
                <a:gd name="T174" fmla="+- 0 1420 300"/>
                <a:gd name="T175" fmla="*/ 1420 h 1168"/>
                <a:gd name="T176" fmla="+- 0 11016 1224"/>
                <a:gd name="T177" fmla="*/ T176 w 9792"/>
                <a:gd name="T178" fmla="+- 0 348 300"/>
                <a:gd name="T179" fmla="*/ 348 h 1168"/>
                <a:gd name="T180" fmla="+- 0 11014 1224"/>
                <a:gd name="T181" fmla="*/ T180 w 9792"/>
                <a:gd name="T182" fmla="+- 0 340 300"/>
                <a:gd name="T183" fmla="*/ 340 h 11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1168">
                  <a:moveTo>
                    <a:pt x="9744" y="0"/>
                  </a:moveTo>
                  <a:lnTo>
                    <a:pt x="48" y="0"/>
                  </a:lnTo>
                  <a:lnTo>
                    <a:pt x="29" y="4"/>
                  </a:lnTo>
                  <a:lnTo>
                    <a:pt x="14" y="14"/>
                  </a:lnTo>
                  <a:lnTo>
                    <a:pt x="4" y="29"/>
                  </a:lnTo>
                  <a:lnTo>
                    <a:pt x="0" y="48"/>
                  </a:lnTo>
                  <a:lnTo>
                    <a:pt x="0" y="1120"/>
                  </a:lnTo>
                  <a:lnTo>
                    <a:pt x="4" y="1139"/>
                  </a:lnTo>
                  <a:lnTo>
                    <a:pt x="14" y="1154"/>
                  </a:lnTo>
                  <a:lnTo>
                    <a:pt x="29" y="1164"/>
                  </a:lnTo>
                  <a:lnTo>
                    <a:pt x="48" y="1168"/>
                  </a:lnTo>
                  <a:lnTo>
                    <a:pt x="9744" y="1168"/>
                  </a:lnTo>
                  <a:lnTo>
                    <a:pt x="9763" y="1164"/>
                  </a:lnTo>
                  <a:lnTo>
                    <a:pt x="9778" y="1154"/>
                  </a:lnTo>
                  <a:lnTo>
                    <a:pt x="9788" y="1139"/>
                  </a:lnTo>
                  <a:lnTo>
                    <a:pt x="9790" y="1128"/>
                  </a:lnTo>
                  <a:lnTo>
                    <a:pt x="72" y="1128"/>
                  </a:lnTo>
                  <a:lnTo>
                    <a:pt x="60" y="1126"/>
                  </a:lnTo>
                  <a:lnTo>
                    <a:pt x="49" y="1119"/>
                  </a:lnTo>
                  <a:lnTo>
                    <a:pt x="43" y="1109"/>
                  </a:lnTo>
                  <a:lnTo>
                    <a:pt x="40" y="1096"/>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1096"/>
                  </a:lnTo>
                  <a:lnTo>
                    <a:pt x="9749" y="1109"/>
                  </a:lnTo>
                  <a:lnTo>
                    <a:pt x="9743" y="1119"/>
                  </a:lnTo>
                  <a:lnTo>
                    <a:pt x="9732" y="1126"/>
                  </a:lnTo>
                  <a:lnTo>
                    <a:pt x="9720" y="1128"/>
                  </a:lnTo>
                  <a:lnTo>
                    <a:pt x="9790" y="1128"/>
                  </a:lnTo>
                  <a:lnTo>
                    <a:pt x="9792" y="1120"/>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9" name="Freeform 979"/>
            <p:cNvSpPr>
              <a:spLocks/>
            </p:cNvSpPr>
            <p:nvPr/>
          </p:nvSpPr>
          <p:spPr bwMode="auto">
            <a:xfrm>
              <a:off x="1240" y="316"/>
              <a:ext cx="9760" cy="1136"/>
            </a:xfrm>
            <a:custGeom>
              <a:avLst/>
              <a:gdLst>
                <a:gd name="T0" fmla="+- 0 11000 1240"/>
                <a:gd name="T1" fmla="*/ T0 w 9760"/>
                <a:gd name="T2" fmla="+- 0 348 316"/>
                <a:gd name="T3" fmla="*/ 348 h 1136"/>
                <a:gd name="T4" fmla="+- 0 10997 1240"/>
                <a:gd name="T5" fmla="*/ T4 w 9760"/>
                <a:gd name="T6" fmla="+- 0 336 316"/>
                <a:gd name="T7" fmla="*/ 336 h 1136"/>
                <a:gd name="T8" fmla="+- 0 10991 1240"/>
                <a:gd name="T9" fmla="*/ T8 w 9760"/>
                <a:gd name="T10" fmla="+- 0 325 316"/>
                <a:gd name="T11" fmla="*/ 325 h 1136"/>
                <a:gd name="T12" fmla="+- 0 10980 1240"/>
                <a:gd name="T13" fmla="*/ T12 w 9760"/>
                <a:gd name="T14" fmla="+- 0 319 316"/>
                <a:gd name="T15" fmla="*/ 319 h 1136"/>
                <a:gd name="T16" fmla="+- 0 10968 1240"/>
                <a:gd name="T17" fmla="*/ T16 w 9760"/>
                <a:gd name="T18" fmla="+- 0 316 316"/>
                <a:gd name="T19" fmla="*/ 316 h 1136"/>
                <a:gd name="T20" fmla="+- 0 1272 1240"/>
                <a:gd name="T21" fmla="*/ T20 w 9760"/>
                <a:gd name="T22" fmla="+- 0 316 316"/>
                <a:gd name="T23" fmla="*/ 316 h 1136"/>
                <a:gd name="T24" fmla="+- 0 1260 1240"/>
                <a:gd name="T25" fmla="*/ T24 w 9760"/>
                <a:gd name="T26" fmla="+- 0 319 316"/>
                <a:gd name="T27" fmla="*/ 319 h 1136"/>
                <a:gd name="T28" fmla="+- 0 1249 1240"/>
                <a:gd name="T29" fmla="*/ T28 w 9760"/>
                <a:gd name="T30" fmla="+- 0 325 316"/>
                <a:gd name="T31" fmla="*/ 325 h 1136"/>
                <a:gd name="T32" fmla="+- 0 1243 1240"/>
                <a:gd name="T33" fmla="*/ T32 w 9760"/>
                <a:gd name="T34" fmla="+- 0 336 316"/>
                <a:gd name="T35" fmla="*/ 336 h 1136"/>
                <a:gd name="T36" fmla="+- 0 1240 1240"/>
                <a:gd name="T37" fmla="*/ T36 w 9760"/>
                <a:gd name="T38" fmla="+- 0 348 316"/>
                <a:gd name="T39" fmla="*/ 348 h 1136"/>
                <a:gd name="T40" fmla="+- 0 1240 1240"/>
                <a:gd name="T41" fmla="*/ T40 w 9760"/>
                <a:gd name="T42" fmla="+- 0 1420 316"/>
                <a:gd name="T43" fmla="*/ 1420 h 1136"/>
                <a:gd name="T44" fmla="+- 0 1243 1240"/>
                <a:gd name="T45" fmla="*/ T44 w 9760"/>
                <a:gd name="T46" fmla="+- 0 1433 316"/>
                <a:gd name="T47" fmla="*/ 1433 h 1136"/>
                <a:gd name="T48" fmla="+- 0 1249 1240"/>
                <a:gd name="T49" fmla="*/ T48 w 9760"/>
                <a:gd name="T50" fmla="+- 0 1443 316"/>
                <a:gd name="T51" fmla="*/ 1443 h 1136"/>
                <a:gd name="T52" fmla="+- 0 1260 1240"/>
                <a:gd name="T53" fmla="*/ T52 w 9760"/>
                <a:gd name="T54" fmla="+- 0 1450 316"/>
                <a:gd name="T55" fmla="*/ 1450 h 1136"/>
                <a:gd name="T56" fmla="+- 0 1272 1240"/>
                <a:gd name="T57" fmla="*/ T56 w 9760"/>
                <a:gd name="T58" fmla="+- 0 1452 316"/>
                <a:gd name="T59" fmla="*/ 1452 h 1136"/>
                <a:gd name="T60" fmla="+- 0 10968 1240"/>
                <a:gd name="T61" fmla="*/ T60 w 9760"/>
                <a:gd name="T62" fmla="+- 0 1452 316"/>
                <a:gd name="T63" fmla="*/ 1452 h 1136"/>
                <a:gd name="T64" fmla="+- 0 10980 1240"/>
                <a:gd name="T65" fmla="*/ T64 w 9760"/>
                <a:gd name="T66" fmla="+- 0 1450 316"/>
                <a:gd name="T67" fmla="*/ 1450 h 1136"/>
                <a:gd name="T68" fmla="+- 0 10991 1240"/>
                <a:gd name="T69" fmla="*/ T68 w 9760"/>
                <a:gd name="T70" fmla="+- 0 1443 316"/>
                <a:gd name="T71" fmla="*/ 1443 h 1136"/>
                <a:gd name="T72" fmla="+- 0 10997 1240"/>
                <a:gd name="T73" fmla="*/ T72 w 9760"/>
                <a:gd name="T74" fmla="+- 0 1433 316"/>
                <a:gd name="T75" fmla="*/ 1433 h 1136"/>
                <a:gd name="T76" fmla="+- 0 11000 1240"/>
                <a:gd name="T77" fmla="*/ T76 w 9760"/>
                <a:gd name="T78" fmla="+- 0 1420 316"/>
                <a:gd name="T79" fmla="*/ 1420 h 1136"/>
                <a:gd name="T80" fmla="+- 0 11000 1240"/>
                <a:gd name="T81" fmla="*/ T80 w 9760"/>
                <a:gd name="T82" fmla="+- 0 884 316"/>
                <a:gd name="T83" fmla="*/ 884 h 1136"/>
                <a:gd name="T84" fmla="+- 0 11000 1240"/>
                <a:gd name="T85" fmla="*/ T84 w 9760"/>
                <a:gd name="T86" fmla="+- 0 348 316"/>
                <a:gd name="T87" fmla="*/ 348 h 113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1136">
                  <a:moveTo>
                    <a:pt x="9760" y="32"/>
                  </a:moveTo>
                  <a:lnTo>
                    <a:pt x="9757" y="20"/>
                  </a:lnTo>
                  <a:lnTo>
                    <a:pt x="9751" y="9"/>
                  </a:lnTo>
                  <a:lnTo>
                    <a:pt x="9740" y="3"/>
                  </a:lnTo>
                  <a:lnTo>
                    <a:pt x="9728" y="0"/>
                  </a:lnTo>
                  <a:lnTo>
                    <a:pt x="32" y="0"/>
                  </a:lnTo>
                  <a:lnTo>
                    <a:pt x="20" y="3"/>
                  </a:lnTo>
                  <a:lnTo>
                    <a:pt x="9" y="9"/>
                  </a:lnTo>
                  <a:lnTo>
                    <a:pt x="3" y="20"/>
                  </a:lnTo>
                  <a:lnTo>
                    <a:pt x="0" y="32"/>
                  </a:lnTo>
                  <a:lnTo>
                    <a:pt x="0" y="1104"/>
                  </a:lnTo>
                  <a:lnTo>
                    <a:pt x="3" y="1117"/>
                  </a:lnTo>
                  <a:lnTo>
                    <a:pt x="9" y="1127"/>
                  </a:lnTo>
                  <a:lnTo>
                    <a:pt x="20" y="1134"/>
                  </a:lnTo>
                  <a:lnTo>
                    <a:pt x="32" y="1136"/>
                  </a:lnTo>
                  <a:lnTo>
                    <a:pt x="9728" y="1136"/>
                  </a:lnTo>
                  <a:lnTo>
                    <a:pt x="9740" y="1134"/>
                  </a:lnTo>
                  <a:lnTo>
                    <a:pt x="9751" y="1127"/>
                  </a:lnTo>
                  <a:lnTo>
                    <a:pt x="9757" y="1117"/>
                  </a:lnTo>
                  <a:lnTo>
                    <a:pt x="9760" y="1104"/>
                  </a:lnTo>
                  <a:lnTo>
                    <a:pt x="9760" y="568"/>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20" name="Text Box 980"/>
            <p:cNvSpPr txBox="1">
              <a:spLocks noChangeArrowheads="1"/>
            </p:cNvSpPr>
            <p:nvPr/>
          </p:nvSpPr>
          <p:spPr bwMode="auto">
            <a:xfrm>
              <a:off x="1224" y="300"/>
              <a:ext cx="9792" cy="1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1" i="0" u="none" strike="noStrike" kern="0" cap="none" spc="0" normalizeH="0" baseline="0" noProof="0" dirty="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5"/>
                </a:spcBef>
                <a:spcAft>
                  <a:spcPts val="0"/>
                </a:spcAft>
                <a:buClrTx/>
                <a:buSzTx/>
                <a:buFontTx/>
                <a:buNone/>
                <a:tabLst/>
                <a:defRPr/>
              </a:pP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Queue</a:t>
              </a:r>
              <a:r>
                <a:rPr kumimoji="0" lang="es-CL" sz="950" b="0" i="0" u="none" strike="noStrike" kern="0" cap="none" spc="45"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45"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4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new</a:t>
              </a:r>
              <a:r>
                <a:rPr kumimoji="0" lang="es-CL" sz="950" b="0" i="0" u="none" strike="noStrike" kern="0" cap="none" spc="45"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LinkedList</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&lt;&gt;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2344420" lvl="0" indent="0" defTabSz="914400" eaLnBrk="1" fontAlgn="auto" latinLnBrk="0" hangingPunct="1">
                <a:lnSpc>
                  <a:spcPct val="140000"/>
                </a:lnSpc>
                <a:spcBef>
                  <a:spcPts val="440"/>
                </a:spcBef>
                <a:spcAft>
                  <a:spcPts val="0"/>
                </a:spcAft>
                <a:buClrTx/>
                <a:buSzTx/>
                <a:buFontTx/>
                <a:buNone/>
                <a:tabLst/>
                <a:defRPr/>
              </a:pPr>
              <a:r>
                <a:rPr kumimoji="0" lang="es-CL" sz="950" b="0" i="0" u="none" strike="noStrike" kern="0" cap="none" spc="0" normalizeH="0" baseline="0" noProof="0" dirty="0" err="1">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a:t>
              </a:r>
              <a:r>
                <a:rPr kumimoji="0" lang="es-CL" sz="950" b="0" i="0" u="none" strike="noStrike" kern="0" cap="none" spc="20"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int</a:t>
              </a:r>
              <a:r>
                <a:rPr kumimoji="0" lang="es-CL" sz="950" b="0" i="0" u="none" strike="noStrike" kern="0" cap="none" spc="20" normalizeH="0" baseline="0" noProof="0" dirty="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2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30</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2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2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40</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endParaRPr kumimoji="0" lang="es-CL" sz="950" b="0" i="0" u="none" strike="noStrike" kern="0" cap="none" spc="20"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2344420" lvl="0" indent="0" defTabSz="914400" eaLnBrk="1" fontAlgn="auto" latinLnBrk="0" hangingPunct="1">
                <a:lnSpc>
                  <a:spcPct val="140000"/>
                </a:lnSpc>
                <a:spcBef>
                  <a:spcPts val="440"/>
                </a:spcBef>
                <a:spcAft>
                  <a:spcPts val="0"/>
                </a:spcAft>
                <a:buClrTx/>
                <a:buSzTx/>
                <a:buFontTx/>
                <a:buNone/>
                <a:tabLst/>
                <a:defRPr/>
              </a:pPr>
              <a:r>
                <a:rPr lang="es-CL" sz="950" kern="0" spc="2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endParaRPr kumimoji="0" lang="es-CL" sz="950" b="0" i="0" u="none" strike="noStrike" kern="0" cap="none" spc="5"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2344420" lvl="0" indent="0" defTabSz="914400" eaLnBrk="1" fontAlgn="auto" latinLnBrk="0" hangingPunct="1">
                <a:lnSpc>
                  <a:spcPct val="140000"/>
                </a:lnSpc>
                <a:spcBef>
                  <a:spcPts val="440"/>
                </a:spcBef>
                <a:spcAft>
                  <a:spcPts val="0"/>
                </a:spcAft>
                <a:buClrTx/>
                <a:buSzTx/>
                <a:buFontTx/>
                <a:buNone/>
                <a:tabLst/>
                <a:defRPr/>
              </a:pPr>
              <a:r>
                <a:rPr kumimoji="0" lang="es-CL" sz="95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peek</a:t>
              </a:r>
              <a:r>
                <a:rPr kumimoji="0" lang="es-CL" sz="950" b="0" i="0" u="none" strike="noStrike" kern="0" cap="none" spc="8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8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tickets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peek</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8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//30</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7960014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MX" b="1" dirty="0" smtClean="0"/>
              <a:t>Introducción a </a:t>
            </a:r>
            <a:r>
              <a:rPr lang="es-MX" b="1" dirty="0" err="1" smtClean="0"/>
              <a:t>Map</a:t>
            </a:r>
            <a:endParaRPr lang="es-CL" dirty="0"/>
          </a:p>
          <a:p>
            <a:pPr marL="0" indent="0">
              <a:buNone/>
            </a:pPr>
            <a:r>
              <a:rPr lang="es-ES" b="1" dirty="0"/>
              <a:t>Objetivos</a:t>
            </a:r>
            <a:endParaRPr lang="es-CL" dirty="0"/>
          </a:p>
          <a:p>
            <a:pPr marL="0" indent="0">
              <a:buNone/>
            </a:pPr>
            <a:r>
              <a:rPr lang="es-ES" b="1" dirty="0"/>
              <a:t> </a:t>
            </a:r>
            <a:endParaRPr lang="es-CL" dirty="0"/>
          </a:p>
          <a:p>
            <a:pPr lvl="0"/>
            <a:r>
              <a:rPr lang="es-ES" dirty="0"/>
              <a:t>Conocer la utilidad de un </a:t>
            </a:r>
            <a:r>
              <a:rPr lang="es-ES" dirty="0" err="1"/>
              <a:t>map</a:t>
            </a:r>
            <a:r>
              <a:rPr lang="es-ES" dirty="0"/>
              <a:t>. </a:t>
            </a:r>
            <a:endParaRPr lang="es-CL" dirty="0"/>
          </a:p>
          <a:p>
            <a:pPr lvl="0"/>
            <a:r>
              <a:rPr lang="es-ES" dirty="0"/>
              <a:t>Crear un </a:t>
            </a:r>
            <a:r>
              <a:rPr lang="es-ES" dirty="0" err="1"/>
              <a:t>map</a:t>
            </a:r>
            <a:r>
              <a:rPr lang="es-ES" dirty="0"/>
              <a:t>.</a:t>
            </a:r>
            <a:endParaRPr lang="es-CL" dirty="0"/>
          </a:p>
          <a:p>
            <a:pPr lvl="0"/>
            <a:r>
              <a:rPr lang="es-ES" dirty="0"/>
              <a:t>Conocer los conceptos de llave y valor.</a:t>
            </a:r>
            <a:endParaRPr lang="es-CL" dirty="0"/>
          </a:p>
          <a:p>
            <a:pPr lvl="0"/>
            <a:r>
              <a:rPr lang="es-ES" dirty="0"/>
              <a:t>Acceder a elementos dentro de un </a:t>
            </a:r>
            <a:r>
              <a:rPr lang="es-ES" dirty="0" err="1"/>
              <a:t>map</a:t>
            </a:r>
            <a:r>
              <a:rPr lang="es-ES" dirty="0"/>
              <a:t> a través de la clave. </a:t>
            </a:r>
            <a:endParaRPr lang="es-CL" dirty="0"/>
          </a:p>
          <a:p>
            <a:pPr lvl="0"/>
            <a:r>
              <a:rPr lang="es-ES" dirty="0"/>
              <a:t>Iterar </a:t>
            </a:r>
            <a:r>
              <a:rPr lang="es-ES" dirty="0" err="1"/>
              <a:t>maps</a:t>
            </a:r>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37773565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ES" b="1" dirty="0" err="1"/>
              <a:t>Map</a:t>
            </a:r>
            <a:endParaRPr lang="es-CL" dirty="0"/>
          </a:p>
          <a:p>
            <a:r>
              <a:rPr lang="es-ES" dirty="0"/>
              <a:t>La interfaz </a:t>
            </a:r>
            <a:r>
              <a:rPr lang="es-ES" dirty="0" err="1"/>
              <a:t>Map</a:t>
            </a:r>
            <a:r>
              <a:rPr lang="es-ES" dirty="0"/>
              <a:t> representa una asignación entre una clave y un valor. La interfaz de mapa no es un subtipo de </a:t>
            </a:r>
            <a:r>
              <a:rPr lang="es-ES" dirty="0" err="1"/>
              <a:t>Collection</a:t>
            </a:r>
            <a:r>
              <a:rPr lang="es-ES" dirty="0"/>
              <a:t>. Por lo tanto, se comporta un poco diferente del resto de los tipos de colección.</a:t>
            </a:r>
            <a:endParaRPr lang="es-CL" dirty="0"/>
          </a:p>
          <a:p>
            <a:pPr marL="0" indent="0">
              <a:buNone/>
            </a:pPr>
            <a:endParaRPr lang="es-CL" dirty="0"/>
          </a:p>
          <a:p>
            <a:pPr marL="0" indent="0">
              <a:buNone/>
            </a:pPr>
            <a:endParaRPr lang="es-ES" sz="2400" dirty="0"/>
          </a:p>
        </p:txBody>
      </p:sp>
      <p:pic>
        <p:nvPicPr>
          <p:cNvPr id="5" name="image10.jpeg"/>
          <p:cNvPicPr/>
          <p:nvPr/>
        </p:nvPicPr>
        <p:blipFill>
          <a:blip r:embed="rId2" cstate="print"/>
          <a:stretch>
            <a:fillRect/>
          </a:stretch>
        </p:blipFill>
        <p:spPr>
          <a:xfrm>
            <a:off x="3188017" y="3522027"/>
            <a:ext cx="5815965" cy="2211705"/>
          </a:xfrm>
          <a:prstGeom prst="rect">
            <a:avLst/>
          </a:prstGeom>
        </p:spPr>
      </p:pic>
    </p:spTree>
    <p:extLst>
      <p:ext uri="{BB962C8B-B14F-4D97-AF65-F5344CB8AC3E}">
        <p14:creationId xmlns:p14="http://schemas.microsoft.com/office/powerpoint/2010/main" val="22931585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ES" b="1" dirty="0"/>
              <a:t>¿Por qué y cuándo usar </a:t>
            </a:r>
            <a:r>
              <a:rPr lang="es-ES" b="1" dirty="0" err="1"/>
              <a:t>Maps</a:t>
            </a:r>
            <a:r>
              <a:rPr lang="es-ES" b="1" dirty="0"/>
              <a:t>?</a:t>
            </a:r>
            <a:endParaRPr lang="es-CL" dirty="0"/>
          </a:p>
          <a:p>
            <a:pPr marL="0" indent="0">
              <a:buNone/>
            </a:pPr>
            <a:r>
              <a:rPr lang="es-ES" dirty="0"/>
              <a:t>Los mapas son perfectos para usar con el mapeo de asociación de valores clave, como los diccionarios. </a:t>
            </a:r>
            <a:endParaRPr lang="es-ES" dirty="0" smtClean="0"/>
          </a:p>
          <a:p>
            <a:pPr marL="0" indent="0">
              <a:buNone/>
            </a:pPr>
            <a:r>
              <a:rPr lang="es-ES" dirty="0" smtClean="0"/>
              <a:t>Los </a:t>
            </a:r>
            <a:r>
              <a:rPr lang="es-ES" dirty="0"/>
              <a:t>mapas se utilizan para realizar la búsqueda por claves o cuando desean recuperar y actualizar elementos por claves. </a:t>
            </a:r>
            <a:endParaRPr lang="es-ES" dirty="0" smtClean="0"/>
          </a:p>
          <a:p>
            <a:pPr marL="0" indent="0">
              <a:buNone/>
            </a:pPr>
            <a:r>
              <a:rPr lang="es-ES" dirty="0" smtClean="0"/>
              <a:t>Algunos </a:t>
            </a:r>
            <a:r>
              <a:rPr lang="es-ES" dirty="0"/>
              <a:t>ejemplos son:</a:t>
            </a:r>
            <a:endParaRPr lang="es-CL" dirty="0"/>
          </a:p>
          <a:p>
            <a:pPr lvl="0"/>
            <a:r>
              <a:rPr lang="es-ES" dirty="0"/>
              <a:t>Un mapa de códigos de error y sus descripciones. </a:t>
            </a:r>
            <a:endParaRPr lang="es-CL" dirty="0"/>
          </a:p>
          <a:p>
            <a:pPr lvl="0"/>
            <a:r>
              <a:rPr lang="es-ES" dirty="0"/>
              <a:t>Un mapa de códigos postales y ciudades.</a:t>
            </a:r>
            <a:endParaRPr lang="es-CL" dirty="0"/>
          </a:p>
          <a:p>
            <a:pPr lvl="0"/>
            <a:r>
              <a:rPr lang="es-ES" dirty="0"/>
              <a:t>Un mapa de clases y estudiantes. </a:t>
            </a:r>
            <a:endParaRPr lang="es-CL" dirty="0"/>
          </a:p>
          <a:p>
            <a:pPr lvl="0"/>
            <a:r>
              <a:rPr lang="es-ES" dirty="0"/>
              <a:t>Cada clase está asociada con una lista de estudiantes.</a:t>
            </a:r>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25707928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fontScale="92500" lnSpcReduction="10000"/>
          </a:bodyPr>
          <a:lstStyle/>
          <a:p>
            <a:pPr marL="0" indent="0">
              <a:buNone/>
            </a:pPr>
            <a:endParaRPr lang="es-ES" b="1" dirty="0" smtClean="0"/>
          </a:p>
          <a:p>
            <a:pPr marL="0" indent="0">
              <a:buNone/>
            </a:pPr>
            <a:r>
              <a:rPr lang="es-ES" b="1" dirty="0" smtClean="0"/>
              <a:t>Métodos </a:t>
            </a:r>
            <a:r>
              <a:rPr lang="es-ES" b="1" dirty="0"/>
              <a:t>en la interfaz del mapa:</a:t>
            </a:r>
            <a:endParaRPr lang="es-CL" dirty="0"/>
          </a:p>
          <a:p>
            <a:pPr lvl="0"/>
            <a:r>
              <a:rPr lang="es-ES" dirty="0" err="1"/>
              <a:t>Object</a:t>
            </a:r>
            <a:r>
              <a:rPr lang="es-ES" dirty="0"/>
              <a:t> </a:t>
            </a:r>
            <a:r>
              <a:rPr lang="es-ES" dirty="0" err="1"/>
              <a:t>put</a:t>
            </a:r>
            <a:r>
              <a:rPr lang="es-ES" dirty="0"/>
              <a:t>(</a:t>
            </a:r>
            <a:r>
              <a:rPr lang="es-ES" dirty="0" err="1"/>
              <a:t>Object</a:t>
            </a:r>
            <a:r>
              <a:rPr lang="es-ES" dirty="0"/>
              <a:t> </a:t>
            </a:r>
            <a:r>
              <a:rPr lang="es-ES" dirty="0" err="1"/>
              <a:t>key</a:t>
            </a:r>
            <a:r>
              <a:rPr lang="es-ES" dirty="0"/>
              <a:t>, </a:t>
            </a:r>
            <a:r>
              <a:rPr lang="es-ES" dirty="0" err="1"/>
              <a:t>Object</a:t>
            </a:r>
            <a:r>
              <a:rPr lang="es-ES" dirty="0"/>
              <a:t> </a:t>
            </a:r>
            <a:r>
              <a:rPr lang="es-ES" dirty="0" err="1"/>
              <a:t>value</a:t>
            </a:r>
            <a:r>
              <a:rPr lang="es-ES" dirty="0"/>
              <a:t>): este método se utiliza para insertar nuevos valores, con clave y valor.</a:t>
            </a:r>
            <a:endParaRPr lang="es-CL" dirty="0"/>
          </a:p>
          <a:p>
            <a:pPr lvl="0"/>
            <a:r>
              <a:rPr lang="es-ES" dirty="0" err="1"/>
              <a:t>void</a:t>
            </a:r>
            <a:r>
              <a:rPr lang="es-ES" dirty="0"/>
              <a:t> </a:t>
            </a:r>
            <a:r>
              <a:rPr lang="es-ES" dirty="0" err="1"/>
              <a:t>putAll</a:t>
            </a:r>
            <a:r>
              <a:rPr lang="es-ES" dirty="0"/>
              <a:t>(</a:t>
            </a:r>
            <a:r>
              <a:rPr lang="es-ES" dirty="0" err="1"/>
              <a:t>Map</a:t>
            </a:r>
            <a:r>
              <a:rPr lang="es-ES" dirty="0"/>
              <a:t> </a:t>
            </a:r>
            <a:r>
              <a:rPr lang="es-ES" dirty="0" err="1"/>
              <a:t>map</a:t>
            </a:r>
            <a:r>
              <a:rPr lang="es-ES" dirty="0"/>
              <a:t>): este método se utiliza para insertar múltiples valores, a través de un mapa como parámetro.</a:t>
            </a:r>
            <a:endParaRPr lang="es-CL" dirty="0"/>
          </a:p>
          <a:p>
            <a:pPr lvl="0"/>
            <a:r>
              <a:rPr lang="es-ES" dirty="0" err="1"/>
              <a:t>Object</a:t>
            </a:r>
            <a:r>
              <a:rPr lang="es-ES" dirty="0"/>
              <a:t> </a:t>
            </a:r>
            <a:r>
              <a:rPr lang="es-ES" dirty="0" err="1"/>
              <a:t>remove</a:t>
            </a:r>
            <a:r>
              <a:rPr lang="es-ES" dirty="0"/>
              <a:t>(</a:t>
            </a:r>
            <a:r>
              <a:rPr lang="es-ES" dirty="0" err="1"/>
              <a:t>Object</a:t>
            </a:r>
            <a:r>
              <a:rPr lang="es-ES" dirty="0"/>
              <a:t> </a:t>
            </a:r>
            <a:r>
              <a:rPr lang="es-ES" dirty="0" err="1"/>
              <a:t>key</a:t>
            </a:r>
            <a:r>
              <a:rPr lang="es-ES" dirty="0"/>
              <a:t>): este método se utiliza para eliminar una entrada para la clave especificada.</a:t>
            </a:r>
            <a:endParaRPr lang="es-CL" dirty="0"/>
          </a:p>
          <a:p>
            <a:pPr lvl="0"/>
            <a:r>
              <a:rPr lang="es-ES" dirty="0" err="1"/>
              <a:t>Object</a:t>
            </a:r>
            <a:r>
              <a:rPr lang="es-ES" dirty="0"/>
              <a:t> </a:t>
            </a:r>
            <a:r>
              <a:rPr lang="es-ES" dirty="0" err="1"/>
              <a:t>get</a:t>
            </a:r>
            <a:r>
              <a:rPr lang="es-ES" dirty="0"/>
              <a:t>(</a:t>
            </a:r>
            <a:r>
              <a:rPr lang="es-ES" dirty="0" err="1"/>
              <a:t>Object</a:t>
            </a:r>
            <a:r>
              <a:rPr lang="es-ES" dirty="0"/>
              <a:t> </a:t>
            </a:r>
            <a:r>
              <a:rPr lang="es-ES" dirty="0" err="1"/>
              <a:t>key</a:t>
            </a:r>
            <a:r>
              <a:rPr lang="es-ES" dirty="0"/>
              <a:t>): este método se utiliza para devolver el valor de la clave especificada. </a:t>
            </a:r>
            <a:r>
              <a:rPr lang="es-ES" dirty="0" err="1"/>
              <a:t>boolean</a:t>
            </a:r>
            <a:r>
              <a:rPr lang="es-ES" dirty="0"/>
              <a:t> </a:t>
            </a:r>
            <a:r>
              <a:rPr lang="es-ES" dirty="0" err="1"/>
              <a:t>containsKey</a:t>
            </a:r>
            <a:r>
              <a:rPr lang="es-ES" dirty="0"/>
              <a:t>(</a:t>
            </a:r>
            <a:r>
              <a:rPr lang="es-ES" dirty="0" err="1"/>
              <a:t>Object</a:t>
            </a:r>
            <a:r>
              <a:rPr lang="es-ES" dirty="0"/>
              <a:t> </a:t>
            </a:r>
            <a:r>
              <a:rPr lang="es-ES" dirty="0" err="1"/>
              <a:t>key</a:t>
            </a:r>
            <a:r>
              <a:rPr lang="es-ES" dirty="0"/>
              <a:t>): este método se utiliza para buscar la clave especificada.</a:t>
            </a:r>
            <a:endParaRPr lang="es-CL" dirty="0"/>
          </a:p>
          <a:p>
            <a:pPr lvl="0"/>
            <a:r>
              <a:rPr lang="es-ES" dirty="0"/>
              <a:t>Set </a:t>
            </a:r>
            <a:r>
              <a:rPr lang="es-ES" dirty="0" err="1"/>
              <a:t>keySet</a:t>
            </a:r>
            <a:r>
              <a:rPr lang="es-ES" dirty="0"/>
              <a:t>(): este método se utiliza para devolver la vista tipo Set que contiene todas las claves.</a:t>
            </a:r>
            <a:endParaRPr lang="es-CL" dirty="0"/>
          </a:p>
          <a:p>
            <a:pPr lvl="0"/>
            <a:r>
              <a:rPr lang="es-ES" dirty="0"/>
              <a:t>Set </a:t>
            </a:r>
            <a:r>
              <a:rPr lang="es-ES" dirty="0" err="1"/>
              <a:t>entrySet</a:t>
            </a:r>
            <a:r>
              <a:rPr lang="es-ES" dirty="0"/>
              <a:t>(): este método se utiliza para devolver la vista tipo Set que contiene todas las claves y valores.</a:t>
            </a:r>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13353355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ES" b="1" dirty="0" smtClean="0"/>
              <a:t>Creando </a:t>
            </a:r>
            <a:r>
              <a:rPr lang="es-ES" b="1" dirty="0" err="1" smtClean="0"/>
              <a:t>Map</a:t>
            </a:r>
            <a:r>
              <a:rPr lang="es-ES" b="1" dirty="0" smtClean="0"/>
              <a:t> con </a:t>
            </a:r>
            <a:r>
              <a:rPr lang="es-ES" b="1" dirty="0" err="1" smtClean="0"/>
              <a:t>HashMap</a:t>
            </a:r>
            <a:r>
              <a:rPr lang="es-ES" b="1" dirty="0" smtClean="0"/>
              <a:t>:</a:t>
            </a:r>
          </a:p>
          <a:p>
            <a:pPr marL="0" indent="0">
              <a:buNone/>
            </a:pPr>
            <a:endParaRPr lang="es-ES" b="1" dirty="0"/>
          </a:p>
          <a:p>
            <a:pPr marL="0" indent="0">
              <a:buNone/>
            </a:pPr>
            <a:endParaRPr lang="es-ES" b="1" dirty="0" smtClean="0"/>
          </a:p>
          <a:p>
            <a:pPr marL="0" indent="0">
              <a:buNone/>
            </a:pPr>
            <a:endParaRPr lang="es-ES" b="1" dirty="0"/>
          </a:p>
          <a:p>
            <a:pPr marL="0" indent="0">
              <a:buNone/>
            </a:pPr>
            <a:r>
              <a:rPr lang="es-ES" b="1" dirty="0"/>
              <a:t>Agregando elementos con .</a:t>
            </a:r>
            <a:r>
              <a:rPr lang="es-ES" b="1" dirty="0" err="1"/>
              <a:t>put</a:t>
            </a:r>
            <a:endParaRPr lang="es-CL" dirty="0"/>
          </a:p>
          <a:p>
            <a:pPr marL="0" indent="0">
              <a:buNone/>
            </a:pPr>
            <a:endParaRPr lang="es-CL" dirty="0"/>
          </a:p>
          <a:p>
            <a:pPr marL="0" indent="0">
              <a:buNone/>
            </a:pPr>
            <a:endParaRPr lang="es-CL" dirty="0"/>
          </a:p>
          <a:p>
            <a:pPr marL="0" indent="0">
              <a:buNone/>
            </a:pPr>
            <a:endParaRPr lang="es-ES" sz="2400" dirty="0"/>
          </a:p>
        </p:txBody>
      </p:sp>
      <p:grpSp>
        <p:nvGrpSpPr>
          <p:cNvPr id="5" name="Grupo 4"/>
          <p:cNvGrpSpPr>
            <a:grpSpLocks/>
          </p:cNvGrpSpPr>
          <p:nvPr/>
        </p:nvGrpSpPr>
        <p:grpSpPr bwMode="auto">
          <a:xfrm>
            <a:off x="2621280" y="2261213"/>
            <a:ext cx="6217920" cy="548640"/>
            <a:chOff x="1224" y="300"/>
            <a:chExt cx="9792" cy="864"/>
          </a:xfrm>
        </p:grpSpPr>
        <p:sp>
          <p:nvSpPr>
            <p:cNvPr id="6" name="AutoShape 983"/>
            <p:cNvSpPr>
              <a:spLocks/>
            </p:cNvSpPr>
            <p:nvPr/>
          </p:nvSpPr>
          <p:spPr bwMode="auto">
            <a:xfrm>
              <a:off x="1224" y="300"/>
              <a:ext cx="9792" cy="864"/>
            </a:xfrm>
            <a:custGeom>
              <a:avLst/>
              <a:gdLst>
                <a:gd name="T0" fmla="+- 0 10968 1224"/>
                <a:gd name="T1" fmla="*/ T0 w 9792"/>
                <a:gd name="T2" fmla="+- 0 300 300"/>
                <a:gd name="T3" fmla="*/ 300 h 864"/>
                <a:gd name="T4" fmla="+- 0 1272 1224"/>
                <a:gd name="T5" fmla="*/ T4 w 9792"/>
                <a:gd name="T6" fmla="+- 0 300 300"/>
                <a:gd name="T7" fmla="*/ 300 h 864"/>
                <a:gd name="T8" fmla="+- 0 1253 1224"/>
                <a:gd name="T9" fmla="*/ T8 w 9792"/>
                <a:gd name="T10" fmla="+- 0 304 300"/>
                <a:gd name="T11" fmla="*/ 304 h 864"/>
                <a:gd name="T12" fmla="+- 0 1238 1224"/>
                <a:gd name="T13" fmla="*/ T12 w 9792"/>
                <a:gd name="T14" fmla="+- 0 314 300"/>
                <a:gd name="T15" fmla="*/ 314 h 864"/>
                <a:gd name="T16" fmla="+- 0 1228 1224"/>
                <a:gd name="T17" fmla="*/ T16 w 9792"/>
                <a:gd name="T18" fmla="+- 0 329 300"/>
                <a:gd name="T19" fmla="*/ 329 h 864"/>
                <a:gd name="T20" fmla="+- 0 1224 1224"/>
                <a:gd name="T21" fmla="*/ T20 w 9792"/>
                <a:gd name="T22" fmla="+- 0 348 300"/>
                <a:gd name="T23" fmla="*/ 348 h 864"/>
                <a:gd name="T24" fmla="+- 0 1224 1224"/>
                <a:gd name="T25" fmla="*/ T24 w 9792"/>
                <a:gd name="T26" fmla="+- 0 1116 300"/>
                <a:gd name="T27" fmla="*/ 1116 h 864"/>
                <a:gd name="T28" fmla="+- 0 1228 1224"/>
                <a:gd name="T29" fmla="*/ T28 w 9792"/>
                <a:gd name="T30" fmla="+- 0 1135 300"/>
                <a:gd name="T31" fmla="*/ 1135 h 864"/>
                <a:gd name="T32" fmla="+- 0 1238 1224"/>
                <a:gd name="T33" fmla="*/ T32 w 9792"/>
                <a:gd name="T34" fmla="+- 0 1150 300"/>
                <a:gd name="T35" fmla="*/ 1150 h 864"/>
                <a:gd name="T36" fmla="+- 0 1253 1224"/>
                <a:gd name="T37" fmla="*/ T36 w 9792"/>
                <a:gd name="T38" fmla="+- 0 1160 300"/>
                <a:gd name="T39" fmla="*/ 1160 h 864"/>
                <a:gd name="T40" fmla="+- 0 1272 1224"/>
                <a:gd name="T41" fmla="*/ T40 w 9792"/>
                <a:gd name="T42" fmla="+- 0 1164 300"/>
                <a:gd name="T43" fmla="*/ 1164 h 864"/>
                <a:gd name="T44" fmla="+- 0 10968 1224"/>
                <a:gd name="T45" fmla="*/ T44 w 9792"/>
                <a:gd name="T46" fmla="+- 0 1164 300"/>
                <a:gd name="T47" fmla="*/ 1164 h 864"/>
                <a:gd name="T48" fmla="+- 0 10987 1224"/>
                <a:gd name="T49" fmla="*/ T48 w 9792"/>
                <a:gd name="T50" fmla="+- 0 1160 300"/>
                <a:gd name="T51" fmla="*/ 1160 h 864"/>
                <a:gd name="T52" fmla="+- 0 11002 1224"/>
                <a:gd name="T53" fmla="*/ T52 w 9792"/>
                <a:gd name="T54" fmla="+- 0 1150 300"/>
                <a:gd name="T55" fmla="*/ 1150 h 864"/>
                <a:gd name="T56" fmla="+- 0 11012 1224"/>
                <a:gd name="T57" fmla="*/ T56 w 9792"/>
                <a:gd name="T58" fmla="+- 0 1135 300"/>
                <a:gd name="T59" fmla="*/ 1135 h 864"/>
                <a:gd name="T60" fmla="+- 0 11014 1224"/>
                <a:gd name="T61" fmla="*/ T60 w 9792"/>
                <a:gd name="T62" fmla="+- 0 1124 300"/>
                <a:gd name="T63" fmla="*/ 1124 h 864"/>
                <a:gd name="T64" fmla="+- 0 1296 1224"/>
                <a:gd name="T65" fmla="*/ T64 w 9792"/>
                <a:gd name="T66" fmla="+- 0 1124 300"/>
                <a:gd name="T67" fmla="*/ 1124 h 864"/>
                <a:gd name="T68" fmla="+- 0 1284 1224"/>
                <a:gd name="T69" fmla="*/ T68 w 9792"/>
                <a:gd name="T70" fmla="+- 0 1122 300"/>
                <a:gd name="T71" fmla="*/ 1122 h 864"/>
                <a:gd name="T72" fmla="+- 0 1273 1224"/>
                <a:gd name="T73" fmla="*/ T72 w 9792"/>
                <a:gd name="T74" fmla="+- 0 1115 300"/>
                <a:gd name="T75" fmla="*/ 1115 h 864"/>
                <a:gd name="T76" fmla="+- 0 1267 1224"/>
                <a:gd name="T77" fmla="*/ T76 w 9792"/>
                <a:gd name="T78" fmla="+- 0 1105 300"/>
                <a:gd name="T79" fmla="*/ 1105 h 864"/>
                <a:gd name="T80" fmla="+- 0 1264 1224"/>
                <a:gd name="T81" fmla="*/ T80 w 9792"/>
                <a:gd name="T82" fmla="+- 0 1092 300"/>
                <a:gd name="T83" fmla="*/ 1092 h 864"/>
                <a:gd name="T84" fmla="+- 0 1264 1224"/>
                <a:gd name="T85" fmla="*/ T84 w 9792"/>
                <a:gd name="T86" fmla="+- 0 372 300"/>
                <a:gd name="T87" fmla="*/ 372 h 864"/>
                <a:gd name="T88" fmla="+- 0 1267 1224"/>
                <a:gd name="T89" fmla="*/ T88 w 9792"/>
                <a:gd name="T90" fmla="+- 0 360 300"/>
                <a:gd name="T91" fmla="*/ 360 h 864"/>
                <a:gd name="T92" fmla="+- 0 1273 1224"/>
                <a:gd name="T93" fmla="*/ T92 w 9792"/>
                <a:gd name="T94" fmla="+- 0 349 300"/>
                <a:gd name="T95" fmla="*/ 349 h 864"/>
                <a:gd name="T96" fmla="+- 0 1284 1224"/>
                <a:gd name="T97" fmla="*/ T96 w 9792"/>
                <a:gd name="T98" fmla="+- 0 343 300"/>
                <a:gd name="T99" fmla="*/ 343 h 864"/>
                <a:gd name="T100" fmla="+- 0 1296 1224"/>
                <a:gd name="T101" fmla="*/ T100 w 9792"/>
                <a:gd name="T102" fmla="+- 0 340 300"/>
                <a:gd name="T103" fmla="*/ 340 h 864"/>
                <a:gd name="T104" fmla="+- 0 11014 1224"/>
                <a:gd name="T105" fmla="*/ T104 w 9792"/>
                <a:gd name="T106" fmla="+- 0 340 300"/>
                <a:gd name="T107" fmla="*/ 340 h 864"/>
                <a:gd name="T108" fmla="+- 0 11012 1224"/>
                <a:gd name="T109" fmla="*/ T108 w 9792"/>
                <a:gd name="T110" fmla="+- 0 329 300"/>
                <a:gd name="T111" fmla="*/ 329 h 864"/>
                <a:gd name="T112" fmla="+- 0 11002 1224"/>
                <a:gd name="T113" fmla="*/ T112 w 9792"/>
                <a:gd name="T114" fmla="+- 0 314 300"/>
                <a:gd name="T115" fmla="*/ 314 h 864"/>
                <a:gd name="T116" fmla="+- 0 10987 1224"/>
                <a:gd name="T117" fmla="*/ T116 w 9792"/>
                <a:gd name="T118" fmla="+- 0 304 300"/>
                <a:gd name="T119" fmla="*/ 304 h 864"/>
                <a:gd name="T120" fmla="+- 0 10968 1224"/>
                <a:gd name="T121" fmla="*/ T120 w 9792"/>
                <a:gd name="T122" fmla="+- 0 300 300"/>
                <a:gd name="T123" fmla="*/ 300 h 864"/>
                <a:gd name="T124" fmla="+- 0 11014 1224"/>
                <a:gd name="T125" fmla="*/ T124 w 9792"/>
                <a:gd name="T126" fmla="+- 0 340 300"/>
                <a:gd name="T127" fmla="*/ 340 h 864"/>
                <a:gd name="T128" fmla="+- 0 10944 1224"/>
                <a:gd name="T129" fmla="*/ T128 w 9792"/>
                <a:gd name="T130" fmla="+- 0 340 300"/>
                <a:gd name="T131" fmla="*/ 340 h 864"/>
                <a:gd name="T132" fmla="+- 0 10956 1224"/>
                <a:gd name="T133" fmla="*/ T132 w 9792"/>
                <a:gd name="T134" fmla="+- 0 343 300"/>
                <a:gd name="T135" fmla="*/ 343 h 864"/>
                <a:gd name="T136" fmla="+- 0 10967 1224"/>
                <a:gd name="T137" fmla="*/ T136 w 9792"/>
                <a:gd name="T138" fmla="+- 0 349 300"/>
                <a:gd name="T139" fmla="*/ 349 h 864"/>
                <a:gd name="T140" fmla="+- 0 10973 1224"/>
                <a:gd name="T141" fmla="*/ T140 w 9792"/>
                <a:gd name="T142" fmla="+- 0 360 300"/>
                <a:gd name="T143" fmla="*/ 360 h 864"/>
                <a:gd name="T144" fmla="+- 0 10976 1224"/>
                <a:gd name="T145" fmla="*/ T144 w 9792"/>
                <a:gd name="T146" fmla="+- 0 372 300"/>
                <a:gd name="T147" fmla="*/ 372 h 864"/>
                <a:gd name="T148" fmla="+- 0 10976 1224"/>
                <a:gd name="T149" fmla="*/ T148 w 9792"/>
                <a:gd name="T150" fmla="+- 0 1092 300"/>
                <a:gd name="T151" fmla="*/ 1092 h 864"/>
                <a:gd name="T152" fmla="+- 0 10973 1224"/>
                <a:gd name="T153" fmla="*/ T152 w 9792"/>
                <a:gd name="T154" fmla="+- 0 1105 300"/>
                <a:gd name="T155" fmla="*/ 1105 h 864"/>
                <a:gd name="T156" fmla="+- 0 10967 1224"/>
                <a:gd name="T157" fmla="*/ T156 w 9792"/>
                <a:gd name="T158" fmla="+- 0 1115 300"/>
                <a:gd name="T159" fmla="*/ 1115 h 864"/>
                <a:gd name="T160" fmla="+- 0 10956 1224"/>
                <a:gd name="T161" fmla="*/ T160 w 9792"/>
                <a:gd name="T162" fmla="+- 0 1122 300"/>
                <a:gd name="T163" fmla="*/ 1122 h 864"/>
                <a:gd name="T164" fmla="+- 0 10944 1224"/>
                <a:gd name="T165" fmla="*/ T164 w 9792"/>
                <a:gd name="T166" fmla="+- 0 1124 300"/>
                <a:gd name="T167" fmla="*/ 1124 h 864"/>
                <a:gd name="T168" fmla="+- 0 11014 1224"/>
                <a:gd name="T169" fmla="*/ T168 w 9792"/>
                <a:gd name="T170" fmla="+- 0 1124 300"/>
                <a:gd name="T171" fmla="*/ 1124 h 864"/>
                <a:gd name="T172" fmla="+- 0 11016 1224"/>
                <a:gd name="T173" fmla="*/ T172 w 9792"/>
                <a:gd name="T174" fmla="+- 0 1116 300"/>
                <a:gd name="T175" fmla="*/ 1116 h 864"/>
                <a:gd name="T176" fmla="+- 0 11016 1224"/>
                <a:gd name="T177" fmla="*/ T176 w 9792"/>
                <a:gd name="T178" fmla="+- 0 348 300"/>
                <a:gd name="T179" fmla="*/ 348 h 864"/>
                <a:gd name="T180" fmla="+- 0 11014 1224"/>
                <a:gd name="T181" fmla="*/ T180 w 9792"/>
                <a:gd name="T182" fmla="+- 0 340 300"/>
                <a:gd name="T183" fmla="*/ 340 h 8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864">
                  <a:moveTo>
                    <a:pt x="9744" y="0"/>
                  </a:moveTo>
                  <a:lnTo>
                    <a:pt x="48" y="0"/>
                  </a:lnTo>
                  <a:lnTo>
                    <a:pt x="29" y="4"/>
                  </a:lnTo>
                  <a:lnTo>
                    <a:pt x="14" y="14"/>
                  </a:lnTo>
                  <a:lnTo>
                    <a:pt x="4" y="29"/>
                  </a:lnTo>
                  <a:lnTo>
                    <a:pt x="0" y="48"/>
                  </a:lnTo>
                  <a:lnTo>
                    <a:pt x="0" y="816"/>
                  </a:lnTo>
                  <a:lnTo>
                    <a:pt x="4" y="835"/>
                  </a:lnTo>
                  <a:lnTo>
                    <a:pt x="14" y="850"/>
                  </a:lnTo>
                  <a:lnTo>
                    <a:pt x="29" y="860"/>
                  </a:lnTo>
                  <a:lnTo>
                    <a:pt x="48" y="864"/>
                  </a:lnTo>
                  <a:lnTo>
                    <a:pt x="9744" y="864"/>
                  </a:lnTo>
                  <a:lnTo>
                    <a:pt x="9763" y="860"/>
                  </a:lnTo>
                  <a:lnTo>
                    <a:pt x="9778" y="850"/>
                  </a:lnTo>
                  <a:lnTo>
                    <a:pt x="9788" y="835"/>
                  </a:lnTo>
                  <a:lnTo>
                    <a:pt x="9790" y="824"/>
                  </a:lnTo>
                  <a:lnTo>
                    <a:pt x="72" y="824"/>
                  </a:lnTo>
                  <a:lnTo>
                    <a:pt x="60" y="822"/>
                  </a:lnTo>
                  <a:lnTo>
                    <a:pt x="49" y="815"/>
                  </a:lnTo>
                  <a:lnTo>
                    <a:pt x="43" y="805"/>
                  </a:lnTo>
                  <a:lnTo>
                    <a:pt x="40" y="792"/>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792"/>
                  </a:lnTo>
                  <a:lnTo>
                    <a:pt x="9749" y="805"/>
                  </a:lnTo>
                  <a:lnTo>
                    <a:pt x="9743" y="815"/>
                  </a:lnTo>
                  <a:lnTo>
                    <a:pt x="9732" y="822"/>
                  </a:lnTo>
                  <a:lnTo>
                    <a:pt x="9720" y="824"/>
                  </a:lnTo>
                  <a:lnTo>
                    <a:pt x="9790" y="824"/>
                  </a:lnTo>
                  <a:lnTo>
                    <a:pt x="9792" y="816"/>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7" name="Freeform 984"/>
            <p:cNvSpPr>
              <a:spLocks/>
            </p:cNvSpPr>
            <p:nvPr/>
          </p:nvSpPr>
          <p:spPr bwMode="auto">
            <a:xfrm>
              <a:off x="1240" y="316"/>
              <a:ext cx="9760" cy="832"/>
            </a:xfrm>
            <a:custGeom>
              <a:avLst/>
              <a:gdLst>
                <a:gd name="T0" fmla="+- 0 11000 1240"/>
                <a:gd name="T1" fmla="*/ T0 w 9760"/>
                <a:gd name="T2" fmla="+- 0 348 316"/>
                <a:gd name="T3" fmla="*/ 348 h 832"/>
                <a:gd name="T4" fmla="+- 0 10997 1240"/>
                <a:gd name="T5" fmla="*/ T4 w 9760"/>
                <a:gd name="T6" fmla="+- 0 336 316"/>
                <a:gd name="T7" fmla="*/ 336 h 832"/>
                <a:gd name="T8" fmla="+- 0 10991 1240"/>
                <a:gd name="T9" fmla="*/ T8 w 9760"/>
                <a:gd name="T10" fmla="+- 0 325 316"/>
                <a:gd name="T11" fmla="*/ 325 h 832"/>
                <a:gd name="T12" fmla="+- 0 10980 1240"/>
                <a:gd name="T13" fmla="*/ T12 w 9760"/>
                <a:gd name="T14" fmla="+- 0 319 316"/>
                <a:gd name="T15" fmla="*/ 319 h 832"/>
                <a:gd name="T16" fmla="+- 0 10968 1240"/>
                <a:gd name="T17" fmla="*/ T16 w 9760"/>
                <a:gd name="T18" fmla="+- 0 316 316"/>
                <a:gd name="T19" fmla="*/ 316 h 832"/>
                <a:gd name="T20" fmla="+- 0 1272 1240"/>
                <a:gd name="T21" fmla="*/ T20 w 9760"/>
                <a:gd name="T22" fmla="+- 0 316 316"/>
                <a:gd name="T23" fmla="*/ 316 h 832"/>
                <a:gd name="T24" fmla="+- 0 1260 1240"/>
                <a:gd name="T25" fmla="*/ T24 w 9760"/>
                <a:gd name="T26" fmla="+- 0 319 316"/>
                <a:gd name="T27" fmla="*/ 319 h 832"/>
                <a:gd name="T28" fmla="+- 0 1249 1240"/>
                <a:gd name="T29" fmla="*/ T28 w 9760"/>
                <a:gd name="T30" fmla="+- 0 325 316"/>
                <a:gd name="T31" fmla="*/ 325 h 832"/>
                <a:gd name="T32" fmla="+- 0 1243 1240"/>
                <a:gd name="T33" fmla="*/ T32 w 9760"/>
                <a:gd name="T34" fmla="+- 0 336 316"/>
                <a:gd name="T35" fmla="*/ 336 h 832"/>
                <a:gd name="T36" fmla="+- 0 1240 1240"/>
                <a:gd name="T37" fmla="*/ T36 w 9760"/>
                <a:gd name="T38" fmla="+- 0 348 316"/>
                <a:gd name="T39" fmla="*/ 348 h 832"/>
                <a:gd name="T40" fmla="+- 0 1240 1240"/>
                <a:gd name="T41" fmla="*/ T40 w 9760"/>
                <a:gd name="T42" fmla="+- 0 1116 316"/>
                <a:gd name="T43" fmla="*/ 1116 h 832"/>
                <a:gd name="T44" fmla="+- 0 1243 1240"/>
                <a:gd name="T45" fmla="*/ T44 w 9760"/>
                <a:gd name="T46" fmla="+- 0 1129 316"/>
                <a:gd name="T47" fmla="*/ 1129 h 832"/>
                <a:gd name="T48" fmla="+- 0 1249 1240"/>
                <a:gd name="T49" fmla="*/ T48 w 9760"/>
                <a:gd name="T50" fmla="+- 0 1139 316"/>
                <a:gd name="T51" fmla="*/ 1139 h 832"/>
                <a:gd name="T52" fmla="+- 0 1260 1240"/>
                <a:gd name="T53" fmla="*/ T52 w 9760"/>
                <a:gd name="T54" fmla="+- 0 1146 316"/>
                <a:gd name="T55" fmla="*/ 1146 h 832"/>
                <a:gd name="T56" fmla="+- 0 1272 1240"/>
                <a:gd name="T57" fmla="*/ T56 w 9760"/>
                <a:gd name="T58" fmla="+- 0 1148 316"/>
                <a:gd name="T59" fmla="*/ 1148 h 832"/>
                <a:gd name="T60" fmla="+- 0 10968 1240"/>
                <a:gd name="T61" fmla="*/ T60 w 9760"/>
                <a:gd name="T62" fmla="+- 0 1148 316"/>
                <a:gd name="T63" fmla="*/ 1148 h 832"/>
                <a:gd name="T64" fmla="+- 0 10980 1240"/>
                <a:gd name="T65" fmla="*/ T64 w 9760"/>
                <a:gd name="T66" fmla="+- 0 1146 316"/>
                <a:gd name="T67" fmla="*/ 1146 h 832"/>
                <a:gd name="T68" fmla="+- 0 10991 1240"/>
                <a:gd name="T69" fmla="*/ T68 w 9760"/>
                <a:gd name="T70" fmla="+- 0 1139 316"/>
                <a:gd name="T71" fmla="*/ 1139 h 832"/>
                <a:gd name="T72" fmla="+- 0 10997 1240"/>
                <a:gd name="T73" fmla="*/ T72 w 9760"/>
                <a:gd name="T74" fmla="+- 0 1129 316"/>
                <a:gd name="T75" fmla="*/ 1129 h 832"/>
                <a:gd name="T76" fmla="+- 0 11000 1240"/>
                <a:gd name="T77" fmla="*/ T76 w 9760"/>
                <a:gd name="T78" fmla="+- 0 1116 316"/>
                <a:gd name="T79" fmla="*/ 1116 h 832"/>
                <a:gd name="T80" fmla="+- 0 11000 1240"/>
                <a:gd name="T81" fmla="*/ T80 w 9760"/>
                <a:gd name="T82" fmla="+- 0 732 316"/>
                <a:gd name="T83" fmla="*/ 732 h 832"/>
                <a:gd name="T84" fmla="+- 0 11000 1240"/>
                <a:gd name="T85" fmla="*/ T84 w 9760"/>
                <a:gd name="T86" fmla="+- 0 348 316"/>
                <a:gd name="T87" fmla="*/ 348 h 8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832">
                  <a:moveTo>
                    <a:pt x="9760" y="32"/>
                  </a:moveTo>
                  <a:lnTo>
                    <a:pt x="9757" y="20"/>
                  </a:lnTo>
                  <a:lnTo>
                    <a:pt x="9751" y="9"/>
                  </a:lnTo>
                  <a:lnTo>
                    <a:pt x="9740" y="3"/>
                  </a:lnTo>
                  <a:lnTo>
                    <a:pt x="9728" y="0"/>
                  </a:lnTo>
                  <a:lnTo>
                    <a:pt x="32" y="0"/>
                  </a:lnTo>
                  <a:lnTo>
                    <a:pt x="20" y="3"/>
                  </a:lnTo>
                  <a:lnTo>
                    <a:pt x="9" y="9"/>
                  </a:lnTo>
                  <a:lnTo>
                    <a:pt x="3" y="20"/>
                  </a:lnTo>
                  <a:lnTo>
                    <a:pt x="0" y="32"/>
                  </a:lnTo>
                  <a:lnTo>
                    <a:pt x="0" y="800"/>
                  </a:lnTo>
                  <a:lnTo>
                    <a:pt x="3" y="813"/>
                  </a:lnTo>
                  <a:lnTo>
                    <a:pt x="9" y="823"/>
                  </a:lnTo>
                  <a:lnTo>
                    <a:pt x="20" y="830"/>
                  </a:lnTo>
                  <a:lnTo>
                    <a:pt x="32" y="832"/>
                  </a:lnTo>
                  <a:lnTo>
                    <a:pt x="9728" y="832"/>
                  </a:lnTo>
                  <a:lnTo>
                    <a:pt x="9740" y="830"/>
                  </a:lnTo>
                  <a:lnTo>
                    <a:pt x="9751" y="823"/>
                  </a:lnTo>
                  <a:lnTo>
                    <a:pt x="9757" y="813"/>
                  </a:lnTo>
                  <a:lnTo>
                    <a:pt x="9760" y="800"/>
                  </a:lnTo>
                  <a:lnTo>
                    <a:pt x="9760" y="416"/>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8" name="Text Box 985"/>
            <p:cNvSpPr txBox="1">
              <a:spLocks noChangeArrowheads="1"/>
            </p:cNvSpPr>
            <p:nvPr/>
          </p:nvSpPr>
          <p:spPr bwMode="auto">
            <a:xfrm>
              <a:off x="1224" y="300"/>
              <a:ext cx="9792"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1" i="0" u="none" strike="noStrike" kern="0" cap="none" spc="0" normalizeH="0" baseline="0" noProof="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Map</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0" normalizeH="0" baseline="0" noProof="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String</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4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List</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0" normalizeH="0" baseline="0" noProof="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String</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&gt;&gt;</a:t>
              </a:r>
              <a:r>
                <a:rPr kumimoji="0" lang="es-CL" sz="950" b="0" i="0" u="none" strike="noStrike" kern="0" cap="none" spc="5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continentes</a:t>
              </a:r>
              <a:r>
                <a:rPr kumimoji="0" lang="es-CL" sz="950" b="0" i="0" u="none" strike="noStrike" kern="0" cap="none" spc="5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new</a:t>
              </a:r>
              <a:r>
                <a:rPr kumimoji="0" lang="es-CL" sz="950" b="0" i="0" u="none" strike="noStrike" kern="0" cap="none" spc="5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HashMap</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&lt;&gt;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continentes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grpSp>
        <p:nvGrpSpPr>
          <p:cNvPr id="9" name="Grupo 8"/>
          <p:cNvGrpSpPr>
            <a:grpSpLocks/>
          </p:cNvGrpSpPr>
          <p:nvPr/>
        </p:nvGrpSpPr>
        <p:grpSpPr bwMode="auto">
          <a:xfrm>
            <a:off x="1158240" y="4143677"/>
            <a:ext cx="8859520" cy="934720"/>
            <a:chOff x="1224" y="300"/>
            <a:chExt cx="9792" cy="1472"/>
          </a:xfrm>
        </p:grpSpPr>
        <p:sp>
          <p:nvSpPr>
            <p:cNvPr id="10" name="AutoShape 987"/>
            <p:cNvSpPr>
              <a:spLocks/>
            </p:cNvSpPr>
            <p:nvPr/>
          </p:nvSpPr>
          <p:spPr bwMode="auto">
            <a:xfrm>
              <a:off x="1224" y="300"/>
              <a:ext cx="9792" cy="1472"/>
            </a:xfrm>
            <a:custGeom>
              <a:avLst/>
              <a:gdLst>
                <a:gd name="T0" fmla="+- 0 10968 1224"/>
                <a:gd name="T1" fmla="*/ T0 w 9792"/>
                <a:gd name="T2" fmla="+- 0 300 300"/>
                <a:gd name="T3" fmla="*/ 300 h 1472"/>
                <a:gd name="T4" fmla="+- 0 1272 1224"/>
                <a:gd name="T5" fmla="*/ T4 w 9792"/>
                <a:gd name="T6" fmla="+- 0 300 300"/>
                <a:gd name="T7" fmla="*/ 300 h 1472"/>
                <a:gd name="T8" fmla="+- 0 1253 1224"/>
                <a:gd name="T9" fmla="*/ T8 w 9792"/>
                <a:gd name="T10" fmla="+- 0 304 300"/>
                <a:gd name="T11" fmla="*/ 304 h 1472"/>
                <a:gd name="T12" fmla="+- 0 1238 1224"/>
                <a:gd name="T13" fmla="*/ T12 w 9792"/>
                <a:gd name="T14" fmla="+- 0 314 300"/>
                <a:gd name="T15" fmla="*/ 314 h 1472"/>
                <a:gd name="T16" fmla="+- 0 1228 1224"/>
                <a:gd name="T17" fmla="*/ T16 w 9792"/>
                <a:gd name="T18" fmla="+- 0 329 300"/>
                <a:gd name="T19" fmla="*/ 329 h 1472"/>
                <a:gd name="T20" fmla="+- 0 1224 1224"/>
                <a:gd name="T21" fmla="*/ T20 w 9792"/>
                <a:gd name="T22" fmla="+- 0 348 300"/>
                <a:gd name="T23" fmla="*/ 348 h 1472"/>
                <a:gd name="T24" fmla="+- 0 1224 1224"/>
                <a:gd name="T25" fmla="*/ T24 w 9792"/>
                <a:gd name="T26" fmla="+- 0 1724 300"/>
                <a:gd name="T27" fmla="*/ 1724 h 1472"/>
                <a:gd name="T28" fmla="+- 0 1228 1224"/>
                <a:gd name="T29" fmla="*/ T28 w 9792"/>
                <a:gd name="T30" fmla="+- 0 1743 300"/>
                <a:gd name="T31" fmla="*/ 1743 h 1472"/>
                <a:gd name="T32" fmla="+- 0 1238 1224"/>
                <a:gd name="T33" fmla="*/ T32 w 9792"/>
                <a:gd name="T34" fmla="+- 0 1758 300"/>
                <a:gd name="T35" fmla="*/ 1758 h 1472"/>
                <a:gd name="T36" fmla="+- 0 1253 1224"/>
                <a:gd name="T37" fmla="*/ T36 w 9792"/>
                <a:gd name="T38" fmla="+- 0 1768 300"/>
                <a:gd name="T39" fmla="*/ 1768 h 1472"/>
                <a:gd name="T40" fmla="+- 0 1272 1224"/>
                <a:gd name="T41" fmla="*/ T40 w 9792"/>
                <a:gd name="T42" fmla="+- 0 1772 300"/>
                <a:gd name="T43" fmla="*/ 1772 h 1472"/>
                <a:gd name="T44" fmla="+- 0 10968 1224"/>
                <a:gd name="T45" fmla="*/ T44 w 9792"/>
                <a:gd name="T46" fmla="+- 0 1772 300"/>
                <a:gd name="T47" fmla="*/ 1772 h 1472"/>
                <a:gd name="T48" fmla="+- 0 10987 1224"/>
                <a:gd name="T49" fmla="*/ T48 w 9792"/>
                <a:gd name="T50" fmla="+- 0 1768 300"/>
                <a:gd name="T51" fmla="*/ 1768 h 1472"/>
                <a:gd name="T52" fmla="+- 0 11002 1224"/>
                <a:gd name="T53" fmla="*/ T52 w 9792"/>
                <a:gd name="T54" fmla="+- 0 1758 300"/>
                <a:gd name="T55" fmla="*/ 1758 h 1472"/>
                <a:gd name="T56" fmla="+- 0 11012 1224"/>
                <a:gd name="T57" fmla="*/ T56 w 9792"/>
                <a:gd name="T58" fmla="+- 0 1743 300"/>
                <a:gd name="T59" fmla="*/ 1743 h 1472"/>
                <a:gd name="T60" fmla="+- 0 11014 1224"/>
                <a:gd name="T61" fmla="*/ T60 w 9792"/>
                <a:gd name="T62" fmla="+- 0 1732 300"/>
                <a:gd name="T63" fmla="*/ 1732 h 1472"/>
                <a:gd name="T64" fmla="+- 0 1296 1224"/>
                <a:gd name="T65" fmla="*/ T64 w 9792"/>
                <a:gd name="T66" fmla="+- 0 1732 300"/>
                <a:gd name="T67" fmla="*/ 1732 h 1472"/>
                <a:gd name="T68" fmla="+- 0 1284 1224"/>
                <a:gd name="T69" fmla="*/ T68 w 9792"/>
                <a:gd name="T70" fmla="+- 0 1730 300"/>
                <a:gd name="T71" fmla="*/ 1730 h 1472"/>
                <a:gd name="T72" fmla="+- 0 1273 1224"/>
                <a:gd name="T73" fmla="*/ T72 w 9792"/>
                <a:gd name="T74" fmla="+- 0 1723 300"/>
                <a:gd name="T75" fmla="*/ 1723 h 1472"/>
                <a:gd name="T76" fmla="+- 0 1267 1224"/>
                <a:gd name="T77" fmla="*/ T76 w 9792"/>
                <a:gd name="T78" fmla="+- 0 1713 300"/>
                <a:gd name="T79" fmla="*/ 1713 h 1472"/>
                <a:gd name="T80" fmla="+- 0 1264 1224"/>
                <a:gd name="T81" fmla="*/ T80 w 9792"/>
                <a:gd name="T82" fmla="+- 0 1700 300"/>
                <a:gd name="T83" fmla="*/ 1700 h 1472"/>
                <a:gd name="T84" fmla="+- 0 1264 1224"/>
                <a:gd name="T85" fmla="*/ T84 w 9792"/>
                <a:gd name="T86" fmla="+- 0 372 300"/>
                <a:gd name="T87" fmla="*/ 372 h 1472"/>
                <a:gd name="T88" fmla="+- 0 1267 1224"/>
                <a:gd name="T89" fmla="*/ T88 w 9792"/>
                <a:gd name="T90" fmla="+- 0 360 300"/>
                <a:gd name="T91" fmla="*/ 360 h 1472"/>
                <a:gd name="T92" fmla="+- 0 1273 1224"/>
                <a:gd name="T93" fmla="*/ T92 w 9792"/>
                <a:gd name="T94" fmla="+- 0 349 300"/>
                <a:gd name="T95" fmla="*/ 349 h 1472"/>
                <a:gd name="T96" fmla="+- 0 1284 1224"/>
                <a:gd name="T97" fmla="*/ T96 w 9792"/>
                <a:gd name="T98" fmla="+- 0 343 300"/>
                <a:gd name="T99" fmla="*/ 343 h 1472"/>
                <a:gd name="T100" fmla="+- 0 1296 1224"/>
                <a:gd name="T101" fmla="*/ T100 w 9792"/>
                <a:gd name="T102" fmla="+- 0 340 300"/>
                <a:gd name="T103" fmla="*/ 340 h 1472"/>
                <a:gd name="T104" fmla="+- 0 11014 1224"/>
                <a:gd name="T105" fmla="*/ T104 w 9792"/>
                <a:gd name="T106" fmla="+- 0 340 300"/>
                <a:gd name="T107" fmla="*/ 340 h 1472"/>
                <a:gd name="T108" fmla="+- 0 11012 1224"/>
                <a:gd name="T109" fmla="*/ T108 w 9792"/>
                <a:gd name="T110" fmla="+- 0 329 300"/>
                <a:gd name="T111" fmla="*/ 329 h 1472"/>
                <a:gd name="T112" fmla="+- 0 11002 1224"/>
                <a:gd name="T113" fmla="*/ T112 w 9792"/>
                <a:gd name="T114" fmla="+- 0 314 300"/>
                <a:gd name="T115" fmla="*/ 314 h 1472"/>
                <a:gd name="T116" fmla="+- 0 10987 1224"/>
                <a:gd name="T117" fmla="*/ T116 w 9792"/>
                <a:gd name="T118" fmla="+- 0 304 300"/>
                <a:gd name="T119" fmla="*/ 304 h 1472"/>
                <a:gd name="T120" fmla="+- 0 10968 1224"/>
                <a:gd name="T121" fmla="*/ T120 w 9792"/>
                <a:gd name="T122" fmla="+- 0 300 300"/>
                <a:gd name="T123" fmla="*/ 300 h 1472"/>
                <a:gd name="T124" fmla="+- 0 11014 1224"/>
                <a:gd name="T125" fmla="*/ T124 w 9792"/>
                <a:gd name="T126" fmla="+- 0 340 300"/>
                <a:gd name="T127" fmla="*/ 340 h 1472"/>
                <a:gd name="T128" fmla="+- 0 10944 1224"/>
                <a:gd name="T129" fmla="*/ T128 w 9792"/>
                <a:gd name="T130" fmla="+- 0 340 300"/>
                <a:gd name="T131" fmla="*/ 340 h 1472"/>
                <a:gd name="T132" fmla="+- 0 10956 1224"/>
                <a:gd name="T133" fmla="*/ T132 w 9792"/>
                <a:gd name="T134" fmla="+- 0 343 300"/>
                <a:gd name="T135" fmla="*/ 343 h 1472"/>
                <a:gd name="T136" fmla="+- 0 10967 1224"/>
                <a:gd name="T137" fmla="*/ T136 w 9792"/>
                <a:gd name="T138" fmla="+- 0 349 300"/>
                <a:gd name="T139" fmla="*/ 349 h 1472"/>
                <a:gd name="T140" fmla="+- 0 10973 1224"/>
                <a:gd name="T141" fmla="*/ T140 w 9792"/>
                <a:gd name="T142" fmla="+- 0 360 300"/>
                <a:gd name="T143" fmla="*/ 360 h 1472"/>
                <a:gd name="T144" fmla="+- 0 10976 1224"/>
                <a:gd name="T145" fmla="*/ T144 w 9792"/>
                <a:gd name="T146" fmla="+- 0 372 300"/>
                <a:gd name="T147" fmla="*/ 372 h 1472"/>
                <a:gd name="T148" fmla="+- 0 10976 1224"/>
                <a:gd name="T149" fmla="*/ T148 w 9792"/>
                <a:gd name="T150" fmla="+- 0 1700 300"/>
                <a:gd name="T151" fmla="*/ 1700 h 1472"/>
                <a:gd name="T152" fmla="+- 0 10973 1224"/>
                <a:gd name="T153" fmla="*/ T152 w 9792"/>
                <a:gd name="T154" fmla="+- 0 1713 300"/>
                <a:gd name="T155" fmla="*/ 1713 h 1472"/>
                <a:gd name="T156" fmla="+- 0 10967 1224"/>
                <a:gd name="T157" fmla="*/ T156 w 9792"/>
                <a:gd name="T158" fmla="+- 0 1723 300"/>
                <a:gd name="T159" fmla="*/ 1723 h 1472"/>
                <a:gd name="T160" fmla="+- 0 10956 1224"/>
                <a:gd name="T161" fmla="*/ T160 w 9792"/>
                <a:gd name="T162" fmla="+- 0 1730 300"/>
                <a:gd name="T163" fmla="*/ 1730 h 1472"/>
                <a:gd name="T164" fmla="+- 0 10944 1224"/>
                <a:gd name="T165" fmla="*/ T164 w 9792"/>
                <a:gd name="T166" fmla="+- 0 1732 300"/>
                <a:gd name="T167" fmla="*/ 1732 h 1472"/>
                <a:gd name="T168" fmla="+- 0 11014 1224"/>
                <a:gd name="T169" fmla="*/ T168 w 9792"/>
                <a:gd name="T170" fmla="+- 0 1732 300"/>
                <a:gd name="T171" fmla="*/ 1732 h 1472"/>
                <a:gd name="T172" fmla="+- 0 11016 1224"/>
                <a:gd name="T173" fmla="*/ T172 w 9792"/>
                <a:gd name="T174" fmla="+- 0 1724 300"/>
                <a:gd name="T175" fmla="*/ 1724 h 1472"/>
                <a:gd name="T176" fmla="+- 0 11016 1224"/>
                <a:gd name="T177" fmla="*/ T176 w 9792"/>
                <a:gd name="T178" fmla="+- 0 348 300"/>
                <a:gd name="T179" fmla="*/ 348 h 1472"/>
                <a:gd name="T180" fmla="+- 0 11014 1224"/>
                <a:gd name="T181" fmla="*/ T180 w 9792"/>
                <a:gd name="T182" fmla="+- 0 340 300"/>
                <a:gd name="T183" fmla="*/ 340 h 14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1472">
                  <a:moveTo>
                    <a:pt x="9744" y="0"/>
                  </a:moveTo>
                  <a:lnTo>
                    <a:pt x="48" y="0"/>
                  </a:lnTo>
                  <a:lnTo>
                    <a:pt x="29" y="4"/>
                  </a:lnTo>
                  <a:lnTo>
                    <a:pt x="14" y="14"/>
                  </a:lnTo>
                  <a:lnTo>
                    <a:pt x="4" y="29"/>
                  </a:lnTo>
                  <a:lnTo>
                    <a:pt x="0" y="48"/>
                  </a:lnTo>
                  <a:lnTo>
                    <a:pt x="0" y="1424"/>
                  </a:lnTo>
                  <a:lnTo>
                    <a:pt x="4" y="1443"/>
                  </a:lnTo>
                  <a:lnTo>
                    <a:pt x="14" y="1458"/>
                  </a:lnTo>
                  <a:lnTo>
                    <a:pt x="29" y="1468"/>
                  </a:lnTo>
                  <a:lnTo>
                    <a:pt x="48" y="1472"/>
                  </a:lnTo>
                  <a:lnTo>
                    <a:pt x="9744" y="1472"/>
                  </a:lnTo>
                  <a:lnTo>
                    <a:pt x="9763" y="1468"/>
                  </a:lnTo>
                  <a:lnTo>
                    <a:pt x="9778" y="1458"/>
                  </a:lnTo>
                  <a:lnTo>
                    <a:pt x="9788" y="1443"/>
                  </a:lnTo>
                  <a:lnTo>
                    <a:pt x="9790" y="1432"/>
                  </a:lnTo>
                  <a:lnTo>
                    <a:pt x="72" y="1432"/>
                  </a:lnTo>
                  <a:lnTo>
                    <a:pt x="60" y="1430"/>
                  </a:lnTo>
                  <a:lnTo>
                    <a:pt x="49" y="1423"/>
                  </a:lnTo>
                  <a:lnTo>
                    <a:pt x="43" y="1413"/>
                  </a:lnTo>
                  <a:lnTo>
                    <a:pt x="40" y="1400"/>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1400"/>
                  </a:lnTo>
                  <a:lnTo>
                    <a:pt x="9749" y="1413"/>
                  </a:lnTo>
                  <a:lnTo>
                    <a:pt x="9743" y="1423"/>
                  </a:lnTo>
                  <a:lnTo>
                    <a:pt x="9732" y="1430"/>
                  </a:lnTo>
                  <a:lnTo>
                    <a:pt x="9720" y="1432"/>
                  </a:lnTo>
                  <a:lnTo>
                    <a:pt x="9790" y="1432"/>
                  </a:lnTo>
                  <a:lnTo>
                    <a:pt x="9792" y="1424"/>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2" name="Freeform 988"/>
            <p:cNvSpPr>
              <a:spLocks/>
            </p:cNvSpPr>
            <p:nvPr/>
          </p:nvSpPr>
          <p:spPr bwMode="auto">
            <a:xfrm>
              <a:off x="1240" y="316"/>
              <a:ext cx="9760" cy="1440"/>
            </a:xfrm>
            <a:custGeom>
              <a:avLst/>
              <a:gdLst>
                <a:gd name="T0" fmla="+- 0 11000 1240"/>
                <a:gd name="T1" fmla="*/ T0 w 9760"/>
                <a:gd name="T2" fmla="+- 0 348 316"/>
                <a:gd name="T3" fmla="*/ 348 h 1440"/>
                <a:gd name="T4" fmla="+- 0 10997 1240"/>
                <a:gd name="T5" fmla="*/ T4 w 9760"/>
                <a:gd name="T6" fmla="+- 0 336 316"/>
                <a:gd name="T7" fmla="*/ 336 h 1440"/>
                <a:gd name="T8" fmla="+- 0 10991 1240"/>
                <a:gd name="T9" fmla="*/ T8 w 9760"/>
                <a:gd name="T10" fmla="+- 0 325 316"/>
                <a:gd name="T11" fmla="*/ 325 h 1440"/>
                <a:gd name="T12" fmla="+- 0 10980 1240"/>
                <a:gd name="T13" fmla="*/ T12 w 9760"/>
                <a:gd name="T14" fmla="+- 0 319 316"/>
                <a:gd name="T15" fmla="*/ 319 h 1440"/>
                <a:gd name="T16" fmla="+- 0 10968 1240"/>
                <a:gd name="T17" fmla="*/ T16 w 9760"/>
                <a:gd name="T18" fmla="+- 0 316 316"/>
                <a:gd name="T19" fmla="*/ 316 h 1440"/>
                <a:gd name="T20" fmla="+- 0 1272 1240"/>
                <a:gd name="T21" fmla="*/ T20 w 9760"/>
                <a:gd name="T22" fmla="+- 0 316 316"/>
                <a:gd name="T23" fmla="*/ 316 h 1440"/>
                <a:gd name="T24" fmla="+- 0 1260 1240"/>
                <a:gd name="T25" fmla="*/ T24 w 9760"/>
                <a:gd name="T26" fmla="+- 0 319 316"/>
                <a:gd name="T27" fmla="*/ 319 h 1440"/>
                <a:gd name="T28" fmla="+- 0 1249 1240"/>
                <a:gd name="T29" fmla="*/ T28 w 9760"/>
                <a:gd name="T30" fmla="+- 0 325 316"/>
                <a:gd name="T31" fmla="*/ 325 h 1440"/>
                <a:gd name="T32" fmla="+- 0 1243 1240"/>
                <a:gd name="T33" fmla="*/ T32 w 9760"/>
                <a:gd name="T34" fmla="+- 0 336 316"/>
                <a:gd name="T35" fmla="*/ 336 h 1440"/>
                <a:gd name="T36" fmla="+- 0 1240 1240"/>
                <a:gd name="T37" fmla="*/ T36 w 9760"/>
                <a:gd name="T38" fmla="+- 0 348 316"/>
                <a:gd name="T39" fmla="*/ 348 h 1440"/>
                <a:gd name="T40" fmla="+- 0 1240 1240"/>
                <a:gd name="T41" fmla="*/ T40 w 9760"/>
                <a:gd name="T42" fmla="+- 0 1724 316"/>
                <a:gd name="T43" fmla="*/ 1724 h 1440"/>
                <a:gd name="T44" fmla="+- 0 1243 1240"/>
                <a:gd name="T45" fmla="*/ T44 w 9760"/>
                <a:gd name="T46" fmla="+- 0 1737 316"/>
                <a:gd name="T47" fmla="*/ 1737 h 1440"/>
                <a:gd name="T48" fmla="+- 0 1249 1240"/>
                <a:gd name="T49" fmla="*/ T48 w 9760"/>
                <a:gd name="T50" fmla="+- 0 1747 316"/>
                <a:gd name="T51" fmla="*/ 1747 h 1440"/>
                <a:gd name="T52" fmla="+- 0 1260 1240"/>
                <a:gd name="T53" fmla="*/ T52 w 9760"/>
                <a:gd name="T54" fmla="+- 0 1754 316"/>
                <a:gd name="T55" fmla="*/ 1754 h 1440"/>
                <a:gd name="T56" fmla="+- 0 1272 1240"/>
                <a:gd name="T57" fmla="*/ T56 w 9760"/>
                <a:gd name="T58" fmla="+- 0 1756 316"/>
                <a:gd name="T59" fmla="*/ 1756 h 1440"/>
                <a:gd name="T60" fmla="+- 0 10968 1240"/>
                <a:gd name="T61" fmla="*/ T60 w 9760"/>
                <a:gd name="T62" fmla="+- 0 1756 316"/>
                <a:gd name="T63" fmla="*/ 1756 h 1440"/>
                <a:gd name="T64" fmla="+- 0 10980 1240"/>
                <a:gd name="T65" fmla="*/ T64 w 9760"/>
                <a:gd name="T66" fmla="+- 0 1754 316"/>
                <a:gd name="T67" fmla="*/ 1754 h 1440"/>
                <a:gd name="T68" fmla="+- 0 10991 1240"/>
                <a:gd name="T69" fmla="*/ T68 w 9760"/>
                <a:gd name="T70" fmla="+- 0 1747 316"/>
                <a:gd name="T71" fmla="*/ 1747 h 1440"/>
                <a:gd name="T72" fmla="+- 0 10997 1240"/>
                <a:gd name="T73" fmla="*/ T72 w 9760"/>
                <a:gd name="T74" fmla="+- 0 1737 316"/>
                <a:gd name="T75" fmla="*/ 1737 h 1440"/>
                <a:gd name="T76" fmla="+- 0 11000 1240"/>
                <a:gd name="T77" fmla="*/ T76 w 9760"/>
                <a:gd name="T78" fmla="+- 0 1724 316"/>
                <a:gd name="T79" fmla="*/ 1724 h 1440"/>
                <a:gd name="T80" fmla="+- 0 11000 1240"/>
                <a:gd name="T81" fmla="*/ T80 w 9760"/>
                <a:gd name="T82" fmla="+- 0 1036 316"/>
                <a:gd name="T83" fmla="*/ 1036 h 1440"/>
                <a:gd name="T84" fmla="+- 0 11000 1240"/>
                <a:gd name="T85" fmla="*/ T84 w 9760"/>
                <a:gd name="T86" fmla="+- 0 348 316"/>
                <a:gd name="T87" fmla="*/ 348 h 14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1440">
                  <a:moveTo>
                    <a:pt x="9760" y="32"/>
                  </a:moveTo>
                  <a:lnTo>
                    <a:pt x="9757" y="20"/>
                  </a:lnTo>
                  <a:lnTo>
                    <a:pt x="9751" y="9"/>
                  </a:lnTo>
                  <a:lnTo>
                    <a:pt x="9740" y="3"/>
                  </a:lnTo>
                  <a:lnTo>
                    <a:pt x="9728" y="0"/>
                  </a:lnTo>
                  <a:lnTo>
                    <a:pt x="32" y="0"/>
                  </a:lnTo>
                  <a:lnTo>
                    <a:pt x="20" y="3"/>
                  </a:lnTo>
                  <a:lnTo>
                    <a:pt x="9" y="9"/>
                  </a:lnTo>
                  <a:lnTo>
                    <a:pt x="3" y="20"/>
                  </a:lnTo>
                  <a:lnTo>
                    <a:pt x="0" y="32"/>
                  </a:lnTo>
                  <a:lnTo>
                    <a:pt x="0" y="1408"/>
                  </a:lnTo>
                  <a:lnTo>
                    <a:pt x="3" y="1421"/>
                  </a:lnTo>
                  <a:lnTo>
                    <a:pt x="9" y="1431"/>
                  </a:lnTo>
                  <a:lnTo>
                    <a:pt x="20" y="1438"/>
                  </a:lnTo>
                  <a:lnTo>
                    <a:pt x="32" y="1440"/>
                  </a:lnTo>
                  <a:lnTo>
                    <a:pt x="9728" y="1440"/>
                  </a:lnTo>
                  <a:lnTo>
                    <a:pt x="9740" y="1438"/>
                  </a:lnTo>
                  <a:lnTo>
                    <a:pt x="9751" y="1431"/>
                  </a:lnTo>
                  <a:lnTo>
                    <a:pt x="9757" y="1421"/>
                  </a:lnTo>
                  <a:lnTo>
                    <a:pt x="9760" y="1408"/>
                  </a:lnTo>
                  <a:lnTo>
                    <a:pt x="9760" y="720"/>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3" name="Text Box 989"/>
            <p:cNvSpPr txBox="1">
              <a:spLocks noChangeArrowheads="1"/>
            </p:cNvSpPr>
            <p:nvPr/>
          </p:nvSpPr>
          <p:spPr bwMode="auto">
            <a:xfrm>
              <a:off x="1224" y="300"/>
              <a:ext cx="9792" cy="1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1" i="0" u="none" strike="noStrike" kern="0" cap="none" spc="0" normalizeH="0" baseline="0" noProof="0" dirty="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continentes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America</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0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Arrays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asList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"Chile"</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0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Peru</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1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"Argentina"</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"Colombia"</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continentes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"Europa"</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Arrays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asList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"España"</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3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Portugal"</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"Suecia"</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"Suiza</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endParaRPr kumimoji="0" lang="es-CL" sz="950" b="0" i="0" u="none" strike="noStrike" kern="0" cap="none" spc="-555"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0"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continentes</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grpSp>
        <p:nvGrpSpPr>
          <p:cNvPr id="14" name="Grupo 13"/>
          <p:cNvGrpSpPr>
            <a:grpSpLocks/>
          </p:cNvGrpSpPr>
          <p:nvPr/>
        </p:nvGrpSpPr>
        <p:grpSpPr bwMode="auto">
          <a:xfrm>
            <a:off x="1276351" y="5391793"/>
            <a:ext cx="8726932" cy="548640"/>
            <a:chOff x="1224" y="292"/>
            <a:chExt cx="9792" cy="864"/>
          </a:xfrm>
        </p:grpSpPr>
        <p:sp>
          <p:nvSpPr>
            <p:cNvPr id="15" name="AutoShape 991"/>
            <p:cNvSpPr>
              <a:spLocks/>
            </p:cNvSpPr>
            <p:nvPr/>
          </p:nvSpPr>
          <p:spPr bwMode="auto">
            <a:xfrm>
              <a:off x="1224" y="292"/>
              <a:ext cx="9792" cy="864"/>
            </a:xfrm>
            <a:custGeom>
              <a:avLst/>
              <a:gdLst>
                <a:gd name="T0" fmla="+- 0 10968 1224"/>
                <a:gd name="T1" fmla="*/ T0 w 9792"/>
                <a:gd name="T2" fmla="+- 0 292 292"/>
                <a:gd name="T3" fmla="*/ 292 h 864"/>
                <a:gd name="T4" fmla="+- 0 1272 1224"/>
                <a:gd name="T5" fmla="*/ T4 w 9792"/>
                <a:gd name="T6" fmla="+- 0 292 292"/>
                <a:gd name="T7" fmla="*/ 292 h 864"/>
                <a:gd name="T8" fmla="+- 0 1253 1224"/>
                <a:gd name="T9" fmla="*/ T8 w 9792"/>
                <a:gd name="T10" fmla="+- 0 296 292"/>
                <a:gd name="T11" fmla="*/ 296 h 864"/>
                <a:gd name="T12" fmla="+- 0 1238 1224"/>
                <a:gd name="T13" fmla="*/ T12 w 9792"/>
                <a:gd name="T14" fmla="+- 0 306 292"/>
                <a:gd name="T15" fmla="*/ 306 h 864"/>
                <a:gd name="T16" fmla="+- 0 1228 1224"/>
                <a:gd name="T17" fmla="*/ T16 w 9792"/>
                <a:gd name="T18" fmla="+- 0 321 292"/>
                <a:gd name="T19" fmla="*/ 321 h 864"/>
                <a:gd name="T20" fmla="+- 0 1224 1224"/>
                <a:gd name="T21" fmla="*/ T20 w 9792"/>
                <a:gd name="T22" fmla="+- 0 340 292"/>
                <a:gd name="T23" fmla="*/ 340 h 864"/>
                <a:gd name="T24" fmla="+- 0 1224 1224"/>
                <a:gd name="T25" fmla="*/ T24 w 9792"/>
                <a:gd name="T26" fmla="+- 0 1108 292"/>
                <a:gd name="T27" fmla="*/ 1108 h 864"/>
                <a:gd name="T28" fmla="+- 0 1228 1224"/>
                <a:gd name="T29" fmla="*/ T28 w 9792"/>
                <a:gd name="T30" fmla="+- 0 1127 292"/>
                <a:gd name="T31" fmla="*/ 1127 h 864"/>
                <a:gd name="T32" fmla="+- 0 1238 1224"/>
                <a:gd name="T33" fmla="*/ T32 w 9792"/>
                <a:gd name="T34" fmla="+- 0 1142 292"/>
                <a:gd name="T35" fmla="*/ 1142 h 864"/>
                <a:gd name="T36" fmla="+- 0 1253 1224"/>
                <a:gd name="T37" fmla="*/ T36 w 9792"/>
                <a:gd name="T38" fmla="+- 0 1152 292"/>
                <a:gd name="T39" fmla="*/ 1152 h 864"/>
                <a:gd name="T40" fmla="+- 0 1272 1224"/>
                <a:gd name="T41" fmla="*/ T40 w 9792"/>
                <a:gd name="T42" fmla="+- 0 1156 292"/>
                <a:gd name="T43" fmla="*/ 1156 h 864"/>
                <a:gd name="T44" fmla="+- 0 10968 1224"/>
                <a:gd name="T45" fmla="*/ T44 w 9792"/>
                <a:gd name="T46" fmla="+- 0 1156 292"/>
                <a:gd name="T47" fmla="*/ 1156 h 864"/>
                <a:gd name="T48" fmla="+- 0 10987 1224"/>
                <a:gd name="T49" fmla="*/ T48 w 9792"/>
                <a:gd name="T50" fmla="+- 0 1152 292"/>
                <a:gd name="T51" fmla="*/ 1152 h 864"/>
                <a:gd name="T52" fmla="+- 0 11002 1224"/>
                <a:gd name="T53" fmla="*/ T52 w 9792"/>
                <a:gd name="T54" fmla="+- 0 1142 292"/>
                <a:gd name="T55" fmla="*/ 1142 h 864"/>
                <a:gd name="T56" fmla="+- 0 11012 1224"/>
                <a:gd name="T57" fmla="*/ T56 w 9792"/>
                <a:gd name="T58" fmla="+- 0 1127 292"/>
                <a:gd name="T59" fmla="*/ 1127 h 864"/>
                <a:gd name="T60" fmla="+- 0 11014 1224"/>
                <a:gd name="T61" fmla="*/ T60 w 9792"/>
                <a:gd name="T62" fmla="+- 0 1116 292"/>
                <a:gd name="T63" fmla="*/ 1116 h 864"/>
                <a:gd name="T64" fmla="+- 0 1296 1224"/>
                <a:gd name="T65" fmla="*/ T64 w 9792"/>
                <a:gd name="T66" fmla="+- 0 1116 292"/>
                <a:gd name="T67" fmla="*/ 1116 h 864"/>
                <a:gd name="T68" fmla="+- 0 1284 1224"/>
                <a:gd name="T69" fmla="*/ T68 w 9792"/>
                <a:gd name="T70" fmla="+- 0 1114 292"/>
                <a:gd name="T71" fmla="*/ 1114 h 864"/>
                <a:gd name="T72" fmla="+- 0 1273 1224"/>
                <a:gd name="T73" fmla="*/ T72 w 9792"/>
                <a:gd name="T74" fmla="+- 0 1107 292"/>
                <a:gd name="T75" fmla="*/ 1107 h 864"/>
                <a:gd name="T76" fmla="+- 0 1267 1224"/>
                <a:gd name="T77" fmla="*/ T76 w 9792"/>
                <a:gd name="T78" fmla="+- 0 1096 292"/>
                <a:gd name="T79" fmla="*/ 1096 h 864"/>
                <a:gd name="T80" fmla="+- 0 1264 1224"/>
                <a:gd name="T81" fmla="*/ T80 w 9792"/>
                <a:gd name="T82" fmla="+- 0 1084 292"/>
                <a:gd name="T83" fmla="*/ 1084 h 864"/>
                <a:gd name="T84" fmla="+- 0 1264 1224"/>
                <a:gd name="T85" fmla="*/ T84 w 9792"/>
                <a:gd name="T86" fmla="+- 0 364 292"/>
                <a:gd name="T87" fmla="*/ 364 h 864"/>
                <a:gd name="T88" fmla="+- 0 1267 1224"/>
                <a:gd name="T89" fmla="*/ T88 w 9792"/>
                <a:gd name="T90" fmla="+- 0 352 292"/>
                <a:gd name="T91" fmla="*/ 352 h 864"/>
                <a:gd name="T92" fmla="+- 0 1273 1224"/>
                <a:gd name="T93" fmla="*/ T92 w 9792"/>
                <a:gd name="T94" fmla="+- 0 341 292"/>
                <a:gd name="T95" fmla="*/ 341 h 864"/>
                <a:gd name="T96" fmla="+- 0 1284 1224"/>
                <a:gd name="T97" fmla="*/ T96 w 9792"/>
                <a:gd name="T98" fmla="+- 0 335 292"/>
                <a:gd name="T99" fmla="*/ 335 h 864"/>
                <a:gd name="T100" fmla="+- 0 1296 1224"/>
                <a:gd name="T101" fmla="*/ T100 w 9792"/>
                <a:gd name="T102" fmla="+- 0 332 292"/>
                <a:gd name="T103" fmla="*/ 332 h 864"/>
                <a:gd name="T104" fmla="+- 0 11014 1224"/>
                <a:gd name="T105" fmla="*/ T104 w 9792"/>
                <a:gd name="T106" fmla="+- 0 332 292"/>
                <a:gd name="T107" fmla="*/ 332 h 864"/>
                <a:gd name="T108" fmla="+- 0 11012 1224"/>
                <a:gd name="T109" fmla="*/ T108 w 9792"/>
                <a:gd name="T110" fmla="+- 0 321 292"/>
                <a:gd name="T111" fmla="*/ 321 h 864"/>
                <a:gd name="T112" fmla="+- 0 11002 1224"/>
                <a:gd name="T113" fmla="*/ T112 w 9792"/>
                <a:gd name="T114" fmla="+- 0 306 292"/>
                <a:gd name="T115" fmla="*/ 306 h 864"/>
                <a:gd name="T116" fmla="+- 0 10987 1224"/>
                <a:gd name="T117" fmla="*/ T116 w 9792"/>
                <a:gd name="T118" fmla="+- 0 296 292"/>
                <a:gd name="T119" fmla="*/ 296 h 864"/>
                <a:gd name="T120" fmla="+- 0 10968 1224"/>
                <a:gd name="T121" fmla="*/ T120 w 9792"/>
                <a:gd name="T122" fmla="+- 0 292 292"/>
                <a:gd name="T123" fmla="*/ 292 h 864"/>
                <a:gd name="T124" fmla="+- 0 11014 1224"/>
                <a:gd name="T125" fmla="*/ T124 w 9792"/>
                <a:gd name="T126" fmla="+- 0 332 292"/>
                <a:gd name="T127" fmla="*/ 332 h 864"/>
                <a:gd name="T128" fmla="+- 0 10944 1224"/>
                <a:gd name="T129" fmla="*/ T128 w 9792"/>
                <a:gd name="T130" fmla="+- 0 332 292"/>
                <a:gd name="T131" fmla="*/ 332 h 864"/>
                <a:gd name="T132" fmla="+- 0 10956 1224"/>
                <a:gd name="T133" fmla="*/ T132 w 9792"/>
                <a:gd name="T134" fmla="+- 0 335 292"/>
                <a:gd name="T135" fmla="*/ 335 h 864"/>
                <a:gd name="T136" fmla="+- 0 10967 1224"/>
                <a:gd name="T137" fmla="*/ T136 w 9792"/>
                <a:gd name="T138" fmla="+- 0 341 292"/>
                <a:gd name="T139" fmla="*/ 341 h 864"/>
                <a:gd name="T140" fmla="+- 0 10973 1224"/>
                <a:gd name="T141" fmla="*/ T140 w 9792"/>
                <a:gd name="T142" fmla="+- 0 352 292"/>
                <a:gd name="T143" fmla="*/ 352 h 864"/>
                <a:gd name="T144" fmla="+- 0 10976 1224"/>
                <a:gd name="T145" fmla="*/ T144 w 9792"/>
                <a:gd name="T146" fmla="+- 0 364 292"/>
                <a:gd name="T147" fmla="*/ 364 h 864"/>
                <a:gd name="T148" fmla="+- 0 10976 1224"/>
                <a:gd name="T149" fmla="*/ T148 w 9792"/>
                <a:gd name="T150" fmla="+- 0 1084 292"/>
                <a:gd name="T151" fmla="*/ 1084 h 864"/>
                <a:gd name="T152" fmla="+- 0 10973 1224"/>
                <a:gd name="T153" fmla="*/ T152 w 9792"/>
                <a:gd name="T154" fmla="+- 0 1096 292"/>
                <a:gd name="T155" fmla="*/ 1096 h 864"/>
                <a:gd name="T156" fmla="+- 0 10967 1224"/>
                <a:gd name="T157" fmla="*/ T156 w 9792"/>
                <a:gd name="T158" fmla="+- 0 1107 292"/>
                <a:gd name="T159" fmla="*/ 1107 h 864"/>
                <a:gd name="T160" fmla="+- 0 10956 1224"/>
                <a:gd name="T161" fmla="*/ T160 w 9792"/>
                <a:gd name="T162" fmla="+- 0 1114 292"/>
                <a:gd name="T163" fmla="*/ 1114 h 864"/>
                <a:gd name="T164" fmla="+- 0 10944 1224"/>
                <a:gd name="T165" fmla="*/ T164 w 9792"/>
                <a:gd name="T166" fmla="+- 0 1116 292"/>
                <a:gd name="T167" fmla="*/ 1116 h 864"/>
                <a:gd name="T168" fmla="+- 0 11014 1224"/>
                <a:gd name="T169" fmla="*/ T168 w 9792"/>
                <a:gd name="T170" fmla="+- 0 1116 292"/>
                <a:gd name="T171" fmla="*/ 1116 h 864"/>
                <a:gd name="T172" fmla="+- 0 11016 1224"/>
                <a:gd name="T173" fmla="*/ T172 w 9792"/>
                <a:gd name="T174" fmla="+- 0 1108 292"/>
                <a:gd name="T175" fmla="*/ 1108 h 864"/>
                <a:gd name="T176" fmla="+- 0 11016 1224"/>
                <a:gd name="T177" fmla="*/ T176 w 9792"/>
                <a:gd name="T178" fmla="+- 0 340 292"/>
                <a:gd name="T179" fmla="*/ 340 h 864"/>
                <a:gd name="T180" fmla="+- 0 11014 1224"/>
                <a:gd name="T181" fmla="*/ T180 w 9792"/>
                <a:gd name="T182" fmla="+- 0 332 292"/>
                <a:gd name="T183" fmla="*/ 332 h 8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864">
                  <a:moveTo>
                    <a:pt x="9744" y="0"/>
                  </a:moveTo>
                  <a:lnTo>
                    <a:pt x="48" y="0"/>
                  </a:lnTo>
                  <a:lnTo>
                    <a:pt x="29" y="4"/>
                  </a:lnTo>
                  <a:lnTo>
                    <a:pt x="14" y="14"/>
                  </a:lnTo>
                  <a:lnTo>
                    <a:pt x="4" y="29"/>
                  </a:lnTo>
                  <a:lnTo>
                    <a:pt x="0" y="48"/>
                  </a:lnTo>
                  <a:lnTo>
                    <a:pt x="0" y="816"/>
                  </a:lnTo>
                  <a:lnTo>
                    <a:pt x="4" y="835"/>
                  </a:lnTo>
                  <a:lnTo>
                    <a:pt x="14" y="850"/>
                  </a:lnTo>
                  <a:lnTo>
                    <a:pt x="29" y="860"/>
                  </a:lnTo>
                  <a:lnTo>
                    <a:pt x="48" y="864"/>
                  </a:lnTo>
                  <a:lnTo>
                    <a:pt x="9744" y="864"/>
                  </a:lnTo>
                  <a:lnTo>
                    <a:pt x="9763" y="860"/>
                  </a:lnTo>
                  <a:lnTo>
                    <a:pt x="9778" y="850"/>
                  </a:lnTo>
                  <a:lnTo>
                    <a:pt x="9788" y="835"/>
                  </a:lnTo>
                  <a:lnTo>
                    <a:pt x="9790" y="824"/>
                  </a:lnTo>
                  <a:lnTo>
                    <a:pt x="72" y="824"/>
                  </a:lnTo>
                  <a:lnTo>
                    <a:pt x="60" y="822"/>
                  </a:lnTo>
                  <a:lnTo>
                    <a:pt x="49" y="815"/>
                  </a:lnTo>
                  <a:lnTo>
                    <a:pt x="43" y="804"/>
                  </a:lnTo>
                  <a:lnTo>
                    <a:pt x="40" y="792"/>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792"/>
                  </a:lnTo>
                  <a:lnTo>
                    <a:pt x="9749" y="804"/>
                  </a:lnTo>
                  <a:lnTo>
                    <a:pt x="9743" y="815"/>
                  </a:lnTo>
                  <a:lnTo>
                    <a:pt x="9732" y="822"/>
                  </a:lnTo>
                  <a:lnTo>
                    <a:pt x="9720" y="824"/>
                  </a:lnTo>
                  <a:lnTo>
                    <a:pt x="9790" y="824"/>
                  </a:lnTo>
                  <a:lnTo>
                    <a:pt x="9792" y="816"/>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6" name="Freeform 992"/>
            <p:cNvSpPr>
              <a:spLocks/>
            </p:cNvSpPr>
            <p:nvPr/>
          </p:nvSpPr>
          <p:spPr bwMode="auto">
            <a:xfrm>
              <a:off x="1240" y="308"/>
              <a:ext cx="9760" cy="832"/>
            </a:xfrm>
            <a:custGeom>
              <a:avLst/>
              <a:gdLst>
                <a:gd name="T0" fmla="+- 0 11000 1240"/>
                <a:gd name="T1" fmla="*/ T0 w 9760"/>
                <a:gd name="T2" fmla="+- 0 340 308"/>
                <a:gd name="T3" fmla="*/ 340 h 832"/>
                <a:gd name="T4" fmla="+- 0 10997 1240"/>
                <a:gd name="T5" fmla="*/ T4 w 9760"/>
                <a:gd name="T6" fmla="+- 0 328 308"/>
                <a:gd name="T7" fmla="*/ 328 h 832"/>
                <a:gd name="T8" fmla="+- 0 10991 1240"/>
                <a:gd name="T9" fmla="*/ T8 w 9760"/>
                <a:gd name="T10" fmla="+- 0 317 308"/>
                <a:gd name="T11" fmla="*/ 317 h 832"/>
                <a:gd name="T12" fmla="+- 0 10980 1240"/>
                <a:gd name="T13" fmla="*/ T12 w 9760"/>
                <a:gd name="T14" fmla="+- 0 311 308"/>
                <a:gd name="T15" fmla="*/ 311 h 832"/>
                <a:gd name="T16" fmla="+- 0 10968 1240"/>
                <a:gd name="T17" fmla="*/ T16 w 9760"/>
                <a:gd name="T18" fmla="+- 0 308 308"/>
                <a:gd name="T19" fmla="*/ 308 h 832"/>
                <a:gd name="T20" fmla="+- 0 1272 1240"/>
                <a:gd name="T21" fmla="*/ T20 w 9760"/>
                <a:gd name="T22" fmla="+- 0 308 308"/>
                <a:gd name="T23" fmla="*/ 308 h 832"/>
                <a:gd name="T24" fmla="+- 0 1260 1240"/>
                <a:gd name="T25" fmla="*/ T24 w 9760"/>
                <a:gd name="T26" fmla="+- 0 311 308"/>
                <a:gd name="T27" fmla="*/ 311 h 832"/>
                <a:gd name="T28" fmla="+- 0 1249 1240"/>
                <a:gd name="T29" fmla="*/ T28 w 9760"/>
                <a:gd name="T30" fmla="+- 0 317 308"/>
                <a:gd name="T31" fmla="*/ 317 h 832"/>
                <a:gd name="T32" fmla="+- 0 1243 1240"/>
                <a:gd name="T33" fmla="*/ T32 w 9760"/>
                <a:gd name="T34" fmla="+- 0 328 308"/>
                <a:gd name="T35" fmla="*/ 328 h 832"/>
                <a:gd name="T36" fmla="+- 0 1240 1240"/>
                <a:gd name="T37" fmla="*/ T36 w 9760"/>
                <a:gd name="T38" fmla="+- 0 340 308"/>
                <a:gd name="T39" fmla="*/ 340 h 832"/>
                <a:gd name="T40" fmla="+- 0 1240 1240"/>
                <a:gd name="T41" fmla="*/ T40 w 9760"/>
                <a:gd name="T42" fmla="+- 0 1108 308"/>
                <a:gd name="T43" fmla="*/ 1108 h 832"/>
                <a:gd name="T44" fmla="+- 0 1243 1240"/>
                <a:gd name="T45" fmla="*/ T44 w 9760"/>
                <a:gd name="T46" fmla="+- 0 1120 308"/>
                <a:gd name="T47" fmla="*/ 1120 h 832"/>
                <a:gd name="T48" fmla="+- 0 1249 1240"/>
                <a:gd name="T49" fmla="*/ T48 w 9760"/>
                <a:gd name="T50" fmla="+- 0 1131 308"/>
                <a:gd name="T51" fmla="*/ 1131 h 832"/>
                <a:gd name="T52" fmla="+- 0 1260 1240"/>
                <a:gd name="T53" fmla="*/ T52 w 9760"/>
                <a:gd name="T54" fmla="+- 0 1138 308"/>
                <a:gd name="T55" fmla="*/ 1138 h 832"/>
                <a:gd name="T56" fmla="+- 0 1272 1240"/>
                <a:gd name="T57" fmla="*/ T56 w 9760"/>
                <a:gd name="T58" fmla="+- 0 1140 308"/>
                <a:gd name="T59" fmla="*/ 1140 h 832"/>
                <a:gd name="T60" fmla="+- 0 10968 1240"/>
                <a:gd name="T61" fmla="*/ T60 w 9760"/>
                <a:gd name="T62" fmla="+- 0 1140 308"/>
                <a:gd name="T63" fmla="*/ 1140 h 832"/>
                <a:gd name="T64" fmla="+- 0 10980 1240"/>
                <a:gd name="T65" fmla="*/ T64 w 9760"/>
                <a:gd name="T66" fmla="+- 0 1138 308"/>
                <a:gd name="T67" fmla="*/ 1138 h 832"/>
                <a:gd name="T68" fmla="+- 0 10991 1240"/>
                <a:gd name="T69" fmla="*/ T68 w 9760"/>
                <a:gd name="T70" fmla="+- 0 1131 308"/>
                <a:gd name="T71" fmla="*/ 1131 h 832"/>
                <a:gd name="T72" fmla="+- 0 10997 1240"/>
                <a:gd name="T73" fmla="*/ T72 w 9760"/>
                <a:gd name="T74" fmla="+- 0 1120 308"/>
                <a:gd name="T75" fmla="*/ 1120 h 832"/>
                <a:gd name="T76" fmla="+- 0 11000 1240"/>
                <a:gd name="T77" fmla="*/ T76 w 9760"/>
                <a:gd name="T78" fmla="+- 0 1108 308"/>
                <a:gd name="T79" fmla="*/ 1108 h 832"/>
                <a:gd name="T80" fmla="+- 0 11000 1240"/>
                <a:gd name="T81" fmla="*/ T80 w 9760"/>
                <a:gd name="T82" fmla="+- 0 724 308"/>
                <a:gd name="T83" fmla="*/ 724 h 832"/>
                <a:gd name="T84" fmla="+- 0 11000 1240"/>
                <a:gd name="T85" fmla="*/ T84 w 9760"/>
                <a:gd name="T86" fmla="+- 0 340 308"/>
                <a:gd name="T87" fmla="*/ 340 h 8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832">
                  <a:moveTo>
                    <a:pt x="9760" y="32"/>
                  </a:moveTo>
                  <a:lnTo>
                    <a:pt x="9757" y="20"/>
                  </a:lnTo>
                  <a:lnTo>
                    <a:pt x="9751" y="9"/>
                  </a:lnTo>
                  <a:lnTo>
                    <a:pt x="9740" y="3"/>
                  </a:lnTo>
                  <a:lnTo>
                    <a:pt x="9728" y="0"/>
                  </a:lnTo>
                  <a:lnTo>
                    <a:pt x="32" y="0"/>
                  </a:lnTo>
                  <a:lnTo>
                    <a:pt x="20" y="3"/>
                  </a:lnTo>
                  <a:lnTo>
                    <a:pt x="9" y="9"/>
                  </a:lnTo>
                  <a:lnTo>
                    <a:pt x="3" y="20"/>
                  </a:lnTo>
                  <a:lnTo>
                    <a:pt x="0" y="32"/>
                  </a:lnTo>
                  <a:lnTo>
                    <a:pt x="0" y="800"/>
                  </a:lnTo>
                  <a:lnTo>
                    <a:pt x="3" y="812"/>
                  </a:lnTo>
                  <a:lnTo>
                    <a:pt x="9" y="823"/>
                  </a:lnTo>
                  <a:lnTo>
                    <a:pt x="20" y="830"/>
                  </a:lnTo>
                  <a:lnTo>
                    <a:pt x="32" y="832"/>
                  </a:lnTo>
                  <a:lnTo>
                    <a:pt x="9728" y="832"/>
                  </a:lnTo>
                  <a:lnTo>
                    <a:pt x="9740" y="830"/>
                  </a:lnTo>
                  <a:lnTo>
                    <a:pt x="9751" y="823"/>
                  </a:lnTo>
                  <a:lnTo>
                    <a:pt x="9757" y="812"/>
                  </a:lnTo>
                  <a:lnTo>
                    <a:pt x="9760" y="800"/>
                  </a:lnTo>
                  <a:lnTo>
                    <a:pt x="9760" y="416"/>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7" name="Text Box 993"/>
            <p:cNvSpPr txBox="1">
              <a:spLocks noChangeArrowheads="1"/>
            </p:cNvSpPr>
            <p:nvPr/>
          </p:nvSpPr>
          <p:spPr bwMode="auto">
            <a:xfrm>
              <a:off x="1224" y="292"/>
              <a:ext cx="9792"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{America=[Chile,</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Peru,</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Argentina,</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Colombia],</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Europa=[España,</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Portugal,</a:t>
              </a:r>
              <a:r>
                <a:rPr kumimoji="0" lang="es-CL" sz="950" b="0" i="0" u="none" strike="noStrike" kern="0" cap="none" spc="3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Suecia,</a:t>
              </a:r>
              <a:r>
                <a:rPr kumimoji="0" lang="es-CL" sz="950" b="0" i="0" u="none" strike="noStrike" kern="0" cap="none" spc="-55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Suiza]}</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4526526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1" y="1277257"/>
            <a:ext cx="10972800" cy="5248626"/>
          </a:xfrm>
        </p:spPr>
        <p:txBody>
          <a:bodyPr>
            <a:normAutofit/>
          </a:bodyPr>
          <a:lstStyle/>
          <a:p>
            <a:pPr marL="0" indent="0">
              <a:buNone/>
            </a:pPr>
            <a:endParaRPr lang="es-ES" b="1" dirty="0" smtClean="0"/>
          </a:p>
          <a:p>
            <a:pPr marL="0" indent="0">
              <a:buNone/>
            </a:pPr>
            <a:r>
              <a:rPr lang="es-ES" b="1" dirty="0"/>
              <a:t>Cambiando los valores para una clave</a:t>
            </a:r>
            <a:endParaRPr lang="es-CL" dirty="0"/>
          </a:p>
          <a:p>
            <a:pPr marL="0" indent="0">
              <a:buNone/>
            </a:pPr>
            <a:endParaRPr lang="es-ES" b="1" dirty="0"/>
          </a:p>
          <a:p>
            <a:pPr marL="0" indent="0">
              <a:buNone/>
            </a:pPr>
            <a:endParaRPr lang="es-ES" b="1" dirty="0" smtClean="0"/>
          </a:p>
          <a:p>
            <a:pPr marL="0" indent="0">
              <a:buNone/>
            </a:pPr>
            <a:endParaRPr lang="es-ES" b="1" dirty="0"/>
          </a:p>
          <a:p>
            <a:pPr marL="0" indent="0">
              <a:buNone/>
            </a:pPr>
            <a:r>
              <a:rPr lang="es-ES" b="1" dirty="0"/>
              <a:t>Retornando sus claves con .</a:t>
            </a:r>
            <a:r>
              <a:rPr lang="es-ES" b="1" dirty="0" err="1"/>
              <a:t>keySet</a:t>
            </a:r>
            <a:endParaRPr lang="es-CL" dirty="0"/>
          </a:p>
          <a:p>
            <a:pPr marL="0" indent="0">
              <a:buNone/>
            </a:pPr>
            <a:endParaRPr lang="es-CL" dirty="0"/>
          </a:p>
          <a:p>
            <a:pPr marL="0" indent="0">
              <a:buNone/>
            </a:pPr>
            <a:endParaRPr lang="es-CL" dirty="0"/>
          </a:p>
          <a:p>
            <a:pPr marL="0" indent="0">
              <a:buNone/>
            </a:pPr>
            <a:endParaRPr lang="es-ES" sz="2400" dirty="0"/>
          </a:p>
        </p:txBody>
      </p:sp>
      <p:grpSp>
        <p:nvGrpSpPr>
          <p:cNvPr id="18" name="Grupo 17"/>
          <p:cNvGrpSpPr>
            <a:grpSpLocks/>
          </p:cNvGrpSpPr>
          <p:nvPr/>
        </p:nvGrpSpPr>
        <p:grpSpPr bwMode="auto">
          <a:xfrm>
            <a:off x="1185839" y="2195811"/>
            <a:ext cx="7876880" cy="774700"/>
            <a:chOff x="1092" y="-56"/>
            <a:chExt cx="9924" cy="1220"/>
          </a:xfrm>
        </p:grpSpPr>
        <p:sp>
          <p:nvSpPr>
            <p:cNvPr id="19" name="AutoShape 995"/>
            <p:cNvSpPr>
              <a:spLocks/>
            </p:cNvSpPr>
            <p:nvPr/>
          </p:nvSpPr>
          <p:spPr bwMode="auto">
            <a:xfrm>
              <a:off x="1224" y="300"/>
              <a:ext cx="9792" cy="864"/>
            </a:xfrm>
            <a:custGeom>
              <a:avLst/>
              <a:gdLst>
                <a:gd name="T0" fmla="+- 0 10968 1224"/>
                <a:gd name="T1" fmla="*/ T0 w 9792"/>
                <a:gd name="T2" fmla="+- 0 300 300"/>
                <a:gd name="T3" fmla="*/ 300 h 864"/>
                <a:gd name="T4" fmla="+- 0 1272 1224"/>
                <a:gd name="T5" fmla="*/ T4 w 9792"/>
                <a:gd name="T6" fmla="+- 0 300 300"/>
                <a:gd name="T7" fmla="*/ 300 h 864"/>
                <a:gd name="T8" fmla="+- 0 1253 1224"/>
                <a:gd name="T9" fmla="*/ T8 w 9792"/>
                <a:gd name="T10" fmla="+- 0 304 300"/>
                <a:gd name="T11" fmla="*/ 304 h 864"/>
                <a:gd name="T12" fmla="+- 0 1238 1224"/>
                <a:gd name="T13" fmla="*/ T12 w 9792"/>
                <a:gd name="T14" fmla="+- 0 314 300"/>
                <a:gd name="T15" fmla="*/ 314 h 864"/>
                <a:gd name="T16" fmla="+- 0 1228 1224"/>
                <a:gd name="T17" fmla="*/ T16 w 9792"/>
                <a:gd name="T18" fmla="+- 0 329 300"/>
                <a:gd name="T19" fmla="*/ 329 h 864"/>
                <a:gd name="T20" fmla="+- 0 1224 1224"/>
                <a:gd name="T21" fmla="*/ T20 w 9792"/>
                <a:gd name="T22" fmla="+- 0 348 300"/>
                <a:gd name="T23" fmla="*/ 348 h 864"/>
                <a:gd name="T24" fmla="+- 0 1224 1224"/>
                <a:gd name="T25" fmla="*/ T24 w 9792"/>
                <a:gd name="T26" fmla="+- 0 1116 300"/>
                <a:gd name="T27" fmla="*/ 1116 h 864"/>
                <a:gd name="T28" fmla="+- 0 1228 1224"/>
                <a:gd name="T29" fmla="*/ T28 w 9792"/>
                <a:gd name="T30" fmla="+- 0 1135 300"/>
                <a:gd name="T31" fmla="*/ 1135 h 864"/>
                <a:gd name="T32" fmla="+- 0 1238 1224"/>
                <a:gd name="T33" fmla="*/ T32 w 9792"/>
                <a:gd name="T34" fmla="+- 0 1150 300"/>
                <a:gd name="T35" fmla="*/ 1150 h 864"/>
                <a:gd name="T36" fmla="+- 0 1253 1224"/>
                <a:gd name="T37" fmla="*/ T36 w 9792"/>
                <a:gd name="T38" fmla="+- 0 1160 300"/>
                <a:gd name="T39" fmla="*/ 1160 h 864"/>
                <a:gd name="T40" fmla="+- 0 1272 1224"/>
                <a:gd name="T41" fmla="*/ T40 w 9792"/>
                <a:gd name="T42" fmla="+- 0 1164 300"/>
                <a:gd name="T43" fmla="*/ 1164 h 864"/>
                <a:gd name="T44" fmla="+- 0 10968 1224"/>
                <a:gd name="T45" fmla="*/ T44 w 9792"/>
                <a:gd name="T46" fmla="+- 0 1164 300"/>
                <a:gd name="T47" fmla="*/ 1164 h 864"/>
                <a:gd name="T48" fmla="+- 0 10987 1224"/>
                <a:gd name="T49" fmla="*/ T48 w 9792"/>
                <a:gd name="T50" fmla="+- 0 1160 300"/>
                <a:gd name="T51" fmla="*/ 1160 h 864"/>
                <a:gd name="T52" fmla="+- 0 11002 1224"/>
                <a:gd name="T53" fmla="*/ T52 w 9792"/>
                <a:gd name="T54" fmla="+- 0 1150 300"/>
                <a:gd name="T55" fmla="*/ 1150 h 864"/>
                <a:gd name="T56" fmla="+- 0 11012 1224"/>
                <a:gd name="T57" fmla="*/ T56 w 9792"/>
                <a:gd name="T58" fmla="+- 0 1135 300"/>
                <a:gd name="T59" fmla="*/ 1135 h 864"/>
                <a:gd name="T60" fmla="+- 0 11014 1224"/>
                <a:gd name="T61" fmla="*/ T60 w 9792"/>
                <a:gd name="T62" fmla="+- 0 1124 300"/>
                <a:gd name="T63" fmla="*/ 1124 h 864"/>
                <a:gd name="T64" fmla="+- 0 1296 1224"/>
                <a:gd name="T65" fmla="*/ T64 w 9792"/>
                <a:gd name="T66" fmla="+- 0 1124 300"/>
                <a:gd name="T67" fmla="*/ 1124 h 864"/>
                <a:gd name="T68" fmla="+- 0 1284 1224"/>
                <a:gd name="T69" fmla="*/ T68 w 9792"/>
                <a:gd name="T70" fmla="+- 0 1122 300"/>
                <a:gd name="T71" fmla="*/ 1122 h 864"/>
                <a:gd name="T72" fmla="+- 0 1273 1224"/>
                <a:gd name="T73" fmla="*/ T72 w 9792"/>
                <a:gd name="T74" fmla="+- 0 1115 300"/>
                <a:gd name="T75" fmla="*/ 1115 h 864"/>
                <a:gd name="T76" fmla="+- 0 1267 1224"/>
                <a:gd name="T77" fmla="*/ T76 w 9792"/>
                <a:gd name="T78" fmla="+- 0 1105 300"/>
                <a:gd name="T79" fmla="*/ 1105 h 864"/>
                <a:gd name="T80" fmla="+- 0 1264 1224"/>
                <a:gd name="T81" fmla="*/ T80 w 9792"/>
                <a:gd name="T82" fmla="+- 0 1092 300"/>
                <a:gd name="T83" fmla="*/ 1092 h 864"/>
                <a:gd name="T84" fmla="+- 0 1264 1224"/>
                <a:gd name="T85" fmla="*/ T84 w 9792"/>
                <a:gd name="T86" fmla="+- 0 372 300"/>
                <a:gd name="T87" fmla="*/ 372 h 864"/>
                <a:gd name="T88" fmla="+- 0 1267 1224"/>
                <a:gd name="T89" fmla="*/ T88 w 9792"/>
                <a:gd name="T90" fmla="+- 0 360 300"/>
                <a:gd name="T91" fmla="*/ 360 h 864"/>
                <a:gd name="T92" fmla="+- 0 1273 1224"/>
                <a:gd name="T93" fmla="*/ T92 w 9792"/>
                <a:gd name="T94" fmla="+- 0 349 300"/>
                <a:gd name="T95" fmla="*/ 349 h 864"/>
                <a:gd name="T96" fmla="+- 0 1284 1224"/>
                <a:gd name="T97" fmla="*/ T96 w 9792"/>
                <a:gd name="T98" fmla="+- 0 343 300"/>
                <a:gd name="T99" fmla="*/ 343 h 864"/>
                <a:gd name="T100" fmla="+- 0 1296 1224"/>
                <a:gd name="T101" fmla="*/ T100 w 9792"/>
                <a:gd name="T102" fmla="+- 0 340 300"/>
                <a:gd name="T103" fmla="*/ 340 h 864"/>
                <a:gd name="T104" fmla="+- 0 11014 1224"/>
                <a:gd name="T105" fmla="*/ T104 w 9792"/>
                <a:gd name="T106" fmla="+- 0 340 300"/>
                <a:gd name="T107" fmla="*/ 340 h 864"/>
                <a:gd name="T108" fmla="+- 0 11012 1224"/>
                <a:gd name="T109" fmla="*/ T108 w 9792"/>
                <a:gd name="T110" fmla="+- 0 329 300"/>
                <a:gd name="T111" fmla="*/ 329 h 864"/>
                <a:gd name="T112" fmla="+- 0 11002 1224"/>
                <a:gd name="T113" fmla="*/ T112 w 9792"/>
                <a:gd name="T114" fmla="+- 0 314 300"/>
                <a:gd name="T115" fmla="*/ 314 h 864"/>
                <a:gd name="T116" fmla="+- 0 10987 1224"/>
                <a:gd name="T117" fmla="*/ T116 w 9792"/>
                <a:gd name="T118" fmla="+- 0 304 300"/>
                <a:gd name="T119" fmla="*/ 304 h 864"/>
                <a:gd name="T120" fmla="+- 0 10968 1224"/>
                <a:gd name="T121" fmla="*/ T120 w 9792"/>
                <a:gd name="T122" fmla="+- 0 300 300"/>
                <a:gd name="T123" fmla="*/ 300 h 864"/>
                <a:gd name="T124" fmla="+- 0 11014 1224"/>
                <a:gd name="T125" fmla="*/ T124 w 9792"/>
                <a:gd name="T126" fmla="+- 0 340 300"/>
                <a:gd name="T127" fmla="*/ 340 h 864"/>
                <a:gd name="T128" fmla="+- 0 10944 1224"/>
                <a:gd name="T129" fmla="*/ T128 w 9792"/>
                <a:gd name="T130" fmla="+- 0 340 300"/>
                <a:gd name="T131" fmla="*/ 340 h 864"/>
                <a:gd name="T132" fmla="+- 0 10956 1224"/>
                <a:gd name="T133" fmla="*/ T132 w 9792"/>
                <a:gd name="T134" fmla="+- 0 343 300"/>
                <a:gd name="T135" fmla="*/ 343 h 864"/>
                <a:gd name="T136" fmla="+- 0 10967 1224"/>
                <a:gd name="T137" fmla="*/ T136 w 9792"/>
                <a:gd name="T138" fmla="+- 0 349 300"/>
                <a:gd name="T139" fmla="*/ 349 h 864"/>
                <a:gd name="T140" fmla="+- 0 10973 1224"/>
                <a:gd name="T141" fmla="*/ T140 w 9792"/>
                <a:gd name="T142" fmla="+- 0 360 300"/>
                <a:gd name="T143" fmla="*/ 360 h 864"/>
                <a:gd name="T144" fmla="+- 0 10976 1224"/>
                <a:gd name="T145" fmla="*/ T144 w 9792"/>
                <a:gd name="T146" fmla="+- 0 372 300"/>
                <a:gd name="T147" fmla="*/ 372 h 864"/>
                <a:gd name="T148" fmla="+- 0 10976 1224"/>
                <a:gd name="T149" fmla="*/ T148 w 9792"/>
                <a:gd name="T150" fmla="+- 0 1092 300"/>
                <a:gd name="T151" fmla="*/ 1092 h 864"/>
                <a:gd name="T152" fmla="+- 0 10973 1224"/>
                <a:gd name="T153" fmla="*/ T152 w 9792"/>
                <a:gd name="T154" fmla="+- 0 1105 300"/>
                <a:gd name="T155" fmla="*/ 1105 h 864"/>
                <a:gd name="T156" fmla="+- 0 10967 1224"/>
                <a:gd name="T157" fmla="*/ T156 w 9792"/>
                <a:gd name="T158" fmla="+- 0 1115 300"/>
                <a:gd name="T159" fmla="*/ 1115 h 864"/>
                <a:gd name="T160" fmla="+- 0 10956 1224"/>
                <a:gd name="T161" fmla="*/ T160 w 9792"/>
                <a:gd name="T162" fmla="+- 0 1122 300"/>
                <a:gd name="T163" fmla="*/ 1122 h 864"/>
                <a:gd name="T164" fmla="+- 0 10944 1224"/>
                <a:gd name="T165" fmla="*/ T164 w 9792"/>
                <a:gd name="T166" fmla="+- 0 1124 300"/>
                <a:gd name="T167" fmla="*/ 1124 h 864"/>
                <a:gd name="T168" fmla="+- 0 11014 1224"/>
                <a:gd name="T169" fmla="*/ T168 w 9792"/>
                <a:gd name="T170" fmla="+- 0 1124 300"/>
                <a:gd name="T171" fmla="*/ 1124 h 864"/>
                <a:gd name="T172" fmla="+- 0 11016 1224"/>
                <a:gd name="T173" fmla="*/ T172 w 9792"/>
                <a:gd name="T174" fmla="+- 0 1116 300"/>
                <a:gd name="T175" fmla="*/ 1116 h 864"/>
                <a:gd name="T176" fmla="+- 0 11016 1224"/>
                <a:gd name="T177" fmla="*/ T176 w 9792"/>
                <a:gd name="T178" fmla="+- 0 348 300"/>
                <a:gd name="T179" fmla="*/ 348 h 864"/>
                <a:gd name="T180" fmla="+- 0 11014 1224"/>
                <a:gd name="T181" fmla="*/ T180 w 9792"/>
                <a:gd name="T182" fmla="+- 0 340 300"/>
                <a:gd name="T183" fmla="*/ 340 h 8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864">
                  <a:moveTo>
                    <a:pt x="9744" y="0"/>
                  </a:moveTo>
                  <a:lnTo>
                    <a:pt x="48" y="0"/>
                  </a:lnTo>
                  <a:lnTo>
                    <a:pt x="29" y="4"/>
                  </a:lnTo>
                  <a:lnTo>
                    <a:pt x="14" y="14"/>
                  </a:lnTo>
                  <a:lnTo>
                    <a:pt x="4" y="29"/>
                  </a:lnTo>
                  <a:lnTo>
                    <a:pt x="0" y="48"/>
                  </a:lnTo>
                  <a:lnTo>
                    <a:pt x="0" y="816"/>
                  </a:lnTo>
                  <a:lnTo>
                    <a:pt x="4" y="835"/>
                  </a:lnTo>
                  <a:lnTo>
                    <a:pt x="14" y="850"/>
                  </a:lnTo>
                  <a:lnTo>
                    <a:pt x="29" y="860"/>
                  </a:lnTo>
                  <a:lnTo>
                    <a:pt x="48" y="864"/>
                  </a:lnTo>
                  <a:lnTo>
                    <a:pt x="9744" y="864"/>
                  </a:lnTo>
                  <a:lnTo>
                    <a:pt x="9763" y="860"/>
                  </a:lnTo>
                  <a:lnTo>
                    <a:pt x="9778" y="850"/>
                  </a:lnTo>
                  <a:lnTo>
                    <a:pt x="9788" y="835"/>
                  </a:lnTo>
                  <a:lnTo>
                    <a:pt x="9790" y="824"/>
                  </a:lnTo>
                  <a:lnTo>
                    <a:pt x="72" y="824"/>
                  </a:lnTo>
                  <a:lnTo>
                    <a:pt x="60" y="822"/>
                  </a:lnTo>
                  <a:lnTo>
                    <a:pt x="49" y="815"/>
                  </a:lnTo>
                  <a:lnTo>
                    <a:pt x="43" y="805"/>
                  </a:lnTo>
                  <a:lnTo>
                    <a:pt x="40" y="792"/>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792"/>
                  </a:lnTo>
                  <a:lnTo>
                    <a:pt x="9749" y="805"/>
                  </a:lnTo>
                  <a:lnTo>
                    <a:pt x="9743" y="815"/>
                  </a:lnTo>
                  <a:lnTo>
                    <a:pt x="9732" y="822"/>
                  </a:lnTo>
                  <a:lnTo>
                    <a:pt x="9720" y="824"/>
                  </a:lnTo>
                  <a:lnTo>
                    <a:pt x="9790" y="824"/>
                  </a:lnTo>
                  <a:lnTo>
                    <a:pt x="9792" y="816"/>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20" name="Freeform 996"/>
            <p:cNvSpPr>
              <a:spLocks/>
            </p:cNvSpPr>
            <p:nvPr/>
          </p:nvSpPr>
          <p:spPr bwMode="auto">
            <a:xfrm>
              <a:off x="1240" y="316"/>
              <a:ext cx="9760" cy="833"/>
            </a:xfrm>
            <a:custGeom>
              <a:avLst/>
              <a:gdLst>
                <a:gd name="T0" fmla="+- 0 11000 1240"/>
                <a:gd name="T1" fmla="*/ T0 w 9760"/>
                <a:gd name="T2" fmla="+- 0 348 316"/>
                <a:gd name="T3" fmla="*/ 348 h 833"/>
                <a:gd name="T4" fmla="+- 0 10997 1240"/>
                <a:gd name="T5" fmla="*/ T4 w 9760"/>
                <a:gd name="T6" fmla="+- 0 336 316"/>
                <a:gd name="T7" fmla="*/ 336 h 833"/>
                <a:gd name="T8" fmla="+- 0 10991 1240"/>
                <a:gd name="T9" fmla="*/ T8 w 9760"/>
                <a:gd name="T10" fmla="+- 0 325 316"/>
                <a:gd name="T11" fmla="*/ 325 h 833"/>
                <a:gd name="T12" fmla="+- 0 10980 1240"/>
                <a:gd name="T13" fmla="*/ T12 w 9760"/>
                <a:gd name="T14" fmla="+- 0 319 316"/>
                <a:gd name="T15" fmla="*/ 319 h 833"/>
                <a:gd name="T16" fmla="+- 0 10968 1240"/>
                <a:gd name="T17" fmla="*/ T16 w 9760"/>
                <a:gd name="T18" fmla="+- 0 316 316"/>
                <a:gd name="T19" fmla="*/ 316 h 833"/>
                <a:gd name="T20" fmla="+- 0 1272 1240"/>
                <a:gd name="T21" fmla="*/ T20 w 9760"/>
                <a:gd name="T22" fmla="+- 0 316 316"/>
                <a:gd name="T23" fmla="*/ 316 h 833"/>
                <a:gd name="T24" fmla="+- 0 1260 1240"/>
                <a:gd name="T25" fmla="*/ T24 w 9760"/>
                <a:gd name="T26" fmla="+- 0 319 316"/>
                <a:gd name="T27" fmla="*/ 319 h 833"/>
                <a:gd name="T28" fmla="+- 0 1249 1240"/>
                <a:gd name="T29" fmla="*/ T28 w 9760"/>
                <a:gd name="T30" fmla="+- 0 325 316"/>
                <a:gd name="T31" fmla="*/ 325 h 833"/>
                <a:gd name="T32" fmla="+- 0 1243 1240"/>
                <a:gd name="T33" fmla="*/ T32 w 9760"/>
                <a:gd name="T34" fmla="+- 0 336 316"/>
                <a:gd name="T35" fmla="*/ 336 h 833"/>
                <a:gd name="T36" fmla="+- 0 1240 1240"/>
                <a:gd name="T37" fmla="*/ T36 w 9760"/>
                <a:gd name="T38" fmla="+- 0 348 316"/>
                <a:gd name="T39" fmla="*/ 348 h 833"/>
                <a:gd name="T40" fmla="+- 0 1240 1240"/>
                <a:gd name="T41" fmla="*/ T40 w 9760"/>
                <a:gd name="T42" fmla="+- 0 1116 316"/>
                <a:gd name="T43" fmla="*/ 1116 h 833"/>
                <a:gd name="T44" fmla="+- 0 1243 1240"/>
                <a:gd name="T45" fmla="*/ T44 w 9760"/>
                <a:gd name="T46" fmla="+- 0 1129 316"/>
                <a:gd name="T47" fmla="*/ 1129 h 833"/>
                <a:gd name="T48" fmla="+- 0 1249 1240"/>
                <a:gd name="T49" fmla="*/ T48 w 9760"/>
                <a:gd name="T50" fmla="+- 0 1139 316"/>
                <a:gd name="T51" fmla="*/ 1139 h 833"/>
                <a:gd name="T52" fmla="+- 0 1260 1240"/>
                <a:gd name="T53" fmla="*/ T52 w 9760"/>
                <a:gd name="T54" fmla="+- 0 1146 316"/>
                <a:gd name="T55" fmla="*/ 1146 h 833"/>
                <a:gd name="T56" fmla="+- 0 1272 1240"/>
                <a:gd name="T57" fmla="*/ T56 w 9760"/>
                <a:gd name="T58" fmla="+- 0 1148 316"/>
                <a:gd name="T59" fmla="*/ 1148 h 833"/>
                <a:gd name="T60" fmla="+- 0 10968 1240"/>
                <a:gd name="T61" fmla="*/ T60 w 9760"/>
                <a:gd name="T62" fmla="+- 0 1148 316"/>
                <a:gd name="T63" fmla="*/ 1148 h 833"/>
                <a:gd name="T64" fmla="+- 0 10980 1240"/>
                <a:gd name="T65" fmla="*/ T64 w 9760"/>
                <a:gd name="T66" fmla="+- 0 1146 316"/>
                <a:gd name="T67" fmla="*/ 1146 h 833"/>
                <a:gd name="T68" fmla="+- 0 10991 1240"/>
                <a:gd name="T69" fmla="*/ T68 w 9760"/>
                <a:gd name="T70" fmla="+- 0 1139 316"/>
                <a:gd name="T71" fmla="*/ 1139 h 833"/>
                <a:gd name="T72" fmla="+- 0 10997 1240"/>
                <a:gd name="T73" fmla="*/ T72 w 9760"/>
                <a:gd name="T74" fmla="+- 0 1129 316"/>
                <a:gd name="T75" fmla="*/ 1129 h 833"/>
                <a:gd name="T76" fmla="+- 0 11000 1240"/>
                <a:gd name="T77" fmla="*/ T76 w 9760"/>
                <a:gd name="T78" fmla="+- 0 1116 316"/>
                <a:gd name="T79" fmla="*/ 1116 h 833"/>
                <a:gd name="T80" fmla="+- 0 11000 1240"/>
                <a:gd name="T81" fmla="*/ T80 w 9760"/>
                <a:gd name="T82" fmla="+- 0 732 316"/>
                <a:gd name="T83" fmla="*/ 732 h 833"/>
                <a:gd name="T84" fmla="+- 0 11000 1240"/>
                <a:gd name="T85" fmla="*/ T84 w 9760"/>
                <a:gd name="T86" fmla="+- 0 348 316"/>
                <a:gd name="T87" fmla="*/ 348 h 8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833">
                  <a:moveTo>
                    <a:pt x="9760" y="32"/>
                  </a:moveTo>
                  <a:lnTo>
                    <a:pt x="9757" y="20"/>
                  </a:lnTo>
                  <a:lnTo>
                    <a:pt x="9751" y="9"/>
                  </a:lnTo>
                  <a:lnTo>
                    <a:pt x="9740" y="3"/>
                  </a:lnTo>
                  <a:lnTo>
                    <a:pt x="9728" y="0"/>
                  </a:lnTo>
                  <a:lnTo>
                    <a:pt x="32" y="0"/>
                  </a:lnTo>
                  <a:lnTo>
                    <a:pt x="20" y="3"/>
                  </a:lnTo>
                  <a:lnTo>
                    <a:pt x="9" y="9"/>
                  </a:lnTo>
                  <a:lnTo>
                    <a:pt x="3" y="20"/>
                  </a:lnTo>
                  <a:lnTo>
                    <a:pt x="0" y="32"/>
                  </a:lnTo>
                  <a:lnTo>
                    <a:pt x="0" y="800"/>
                  </a:lnTo>
                  <a:lnTo>
                    <a:pt x="3" y="813"/>
                  </a:lnTo>
                  <a:lnTo>
                    <a:pt x="9" y="823"/>
                  </a:lnTo>
                  <a:lnTo>
                    <a:pt x="20" y="830"/>
                  </a:lnTo>
                  <a:lnTo>
                    <a:pt x="32" y="832"/>
                  </a:lnTo>
                  <a:lnTo>
                    <a:pt x="9728" y="832"/>
                  </a:lnTo>
                  <a:lnTo>
                    <a:pt x="9740" y="830"/>
                  </a:lnTo>
                  <a:lnTo>
                    <a:pt x="9751" y="823"/>
                  </a:lnTo>
                  <a:lnTo>
                    <a:pt x="9757" y="813"/>
                  </a:lnTo>
                  <a:lnTo>
                    <a:pt x="9760" y="800"/>
                  </a:lnTo>
                  <a:lnTo>
                    <a:pt x="9760" y="416"/>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21" name="Text Box 997"/>
            <p:cNvSpPr txBox="1">
              <a:spLocks noChangeArrowheads="1"/>
            </p:cNvSpPr>
            <p:nvPr/>
          </p:nvSpPr>
          <p:spPr bwMode="auto">
            <a:xfrm>
              <a:off x="1092" y="-56"/>
              <a:ext cx="9792"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1" i="0" u="none" strike="noStrike" kern="0" cap="none" spc="0" normalizeH="0" baseline="0" noProof="0" dirty="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continentes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"Europa"</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9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Arrays</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asList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"Alemania"</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"Luxemburgo"</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Belgica</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"Holanda"</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grpSp>
        <p:nvGrpSpPr>
          <p:cNvPr id="22" name="Grupo 21"/>
          <p:cNvGrpSpPr>
            <a:grpSpLocks/>
          </p:cNvGrpSpPr>
          <p:nvPr/>
        </p:nvGrpSpPr>
        <p:grpSpPr bwMode="auto">
          <a:xfrm>
            <a:off x="1172716" y="2889885"/>
            <a:ext cx="8150365" cy="544195"/>
            <a:chOff x="1224" y="-125"/>
            <a:chExt cx="9936" cy="1280"/>
          </a:xfrm>
        </p:grpSpPr>
        <p:sp>
          <p:nvSpPr>
            <p:cNvPr id="23" name="AutoShape 999"/>
            <p:cNvSpPr>
              <a:spLocks/>
            </p:cNvSpPr>
            <p:nvPr/>
          </p:nvSpPr>
          <p:spPr bwMode="auto">
            <a:xfrm>
              <a:off x="1224" y="291"/>
              <a:ext cx="9792" cy="864"/>
            </a:xfrm>
            <a:custGeom>
              <a:avLst/>
              <a:gdLst>
                <a:gd name="T0" fmla="+- 0 10968 1224"/>
                <a:gd name="T1" fmla="*/ T0 w 9792"/>
                <a:gd name="T2" fmla="+- 0 292 292"/>
                <a:gd name="T3" fmla="*/ 292 h 864"/>
                <a:gd name="T4" fmla="+- 0 1272 1224"/>
                <a:gd name="T5" fmla="*/ T4 w 9792"/>
                <a:gd name="T6" fmla="+- 0 292 292"/>
                <a:gd name="T7" fmla="*/ 292 h 864"/>
                <a:gd name="T8" fmla="+- 0 1253 1224"/>
                <a:gd name="T9" fmla="*/ T8 w 9792"/>
                <a:gd name="T10" fmla="+- 0 295 292"/>
                <a:gd name="T11" fmla="*/ 295 h 864"/>
                <a:gd name="T12" fmla="+- 0 1238 1224"/>
                <a:gd name="T13" fmla="*/ T12 w 9792"/>
                <a:gd name="T14" fmla="+- 0 306 292"/>
                <a:gd name="T15" fmla="*/ 306 h 864"/>
                <a:gd name="T16" fmla="+- 0 1228 1224"/>
                <a:gd name="T17" fmla="*/ T16 w 9792"/>
                <a:gd name="T18" fmla="+- 0 321 292"/>
                <a:gd name="T19" fmla="*/ 321 h 864"/>
                <a:gd name="T20" fmla="+- 0 1224 1224"/>
                <a:gd name="T21" fmla="*/ T20 w 9792"/>
                <a:gd name="T22" fmla="+- 0 340 292"/>
                <a:gd name="T23" fmla="*/ 340 h 864"/>
                <a:gd name="T24" fmla="+- 0 1224 1224"/>
                <a:gd name="T25" fmla="*/ T24 w 9792"/>
                <a:gd name="T26" fmla="+- 0 1108 292"/>
                <a:gd name="T27" fmla="*/ 1108 h 864"/>
                <a:gd name="T28" fmla="+- 0 1228 1224"/>
                <a:gd name="T29" fmla="*/ T28 w 9792"/>
                <a:gd name="T30" fmla="+- 0 1126 292"/>
                <a:gd name="T31" fmla="*/ 1126 h 864"/>
                <a:gd name="T32" fmla="+- 0 1238 1224"/>
                <a:gd name="T33" fmla="*/ T32 w 9792"/>
                <a:gd name="T34" fmla="+- 0 1141 292"/>
                <a:gd name="T35" fmla="*/ 1141 h 864"/>
                <a:gd name="T36" fmla="+- 0 1253 1224"/>
                <a:gd name="T37" fmla="*/ T36 w 9792"/>
                <a:gd name="T38" fmla="+- 0 1152 292"/>
                <a:gd name="T39" fmla="*/ 1152 h 864"/>
                <a:gd name="T40" fmla="+- 0 1272 1224"/>
                <a:gd name="T41" fmla="*/ T40 w 9792"/>
                <a:gd name="T42" fmla="+- 0 1156 292"/>
                <a:gd name="T43" fmla="*/ 1156 h 864"/>
                <a:gd name="T44" fmla="+- 0 10968 1224"/>
                <a:gd name="T45" fmla="*/ T44 w 9792"/>
                <a:gd name="T46" fmla="+- 0 1156 292"/>
                <a:gd name="T47" fmla="*/ 1156 h 864"/>
                <a:gd name="T48" fmla="+- 0 10987 1224"/>
                <a:gd name="T49" fmla="*/ T48 w 9792"/>
                <a:gd name="T50" fmla="+- 0 1152 292"/>
                <a:gd name="T51" fmla="*/ 1152 h 864"/>
                <a:gd name="T52" fmla="+- 0 11002 1224"/>
                <a:gd name="T53" fmla="*/ T52 w 9792"/>
                <a:gd name="T54" fmla="+- 0 1141 292"/>
                <a:gd name="T55" fmla="*/ 1141 h 864"/>
                <a:gd name="T56" fmla="+- 0 11012 1224"/>
                <a:gd name="T57" fmla="*/ T56 w 9792"/>
                <a:gd name="T58" fmla="+- 0 1126 292"/>
                <a:gd name="T59" fmla="*/ 1126 h 864"/>
                <a:gd name="T60" fmla="+- 0 11014 1224"/>
                <a:gd name="T61" fmla="*/ T60 w 9792"/>
                <a:gd name="T62" fmla="+- 0 1116 292"/>
                <a:gd name="T63" fmla="*/ 1116 h 864"/>
                <a:gd name="T64" fmla="+- 0 1296 1224"/>
                <a:gd name="T65" fmla="*/ T64 w 9792"/>
                <a:gd name="T66" fmla="+- 0 1116 292"/>
                <a:gd name="T67" fmla="*/ 1116 h 864"/>
                <a:gd name="T68" fmla="+- 0 1284 1224"/>
                <a:gd name="T69" fmla="*/ T68 w 9792"/>
                <a:gd name="T70" fmla="+- 0 1113 292"/>
                <a:gd name="T71" fmla="*/ 1113 h 864"/>
                <a:gd name="T72" fmla="+- 0 1273 1224"/>
                <a:gd name="T73" fmla="*/ T72 w 9792"/>
                <a:gd name="T74" fmla="+- 0 1106 292"/>
                <a:gd name="T75" fmla="*/ 1106 h 864"/>
                <a:gd name="T76" fmla="+- 0 1267 1224"/>
                <a:gd name="T77" fmla="*/ T76 w 9792"/>
                <a:gd name="T78" fmla="+- 0 1096 292"/>
                <a:gd name="T79" fmla="*/ 1096 h 864"/>
                <a:gd name="T80" fmla="+- 0 1264 1224"/>
                <a:gd name="T81" fmla="*/ T80 w 9792"/>
                <a:gd name="T82" fmla="+- 0 1084 292"/>
                <a:gd name="T83" fmla="*/ 1084 h 864"/>
                <a:gd name="T84" fmla="+- 0 1264 1224"/>
                <a:gd name="T85" fmla="*/ T84 w 9792"/>
                <a:gd name="T86" fmla="+- 0 364 292"/>
                <a:gd name="T87" fmla="*/ 364 h 864"/>
                <a:gd name="T88" fmla="+- 0 1267 1224"/>
                <a:gd name="T89" fmla="*/ T88 w 9792"/>
                <a:gd name="T90" fmla="+- 0 351 292"/>
                <a:gd name="T91" fmla="*/ 351 h 864"/>
                <a:gd name="T92" fmla="+- 0 1273 1224"/>
                <a:gd name="T93" fmla="*/ T92 w 9792"/>
                <a:gd name="T94" fmla="+- 0 341 292"/>
                <a:gd name="T95" fmla="*/ 341 h 864"/>
                <a:gd name="T96" fmla="+- 0 1284 1224"/>
                <a:gd name="T97" fmla="*/ T96 w 9792"/>
                <a:gd name="T98" fmla="+- 0 334 292"/>
                <a:gd name="T99" fmla="*/ 334 h 864"/>
                <a:gd name="T100" fmla="+- 0 1296 1224"/>
                <a:gd name="T101" fmla="*/ T100 w 9792"/>
                <a:gd name="T102" fmla="+- 0 332 292"/>
                <a:gd name="T103" fmla="*/ 332 h 864"/>
                <a:gd name="T104" fmla="+- 0 11014 1224"/>
                <a:gd name="T105" fmla="*/ T104 w 9792"/>
                <a:gd name="T106" fmla="+- 0 332 292"/>
                <a:gd name="T107" fmla="*/ 332 h 864"/>
                <a:gd name="T108" fmla="+- 0 11012 1224"/>
                <a:gd name="T109" fmla="*/ T108 w 9792"/>
                <a:gd name="T110" fmla="+- 0 321 292"/>
                <a:gd name="T111" fmla="*/ 321 h 864"/>
                <a:gd name="T112" fmla="+- 0 11002 1224"/>
                <a:gd name="T113" fmla="*/ T112 w 9792"/>
                <a:gd name="T114" fmla="+- 0 306 292"/>
                <a:gd name="T115" fmla="*/ 306 h 864"/>
                <a:gd name="T116" fmla="+- 0 10987 1224"/>
                <a:gd name="T117" fmla="*/ T116 w 9792"/>
                <a:gd name="T118" fmla="+- 0 295 292"/>
                <a:gd name="T119" fmla="*/ 295 h 864"/>
                <a:gd name="T120" fmla="+- 0 10968 1224"/>
                <a:gd name="T121" fmla="*/ T120 w 9792"/>
                <a:gd name="T122" fmla="+- 0 292 292"/>
                <a:gd name="T123" fmla="*/ 292 h 864"/>
                <a:gd name="T124" fmla="+- 0 11014 1224"/>
                <a:gd name="T125" fmla="*/ T124 w 9792"/>
                <a:gd name="T126" fmla="+- 0 332 292"/>
                <a:gd name="T127" fmla="*/ 332 h 864"/>
                <a:gd name="T128" fmla="+- 0 10944 1224"/>
                <a:gd name="T129" fmla="*/ T128 w 9792"/>
                <a:gd name="T130" fmla="+- 0 332 292"/>
                <a:gd name="T131" fmla="*/ 332 h 864"/>
                <a:gd name="T132" fmla="+- 0 10956 1224"/>
                <a:gd name="T133" fmla="*/ T132 w 9792"/>
                <a:gd name="T134" fmla="+- 0 334 292"/>
                <a:gd name="T135" fmla="*/ 334 h 864"/>
                <a:gd name="T136" fmla="+- 0 10967 1224"/>
                <a:gd name="T137" fmla="*/ T136 w 9792"/>
                <a:gd name="T138" fmla="+- 0 341 292"/>
                <a:gd name="T139" fmla="*/ 341 h 864"/>
                <a:gd name="T140" fmla="+- 0 10973 1224"/>
                <a:gd name="T141" fmla="*/ T140 w 9792"/>
                <a:gd name="T142" fmla="+- 0 351 292"/>
                <a:gd name="T143" fmla="*/ 351 h 864"/>
                <a:gd name="T144" fmla="+- 0 10976 1224"/>
                <a:gd name="T145" fmla="*/ T144 w 9792"/>
                <a:gd name="T146" fmla="+- 0 364 292"/>
                <a:gd name="T147" fmla="*/ 364 h 864"/>
                <a:gd name="T148" fmla="+- 0 10976 1224"/>
                <a:gd name="T149" fmla="*/ T148 w 9792"/>
                <a:gd name="T150" fmla="+- 0 1084 292"/>
                <a:gd name="T151" fmla="*/ 1084 h 864"/>
                <a:gd name="T152" fmla="+- 0 10973 1224"/>
                <a:gd name="T153" fmla="*/ T152 w 9792"/>
                <a:gd name="T154" fmla="+- 0 1096 292"/>
                <a:gd name="T155" fmla="*/ 1096 h 864"/>
                <a:gd name="T156" fmla="+- 0 10967 1224"/>
                <a:gd name="T157" fmla="*/ T156 w 9792"/>
                <a:gd name="T158" fmla="+- 0 1106 292"/>
                <a:gd name="T159" fmla="*/ 1106 h 864"/>
                <a:gd name="T160" fmla="+- 0 10956 1224"/>
                <a:gd name="T161" fmla="*/ T160 w 9792"/>
                <a:gd name="T162" fmla="+- 0 1113 292"/>
                <a:gd name="T163" fmla="*/ 1113 h 864"/>
                <a:gd name="T164" fmla="+- 0 10944 1224"/>
                <a:gd name="T165" fmla="*/ T164 w 9792"/>
                <a:gd name="T166" fmla="+- 0 1116 292"/>
                <a:gd name="T167" fmla="*/ 1116 h 864"/>
                <a:gd name="T168" fmla="+- 0 11014 1224"/>
                <a:gd name="T169" fmla="*/ T168 w 9792"/>
                <a:gd name="T170" fmla="+- 0 1116 292"/>
                <a:gd name="T171" fmla="*/ 1116 h 864"/>
                <a:gd name="T172" fmla="+- 0 11016 1224"/>
                <a:gd name="T173" fmla="*/ T172 w 9792"/>
                <a:gd name="T174" fmla="+- 0 1108 292"/>
                <a:gd name="T175" fmla="*/ 1108 h 864"/>
                <a:gd name="T176" fmla="+- 0 11016 1224"/>
                <a:gd name="T177" fmla="*/ T176 w 9792"/>
                <a:gd name="T178" fmla="+- 0 340 292"/>
                <a:gd name="T179" fmla="*/ 340 h 864"/>
                <a:gd name="T180" fmla="+- 0 11014 1224"/>
                <a:gd name="T181" fmla="*/ T180 w 9792"/>
                <a:gd name="T182" fmla="+- 0 332 292"/>
                <a:gd name="T183" fmla="*/ 332 h 8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864">
                  <a:moveTo>
                    <a:pt x="9744" y="0"/>
                  </a:moveTo>
                  <a:lnTo>
                    <a:pt x="48" y="0"/>
                  </a:lnTo>
                  <a:lnTo>
                    <a:pt x="29" y="3"/>
                  </a:lnTo>
                  <a:lnTo>
                    <a:pt x="14" y="14"/>
                  </a:lnTo>
                  <a:lnTo>
                    <a:pt x="4" y="29"/>
                  </a:lnTo>
                  <a:lnTo>
                    <a:pt x="0" y="48"/>
                  </a:lnTo>
                  <a:lnTo>
                    <a:pt x="0" y="816"/>
                  </a:lnTo>
                  <a:lnTo>
                    <a:pt x="4" y="834"/>
                  </a:lnTo>
                  <a:lnTo>
                    <a:pt x="14" y="849"/>
                  </a:lnTo>
                  <a:lnTo>
                    <a:pt x="29" y="860"/>
                  </a:lnTo>
                  <a:lnTo>
                    <a:pt x="48" y="864"/>
                  </a:lnTo>
                  <a:lnTo>
                    <a:pt x="9744" y="864"/>
                  </a:lnTo>
                  <a:lnTo>
                    <a:pt x="9763" y="860"/>
                  </a:lnTo>
                  <a:lnTo>
                    <a:pt x="9778" y="849"/>
                  </a:lnTo>
                  <a:lnTo>
                    <a:pt x="9788" y="834"/>
                  </a:lnTo>
                  <a:lnTo>
                    <a:pt x="9790" y="824"/>
                  </a:lnTo>
                  <a:lnTo>
                    <a:pt x="72" y="824"/>
                  </a:lnTo>
                  <a:lnTo>
                    <a:pt x="60" y="821"/>
                  </a:lnTo>
                  <a:lnTo>
                    <a:pt x="49" y="814"/>
                  </a:lnTo>
                  <a:lnTo>
                    <a:pt x="43" y="804"/>
                  </a:lnTo>
                  <a:lnTo>
                    <a:pt x="40" y="792"/>
                  </a:lnTo>
                  <a:lnTo>
                    <a:pt x="40" y="72"/>
                  </a:lnTo>
                  <a:lnTo>
                    <a:pt x="43" y="59"/>
                  </a:lnTo>
                  <a:lnTo>
                    <a:pt x="49" y="49"/>
                  </a:lnTo>
                  <a:lnTo>
                    <a:pt x="60" y="42"/>
                  </a:lnTo>
                  <a:lnTo>
                    <a:pt x="72" y="40"/>
                  </a:lnTo>
                  <a:lnTo>
                    <a:pt x="9790" y="40"/>
                  </a:lnTo>
                  <a:lnTo>
                    <a:pt x="9788" y="29"/>
                  </a:lnTo>
                  <a:lnTo>
                    <a:pt x="9778" y="14"/>
                  </a:lnTo>
                  <a:lnTo>
                    <a:pt x="9763" y="3"/>
                  </a:lnTo>
                  <a:lnTo>
                    <a:pt x="9744" y="0"/>
                  </a:lnTo>
                  <a:close/>
                  <a:moveTo>
                    <a:pt x="9790" y="40"/>
                  </a:moveTo>
                  <a:lnTo>
                    <a:pt x="9720" y="40"/>
                  </a:lnTo>
                  <a:lnTo>
                    <a:pt x="9732" y="42"/>
                  </a:lnTo>
                  <a:lnTo>
                    <a:pt x="9743" y="49"/>
                  </a:lnTo>
                  <a:lnTo>
                    <a:pt x="9749" y="59"/>
                  </a:lnTo>
                  <a:lnTo>
                    <a:pt x="9752" y="72"/>
                  </a:lnTo>
                  <a:lnTo>
                    <a:pt x="9752" y="792"/>
                  </a:lnTo>
                  <a:lnTo>
                    <a:pt x="9749" y="804"/>
                  </a:lnTo>
                  <a:lnTo>
                    <a:pt x="9743" y="814"/>
                  </a:lnTo>
                  <a:lnTo>
                    <a:pt x="9732" y="821"/>
                  </a:lnTo>
                  <a:lnTo>
                    <a:pt x="9720" y="824"/>
                  </a:lnTo>
                  <a:lnTo>
                    <a:pt x="9790" y="824"/>
                  </a:lnTo>
                  <a:lnTo>
                    <a:pt x="9792" y="816"/>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24" name="Freeform 1000"/>
            <p:cNvSpPr>
              <a:spLocks/>
            </p:cNvSpPr>
            <p:nvPr/>
          </p:nvSpPr>
          <p:spPr bwMode="auto">
            <a:xfrm>
              <a:off x="1240" y="307"/>
              <a:ext cx="9760" cy="832"/>
            </a:xfrm>
            <a:custGeom>
              <a:avLst/>
              <a:gdLst>
                <a:gd name="T0" fmla="+- 0 11000 1240"/>
                <a:gd name="T1" fmla="*/ T0 w 9760"/>
                <a:gd name="T2" fmla="+- 0 340 308"/>
                <a:gd name="T3" fmla="*/ 340 h 832"/>
                <a:gd name="T4" fmla="+- 0 10997 1240"/>
                <a:gd name="T5" fmla="*/ T4 w 9760"/>
                <a:gd name="T6" fmla="+- 0 327 308"/>
                <a:gd name="T7" fmla="*/ 327 h 832"/>
                <a:gd name="T8" fmla="+- 0 10991 1240"/>
                <a:gd name="T9" fmla="*/ T8 w 9760"/>
                <a:gd name="T10" fmla="+- 0 317 308"/>
                <a:gd name="T11" fmla="*/ 317 h 832"/>
                <a:gd name="T12" fmla="+- 0 10980 1240"/>
                <a:gd name="T13" fmla="*/ T12 w 9760"/>
                <a:gd name="T14" fmla="+- 0 310 308"/>
                <a:gd name="T15" fmla="*/ 310 h 832"/>
                <a:gd name="T16" fmla="+- 0 10968 1240"/>
                <a:gd name="T17" fmla="*/ T16 w 9760"/>
                <a:gd name="T18" fmla="+- 0 308 308"/>
                <a:gd name="T19" fmla="*/ 308 h 832"/>
                <a:gd name="T20" fmla="+- 0 1272 1240"/>
                <a:gd name="T21" fmla="*/ T20 w 9760"/>
                <a:gd name="T22" fmla="+- 0 308 308"/>
                <a:gd name="T23" fmla="*/ 308 h 832"/>
                <a:gd name="T24" fmla="+- 0 1260 1240"/>
                <a:gd name="T25" fmla="*/ T24 w 9760"/>
                <a:gd name="T26" fmla="+- 0 310 308"/>
                <a:gd name="T27" fmla="*/ 310 h 832"/>
                <a:gd name="T28" fmla="+- 0 1249 1240"/>
                <a:gd name="T29" fmla="*/ T28 w 9760"/>
                <a:gd name="T30" fmla="+- 0 317 308"/>
                <a:gd name="T31" fmla="*/ 317 h 832"/>
                <a:gd name="T32" fmla="+- 0 1243 1240"/>
                <a:gd name="T33" fmla="*/ T32 w 9760"/>
                <a:gd name="T34" fmla="+- 0 327 308"/>
                <a:gd name="T35" fmla="*/ 327 h 832"/>
                <a:gd name="T36" fmla="+- 0 1240 1240"/>
                <a:gd name="T37" fmla="*/ T36 w 9760"/>
                <a:gd name="T38" fmla="+- 0 340 308"/>
                <a:gd name="T39" fmla="*/ 340 h 832"/>
                <a:gd name="T40" fmla="+- 0 1240 1240"/>
                <a:gd name="T41" fmla="*/ T40 w 9760"/>
                <a:gd name="T42" fmla="+- 0 1108 308"/>
                <a:gd name="T43" fmla="*/ 1108 h 832"/>
                <a:gd name="T44" fmla="+- 0 1243 1240"/>
                <a:gd name="T45" fmla="*/ T44 w 9760"/>
                <a:gd name="T46" fmla="+- 0 1120 308"/>
                <a:gd name="T47" fmla="*/ 1120 h 832"/>
                <a:gd name="T48" fmla="+- 0 1249 1240"/>
                <a:gd name="T49" fmla="*/ T48 w 9760"/>
                <a:gd name="T50" fmla="+- 0 1130 308"/>
                <a:gd name="T51" fmla="*/ 1130 h 832"/>
                <a:gd name="T52" fmla="+- 0 1260 1240"/>
                <a:gd name="T53" fmla="*/ T52 w 9760"/>
                <a:gd name="T54" fmla="+- 0 1137 308"/>
                <a:gd name="T55" fmla="*/ 1137 h 832"/>
                <a:gd name="T56" fmla="+- 0 1272 1240"/>
                <a:gd name="T57" fmla="*/ T56 w 9760"/>
                <a:gd name="T58" fmla="+- 0 1140 308"/>
                <a:gd name="T59" fmla="*/ 1140 h 832"/>
                <a:gd name="T60" fmla="+- 0 10968 1240"/>
                <a:gd name="T61" fmla="*/ T60 w 9760"/>
                <a:gd name="T62" fmla="+- 0 1140 308"/>
                <a:gd name="T63" fmla="*/ 1140 h 832"/>
                <a:gd name="T64" fmla="+- 0 10980 1240"/>
                <a:gd name="T65" fmla="*/ T64 w 9760"/>
                <a:gd name="T66" fmla="+- 0 1137 308"/>
                <a:gd name="T67" fmla="*/ 1137 h 832"/>
                <a:gd name="T68" fmla="+- 0 10991 1240"/>
                <a:gd name="T69" fmla="*/ T68 w 9760"/>
                <a:gd name="T70" fmla="+- 0 1130 308"/>
                <a:gd name="T71" fmla="*/ 1130 h 832"/>
                <a:gd name="T72" fmla="+- 0 10997 1240"/>
                <a:gd name="T73" fmla="*/ T72 w 9760"/>
                <a:gd name="T74" fmla="+- 0 1120 308"/>
                <a:gd name="T75" fmla="*/ 1120 h 832"/>
                <a:gd name="T76" fmla="+- 0 11000 1240"/>
                <a:gd name="T77" fmla="*/ T76 w 9760"/>
                <a:gd name="T78" fmla="+- 0 1108 308"/>
                <a:gd name="T79" fmla="*/ 1108 h 832"/>
                <a:gd name="T80" fmla="+- 0 11000 1240"/>
                <a:gd name="T81" fmla="*/ T80 w 9760"/>
                <a:gd name="T82" fmla="+- 0 724 308"/>
                <a:gd name="T83" fmla="*/ 724 h 832"/>
                <a:gd name="T84" fmla="+- 0 11000 1240"/>
                <a:gd name="T85" fmla="*/ T84 w 9760"/>
                <a:gd name="T86" fmla="+- 0 340 308"/>
                <a:gd name="T87" fmla="*/ 340 h 8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832">
                  <a:moveTo>
                    <a:pt x="9760" y="32"/>
                  </a:moveTo>
                  <a:lnTo>
                    <a:pt x="9757" y="19"/>
                  </a:lnTo>
                  <a:lnTo>
                    <a:pt x="9751" y="9"/>
                  </a:lnTo>
                  <a:lnTo>
                    <a:pt x="9740" y="2"/>
                  </a:lnTo>
                  <a:lnTo>
                    <a:pt x="9728" y="0"/>
                  </a:lnTo>
                  <a:lnTo>
                    <a:pt x="32" y="0"/>
                  </a:lnTo>
                  <a:lnTo>
                    <a:pt x="20" y="2"/>
                  </a:lnTo>
                  <a:lnTo>
                    <a:pt x="9" y="9"/>
                  </a:lnTo>
                  <a:lnTo>
                    <a:pt x="3" y="19"/>
                  </a:lnTo>
                  <a:lnTo>
                    <a:pt x="0" y="32"/>
                  </a:lnTo>
                  <a:lnTo>
                    <a:pt x="0" y="800"/>
                  </a:lnTo>
                  <a:lnTo>
                    <a:pt x="3" y="812"/>
                  </a:lnTo>
                  <a:lnTo>
                    <a:pt x="9" y="822"/>
                  </a:lnTo>
                  <a:lnTo>
                    <a:pt x="20" y="829"/>
                  </a:lnTo>
                  <a:lnTo>
                    <a:pt x="32" y="832"/>
                  </a:lnTo>
                  <a:lnTo>
                    <a:pt x="9728" y="832"/>
                  </a:lnTo>
                  <a:lnTo>
                    <a:pt x="9740" y="829"/>
                  </a:lnTo>
                  <a:lnTo>
                    <a:pt x="9751" y="822"/>
                  </a:lnTo>
                  <a:lnTo>
                    <a:pt x="9757" y="812"/>
                  </a:lnTo>
                  <a:lnTo>
                    <a:pt x="9760" y="800"/>
                  </a:lnTo>
                  <a:lnTo>
                    <a:pt x="9760" y="416"/>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25" name="Text Box 1001"/>
            <p:cNvSpPr txBox="1">
              <a:spLocks noChangeArrowheads="1"/>
            </p:cNvSpPr>
            <p:nvPr/>
          </p:nvSpPr>
          <p:spPr bwMode="auto">
            <a:xfrm>
              <a:off x="1404" y="-125"/>
              <a:ext cx="9756"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294640"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America</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=[Chile,</a:t>
              </a:r>
              <a:r>
                <a:rPr kumimoji="0" lang="es-CL" sz="950" b="0" i="0" u="none" strike="noStrike" kern="0" cap="none" spc="3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Peru</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Argentina,</a:t>
              </a:r>
              <a:r>
                <a:rPr kumimoji="0" lang="es-CL" sz="950" b="0" i="0" u="none" strike="noStrike" kern="0" cap="none" spc="3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Colombia],</a:t>
              </a:r>
              <a:r>
                <a:rPr kumimoji="0" lang="es-CL" sz="950" b="0" i="0" u="none" strike="noStrike" kern="0" cap="none" spc="3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Europa=[Alemania,</a:t>
              </a:r>
              <a:r>
                <a:rPr kumimoji="0" lang="es-CL" sz="950" b="0" i="0" u="none" strike="noStrike" kern="0" cap="none" spc="3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Luxemburgo,</a:t>
              </a:r>
              <a:r>
                <a:rPr kumimoji="0" lang="es-CL" sz="950" b="0" i="0" u="none" strike="noStrike" kern="0" cap="none" spc="-5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Belgica</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Holanda]}</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grpSp>
        <p:nvGrpSpPr>
          <p:cNvPr id="30" name="Grupo 29"/>
          <p:cNvGrpSpPr>
            <a:grpSpLocks/>
          </p:cNvGrpSpPr>
          <p:nvPr/>
        </p:nvGrpSpPr>
        <p:grpSpPr bwMode="auto">
          <a:xfrm>
            <a:off x="1303310" y="4358150"/>
            <a:ext cx="6217920" cy="355600"/>
            <a:chOff x="1224" y="300"/>
            <a:chExt cx="9792" cy="560"/>
          </a:xfrm>
        </p:grpSpPr>
        <p:sp>
          <p:nvSpPr>
            <p:cNvPr id="31" name="AutoShape 1003"/>
            <p:cNvSpPr>
              <a:spLocks/>
            </p:cNvSpPr>
            <p:nvPr/>
          </p:nvSpPr>
          <p:spPr bwMode="auto">
            <a:xfrm>
              <a:off x="1224" y="300"/>
              <a:ext cx="9792" cy="560"/>
            </a:xfrm>
            <a:custGeom>
              <a:avLst/>
              <a:gdLst>
                <a:gd name="T0" fmla="+- 0 10968 1224"/>
                <a:gd name="T1" fmla="*/ T0 w 9792"/>
                <a:gd name="T2" fmla="+- 0 300 300"/>
                <a:gd name="T3" fmla="*/ 300 h 560"/>
                <a:gd name="T4" fmla="+- 0 1272 1224"/>
                <a:gd name="T5" fmla="*/ T4 w 9792"/>
                <a:gd name="T6" fmla="+- 0 300 300"/>
                <a:gd name="T7" fmla="*/ 300 h 560"/>
                <a:gd name="T8" fmla="+- 0 1253 1224"/>
                <a:gd name="T9" fmla="*/ T8 w 9792"/>
                <a:gd name="T10" fmla="+- 0 304 300"/>
                <a:gd name="T11" fmla="*/ 304 h 560"/>
                <a:gd name="T12" fmla="+- 0 1238 1224"/>
                <a:gd name="T13" fmla="*/ T12 w 9792"/>
                <a:gd name="T14" fmla="+- 0 314 300"/>
                <a:gd name="T15" fmla="*/ 314 h 560"/>
                <a:gd name="T16" fmla="+- 0 1228 1224"/>
                <a:gd name="T17" fmla="*/ T16 w 9792"/>
                <a:gd name="T18" fmla="+- 0 329 300"/>
                <a:gd name="T19" fmla="*/ 329 h 560"/>
                <a:gd name="T20" fmla="+- 0 1224 1224"/>
                <a:gd name="T21" fmla="*/ T20 w 9792"/>
                <a:gd name="T22" fmla="+- 0 348 300"/>
                <a:gd name="T23" fmla="*/ 348 h 560"/>
                <a:gd name="T24" fmla="+- 0 1224 1224"/>
                <a:gd name="T25" fmla="*/ T24 w 9792"/>
                <a:gd name="T26" fmla="+- 0 812 300"/>
                <a:gd name="T27" fmla="*/ 812 h 560"/>
                <a:gd name="T28" fmla="+- 0 1228 1224"/>
                <a:gd name="T29" fmla="*/ T28 w 9792"/>
                <a:gd name="T30" fmla="+- 0 831 300"/>
                <a:gd name="T31" fmla="*/ 831 h 560"/>
                <a:gd name="T32" fmla="+- 0 1238 1224"/>
                <a:gd name="T33" fmla="*/ T32 w 9792"/>
                <a:gd name="T34" fmla="+- 0 846 300"/>
                <a:gd name="T35" fmla="*/ 846 h 560"/>
                <a:gd name="T36" fmla="+- 0 1253 1224"/>
                <a:gd name="T37" fmla="*/ T36 w 9792"/>
                <a:gd name="T38" fmla="+- 0 856 300"/>
                <a:gd name="T39" fmla="*/ 856 h 560"/>
                <a:gd name="T40" fmla="+- 0 1272 1224"/>
                <a:gd name="T41" fmla="*/ T40 w 9792"/>
                <a:gd name="T42" fmla="+- 0 860 300"/>
                <a:gd name="T43" fmla="*/ 860 h 560"/>
                <a:gd name="T44" fmla="+- 0 10968 1224"/>
                <a:gd name="T45" fmla="*/ T44 w 9792"/>
                <a:gd name="T46" fmla="+- 0 860 300"/>
                <a:gd name="T47" fmla="*/ 860 h 560"/>
                <a:gd name="T48" fmla="+- 0 10987 1224"/>
                <a:gd name="T49" fmla="*/ T48 w 9792"/>
                <a:gd name="T50" fmla="+- 0 856 300"/>
                <a:gd name="T51" fmla="*/ 856 h 560"/>
                <a:gd name="T52" fmla="+- 0 11002 1224"/>
                <a:gd name="T53" fmla="*/ T52 w 9792"/>
                <a:gd name="T54" fmla="+- 0 846 300"/>
                <a:gd name="T55" fmla="*/ 846 h 560"/>
                <a:gd name="T56" fmla="+- 0 11012 1224"/>
                <a:gd name="T57" fmla="*/ T56 w 9792"/>
                <a:gd name="T58" fmla="+- 0 831 300"/>
                <a:gd name="T59" fmla="*/ 831 h 560"/>
                <a:gd name="T60" fmla="+- 0 11014 1224"/>
                <a:gd name="T61" fmla="*/ T60 w 9792"/>
                <a:gd name="T62" fmla="+- 0 820 300"/>
                <a:gd name="T63" fmla="*/ 820 h 560"/>
                <a:gd name="T64" fmla="+- 0 1296 1224"/>
                <a:gd name="T65" fmla="*/ T64 w 9792"/>
                <a:gd name="T66" fmla="+- 0 820 300"/>
                <a:gd name="T67" fmla="*/ 820 h 560"/>
                <a:gd name="T68" fmla="+- 0 1284 1224"/>
                <a:gd name="T69" fmla="*/ T68 w 9792"/>
                <a:gd name="T70" fmla="+- 0 818 300"/>
                <a:gd name="T71" fmla="*/ 818 h 560"/>
                <a:gd name="T72" fmla="+- 0 1273 1224"/>
                <a:gd name="T73" fmla="*/ T72 w 9792"/>
                <a:gd name="T74" fmla="+- 0 811 300"/>
                <a:gd name="T75" fmla="*/ 811 h 560"/>
                <a:gd name="T76" fmla="+- 0 1267 1224"/>
                <a:gd name="T77" fmla="*/ T76 w 9792"/>
                <a:gd name="T78" fmla="+- 0 801 300"/>
                <a:gd name="T79" fmla="*/ 801 h 560"/>
                <a:gd name="T80" fmla="+- 0 1264 1224"/>
                <a:gd name="T81" fmla="*/ T80 w 9792"/>
                <a:gd name="T82" fmla="+- 0 788 300"/>
                <a:gd name="T83" fmla="*/ 788 h 560"/>
                <a:gd name="T84" fmla="+- 0 1264 1224"/>
                <a:gd name="T85" fmla="*/ T84 w 9792"/>
                <a:gd name="T86" fmla="+- 0 372 300"/>
                <a:gd name="T87" fmla="*/ 372 h 560"/>
                <a:gd name="T88" fmla="+- 0 1267 1224"/>
                <a:gd name="T89" fmla="*/ T88 w 9792"/>
                <a:gd name="T90" fmla="+- 0 360 300"/>
                <a:gd name="T91" fmla="*/ 360 h 560"/>
                <a:gd name="T92" fmla="+- 0 1273 1224"/>
                <a:gd name="T93" fmla="*/ T92 w 9792"/>
                <a:gd name="T94" fmla="+- 0 349 300"/>
                <a:gd name="T95" fmla="*/ 349 h 560"/>
                <a:gd name="T96" fmla="+- 0 1284 1224"/>
                <a:gd name="T97" fmla="*/ T96 w 9792"/>
                <a:gd name="T98" fmla="+- 0 343 300"/>
                <a:gd name="T99" fmla="*/ 343 h 560"/>
                <a:gd name="T100" fmla="+- 0 1296 1224"/>
                <a:gd name="T101" fmla="*/ T100 w 9792"/>
                <a:gd name="T102" fmla="+- 0 340 300"/>
                <a:gd name="T103" fmla="*/ 340 h 560"/>
                <a:gd name="T104" fmla="+- 0 11014 1224"/>
                <a:gd name="T105" fmla="*/ T104 w 9792"/>
                <a:gd name="T106" fmla="+- 0 340 300"/>
                <a:gd name="T107" fmla="*/ 340 h 560"/>
                <a:gd name="T108" fmla="+- 0 11012 1224"/>
                <a:gd name="T109" fmla="*/ T108 w 9792"/>
                <a:gd name="T110" fmla="+- 0 329 300"/>
                <a:gd name="T111" fmla="*/ 329 h 560"/>
                <a:gd name="T112" fmla="+- 0 11002 1224"/>
                <a:gd name="T113" fmla="*/ T112 w 9792"/>
                <a:gd name="T114" fmla="+- 0 314 300"/>
                <a:gd name="T115" fmla="*/ 314 h 560"/>
                <a:gd name="T116" fmla="+- 0 10987 1224"/>
                <a:gd name="T117" fmla="*/ T116 w 9792"/>
                <a:gd name="T118" fmla="+- 0 304 300"/>
                <a:gd name="T119" fmla="*/ 304 h 560"/>
                <a:gd name="T120" fmla="+- 0 10968 1224"/>
                <a:gd name="T121" fmla="*/ T120 w 9792"/>
                <a:gd name="T122" fmla="+- 0 300 300"/>
                <a:gd name="T123" fmla="*/ 300 h 560"/>
                <a:gd name="T124" fmla="+- 0 11014 1224"/>
                <a:gd name="T125" fmla="*/ T124 w 9792"/>
                <a:gd name="T126" fmla="+- 0 340 300"/>
                <a:gd name="T127" fmla="*/ 340 h 560"/>
                <a:gd name="T128" fmla="+- 0 10944 1224"/>
                <a:gd name="T129" fmla="*/ T128 w 9792"/>
                <a:gd name="T130" fmla="+- 0 340 300"/>
                <a:gd name="T131" fmla="*/ 340 h 560"/>
                <a:gd name="T132" fmla="+- 0 10956 1224"/>
                <a:gd name="T133" fmla="*/ T132 w 9792"/>
                <a:gd name="T134" fmla="+- 0 343 300"/>
                <a:gd name="T135" fmla="*/ 343 h 560"/>
                <a:gd name="T136" fmla="+- 0 10967 1224"/>
                <a:gd name="T137" fmla="*/ T136 w 9792"/>
                <a:gd name="T138" fmla="+- 0 349 300"/>
                <a:gd name="T139" fmla="*/ 349 h 560"/>
                <a:gd name="T140" fmla="+- 0 10973 1224"/>
                <a:gd name="T141" fmla="*/ T140 w 9792"/>
                <a:gd name="T142" fmla="+- 0 360 300"/>
                <a:gd name="T143" fmla="*/ 360 h 560"/>
                <a:gd name="T144" fmla="+- 0 10976 1224"/>
                <a:gd name="T145" fmla="*/ T144 w 9792"/>
                <a:gd name="T146" fmla="+- 0 372 300"/>
                <a:gd name="T147" fmla="*/ 372 h 560"/>
                <a:gd name="T148" fmla="+- 0 10976 1224"/>
                <a:gd name="T149" fmla="*/ T148 w 9792"/>
                <a:gd name="T150" fmla="+- 0 788 300"/>
                <a:gd name="T151" fmla="*/ 788 h 560"/>
                <a:gd name="T152" fmla="+- 0 10973 1224"/>
                <a:gd name="T153" fmla="*/ T152 w 9792"/>
                <a:gd name="T154" fmla="+- 0 801 300"/>
                <a:gd name="T155" fmla="*/ 801 h 560"/>
                <a:gd name="T156" fmla="+- 0 10967 1224"/>
                <a:gd name="T157" fmla="*/ T156 w 9792"/>
                <a:gd name="T158" fmla="+- 0 811 300"/>
                <a:gd name="T159" fmla="*/ 811 h 560"/>
                <a:gd name="T160" fmla="+- 0 10956 1224"/>
                <a:gd name="T161" fmla="*/ T160 w 9792"/>
                <a:gd name="T162" fmla="+- 0 818 300"/>
                <a:gd name="T163" fmla="*/ 818 h 560"/>
                <a:gd name="T164" fmla="+- 0 10944 1224"/>
                <a:gd name="T165" fmla="*/ T164 w 9792"/>
                <a:gd name="T166" fmla="+- 0 820 300"/>
                <a:gd name="T167" fmla="*/ 820 h 560"/>
                <a:gd name="T168" fmla="+- 0 11014 1224"/>
                <a:gd name="T169" fmla="*/ T168 w 9792"/>
                <a:gd name="T170" fmla="+- 0 820 300"/>
                <a:gd name="T171" fmla="*/ 820 h 560"/>
                <a:gd name="T172" fmla="+- 0 11016 1224"/>
                <a:gd name="T173" fmla="*/ T172 w 9792"/>
                <a:gd name="T174" fmla="+- 0 812 300"/>
                <a:gd name="T175" fmla="*/ 812 h 560"/>
                <a:gd name="T176" fmla="+- 0 11016 1224"/>
                <a:gd name="T177" fmla="*/ T176 w 9792"/>
                <a:gd name="T178" fmla="+- 0 348 300"/>
                <a:gd name="T179" fmla="*/ 348 h 560"/>
                <a:gd name="T180" fmla="+- 0 11014 1224"/>
                <a:gd name="T181" fmla="*/ T180 w 9792"/>
                <a:gd name="T182" fmla="+- 0 340 300"/>
                <a:gd name="T183" fmla="*/ 340 h 5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560">
                  <a:moveTo>
                    <a:pt x="9744" y="0"/>
                  </a:moveTo>
                  <a:lnTo>
                    <a:pt x="48" y="0"/>
                  </a:lnTo>
                  <a:lnTo>
                    <a:pt x="29" y="4"/>
                  </a:lnTo>
                  <a:lnTo>
                    <a:pt x="14" y="14"/>
                  </a:lnTo>
                  <a:lnTo>
                    <a:pt x="4" y="29"/>
                  </a:lnTo>
                  <a:lnTo>
                    <a:pt x="0" y="48"/>
                  </a:lnTo>
                  <a:lnTo>
                    <a:pt x="0" y="512"/>
                  </a:lnTo>
                  <a:lnTo>
                    <a:pt x="4" y="531"/>
                  </a:lnTo>
                  <a:lnTo>
                    <a:pt x="14" y="546"/>
                  </a:lnTo>
                  <a:lnTo>
                    <a:pt x="29" y="556"/>
                  </a:lnTo>
                  <a:lnTo>
                    <a:pt x="48" y="560"/>
                  </a:lnTo>
                  <a:lnTo>
                    <a:pt x="9744" y="560"/>
                  </a:lnTo>
                  <a:lnTo>
                    <a:pt x="9763" y="556"/>
                  </a:lnTo>
                  <a:lnTo>
                    <a:pt x="9778" y="546"/>
                  </a:lnTo>
                  <a:lnTo>
                    <a:pt x="9788" y="531"/>
                  </a:lnTo>
                  <a:lnTo>
                    <a:pt x="9790" y="520"/>
                  </a:lnTo>
                  <a:lnTo>
                    <a:pt x="72" y="520"/>
                  </a:lnTo>
                  <a:lnTo>
                    <a:pt x="60" y="518"/>
                  </a:lnTo>
                  <a:lnTo>
                    <a:pt x="49" y="511"/>
                  </a:lnTo>
                  <a:lnTo>
                    <a:pt x="43" y="501"/>
                  </a:lnTo>
                  <a:lnTo>
                    <a:pt x="40" y="488"/>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488"/>
                  </a:lnTo>
                  <a:lnTo>
                    <a:pt x="9749" y="501"/>
                  </a:lnTo>
                  <a:lnTo>
                    <a:pt x="9743" y="511"/>
                  </a:lnTo>
                  <a:lnTo>
                    <a:pt x="9732" y="518"/>
                  </a:lnTo>
                  <a:lnTo>
                    <a:pt x="9720" y="520"/>
                  </a:lnTo>
                  <a:lnTo>
                    <a:pt x="9790" y="520"/>
                  </a:lnTo>
                  <a:lnTo>
                    <a:pt x="9792" y="512"/>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32" name="Freeform 1004"/>
            <p:cNvSpPr>
              <a:spLocks/>
            </p:cNvSpPr>
            <p:nvPr/>
          </p:nvSpPr>
          <p:spPr bwMode="auto">
            <a:xfrm>
              <a:off x="1240" y="316"/>
              <a:ext cx="9760" cy="528"/>
            </a:xfrm>
            <a:custGeom>
              <a:avLst/>
              <a:gdLst>
                <a:gd name="T0" fmla="+- 0 11000 1240"/>
                <a:gd name="T1" fmla="*/ T0 w 9760"/>
                <a:gd name="T2" fmla="+- 0 348 316"/>
                <a:gd name="T3" fmla="*/ 348 h 528"/>
                <a:gd name="T4" fmla="+- 0 10997 1240"/>
                <a:gd name="T5" fmla="*/ T4 w 9760"/>
                <a:gd name="T6" fmla="+- 0 336 316"/>
                <a:gd name="T7" fmla="*/ 336 h 528"/>
                <a:gd name="T8" fmla="+- 0 10991 1240"/>
                <a:gd name="T9" fmla="*/ T8 w 9760"/>
                <a:gd name="T10" fmla="+- 0 325 316"/>
                <a:gd name="T11" fmla="*/ 325 h 528"/>
                <a:gd name="T12" fmla="+- 0 10980 1240"/>
                <a:gd name="T13" fmla="*/ T12 w 9760"/>
                <a:gd name="T14" fmla="+- 0 319 316"/>
                <a:gd name="T15" fmla="*/ 319 h 528"/>
                <a:gd name="T16" fmla="+- 0 10968 1240"/>
                <a:gd name="T17" fmla="*/ T16 w 9760"/>
                <a:gd name="T18" fmla="+- 0 316 316"/>
                <a:gd name="T19" fmla="*/ 316 h 528"/>
                <a:gd name="T20" fmla="+- 0 1272 1240"/>
                <a:gd name="T21" fmla="*/ T20 w 9760"/>
                <a:gd name="T22" fmla="+- 0 316 316"/>
                <a:gd name="T23" fmla="*/ 316 h 528"/>
                <a:gd name="T24" fmla="+- 0 1260 1240"/>
                <a:gd name="T25" fmla="*/ T24 w 9760"/>
                <a:gd name="T26" fmla="+- 0 319 316"/>
                <a:gd name="T27" fmla="*/ 319 h 528"/>
                <a:gd name="T28" fmla="+- 0 1249 1240"/>
                <a:gd name="T29" fmla="*/ T28 w 9760"/>
                <a:gd name="T30" fmla="+- 0 325 316"/>
                <a:gd name="T31" fmla="*/ 325 h 528"/>
                <a:gd name="T32" fmla="+- 0 1243 1240"/>
                <a:gd name="T33" fmla="*/ T32 w 9760"/>
                <a:gd name="T34" fmla="+- 0 336 316"/>
                <a:gd name="T35" fmla="*/ 336 h 528"/>
                <a:gd name="T36" fmla="+- 0 1240 1240"/>
                <a:gd name="T37" fmla="*/ T36 w 9760"/>
                <a:gd name="T38" fmla="+- 0 348 316"/>
                <a:gd name="T39" fmla="*/ 348 h 528"/>
                <a:gd name="T40" fmla="+- 0 1240 1240"/>
                <a:gd name="T41" fmla="*/ T40 w 9760"/>
                <a:gd name="T42" fmla="+- 0 812 316"/>
                <a:gd name="T43" fmla="*/ 812 h 528"/>
                <a:gd name="T44" fmla="+- 0 1243 1240"/>
                <a:gd name="T45" fmla="*/ T44 w 9760"/>
                <a:gd name="T46" fmla="+- 0 825 316"/>
                <a:gd name="T47" fmla="*/ 825 h 528"/>
                <a:gd name="T48" fmla="+- 0 1249 1240"/>
                <a:gd name="T49" fmla="*/ T48 w 9760"/>
                <a:gd name="T50" fmla="+- 0 835 316"/>
                <a:gd name="T51" fmla="*/ 835 h 528"/>
                <a:gd name="T52" fmla="+- 0 1260 1240"/>
                <a:gd name="T53" fmla="*/ T52 w 9760"/>
                <a:gd name="T54" fmla="+- 0 842 316"/>
                <a:gd name="T55" fmla="*/ 842 h 528"/>
                <a:gd name="T56" fmla="+- 0 1272 1240"/>
                <a:gd name="T57" fmla="*/ T56 w 9760"/>
                <a:gd name="T58" fmla="+- 0 844 316"/>
                <a:gd name="T59" fmla="*/ 844 h 528"/>
                <a:gd name="T60" fmla="+- 0 10968 1240"/>
                <a:gd name="T61" fmla="*/ T60 w 9760"/>
                <a:gd name="T62" fmla="+- 0 844 316"/>
                <a:gd name="T63" fmla="*/ 844 h 528"/>
                <a:gd name="T64" fmla="+- 0 10980 1240"/>
                <a:gd name="T65" fmla="*/ T64 w 9760"/>
                <a:gd name="T66" fmla="+- 0 842 316"/>
                <a:gd name="T67" fmla="*/ 842 h 528"/>
                <a:gd name="T68" fmla="+- 0 10991 1240"/>
                <a:gd name="T69" fmla="*/ T68 w 9760"/>
                <a:gd name="T70" fmla="+- 0 835 316"/>
                <a:gd name="T71" fmla="*/ 835 h 528"/>
                <a:gd name="T72" fmla="+- 0 10997 1240"/>
                <a:gd name="T73" fmla="*/ T72 w 9760"/>
                <a:gd name="T74" fmla="+- 0 825 316"/>
                <a:gd name="T75" fmla="*/ 825 h 528"/>
                <a:gd name="T76" fmla="+- 0 11000 1240"/>
                <a:gd name="T77" fmla="*/ T76 w 9760"/>
                <a:gd name="T78" fmla="+- 0 812 316"/>
                <a:gd name="T79" fmla="*/ 812 h 528"/>
                <a:gd name="T80" fmla="+- 0 11000 1240"/>
                <a:gd name="T81" fmla="*/ T80 w 9760"/>
                <a:gd name="T82" fmla="+- 0 580 316"/>
                <a:gd name="T83" fmla="*/ 580 h 528"/>
                <a:gd name="T84" fmla="+- 0 11000 1240"/>
                <a:gd name="T85" fmla="*/ T84 w 9760"/>
                <a:gd name="T86" fmla="+- 0 348 316"/>
                <a:gd name="T87" fmla="*/ 348 h 5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528">
                  <a:moveTo>
                    <a:pt x="9760" y="32"/>
                  </a:moveTo>
                  <a:lnTo>
                    <a:pt x="9757" y="20"/>
                  </a:lnTo>
                  <a:lnTo>
                    <a:pt x="9751" y="9"/>
                  </a:lnTo>
                  <a:lnTo>
                    <a:pt x="9740" y="3"/>
                  </a:lnTo>
                  <a:lnTo>
                    <a:pt x="9728" y="0"/>
                  </a:lnTo>
                  <a:lnTo>
                    <a:pt x="32" y="0"/>
                  </a:lnTo>
                  <a:lnTo>
                    <a:pt x="20" y="3"/>
                  </a:lnTo>
                  <a:lnTo>
                    <a:pt x="9" y="9"/>
                  </a:lnTo>
                  <a:lnTo>
                    <a:pt x="3" y="20"/>
                  </a:lnTo>
                  <a:lnTo>
                    <a:pt x="0" y="32"/>
                  </a:lnTo>
                  <a:lnTo>
                    <a:pt x="0" y="496"/>
                  </a:lnTo>
                  <a:lnTo>
                    <a:pt x="3" y="509"/>
                  </a:lnTo>
                  <a:lnTo>
                    <a:pt x="9" y="519"/>
                  </a:lnTo>
                  <a:lnTo>
                    <a:pt x="20" y="526"/>
                  </a:lnTo>
                  <a:lnTo>
                    <a:pt x="32" y="528"/>
                  </a:lnTo>
                  <a:lnTo>
                    <a:pt x="9728" y="528"/>
                  </a:lnTo>
                  <a:lnTo>
                    <a:pt x="9740" y="526"/>
                  </a:lnTo>
                  <a:lnTo>
                    <a:pt x="9751" y="519"/>
                  </a:lnTo>
                  <a:lnTo>
                    <a:pt x="9757" y="509"/>
                  </a:lnTo>
                  <a:lnTo>
                    <a:pt x="9760" y="496"/>
                  </a:lnTo>
                  <a:lnTo>
                    <a:pt x="9760" y="264"/>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33" name="Text Box 1005"/>
            <p:cNvSpPr txBox="1">
              <a:spLocks noChangeArrowheads="1"/>
            </p:cNvSpPr>
            <p:nvPr/>
          </p:nvSpPr>
          <p:spPr bwMode="auto">
            <a:xfrm>
              <a:off x="1224" y="300"/>
              <a:ext cx="9792"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1" i="0" u="none" strike="noStrike" kern="0" cap="none" spc="0" normalizeH="0" baseline="0" noProof="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5"/>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continentes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keySet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forEach</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grpSp>
        <p:nvGrpSpPr>
          <p:cNvPr id="34" name="Grupo 33"/>
          <p:cNvGrpSpPr>
            <a:grpSpLocks/>
          </p:cNvGrpSpPr>
          <p:nvPr/>
        </p:nvGrpSpPr>
        <p:grpSpPr bwMode="auto">
          <a:xfrm>
            <a:off x="1320666" y="5088438"/>
            <a:ext cx="6217920" cy="548640"/>
            <a:chOff x="1224" y="292"/>
            <a:chExt cx="9792" cy="864"/>
          </a:xfrm>
        </p:grpSpPr>
        <p:sp>
          <p:nvSpPr>
            <p:cNvPr id="35" name="AutoShape 1007"/>
            <p:cNvSpPr>
              <a:spLocks/>
            </p:cNvSpPr>
            <p:nvPr/>
          </p:nvSpPr>
          <p:spPr bwMode="auto">
            <a:xfrm>
              <a:off x="1224" y="292"/>
              <a:ext cx="9792" cy="864"/>
            </a:xfrm>
            <a:custGeom>
              <a:avLst/>
              <a:gdLst>
                <a:gd name="T0" fmla="+- 0 10968 1224"/>
                <a:gd name="T1" fmla="*/ T0 w 9792"/>
                <a:gd name="T2" fmla="+- 0 292 292"/>
                <a:gd name="T3" fmla="*/ 292 h 864"/>
                <a:gd name="T4" fmla="+- 0 1272 1224"/>
                <a:gd name="T5" fmla="*/ T4 w 9792"/>
                <a:gd name="T6" fmla="+- 0 292 292"/>
                <a:gd name="T7" fmla="*/ 292 h 864"/>
                <a:gd name="T8" fmla="+- 0 1253 1224"/>
                <a:gd name="T9" fmla="*/ T8 w 9792"/>
                <a:gd name="T10" fmla="+- 0 296 292"/>
                <a:gd name="T11" fmla="*/ 296 h 864"/>
                <a:gd name="T12" fmla="+- 0 1238 1224"/>
                <a:gd name="T13" fmla="*/ T12 w 9792"/>
                <a:gd name="T14" fmla="+- 0 306 292"/>
                <a:gd name="T15" fmla="*/ 306 h 864"/>
                <a:gd name="T16" fmla="+- 0 1228 1224"/>
                <a:gd name="T17" fmla="*/ T16 w 9792"/>
                <a:gd name="T18" fmla="+- 0 321 292"/>
                <a:gd name="T19" fmla="*/ 321 h 864"/>
                <a:gd name="T20" fmla="+- 0 1224 1224"/>
                <a:gd name="T21" fmla="*/ T20 w 9792"/>
                <a:gd name="T22" fmla="+- 0 340 292"/>
                <a:gd name="T23" fmla="*/ 340 h 864"/>
                <a:gd name="T24" fmla="+- 0 1224 1224"/>
                <a:gd name="T25" fmla="*/ T24 w 9792"/>
                <a:gd name="T26" fmla="+- 0 1108 292"/>
                <a:gd name="T27" fmla="*/ 1108 h 864"/>
                <a:gd name="T28" fmla="+- 0 1228 1224"/>
                <a:gd name="T29" fmla="*/ T28 w 9792"/>
                <a:gd name="T30" fmla="+- 0 1127 292"/>
                <a:gd name="T31" fmla="*/ 1127 h 864"/>
                <a:gd name="T32" fmla="+- 0 1238 1224"/>
                <a:gd name="T33" fmla="*/ T32 w 9792"/>
                <a:gd name="T34" fmla="+- 0 1142 292"/>
                <a:gd name="T35" fmla="*/ 1142 h 864"/>
                <a:gd name="T36" fmla="+- 0 1253 1224"/>
                <a:gd name="T37" fmla="*/ T36 w 9792"/>
                <a:gd name="T38" fmla="+- 0 1152 292"/>
                <a:gd name="T39" fmla="*/ 1152 h 864"/>
                <a:gd name="T40" fmla="+- 0 1272 1224"/>
                <a:gd name="T41" fmla="*/ T40 w 9792"/>
                <a:gd name="T42" fmla="+- 0 1156 292"/>
                <a:gd name="T43" fmla="*/ 1156 h 864"/>
                <a:gd name="T44" fmla="+- 0 10968 1224"/>
                <a:gd name="T45" fmla="*/ T44 w 9792"/>
                <a:gd name="T46" fmla="+- 0 1156 292"/>
                <a:gd name="T47" fmla="*/ 1156 h 864"/>
                <a:gd name="T48" fmla="+- 0 10987 1224"/>
                <a:gd name="T49" fmla="*/ T48 w 9792"/>
                <a:gd name="T50" fmla="+- 0 1152 292"/>
                <a:gd name="T51" fmla="*/ 1152 h 864"/>
                <a:gd name="T52" fmla="+- 0 11002 1224"/>
                <a:gd name="T53" fmla="*/ T52 w 9792"/>
                <a:gd name="T54" fmla="+- 0 1142 292"/>
                <a:gd name="T55" fmla="*/ 1142 h 864"/>
                <a:gd name="T56" fmla="+- 0 11012 1224"/>
                <a:gd name="T57" fmla="*/ T56 w 9792"/>
                <a:gd name="T58" fmla="+- 0 1127 292"/>
                <a:gd name="T59" fmla="*/ 1127 h 864"/>
                <a:gd name="T60" fmla="+- 0 11014 1224"/>
                <a:gd name="T61" fmla="*/ T60 w 9792"/>
                <a:gd name="T62" fmla="+- 0 1116 292"/>
                <a:gd name="T63" fmla="*/ 1116 h 864"/>
                <a:gd name="T64" fmla="+- 0 1296 1224"/>
                <a:gd name="T65" fmla="*/ T64 w 9792"/>
                <a:gd name="T66" fmla="+- 0 1116 292"/>
                <a:gd name="T67" fmla="*/ 1116 h 864"/>
                <a:gd name="T68" fmla="+- 0 1284 1224"/>
                <a:gd name="T69" fmla="*/ T68 w 9792"/>
                <a:gd name="T70" fmla="+- 0 1114 292"/>
                <a:gd name="T71" fmla="*/ 1114 h 864"/>
                <a:gd name="T72" fmla="+- 0 1273 1224"/>
                <a:gd name="T73" fmla="*/ T72 w 9792"/>
                <a:gd name="T74" fmla="+- 0 1107 292"/>
                <a:gd name="T75" fmla="*/ 1107 h 864"/>
                <a:gd name="T76" fmla="+- 0 1267 1224"/>
                <a:gd name="T77" fmla="*/ T76 w 9792"/>
                <a:gd name="T78" fmla="+- 0 1096 292"/>
                <a:gd name="T79" fmla="*/ 1096 h 864"/>
                <a:gd name="T80" fmla="+- 0 1264 1224"/>
                <a:gd name="T81" fmla="*/ T80 w 9792"/>
                <a:gd name="T82" fmla="+- 0 1084 292"/>
                <a:gd name="T83" fmla="*/ 1084 h 864"/>
                <a:gd name="T84" fmla="+- 0 1264 1224"/>
                <a:gd name="T85" fmla="*/ T84 w 9792"/>
                <a:gd name="T86" fmla="+- 0 364 292"/>
                <a:gd name="T87" fmla="*/ 364 h 864"/>
                <a:gd name="T88" fmla="+- 0 1267 1224"/>
                <a:gd name="T89" fmla="*/ T88 w 9792"/>
                <a:gd name="T90" fmla="+- 0 352 292"/>
                <a:gd name="T91" fmla="*/ 352 h 864"/>
                <a:gd name="T92" fmla="+- 0 1273 1224"/>
                <a:gd name="T93" fmla="*/ T92 w 9792"/>
                <a:gd name="T94" fmla="+- 0 341 292"/>
                <a:gd name="T95" fmla="*/ 341 h 864"/>
                <a:gd name="T96" fmla="+- 0 1284 1224"/>
                <a:gd name="T97" fmla="*/ T96 w 9792"/>
                <a:gd name="T98" fmla="+- 0 335 292"/>
                <a:gd name="T99" fmla="*/ 335 h 864"/>
                <a:gd name="T100" fmla="+- 0 1296 1224"/>
                <a:gd name="T101" fmla="*/ T100 w 9792"/>
                <a:gd name="T102" fmla="+- 0 332 292"/>
                <a:gd name="T103" fmla="*/ 332 h 864"/>
                <a:gd name="T104" fmla="+- 0 11014 1224"/>
                <a:gd name="T105" fmla="*/ T104 w 9792"/>
                <a:gd name="T106" fmla="+- 0 332 292"/>
                <a:gd name="T107" fmla="*/ 332 h 864"/>
                <a:gd name="T108" fmla="+- 0 11012 1224"/>
                <a:gd name="T109" fmla="*/ T108 w 9792"/>
                <a:gd name="T110" fmla="+- 0 321 292"/>
                <a:gd name="T111" fmla="*/ 321 h 864"/>
                <a:gd name="T112" fmla="+- 0 11002 1224"/>
                <a:gd name="T113" fmla="*/ T112 w 9792"/>
                <a:gd name="T114" fmla="+- 0 306 292"/>
                <a:gd name="T115" fmla="*/ 306 h 864"/>
                <a:gd name="T116" fmla="+- 0 10987 1224"/>
                <a:gd name="T117" fmla="*/ T116 w 9792"/>
                <a:gd name="T118" fmla="+- 0 296 292"/>
                <a:gd name="T119" fmla="*/ 296 h 864"/>
                <a:gd name="T120" fmla="+- 0 10968 1224"/>
                <a:gd name="T121" fmla="*/ T120 w 9792"/>
                <a:gd name="T122" fmla="+- 0 292 292"/>
                <a:gd name="T123" fmla="*/ 292 h 864"/>
                <a:gd name="T124" fmla="+- 0 11014 1224"/>
                <a:gd name="T125" fmla="*/ T124 w 9792"/>
                <a:gd name="T126" fmla="+- 0 332 292"/>
                <a:gd name="T127" fmla="*/ 332 h 864"/>
                <a:gd name="T128" fmla="+- 0 10944 1224"/>
                <a:gd name="T129" fmla="*/ T128 w 9792"/>
                <a:gd name="T130" fmla="+- 0 332 292"/>
                <a:gd name="T131" fmla="*/ 332 h 864"/>
                <a:gd name="T132" fmla="+- 0 10956 1224"/>
                <a:gd name="T133" fmla="*/ T132 w 9792"/>
                <a:gd name="T134" fmla="+- 0 335 292"/>
                <a:gd name="T135" fmla="*/ 335 h 864"/>
                <a:gd name="T136" fmla="+- 0 10967 1224"/>
                <a:gd name="T137" fmla="*/ T136 w 9792"/>
                <a:gd name="T138" fmla="+- 0 341 292"/>
                <a:gd name="T139" fmla="*/ 341 h 864"/>
                <a:gd name="T140" fmla="+- 0 10973 1224"/>
                <a:gd name="T141" fmla="*/ T140 w 9792"/>
                <a:gd name="T142" fmla="+- 0 352 292"/>
                <a:gd name="T143" fmla="*/ 352 h 864"/>
                <a:gd name="T144" fmla="+- 0 10976 1224"/>
                <a:gd name="T145" fmla="*/ T144 w 9792"/>
                <a:gd name="T146" fmla="+- 0 364 292"/>
                <a:gd name="T147" fmla="*/ 364 h 864"/>
                <a:gd name="T148" fmla="+- 0 10976 1224"/>
                <a:gd name="T149" fmla="*/ T148 w 9792"/>
                <a:gd name="T150" fmla="+- 0 1084 292"/>
                <a:gd name="T151" fmla="*/ 1084 h 864"/>
                <a:gd name="T152" fmla="+- 0 10973 1224"/>
                <a:gd name="T153" fmla="*/ T152 w 9792"/>
                <a:gd name="T154" fmla="+- 0 1096 292"/>
                <a:gd name="T155" fmla="*/ 1096 h 864"/>
                <a:gd name="T156" fmla="+- 0 10967 1224"/>
                <a:gd name="T157" fmla="*/ T156 w 9792"/>
                <a:gd name="T158" fmla="+- 0 1107 292"/>
                <a:gd name="T159" fmla="*/ 1107 h 864"/>
                <a:gd name="T160" fmla="+- 0 10956 1224"/>
                <a:gd name="T161" fmla="*/ T160 w 9792"/>
                <a:gd name="T162" fmla="+- 0 1114 292"/>
                <a:gd name="T163" fmla="*/ 1114 h 864"/>
                <a:gd name="T164" fmla="+- 0 10944 1224"/>
                <a:gd name="T165" fmla="*/ T164 w 9792"/>
                <a:gd name="T166" fmla="+- 0 1116 292"/>
                <a:gd name="T167" fmla="*/ 1116 h 864"/>
                <a:gd name="T168" fmla="+- 0 11014 1224"/>
                <a:gd name="T169" fmla="*/ T168 w 9792"/>
                <a:gd name="T170" fmla="+- 0 1116 292"/>
                <a:gd name="T171" fmla="*/ 1116 h 864"/>
                <a:gd name="T172" fmla="+- 0 11016 1224"/>
                <a:gd name="T173" fmla="*/ T172 w 9792"/>
                <a:gd name="T174" fmla="+- 0 1108 292"/>
                <a:gd name="T175" fmla="*/ 1108 h 864"/>
                <a:gd name="T176" fmla="+- 0 11016 1224"/>
                <a:gd name="T177" fmla="*/ T176 w 9792"/>
                <a:gd name="T178" fmla="+- 0 340 292"/>
                <a:gd name="T179" fmla="*/ 340 h 864"/>
                <a:gd name="T180" fmla="+- 0 11014 1224"/>
                <a:gd name="T181" fmla="*/ T180 w 9792"/>
                <a:gd name="T182" fmla="+- 0 332 292"/>
                <a:gd name="T183" fmla="*/ 332 h 8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864">
                  <a:moveTo>
                    <a:pt x="9744" y="0"/>
                  </a:moveTo>
                  <a:lnTo>
                    <a:pt x="48" y="0"/>
                  </a:lnTo>
                  <a:lnTo>
                    <a:pt x="29" y="4"/>
                  </a:lnTo>
                  <a:lnTo>
                    <a:pt x="14" y="14"/>
                  </a:lnTo>
                  <a:lnTo>
                    <a:pt x="4" y="29"/>
                  </a:lnTo>
                  <a:lnTo>
                    <a:pt x="0" y="48"/>
                  </a:lnTo>
                  <a:lnTo>
                    <a:pt x="0" y="816"/>
                  </a:lnTo>
                  <a:lnTo>
                    <a:pt x="4" y="835"/>
                  </a:lnTo>
                  <a:lnTo>
                    <a:pt x="14" y="850"/>
                  </a:lnTo>
                  <a:lnTo>
                    <a:pt x="29" y="860"/>
                  </a:lnTo>
                  <a:lnTo>
                    <a:pt x="48" y="864"/>
                  </a:lnTo>
                  <a:lnTo>
                    <a:pt x="9744" y="864"/>
                  </a:lnTo>
                  <a:lnTo>
                    <a:pt x="9763" y="860"/>
                  </a:lnTo>
                  <a:lnTo>
                    <a:pt x="9778" y="850"/>
                  </a:lnTo>
                  <a:lnTo>
                    <a:pt x="9788" y="835"/>
                  </a:lnTo>
                  <a:lnTo>
                    <a:pt x="9790" y="824"/>
                  </a:lnTo>
                  <a:lnTo>
                    <a:pt x="72" y="824"/>
                  </a:lnTo>
                  <a:lnTo>
                    <a:pt x="60" y="822"/>
                  </a:lnTo>
                  <a:lnTo>
                    <a:pt x="49" y="815"/>
                  </a:lnTo>
                  <a:lnTo>
                    <a:pt x="43" y="804"/>
                  </a:lnTo>
                  <a:lnTo>
                    <a:pt x="40" y="792"/>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792"/>
                  </a:lnTo>
                  <a:lnTo>
                    <a:pt x="9749" y="804"/>
                  </a:lnTo>
                  <a:lnTo>
                    <a:pt x="9743" y="815"/>
                  </a:lnTo>
                  <a:lnTo>
                    <a:pt x="9732" y="822"/>
                  </a:lnTo>
                  <a:lnTo>
                    <a:pt x="9720" y="824"/>
                  </a:lnTo>
                  <a:lnTo>
                    <a:pt x="9790" y="824"/>
                  </a:lnTo>
                  <a:lnTo>
                    <a:pt x="9792" y="816"/>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36" name="Freeform 1008"/>
            <p:cNvSpPr>
              <a:spLocks/>
            </p:cNvSpPr>
            <p:nvPr/>
          </p:nvSpPr>
          <p:spPr bwMode="auto">
            <a:xfrm>
              <a:off x="1240" y="308"/>
              <a:ext cx="9760" cy="832"/>
            </a:xfrm>
            <a:custGeom>
              <a:avLst/>
              <a:gdLst>
                <a:gd name="T0" fmla="+- 0 11000 1240"/>
                <a:gd name="T1" fmla="*/ T0 w 9760"/>
                <a:gd name="T2" fmla="+- 0 340 308"/>
                <a:gd name="T3" fmla="*/ 340 h 832"/>
                <a:gd name="T4" fmla="+- 0 10997 1240"/>
                <a:gd name="T5" fmla="*/ T4 w 9760"/>
                <a:gd name="T6" fmla="+- 0 328 308"/>
                <a:gd name="T7" fmla="*/ 328 h 832"/>
                <a:gd name="T8" fmla="+- 0 10991 1240"/>
                <a:gd name="T9" fmla="*/ T8 w 9760"/>
                <a:gd name="T10" fmla="+- 0 317 308"/>
                <a:gd name="T11" fmla="*/ 317 h 832"/>
                <a:gd name="T12" fmla="+- 0 10980 1240"/>
                <a:gd name="T13" fmla="*/ T12 w 9760"/>
                <a:gd name="T14" fmla="+- 0 311 308"/>
                <a:gd name="T15" fmla="*/ 311 h 832"/>
                <a:gd name="T16" fmla="+- 0 10968 1240"/>
                <a:gd name="T17" fmla="*/ T16 w 9760"/>
                <a:gd name="T18" fmla="+- 0 308 308"/>
                <a:gd name="T19" fmla="*/ 308 h 832"/>
                <a:gd name="T20" fmla="+- 0 1272 1240"/>
                <a:gd name="T21" fmla="*/ T20 w 9760"/>
                <a:gd name="T22" fmla="+- 0 308 308"/>
                <a:gd name="T23" fmla="*/ 308 h 832"/>
                <a:gd name="T24" fmla="+- 0 1260 1240"/>
                <a:gd name="T25" fmla="*/ T24 w 9760"/>
                <a:gd name="T26" fmla="+- 0 311 308"/>
                <a:gd name="T27" fmla="*/ 311 h 832"/>
                <a:gd name="T28" fmla="+- 0 1249 1240"/>
                <a:gd name="T29" fmla="*/ T28 w 9760"/>
                <a:gd name="T30" fmla="+- 0 317 308"/>
                <a:gd name="T31" fmla="*/ 317 h 832"/>
                <a:gd name="T32" fmla="+- 0 1243 1240"/>
                <a:gd name="T33" fmla="*/ T32 w 9760"/>
                <a:gd name="T34" fmla="+- 0 328 308"/>
                <a:gd name="T35" fmla="*/ 328 h 832"/>
                <a:gd name="T36" fmla="+- 0 1240 1240"/>
                <a:gd name="T37" fmla="*/ T36 w 9760"/>
                <a:gd name="T38" fmla="+- 0 340 308"/>
                <a:gd name="T39" fmla="*/ 340 h 832"/>
                <a:gd name="T40" fmla="+- 0 1240 1240"/>
                <a:gd name="T41" fmla="*/ T40 w 9760"/>
                <a:gd name="T42" fmla="+- 0 1108 308"/>
                <a:gd name="T43" fmla="*/ 1108 h 832"/>
                <a:gd name="T44" fmla="+- 0 1243 1240"/>
                <a:gd name="T45" fmla="*/ T44 w 9760"/>
                <a:gd name="T46" fmla="+- 0 1120 308"/>
                <a:gd name="T47" fmla="*/ 1120 h 832"/>
                <a:gd name="T48" fmla="+- 0 1249 1240"/>
                <a:gd name="T49" fmla="*/ T48 w 9760"/>
                <a:gd name="T50" fmla="+- 0 1131 308"/>
                <a:gd name="T51" fmla="*/ 1131 h 832"/>
                <a:gd name="T52" fmla="+- 0 1260 1240"/>
                <a:gd name="T53" fmla="*/ T52 w 9760"/>
                <a:gd name="T54" fmla="+- 0 1138 308"/>
                <a:gd name="T55" fmla="*/ 1138 h 832"/>
                <a:gd name="T56" fmla="+- 0 1272 1240"/>
                <a:gd name="T57" fmla="*/ T56 w 9760"/>
                <a:gd name="T58" fmla="+- 0 1140 308"/>
                <a:gd name="T59" fmla="*/ 1140 h 832"/>
                <a:gd name="T60" fmla="+- 0 10968 1240"/>
                <a:gd name="T61" fmla="*/ T60 w 9760"/>
                <a:gd name="T62" fmla="+- 0 1140 308"/>
                <a:gd name="T63" fmla="*/ 1140 h 832"/>
                <a:gd name="T64" fmla="+- 0 10980 1240"/>
                <a:gd name="T65" fmla="*/ T64 w 9760"/>
                <a:gd name="T66" fmla="+- 0 1138 308"/>
                <a:gd name="T67" fmla="*/ 1138 h 832"/>
                <a:gd name="T68" fmla="+- 0 10991 1240"/>
                <a:gd name="T69" fmla="*/ T68 w 9760"/>
                <a:gd name="T70" fmla="+- 0 1131 308"/>
                <a:gd name="T71" fmla="*/ 1131 h 832"/>
                <a:gd name="T72" fmla="+- 0 10997 1240"/>
                <a:gd name="T73" fmla="*/ T72 w 9760"/>
                <a:gd name="T74" fmla="+- 0 1120 308"/>
                <a:gd name="T75" fmla="*/ 1120 h 832"/>
                <a:gd name="T76" fmla="+- 0 11000 1240"/>
                <a:gd name="T77" fmla="*/ T76 w 9760"/>
                <a:gd name="T78" fmla="+- 0 1108 308"/>
                <a:gd name="T79" fmla="*/ 1108 h 832"/>
                <a:gd name="T80" fmla="+- 0 11000 1240"/>
                <a:gd name="T81" fmla="*/ T80 w 9760"/>
                <a:gd name="T82" fmla="+- 0 724 308"/>
                <a:gd name="T83" fmla="*/ 724 h 832"/>
                <a:gd name="T84" fmla="+- 0 11000 1240"/>
                <a:gd name="T85" fmla="*/ T84 w 9760"/>
                <a:gd name="T86" fmla="+- 0 340 308"/>
                <a:gd name="T87" fmla="*/ 340 h 8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832">
                  <a:moveTo>
                    <a:pt x="9760" y="32"/>
                  </a:moveTo>
                  <a:lnTo>
                    <a:pt x="9757" y="20"/>
                  </a:lnTo>
                  <a:lnTo>
                    <a:pt x="9751" y="9"/>
                  </a:lnTo>
                  <a:lnTo>
                    <a:pt x="9740" y="3"/>
                  </a:lnTo>
                  <a:lnTo>
                    <a:pt x="9728" y="0"/>
                  </a:lnTo>
                  <a:lnTo>
                    <a:pt x="32" y="0"/>
                  </a:lnTo>
                  <a:lnTo>
                    <a:pt x="20" y="3"/>
                  </a:lnTo>
                  <a:lnTo>
                    <a:pt x="9" y="9"/>
                  </a:lnTo>
                  <a:lnTo>
                    <a:pt x="3" y="20"/>
                  </a:lnTo>
                  <a:lnTo>
                    <a:pt x="0" y="32"/>
                  </a:lnTo>
                  <a:lnTo>
                    <a:pt x="0" y="800"/>
                  </a:lnTo>
                  <a:lnTo>
                    <a:pt x="3" y="812"/>
                  </a:lnTo>
                  <a:lnTo>
                    <a:pt x="9" y="823"/>
                  </a:lnTo>
                  <a:lnTo>
                    <a:pt x="20" y="830"/>
                  </a:lnTo>
                  <a:lnTo>
                    <a:pt x="32" y="832"/>
                  </a:lnTo>
                  <a:lnTo>
                    <a:pt x="9728" y="832"/>
                  </a:lnTo>
                  <a:lnTo>
                    <a:pt x="9740" y="830"/>
                  </a:lnTo>
                  <a:lnTo>
                    <a:pt x="9751" y="823"/>
                  </a:lnTo>
                  <a:lnTo>
                    <a:pt x="9757" y="812"/>
                  </a:lnTo>
                  <a:lnTo>
                    <a:pt x="9760" y="800"/>
                  </a:lnTo>
                  <a:lnTo>
                    <a:pt x="9760" y="416"/>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37" name="Text Box 1009"/>
            <p:cNvSpPr txBox="1">
              <a:spLocks noChangeArrowheads="1"/>
            </p:cNvSpPr>
            <p:nvPr/>
          </p:nvSpPr>
          <p:spPr bwMode="auto">
            <a:xfrm>
              <a:off x="1224" y="292"/>
              <a:ext cx="9792"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5488305"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America</a:t>
              </a:r>
              <a:r>
                <a:rPr kumimoji="0" lang="es-CL" sz="950" b="0" i="0" u="none" strike="noStrike" kern="0" cap="none" spc="-56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Europa</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7555133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1" y="1277257"/>
            <a:ext cx="10972800" cy="5248626"/>
          </a:xfrm>
        </p:spPr>
        <p:txBody>
          <a:bodyPr>
            <a:normAutofit/>
          </a:bodyPr>
          <a:lstStyle/>
          <a:p>
            <a:pPr marL="0" indent="0">
              <a:buNone/>
            </a:pPr>
            <a:endParaRPr lang="es-ES" b="1" dirty="0" smtClean="0"/>
          </a:p>
          <a:p>
            <a:pPr marL="0" indent="0">
              <a:buNone/>
            </a:pPr>
            <a:r>
              <a:rPr lang="es-ES" b="1" dirty="0"/>
              <a:t>Retornando los valores del </a:t>
            </a:r>
            <a:r>
              <a:rPr lang="es-ES" b="1" dirty="0" err="1"/>
              <a:t>map</a:t>
            </a:r>
            <a:r>
              <a:rPr lang="es-ES" b="1" dirty="0"/>
              <a:t> con .</a:t>
            </a:r>
            <a:r>
              <a:rPr lang="es-ES" b="1" dirty="0" err="1"/>
              <a:t>entrySet</a:t>
            </a:r>
            <a:endParaRPr lang="es-CL" dirty="0"/>
          </a:p>
          <a:p>
            <a:pPr marL="0" indent="0">
              <a:buNone/>
            </a:pPr>
            <a:endParaRPr lang="es-ES" b="1" dirty="0"/>
          </a:p>
          <a:p>
            <a:pPr marL="0" indent="0">
              <a:buNone/>
            </a:pPr>
            <a:endParaRPr lang="es-ES" b="1" dirty="0" smtClean="0"/>
          </a:p>
          <a:p>
            <a:pPr marL="0" indent="0">
              <a:buNone/>
            </a:pPr>
            <a:endParaRPr lang="es-ES" b="1" dirty="0"/>
          </a:p>
          <a:p>
            <a:pPr marL="0" indent="0">
              <a:buNone/>
            </a:pPr>
            <a:endParaRPr lang="es-CL" dirty="0"/>
          </a:p>
          <a:p>
            <a:pPr marL="0" indent="0">
              <a:buNone/>
            </a:pPr>
            <a:endParaRPr lang="es-ES" sz="2400" dirty="0"/>
          </a:p>
        </p:txBody>
      </p:sp>
      <p:grpSp>
        <p:nvGrpSpPr>
          <p:cNvPr id="26" name="Grupo 25"/>
          <p:cNvGrpSpPr>
            <a:grpSpLocks/>
          </p:cNvGrpSpPr>
          <p:nvPr/>
        </p:nvGrpSpPr>
        <p:grpSpPr bwMode="auto">
          <a:xfrm>
            <a:off x="2275840" y="2484120"/>
            <a:ext cx="6217920" cy="548640"/>
            <a:chOff x="1224" y="300"/>
            <a:chExt cx="9792" cy="864"/>
          </a:xfrm>
        </p:grpSpPr>
        <p:sp>
          <p:nvSpPr>
            <p:cNvPr id="27" name="AutoShape 1011"/>
            <p:cNvSpPr>
              <a:spLocks/>
            </p:cNvSpPr>
            <p:nvPr/>
          </p:nvSpPr>
          <p:spPr bwMode="auto">
            <a:xfrm>
              <a:off x="1224" y="300"/>
              <a:ext cx="9792" cy="864"/>
            </a:xfrm>
            <a:custGeom>
              <a:avLst/>
              <a:gdLst>
                <a:gd name="T0" fmla="+- 0 10968 1224"/>
                <a:gd name="T1" fmla="*/ T0 w 9792"/>
                <a:gd name="T2" fmla="+- 0 300 300"/>
                <a:gd name="T3" fmla="*/ 300 h 864"/>
                <a:gd name="T4" fmla="+- 0 1272 1224"/>
                <a:gd name="T5" fmla="*/ T4 w 9792"/>
                <a:gd name="T6" fmla="+- 0 300 300"/>
                <a:gd name="T7" fmla="*/ 300 h 864"/>
                <a:gd name="T8" fmla="+- 0 1253 1224"/>
                <a:gd name="T9" fmla="*/ T8 w 9792"/>
                <a:gd name="T10" fmla="+- 0 304 300"/>
                <a:gd name="T11" fmla="*/ 304 h 864"/>
                <a:gd name="T12" fmla="+- 0 1238 1224"/>
                <a:gd name="T13" fmla="*/ T12 w 9792"/>
                <a:gd name="T14" fmla="+- 0 314 300"/>
                <a:gd name="T15" fmla="*/ 314 h 864"/>
                <a:gd name="T16" fmla="+- 0 1228 1224"/>
                <a:gd name="T17" fmla="*/ T16 w 9792"/>
                <a:gd name="T18" fmla="+- 0 329 300"/>
                <a:gd name="T19" fmla="*/ 329 h 864"/>
                <a:gd name="T20" fmla="+- 0 1224 1224"/>
                <a:gd name="T21" fmla="*/ T20 w 9792"/>
                <a:gd name="T22" fmla="+- 0 348 300"/>
                <a:gd name="T23" fmla="*/ 348 h 864"/>
                <a:gd name="T24" fmla="+- 0 1224 1224"/>
                <a:gd name="T25" fmla="*/ T24 w 9792"/>
                <a:gd name="T26" fmla="+- 0 1116 300"/>
                <a:gd name="T27" fmla="*/ 1116 h 864"/>
                <a:gd name="T28" fmla="+- 0 1228 1224"/>
                <a:gd name="T29" fmla="*/ T28 w 9792"/>
                <a:gd name="T30" fmla="+- 0 1135 300"/>
                <a:gd name="T31" fmla="*/ 1135 h 864"/>
                <a:gd name="T32" fmla="+- 0 1238 1224"/>
                <a:gd name="T33" fmla="*/ T32 w 9792"/>
                <a:gd name="T34" fmla="+- 0 1150 300"/>
                <a:gd name="T35" fmla="*/ 1150 h 864"/>
                <a:gd name="T36" fmla="+- 0 1253 1224"/>
                <a:gd name="T37" fmla="*/ T36 w 9792"/>
                <a:gd name="T38" fmla="+- 0 1160 300"/>
                <a:gd name="T39" fmla="*/ 1160 h 864"/>
                <a:gd name="T40" fmla="+- 0 1272 1224"/>
                <a:gd name="T41" fmla="*/ T40 w 9792"/>
                <a:gd name="T42" fmla="+- 0 1164 300"/>
                <a:gd name="T43" fmla="*/ 1164 h 864"/>
                <a:gd name="T44" fmla="+- 0 10968 1224"/>
                <a:gd name="T45" fmla="*/ T44 w 9792"/>
                <a:gd name="T46" fmla="+- 0 1164 300"/>
                <a:gd name="T47" fmla="*/ 1164 h 864"/>
                <a:gd name="T48" fmla="+- 0 10987 1224"/>
                <a:gd name="T49" fmla="*/ T48 w 9792"/>
                <a:gd name="T50" fmla="+- 0 1160 300"/>
                <a:gd name="T51" fmla="*/ 1160 h 864"/>
                <a:gd name="T52" fmla="+- 0 11002 1224"/>
                <a:gd name="T53" fmla="*/ T52 w 9792"/>
                <a:gd name="T54" fmla="+- 0 1150 300"/>
                <a:gd name="T55" fmla="*/ 1150 h 864"/>
                <a:gd name="T56" fmla="+- 0 11012 1224"/>
                <a:gd name="T57" fmla="*/ T56 w 9792"/>
                <a:gd name="T58" fmla="+- 0 1135 300"/>
                <a:gd name="T59" fmla="*/ 1135 h 864"/>
                <a:gd name="T60" fmla="+- 0 11014 1224"/>
                <a:gd name="T61" fmla="*/ T60 w 9792"/>
                <a:gd name="T62" fmla="+- 0 1124 300"/>
                <a:gd name="T63" fmla="*/ 1124 h 864"/>
                <a:gd name="T64" fmla="+- 0 1296 1224"/>
                <a:gd name="T65" fmla="*/ T64 w 9792"/>
                <a:gd name="T66" fmla="+- 0 1124 300"/>
                <a:gd name="T67" fmla="*/ 1124 h 864"/>
                <a:gd name="T68" fmla="+- 0 1284 1224"/>
                <a:gd name="T69" fmla="*/ T68 w 9792"/>
                <a:gd name="T70" fmla="+- 0 1122 300"/>
                <a:gd name="T71" fmla="*/ 1122 h 864"/>
                <a:gd name="T72" fmla="+- 0 1273 1224"/>
                <a:gd name="T73" fmla="*/ T72 w 9792"/>
                <a:gd name="T74" fmla="+- 0 1115 300"/>
                <a:gd name="T75" fmla="*/ 1115 h 864"/>
                <a:gd name="T76" fmla="+- 0 1267 1224"/>
                <a:gd name="T77" fmla="*/ T76 w 9792"/>
                <a:gd name="T78" fmla="+- 0 1105 300"/>
                <a:gd name="T79" fmla="*/ 1105 h 864"/>
                <a:gd name="T80" fmla="+- 0 1264 1224"/>
                <a:gd name="T81" fmla="*/ T80 w 9792"/>
                <a:gd name="T82" fmla="+- 0 1092 300"/>
                <a:gd name="T83" fmla="*/ 1092 h 864"/>
                <a:gd name="T84" fmla="+- 0 1264 1224"/>
                <a:gd name="T85" fmla="*/ T84 w 9792"/>
                <a:gd name="T86" fmla="+- 0 372 300"/>
                <a:gd name="T87" fmla="*/ 372 h 864"/>
                <a:gd name="T88" fmla="+- 0 1267 1224"/>
                <a:gd name="T89" fmla="*/ T88 w 9792"/>
                <a:gd name="T90" fmla="+- 0 360 300"/>
                <a:gd name="T91" fmla="*/ 360 h 864"/>
                <a:gd name="T92" fmla="+- 0 1273 1224"/>
                <a:gd name="T93" fmla="*/ T92 w 9792"/>
                <a:gd name="T94" fmla="+- 0 349 300"/>
                <a:gd name="T95" fmla="*/ 349 h 864"/>
                <a:gd name="T96" fmla="+- 0 1284 1224"/>
                <a:gd name="T97" fmla="*/ T96 w 9792"/>
                <a:gd name="T98" fmla="+- 0 343 300"/>
                <a:gd name="T99" fmla="*/ 343 h 864"/>
                <a:gd name="T100" fmla="+- 0 1296 1224"/>
                <a:gd name="T101" fmla="*/ T100 w 9792"/>
                <a:gd name="T102" fmla="+- 0 340 300"/>
                <a:gd name="T103" fmla="*/ 340 h 864"/>
                <a:gd name="T104" fmla="+- 0 11014 1224"/>
                <a:gd name="T105" fmla="*/ T104 w 9792"/>
                <a:gd name="T106" fmla="+- 0 340 300"/>
                <a:gd name="T107" fmla="*/ 340 h 864"/>
                <a:gd name="T108" fmla="+- 0 11012 1224"/>
                <a:gd name="T109" fmla="*/ T108 w 9792"/>
                <a:gd name="T110" fmla="+- 0 329 300"/>
                <a:gd name="T111" fmla="*/ 329 h 864"/>
                <a:gd name="T112" fmla="+- 0 11002 1224"/>
                <a:gd name="T113" fmla="*/ T112 w 9792"/>
                <a:gd name="T114" fmla="+- 0 314 300"/>
                <a:gd name="T115" fmla="*/ 314 h 864"/>
                <a:gd name="T116" fmla="+- 0 10987 1224"/>
                <a:gd name="T117" fmla="*/ T116 w 9792"/>
                <a:gd name="T118" fmla="+- 0 304 300"/>
                <a:gd name="T119" fmla="*/ 304 h 864"/>
                <a:gd name="T120" fmla="+- 0 10968 1224"/>
                <a:gd name="T121" fmla="*/ T120 w 9792"/>
                <a:gd name="T122" fmla="+- 0 300 300"/>
                <a:gd name="T123" fmla="*/ 300 h 864"/>
                <a:gd name="T124" fmla="+- 0 11014 1224"/>
                <a:gd name="T125" fmla="*/ T124 w 9792"/>
                <a:gd name="T126" fmla="+- 0 340 300"/>
                <a:gd name="T127" fmla="*/ 340 h 864"/>
                <a:gd name="T128" fmla="+- 0 10944 1224"/>
                <a:gd name="T129" fmla="*/ T128 w 9792"/>
                <a:gd name="T130" fmla="+- 0 340 300"/>
                <a:gd name="T131" fmla="*/ 340 h 864"/>
                <a:gd name="T132" fmla="+- 0 10956 1224"/>
                <a:gd name="T133" fmla="*/ T132 w 9792"/>
                <a:gd name="T134" fmla="+- 0 343 300"/>
                <a:gd name="T135" fmla="*/ 343 h 864"/>
                <a:gd name="T136" fmla="+- 0 10967 1224"/>
                <a:gd name="T137" fmla="*/ T136 w 9792"/>
                <a:gd name="T138" fmla="+- 0 349 300"/>
                <a:gd name="T139" fmla="*/ 349 h 864"/>
                <a:gd name="T140" fmla="+- 0 10973 1224"/>
                <a:gd name="T141" fmla="*/ T140 w 9792"/>
                <a:gd name="T142" fmla="+- 0 360 300"/>
                <a:gd name="T143" fmla="*/ 360 h 864"/>
                <a:gd name="T144" fmla="+- 0 10976 1224"/>
                <a:gd name="T145" fmla="*/ T144 w 9792"/>
                <a:gd name="T146" fmla="+- 0 372 300"/>
                <a:gd name="T147" fmla="*/ 372 h 864"/>
                <a:gd name="T148" fmla="+- 0 10976 1224"/>
                <a:gd name="T149" fmla="*/ T148 w 9792"/>
                <a:gd name="T150" fmla="+- 0 1092 300"/>
                <a:gd name="T151" fmla="*/ 1092 h 864"/>
                <a:gd name="T152" fmla="+- 0 10973 1224"/>
                <a:gd name="T153" fmla="*/ T152 w 9792"/>
                <a:gd name="T154" fmla="+- 0 1105 300"/>
                <a:gd name="T155" fmla="*/ 1105 h 864"/>
                <a:gd name="T156" fmla="+- 0 10967 1224"/>
                <a:gd name="T157" fmla="*/ T156 w 9792"/>
                <a:gd name="T158" fmla="+- 0 1115 300"/>
                <a:gd name="T159" fmla="*/ 1115 h 864"/>
                <a:gd name="T160" fmla="+- 0 10956 1224"/>
                <a:gd name="T161" fmla="*/ T160 w 9792"/>
                <a:gd name="T162" fmla="+- 0 1122 300"/>
                <a:gd name="T163" fmla="*/ 1122 h 864"/>
                <a:gd name="T164" fmla="+- 0 10944 1224"/>
                <a:gd name="T165" fmla="*/ T164 w 9792"/>
                <a:gd name="T166" fmla="+- 0 1124 300"/>
                <a:gd name="T167" fmla="*/ 1124 h 864"/>
                <a:gd name="T168" fmla="+- 0 11014 1224"/>
                <a:gd name="T169" fmla="*/ T168 w 9792"/>
                <a:gd name="T170" fmla="+- 0 1124 300"/>
                <a:gd name="T171" fmla="*/ 1124 h 864"/>
                <a:gd name="T172" fmla="+- 0 11016 1224"/>
                <a:gd name="T173" fmla="*/ T172 w 9792"/>
                <a:gd name="T174" fmla="+- 0 1116 300"/>
                <a:gd name="T175" fmla="*/ 1116 h 864"/>
                <a:gd name="T176" fmla="+- 0 11016 1224"/>
                <a:gd name="T177" fmla="*/ T176 w 9792"/>
                <a:gd name="T178" fmla="+- 0 348 300"/>
                <a:gd name="T179" fmla="*/ 348 h 864"/>
                <a:gd name="T180" fmla="+- 0 11014 1224"/>
                <a:gd name="T181" fmla="*/ T180 w 9792"/>
                <a:gd name="T182" fmla="+- 0 340 300"/>
                <a:gd name="T183" fmla="*/ 340 h 8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864">
                  <a:moveTo>
                    <a:pt x="9744" y="0"/>
                  </a:moveTo>
                  <a:lnTo>
                    <a:pt x="48" y="0"/>
                  </a:lnTo>
                  <a:lnTo>
                    <a:pt x="29" y="4"/>
                  </a:lnTo>
                  <a:lnTo>
                    <a:pt x="14" y="14"/>
                  </a:lnTo>
                  <a:lnTo>
                    <a:pt x="4" y="29"/>
                  </a:lnTo>
                  <a:lnTo>
                    <a:pt x="0" y="48"/>
                  </a:lnTo>
                  <a:lnTo>
                    <a:pt x="0" y="816"/>
                  </a:lnTo>
                  <a:lnTo>
                    <a:pt x="4" y="835"/>
                  </a:lnTo>
                  <a:lnTo>
                    <a:pt x="14" y="850"/>
                  </a:lnTo>
                  <a:lnTo>
                    <a:pt x="29" y="860"/>
                  </a:lnTo>
                  <a:lnTo>
                    <a:pt x="48" y="864"/>
                  </a:lnTo>
                  <a:lnTo>
                    <a:pt x="9744" y="864"/>
                  </a:lnTo>
                  <a:lnTo>
                    <a:pt x="9763" y="860"/>
                  </a:lnTo>
                  <a:lnTo>
                    <a:pt x="9778" y="850"/>
                  </a:lnTo>
                  <a:lnTo>
                    <a:pt x="9788" y="835"/>
                  </a:lnTo>
                  <a:lnTo>
                    <a:pt x="9790" y="824"/>
                  </a:lnTo>
                  <a:lnTo>
                    <a:pt x="72" y="824"/>
                  </a:lnTo>
                  <a:lnTo>
                    <a:pt x="60" y="822"/>
                  </a:lnTo>
                  <a:lnTo>
                    <a:pt x="49" y="815"/>
                  </a:lnTo>
                  <a:lnTo>
                    <a:pt x="43" y="805"/>
                  </a:lnTo>
                  <a:lnTo>
                    <a:pt x="40" y="792"/>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792"/>
                  </a:lnTo>
                  <a:lnTo>
                    <a:pt x="9749" y="805"/>
                  </a:lnTo>
                  <a:lnTo>
                    <a:pt x="9743" y="815"/>
                  </a:lnTo>
                  <a:lnTo>
                    <a:pt x="9732" y="822"/>
                  </a:lnTo>
                  <a:lnTo>
                    <a:pt x="9720" y="824"/>
                  </a:lnTo>
                  <a:lnTo>
                    <a:pt x="9790" y="824"/>
                  </a:lnTo>
                  <a:lnTo>
                    <a:pt x="9792" y="816"/>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28" name="Freeform 1012"/>
            <p:cNvSpPr>
              <a:spLocks/>
            </p:cNvSpPr>
            <p:nvPr/>
          </p:nvSpPr>
          <p:spPr bwMode="auto">
            <a:xfrm>
              <a:off x="1240" y="316"/>
              <a:ext cx="9760" cy="832"/>
            </a:xfrm>
            <a:custGeom>
              <a:avLst/>
              <a:gdLst>
                <a:gd name="T0" fmla="+- 0 11000 1240"/>
                <a:gd name="T1" fmla="*/ T0 w 9760"/>
                <a:gd name="T2" fmla="+- 0 348 316"/>
                <a:gd name="T3" fmla="*/ 348 h 832"/>
                <a:gd name="T4" fmla="+- 0 10997 1240"/>
                <a:gd name="T5" fmla="*/ T4 w 9760"/>
                <a:gd name="T6" fmla="+- 0 336 316"/>
                <a:gd name="T7" fmla="*/ 336 h 832"/>
                <a:gd name="T8" fmla="+- 0 10991 1240"/>
                <a:gd name="T9" fmla="*/ T8 w 9760"/>
                <a:gd name="T10" fmla="+- 0 325 316"/>
                <a:gd name="T11" fmla="*/ 325 h 832"/>
                <a:gd name="T12" fmla="+- 0 10980 1240"/>
                <a:gd name="T13" fmla="*/ T12 w 9760"/>
                <a:gd name="T14" fmla="+- 0 319 316"/>
                <a:gd name="T15" fmla="*/ 319 h 832"/>
                <a:gd name="T16" fmla="+- 0 10968 1240"/>
                <a:gd name="T17" fmla="*/ T16 w 9760"/>
                <a:gd name="T18" fmla="+- 0 316 316"/>
                <a:gd name="T19" fmla="*/ 316 h 832"/>
                <a:gd name="T20" fmla="+- 0 1272 1240"/>
                <a:gd name="T21" fmla="*/ T20 w 9760"/>
                <a:gd name="T22" fmla="+- 0 316 316"/>
                <a:gd name="T23" fmla="*/ 316 h 832"/>
                <a:gd name="T24" fmla="+- 0 1260 1240"/>
                <a:gd name="T25" fmla="*/ T24 w 9760"/>
                <a:gd name="T26" fmla="+- 0 319 316"/>
                <a:gd name="T27" fmla="*/ 319 h 832"/>
                <a:gd name="T28" fmla="+- 0 1249 1240"/>
                <a:gd name="T29" fmla="*/ T28 w 9760"/>
                <a:gd name="T30" fmla="+- 0 325 316"/>
                <a:gd name="T31" fmla="*/ 325 h 832"/>
                <a:gd name="T32" fmla="+- 0 1243 1240"/>
                <a:gd name="T33" fmla="*/ T32 w 9760"/>
                <a:gd name="T34" fmla="+- 0 336 316"/>
                <a:gd name="T35" fmla="*/ 336 h 832"/>
                <a:gd name="T36" fmla="+- 0 1240 1240"/>
                <a:gd name="T37" fmla="*/ T36 w 9760"/>
                <a:gd name="T38" fmla="+- 0 348 316"/>
                <a:gd name="T39" fmla="*/ 348 h 832"/>
                <a:gd name="T40" fmla="+- 0 1240 1240"/>
                <a:gd name="T41" fmla="*/ T40 w 9760"/>
                <a:gd name="T42" fmla="+- 0 1116 316"/>
                <a:gd name="T43" fmla="*/ 1116 h 832"/>
                <a:gd name="T44" fmla="+- 0 1243 1240"/>
                <a:gd name="T45" fmla="*/ T44 w 9760"/>
                <a:gd name="T46" fmla="+- 0 1129 316"/>
                <a:gd name="T47" fmla="*/ 1129 h 832"/>
                <a:gd name="T48" fmla="+- 0 1249 1240"/>
                <a:gd name="T49" fmla="*/ T48 w 9760"/>
                <a:gd name="T50" fmla="+- 0 1139 316"/>
                <a:gd name="T51" fmla="*/ 1139 h 832"/>
                <a:gd name="T52" fmla="+- 0 1260 1240"/>
                <a:gd name="T53" fmla="*/ T52 w 9760"/>
                <a:gd name="T54" fmla="+- 0 1146 316"/>
                <a:gd name="T55" fmla="*/ 1146 h 832"/>
                <a:gd name="T56" fmla="+- 0 1272 1240"/>
                <a:gd name="T57" fmla="*/ T56 w 9760"/>
                <a:gd name="T58" fmla="+- 0 1148 316"/>
                <a:gd name="T59" fmla="*/ 1148 h 832"/>
                <a:gd name="T60" fmla="+- 0 10968 1240"/>
                <a:gd name="T61" fmla="*/ T60 w 9760"/>
                <a:gd name="T62" fmla="+- 0 1148 316"/>
                <a:gd name="T63" fmla="*/ 1148 h 832"/>
                <a:gd name="T64" fmla="+- 0 10980 1240"/>
                <a:gd name="T65" fmla="*/ T64 w 9760"/>
                <a:gd name="T66" fmla="+- 0 1146 316"/>
                <a:gd name="T67" fmla="*/ 1146 h 832"/>
                <a:gd name="T68" fmla="+- 0 10991 1240"/>
                <a:gd name="T69" fmla="*/ T68 w 9760"/>
                <a:gd name="T70" fmla="+- 0 1139 316"/>
                <a:gd name="T71" fmla="*/ 1139 h 832"/>
                <a:gd name="T72" fmla="+- 0 10997 1240"/>
                <a:gd name="T73" fmla="*/ T72 w 9760"/>
                <a:gd name="T74" fmla="+- 0 1129 316"/>
                <a:gd name="T75" fmla="*/ 1129 h 832"/>
                <a:gd name="T76" fmla="+- 0 11000 1240"/>
                <a:gd name="T77" fmla="*/ T76 w 9760"/>
                <a:gd name="T78" fmla="+- 0 1116 316"/>
                <a:gd name="T79" fmla="*/ 1116 h 832"/>
                <a:gd name="T80" fmla="+- 0 11000 1240"/>
                <a:gd name="T81" fmla="*/ T80 w 9760"/>
                <a:gd name="T82" fmla="+- 0 732 316"/>
                <a:gd name="T83" fmla="*/ 732 h 832"/>
                <a:gd name="T84" fmla="+- 0 11000 1240"/>
                <a:gd name="T85" fmla="*/ T84 w 9760"/>
                <a:gd name="T86" fmla="+- 0 348 316"/>
                <a:gd name="T87" fmla="*/ 348 h 8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832">
                  <a:moveTo>
                    <a:pt x="9760" y="32"/>
                  </a:moveTo>
                  <a:lnTo>
                    <a:pt x="9757" y="20"/>
                  </a:lnTo>
                  <a:lnTo>
                    <a:pt x="9751" y="9"/>
                  </a:lnTo>
                  <a:lnTo>
                    <a:pt x="9740" y="3"/>
                  </a:lnTo>
                  <a:lnTo>
                    <a:pt x="9728" y="0"/>
                  </a:lnTo>
                  <a:lnTo>
                    <a:pt x="32" y="0"/>
                  </a:lnTo>
                  <a:lnTo>
                    <a:pt x="20" y="3"/>
                  </a:lnTo>
                  <a:lnTo>
                    <a:pt x="9" y="9"/>
                  </a:lnTo>
                  <a:lnTo>
                    <a:pt x="3" y="20"/>
                  </a:lnTo>
                  <a:lnTo>
                    <a:pt x="0" y="32"/>
                  </a:lnTo>
                  <a:lnTo>
                    <a:pt x="0" y="800"/>
                  </a:lnTo>
                  <a:lnTo>
                    <a:pt x="3" y="813"/>
                  </a:lnTo>
                  <a:lnTo>
                    <a:pt x="9" y="823"/>
                  </a:lnTo>
                  <a:lnTo>
                    <a:pt x="20" y="830"/>
                  </a:lnTo>
                  <a:lnTo>
                    <a:pt x="32" y="832"/>
                  </a:lnTo>
                  <a:lnTo>
                    <a:pt x="9728" y="832"/>
                  </a:lnTo>
                  <a:lnTo>
                    <a:pt x="9740" y="830"/>
                  </a:lnTo>
                  <a:lnTo>
                    <a:pt x="9751" y="823"/>
                  </a:lnTo>
                  <a:lnTo>
                    <a:pt x="9757" y="813"/>
                  </a:lnTo>
                  <a:lnTo>
                    <a:pt x="9760" y="800"/>
                  </a:lnTo>
                  <a:lnTo>
                    <a:pt x="9760" y="416"/>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29" name="Text Box 1013"/>
            <p:cNvSpPr txBox="1">
              <a:spLocks noChangeArrowheads="1"/>
            </p:cNvSpPr>
            <p:nvPr/>
          </p:nvSpPr>
          <p:spPr bwMode="auto">
            <a:xfrm>
              <a:off x="1224" y="300"/>
              <a:ext cx="9792"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1" i="0" u="none" strike="noStrike" kern="0" cap="none" spc="0" normalizeH="0" baseline="0" noProof="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continentes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entrySet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forEach</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continente</a:t>
              </a:r>
              <a:r>
                <a:rPr kumimoji="0" lang="es-CL" sz="950" b="0" i="0" u="none" strike="noStrike" kern="0" cap="none" spc="3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950" b="0" i="0" u="none" strike="noStrike" kern="0" cap="none" spc="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continente</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getValue</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forEach</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grpSp>
        <p:nvGrpSpPr>
          <p:cNvPr id="38" name="Grupo 37"/>
          <p:cNvGrpSpPr>
            <a:grpSpLocks/>
          </p:cNvGrpSpPr>
          <p:nvPr/>
        </p:nvGrpSpPr>
        <p:grpSpPr bwMode="auto">
          <a:xfrm>
            <a:off x="2434591" y="3835530"/>
            <a:ext cx="6217920" cy="1706880"/>
            <a:chOff x="1224" y="292"/>
            <a:chExt cx="9792" cy="2688"/>
          </a:xfrm>
        </p:grpSpPr>
        <p:sp>
          <p:nvSpPr>
            <p:cNvPr id="39" name="AutoShape 1015"/>
            <p:cNvSpPr>
              <a:spLocks/>
            </p:cNvSpPr>
            <p:nvPr/>
          </p:nvSpPr>
          <p:spPr bwMode="auto">
            <a:xfrm>
              <a:off x="1224" y="292"/>
              <a:ext cx="9792" cy="2688"/>
            </a:xfrm>
            <a:custGeom>
              <a:avLst/>
              <a:gdLst>
                <a:gd name="T0" fmla="+- 0 10968 1224"/>
                <a:gd name="T1" fmla="*/ T0 w 9792"/>
                <a:gd name="T2" fmla="+- 0 292 292"/>
                <a:gd name="T3" fmla="*/ 292 h 2688"/>
                <a:gd name="T4" fmla="+- 0 1272 1224"/>
                <a:gd name="T5" fmla="*/ T4 w 9792"/>
                <a:gd name="T6" fmla="+- 0 292 292"/>
                <a:gd name="T7" fmla="*/ 292 h 2688"/>
                <a:gd name="T8" fmla="+- 0 1253 1224"/>
                <a:gd name="T9" fmla="*/ T8 w 9792"/>
                <a:gd name="T10" fmla="+- 0 296 292"/>
                <a:gd name="T11" fmla="*/ 296 h 2688"/>
                <a:gd name="T12" fmla="+- 0 1238 1224"/>
                <a:gd name="T13" fmla="*/ T12 w 9792"/>
                <a:gd name="T14" fmla="+- 0 306 292"/>
                <a:gd name="T15" fmla="*/ 306 h 2688"/>
                <a:gd name="T16" fmla="+- 0 1228 1224"/>
                <a:gd name="T17" fmla="*/ T16 w 9792"/>
                <a:gd name="T18" fmla="+- 0 321 292"/>
                <a:gd name="T19" fmla="*/ 321 h 2688"/>
                <a:gd name="T20" fmla="+- 0 1224 1224"/>
                <a:gd name="T21" fmla="*/ T20 w 9792"/>
                <a:gd name="T22" fmla="+- 0 340 292"/>
                <a:gd name="T23" fmla="*/ 340 h 2688"/>
                <a:gd name="T24" fmla="+- 0 1224 1224"/>
                <a:gd name="T25" fmla="*/ T24 w 9792"/>
                <a:gd name="T26" fmla="+- 0 2932 292"/>
                <a:gd name="T27" fmla="*/ 2932 h 2688"/>
                <a:gd name="T28" fmla="+- 0 1228 1224"/>
                <a:gd name="T29" fmla="*/ T28 w 9792"/>
                <a:gd name="T30" fmla="+- 0 2951 292"/>
                <a:gd name="T31" fmla="*/ 2951 h 2688"/>
                <a:gd name="T32" fmla="+- 0 1238 1224"/>
                <a:gd name="T33" fmla="*/ T32 w 9792"/>
                <a:gd name="T34" fmla="+- 0 2966 292"/>
                <a:gd name="T35" fmla="*/ 2966 h 2688"/>
                <a:gd name="T36" fmla="+- 0 1253 1224"/>
                <a:gd name="T37" fmla="*/ T36 w 9792"/>
                <a:gd name="T38" fmla="+- 0 2976 292"/>
                <a:gd name="T39" fmla="*/ 2976 h 2688"/>
                <a:gd name="T40" fmla="+- 0 1272 1224"/>
                <a:gd name="T41" fmla="*/ T40 w 9792"/>
                <a:gd name="T42" fmla="+- 0 2980 292"/>
                <a:gd name="T43" fmla="*/ 2980 h 2688"/>
                <a:gd name="T44" fmla="+- 0 10968 1224"/>
                <a:gd name="T45" fmla="*/ T44 w 9792"/>
                <a:gd name="T46" fmla="+- 0 2980 292"/>
                <a:gd name="T47" fmla="*/ 2980 h 2688"/>
                <a:gd name="T48" fmla="+- 0 10987 1224"/>
                <a:gd name="T49" fmla="*/ T48 w 9792"/>
                <a:gd name="T50" fmla="+- 0 2976 292"/>
                <a:gd name="T51" fmla="*/ 2976 h 2688"/>
                <a:gd name="T52" fmla="+- 0 11002 1224"/>
                <a:gd name="T53" fmla="*/ T52 w 9792"/>
                <a:gd name="T54" fmla="+- 0 2966 292"/>
                <a:gd name="T55" fmla="*/ 2966 h 2688"/>
                <a:gd name="T56" fmla="+- 0 11012 1224"/>
                <a:gd name="T57" fmla="*/ T56 w 9792"/>
                <a:gd name="T58" fmla="+- 0 2951 292"/>
                <a:gd name="T59" fmla="*/ 2951 h 2688"/>
                <a:gd name="T60" fmla="+- 0 11014 1224"/>
                <a:gd name="T61" fmla="*/ T60 w 9792"/>
                <a:gd name="T62" fmla="+- 0 2940 292"/>
                <a:gd name="T63" fmla="*/ 2940 h 2688"/>
                <a:gd name="T64" fmla="+- 0 1296 1224"/>
                <a:gd name="T65" fmla="*/ T64 w 9792"/>
                <a:gd name="T66" fmla="+- 0 2940 292"/>
                <a:gd name="T67" fmla="*/ 2940 h 2688"/>
                <a:gd name="T68" fmla="+- 0 1284 1224"/>
                <a:gd name="T69" fmla="*/ T68 w 9792"/>
                <a:gd name="T70" fmla="+- 0 2938 292"/>
                <a:gd name="T71" fmla="*/ 2938 h 2688"/>
                <a:gd name="T72" fmla="+- 0 1273 1224"/>
                <a:gd name="T73" fmla="*/ T72 w 9792"/>
                <a:gd name="T74" fmla="+- 0 2931 292"/>
                <a:gd name="T75" fmla="*/ 2931 h 2688"/>
                <a:gd name="T76" fmla="+- 0 1267 1224"/>
                <a:gd name="T77" fmla="*/ T76 w 9792"/>
                <a:gd name="T78" fmla="+- 0 2920 292"/>
                <a:gd name="T79" fmla="*/ 2920 h 2688"/>
                <a:gd name="T80" fmla="+- 0 1264 1224"/>
                <a:gd name="T81" fmla="*/ T80 w 9792"/>
                <a:gd name="T82" fmla="+- 0 2908 292"/>
                <a:gd name="T83" fmla="*/ 2908 h 2688"/>
                <a:gd name="T84" fmla="+- 0 1264 1224"/>
                <a:gd name="T85" fmla="*/ T84 w 9792"/>
                <a:gd name="T86" fmla="+- 0 364 292"/>
                <a:gd name="T87" fmla="*/ 364 h 2688"/>
                <a:gd name="T88" fmla="+- 0 1267 1224"/>
                <a:gd name="T89" fmla="*/ T88 w 9792"/>
                <a:gd name="T90" fmla="+- 0 352 292"/>
                <a:gd name="T91" fmla="*/ 352 h 2688"/>
                <a:gd name="T92" fmla="+- 0 1273 1224"/>
                <a:gd name="T93" fmla="*/ T92 w 9792"/>
                <a:gd name="T94" fmla="+- 0 341 292"/>
                <a:gd name="T95" fmla="*/ 341 h 2688"/>
                <a:gd name="T96" fmla="+- 0 1284 1224"/>
                <a:gd name="T97" fmla="*/ T96 w 9792"/>
                <a:gd name="T98" fmla="+- 0 335 292"/>
                <a:gd name="T99" fmla="*/ 335 h 2688"/>
                <a:gd name="T100" fmla="+- 0 1296 1224"/>
                <a:gd name="T101" fmla="*/ T100 w 9792"/>
                <a:gd name="T102" fmla="+- 0 332 292"/>
                <a:gd name="T103" fmla="*/ 332 h 2688"/>
                <a:gd name="T104" fmla="+- 0 11014 1224"/>
                <a:gd name="T105" fmla="*/ T104 w 9792"/>
                <a:gd name="T106" fmla="+- 0 332 292"/>
                <a:gd name="T107" fmla="*/ 332 h 2688"/>
                <a:gd name="T108" fmla="+- 0 11012 1224"/>
                <a:gd name="T109" fmla="*/ T108 w 9792"/>
                <a:gd name="T110" fmla="+- 0 321 292"/>
                <a:gd name="T111" fmla="*/ 321 h 2688"/>
                <a:gd name="T112" fmla="+- 0 11002 1224"/>
                <a:gd name="T113" fmla="*/ T112 w 9792"/>
                <a:gd name="T114" fmla="+- 0 306 292"/>
                <a:gd name="T115" fmla="*/ 306 h 2688"/>
                <a:gd name="T116" fmla="+- 0 10987 1224"/>
                <a:gd name="T117" fmla="*/ T116 w 9792"/>
                <a:gd name="T118" fmla="+- 0 296 292"/>
                <a:gd name="T119" fmla="*/ 296 h 2688"/>
                <a:gd name="T120" fmla="+- 0 10968 1224"/>
                <a:gd name="T121" fmla="*/ T120 w 9792"/>
                <a:gd name="T122" fmla="+- 0 292 292"/>
                <a:gd name="T123" fmla="*/ 292 h 2688"/>
                <a:gd name="T124" fmla="+- 0 11014 1224"/>
                <a:gd name="T125" fmla="*/ T124 w 9792"/>
                <a:gd name="T126" fmla="+- 0 332 292"/>
                <a:gd name="T127" fmla="*/ 332 h 2688"/>
                <a:gd name="T128" fmla="+- 0 10944 1224"/>
                <a:gd name="T129" fmla="*/ T128 w 9792"/>
                <a:gd name="T130" fmla="+- 0 332 292"/>
                <a:gd name="T131" fmla="*/ 332 h 2688"/>
                <a:gd name="T132" fmla="+- 0 10956 1224"/>
                <a:gd name="T133" fmla="*/ T132 w 9792"/>
                <a:gd name="T134" fmla="+- 0 335 292"/>
                <a:gd name="T135" fmla="*/ 335 h 2688"/>
                <a:gd name="T136" fmla="+- 0 10967 1224"/>
                <a:gd name="T137" fmla="*/ T136 w 9792"/>
                <a:gd name="T138" fmla="+- 0 341 292"/>
                <a:gd name="T139" fmla="*/ 341 h 2688"/>
                <a:gd name="T140" fmla="+- 0 10973 1224"/>
                <a:gd name="T141" fmla="*/ T140 w 9792"/>
                <a:gd name="T142" fmla="+- 0 352 292"/>
                <a:gd name="T143" fmla="*/ 352 h 2688"/>
                <a:gd name="T144" fmla="+- 0 10976 1224"/>
                <a:gd name="T145" fmla="*/ T144 w 9792"/>
                <a:gd name="T146" fmla="+- 0 364 292"/>
                <a:gd name="T147" fmla="*/ 364 h 2688"/>
                <a:gd name="T148" fmla="+- 0 10976 1224"/>
                <a:gd name="T149" fmla="*/ T148 w 9792"/>
                <a:gd name="T150" fmla="+- 0 2908 292"/>
                <a:gd name="T151" fmla="*/ 2908 h 2688"/>
                <a:gd name="T152" fmla="+- 0 10973 1224"/>
                <a:gd name="T153" fmla="*/ T152 w 9792"/>
                <a:gd name="T154" fmla="+- 0 2920 292"/>
                <a:gd name="T155" fmla="*/ 2920 h 2688"/>
                <a:gd name="T156" fmla="+- 0 10967 1224"/>
                <a:gd name="T157" fmla="*/ T156 w 9792"/>
                <a:gd name="T158" fmla="+- 0 2931 292"/>
                <a:gd name="T159" fmla="*/ 2931 h 2688"/>
                <a:gd name="T160" fmla="+- 0 10956 1224"/>
                <a:gd name="T161" fmla="*/ T160 w 9792"/>
                <a:gd name="T162" fmla="+- 0 2938 292"/>
                <a:gd name="T163" fmla="*/ 2938 h 2688"/>
                <a:gd name="T164" fmla="+- 0 10944 1224"/>
                <a:gd name="T165" fmla="*/ T164 w 9792"/>
                <a:gd name="T166" fmla="+- 0 2940 292"/>
                <a:gd name="T167" fmla="*/ 2940 h 2688"/>
                <a:gd name="T168" fmla="+- 0 11014 1224"/>
                <a:gd name="T169" fmla="*/ T168 w 9792"/>
                <a:gd name="T170" fmla="+- 0 2940 292"/>
                <a:gd name="T171" fmla="*/ 2940 h 2688"/>
                <a:gd name="T172" fmla="+- 0 11016 1224"/>
                <a:gd name="T173" fmla="*/ T172 w 9792"/>
                <a:gd name="T174" fmla="+- 0 2932 292"/>
                <a:gd name="T175" fmla="*/ 2932 h 2688"/>
                <a:gd name="T176" fmla="+- 0 11016 1224"/>
                <a:gd name="T177" fmla="*/ T176 w 9792"/>
                <a:gd name="T178" fmla="+- 0 340 292"/>
                <a:gd name="T179" fmla="*/ 340 h 2688"/>
                <a:gd name="T180" fmla="+- 0 11014 1224"/>
                <a:gd name="T181" fmla="*/ T180 w 9792"/>
                <a:gd name="T182" fmla="+- 0 332 292"/>
                <a:gd name="T183" fmla="*/ 332 h 26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2688">
                  <a:moveTo>
                    <a:pt x="9744" y="0"/>
                  </a:moveTo>
                  <a:lnTo>
                    <a:pt x="48" y="0"/>
                  </a:lnTo>
                  <a:lnTo>
                    <a:pt x="29" y="4"/>
                  </a:lnTo>
                  <a:lnTo>
                    <a:pt x="14" y="14"/>
                  </a:lnTo>
                  <a:lnTo>
                    <a:pt x="4" y="29"/>
                  </a:lnTo>
                  <a:lnTo>
                    <a:pt x="0" y="48"/>
                  </a:lnTo>
                  <a:lnTo>
                    <a:pt x="0" y="2640"/>
                  </a:lnTo>
                  <a:lnTo>
                    <a:pt x="4" y="2659"/>
                  </a:lnTo>
                  <a:lnTo>
                    <a:pt x="14" y="2674"/>
                  </a:lnTo>
                  <a:lnTo>
                    <a:pt x="29" y="2684"/>
                  </a:lnTo>
                  <a:lnTo>
                    <a:pt x="48" y="2688"/>
                  </a:lnTo>
                  <a:lnTo>
                    <a:pt x="9744" y="2688"/>
                  </a:lnTo>
                  <a:lnTo>
                    <a:pt x="9763" y="2684"/>
                  </a:lnTo>
                  <a:lnTo>
                    <a:pt x="9778" y="2674"/>
                  </a:lnTo>
                  <a:lnTo>
                    <a:pt x="9788" y="2659"/>
                  </a:lnTo>
                  <a:lnTo>
                    <a:pt x="9790" y="2648"/>
                  </a:lnTo>
                  <a:lnTo>
                    <a:pt x="72" y="2648"/>
                  </a:lnTo>
                  <a:lnTo>
                    <a:pt x="60" y="2646"/>
                  </a:lnTo>
                  <a:lnTo>
                    <a:pt x="49" y="2639"/>
                  </a:lnTo>
                  <a:lnTo>
                    <a:pt x="43" y="2628"/>
                  </a:lnTo>
                  <a:lnTo>
                    <a:pt x="40" y="2616"/>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2616"/>
                  </a:lnTo>
                  <a:lnTo>
                    <a:pt x="9749" y="2628"/>
                  </a:lnTo>
                  <a:lnTo>
                    <a:pt x="9743" y="2639"/>
                  </a:lnTo>
                  <a:lnTo>
                    <a:pt x="9732" y="2646"/>
                  </a:lnTo>
                  <a:lnTo>
                    <a:pt x="9720" y="2648"/>
                  </a:lnTo>
                  <a:lnTo>
                    <a:pt x="9790" y="2648"/>
                  </a:lnTo>
                  <a:lnTo>
                    <a:pt x="9792" y="2640"/>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40" name="Freeform 1016"/>
            <p:cNvSpPr>
              <a:spLocks/>
            </p:cNvSpPr>
            <p:nvPr/>
          </p:nvSpPr>
          <p:spPr bwMode="auto">
            <a:xfrm>
              <a:off x="1240" y="308"/>
              <a:ext cx="9760" cy="2656"/>
            </a:xfrm>
            <a:custGeom>
              <a:avLst/>
              <a:gdLst>
                <a:gd name="T0" fmla="+- 0 11000 1240"/>
                <a:gd name="T1" fmla="*/ T0 w 9760"/>
                <a:gd name="T2" fmla="+- 0 340 308"/>
                <a:gd name="T3" fmla="*/ 340 h 2656"/>
                <a:gd name="T4" fmla="+- 0 10997 1240"/>
                <a:gd name="T5" fmla="*/ T4 w 9760"/>
                <a:gd name="T6" fmla="+- 0 328 308"/>
                <a:gd name="T7" fmla="*/ 328 h 2656"/>
                <a:gd name="T8" fmla="+- 0 10991 1240"/>
                <a:gd name="T9" fmla="*/ T8 w 9760"/>
                <a:gd name="T10" fmla="+- 0 317 308"/>
                <a:gd name="T11" fmla="*/ 317 h 2656"/>
                <a:gd name="T12" fmla="+- 0 10980 1240"/>
                <a:gd name="T13" fmla="*/ T12 w 9760"/>
                <a:gd name="T14" fmla="+- 0 311 308"/>
                <a:gd name="T15" fmla="*/ 311 h 2656"/>
                <a:gd name="T16" fmla="+- 0 10968 1240"/>
                <a:gd name="T17" fmla="*/ T16 w 9760"/>
                <a:gd name="T18" fmla="+- 0 308 308"/>
                <a:gd name="T19" fmla="*/ 308 h 2656"/>
                <a:gd name="T20" fmla="+- 0 1272 1240"/>
                <a:gd name="T21" fmla="*/ T20 w 9760"/>
                <a:gd name="T22" fmla="+- 0 308 308"/>
                <a:gd name="T23" fmla="*/ 308 h 2656"/>
                <a:gd name="T24" fmla="+- 0 1260 1240"/>
                <a:gd name="T25" fmla="*/ T24 w 9760"/>
                <a:gd name="T26" fmla="+- 0 311 308"/>
                <a:gd name="T27" fmla="*/ 311 h 2656"/>
                <a:gd name="T28" fmla="+- 0 1249 1240"/>
                <a:gd name="T29" fmla="*/ T28 w 9760"/>
                <a:gd name="T30" fmla="+- 0 317 308"/>
                <a:gd name="T31" fmla="*/ 317 h 2656"/>
                <a:gd name="T32" fmla="+- 0 1243 1240"/>
                <a:gd name="T33" fmla="*/ T32 w 9760"/>
                <a:gd name="T34" fmla="+- 0 328 308"/>
                <a:gd name="T35" fmla="*/ 328 h 2656"/>
                <a:gd name="T36" fmla="+- 0 1240 1240"/>
                <a:gd name="T37" fmla="*/ T36 w 9760"/>
                <a:gd name="T38" fmla="+- 0 340 308"/>
                <a:gd name="T39" fmla="*/ 340 h 2656"/>
                <a:gd name="T40" fmla="+- 0 1240 1240"/>
                <a:gd name="T41" fmla="*/ T40 w 9760"/>
                <a:gd name="T42" fmla="+- 0 2932 308"/>
                <a:gd name="T43" fmla="*/ 2932 h 2656"/>
                <a:gd name="T44" fmla="+- 0 1243 1240"/>
                <a:gd name="T45" fmla="*/ T44 w 9760"/>
                <a:gd name="T46" fmla="+- 0 2944 308"/>
                <a:gd name="T47" fmla="*/ 2944 h 2656"/>
                <a:gd name="T48" fmla="+- 0 1249 1240"/>
                <a:gd name="T49" fmla="*/ T48 w 9760"/>
                <a:gd name="T50" fmla="+- 0 2955 308"/>
                <a:gd name="T51" fmla="*/ 2955 h 2656"/>
                <a:gd name="T52" fmla="+- 0 1260 1240"/>
                <a:gd name="T53" fmla="*/ T52 w 9760"/>
                <a:gd name="T54" fmla="+- 0 2962 308"/>
                <a:gd name="T55" fmla="*/ 2962 h 2656"/>
                <a:gd name="T56" fmla="+- 0 1272 1240"/>
                <a:gd name="T57" fmla="*/ T56 w 9760"/>
                <a:gd name="T58" fmla="+- 0 2964 308"/>
                <a:gd name="T59" fmla="*/ 2964 h 2656"/>
                <a:gd name="T60" fmla="+- 0 10968 1240"/>
                <a:gd name="T61" fmla="*/ T60 w 9760"/>
                <a:gd name="T62" fmla="+- 0 2964 308"/>
                <a:gd name="T63" fmla="*/ 2964 h 2656"/>
                <a:gd name="T64" fmla="+- 0 10980 1240"/>
                <a:gd name="T65" fmla="*/ T64 w 9760"/>
                <a:gd name="T66" fmla="+- 0 2962 308"/>
                <a:gd name="T67" fmla="*/ 2962 h 2656"/>
                <a:gd name="T68" fmla="+- 0 10991 1240"/>
                <a:gd name="T69" fmla="*/ T68 w 9760"/>
                <a:gd name="T70" fmla="+- 0 2955 308"/>
                <a:gd name="T71" fmla="*/ 2955 h 2656"/>
                <a:gd name="T72" fmla="+- 0 10997 1240"/>
                <a:gd name="T73" fmla="*/ T72 w 9760"/>
                <a:gd name="T74" fmla="+- 0 2944 308"/>
                <a:gd name="T75" fmla="*/ 2944 h 2656"/>
                <a:gd name="T76" fmla="+- 0 11000 1240"/>
                <a:gd name="T77" fmla="*/ T76 w 9760"/>
                <a:gd name="T78" fmla="+- 0 2932 308"/>
                <a:gd name="T79" fmla="*/ 2932 h 2656"/>
                <a:gd name="T80" fmla="+- 0 11000 1240"/>
                <a:gd name="T81" fmla="*/ T80 w 9760"/>
                <a:gd name="T82" fmla="+- 0 1636 308"/>
                <a:gd name="T83" fmla="*/ 1636 h 2656"/>
                <a:gd name="T84" fmla="+- 0 11000 1240"/>
                <a:gd name="T85" fmla="*/ T84 w 9760"/>
                <a:gd name="T86" fmla="+- 0 340 308"/>
                <a:gd name="T87" fmla="*/ 340 h 26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2656">
                  <a:moveTo>
                    <a:pt x="9760" y="32"/>
                  </a:moveTo>
                  <a:lnTo>
                    <a:pt x="9757" y="20"/>
                  </a:lnTo>
                  <a:lnTo>
                    <a:pt x="9751" y="9"/>
                  </a:lnTo>
                  <a:lnTo>
                    <a:pt x="9740" y="3"/>
                  </a:lnTo>
                  <a:lnTo>
                    <a:pt x="9728" y="0"/>
                  </a:lnTo>
                  <a:lnTo>
                    <a:pt x="32" y="0"/>
                  </a:lnTo>
                  <a:lnTo>
                    <a:pt x="20" y="3"/>
                  </a:lnTo>
                  <a:lnTo>
                    <a:pt x="9" y="9"/>
                  </a:lnTo>
                  <a:lnTo>
                    <a:pt x="3" y="20"/>
                  </a:lnTo>
                  <a:lnTo>
                    <a:pt x="0" y="32"/>
                  </a:lnTo>
                  <a:lnTo>
                    <a:pt x="0" y="2624"/>
                  </a:lnTo>
                  <a:lnTo>
                    <a:pt x="3" y="2636"/>
                  </a:lnTo>
                  <a:lnTo>
                    <a:pt x="9" y="2647"/>
                  </a:lnTo>
                  <a:lnTo>
                    <a:pt x="20" y="2654"/>
                  </a:lnTo>
                  <a:lnTo>
                    <a:pt x="32" y="2656"/>
                  </a:lnTo>
                  <a:lnTo>
                    <a:pt x="9728" y="2656"/>
                  </a:lnTo>
                  <a:lnTo>
                    <a:pt x="9740" y="2654"/>
                  </a:lnTo>
                  <a:lnTo>
                    <a:pt x="9751" y="2647"/>
                  </a:lnTo>
                  <a:lnTo>
                    <a:pt x="9757" y="2636"/>
                  </a:lnTo>
                  <a:lnTo>
                    <a:pt x="9760" y="2624"/>
                  </a:lnTo>
                  <a:lnTo>
                    <a:pt x="9760" y="1328"/>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41" name="Text Box 1017"/>
            <p:cNvSpPr txBox="1">
              <a:spLocks noChangeArrowheads="1"/>
            </p:cNvSpPr>
            <p:nvPr/>
          </p:nvSpPr>
          <p:spPr bwMode="auto">
            <a:xfrm>
              <a:off x="1224" y="292"/>
              <a:ext cx="9792"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5347970" lvl="0" indent="0" defTabSz="914400" eaLnBrk="1" fontAlgn="auto" latinLnBrk="0" hangingPunct="1">
                <a:lnSpc>
                  <a:spcPct val="140000"/>
                </a:lnSpc>
                <a:spcBef>
                  <a:spcPts val="5"/>
                </a:spcBef>
                <a:spcAft>
                  <a:spcPts val="0"/>
                </a:spcAft>
                <a:buClrTx/>
                <a:buSzTx/>
                <a:buFontTx/>
                <a:buNone/>
                <a:tabLst/>
                <a:defRPr/>
              </a:pP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Chile</a:t>
              </a:r>
              <a:r>
                <a:rPr kumimoji="0" lang="es-CL" sz="950" b="0" i="0" u="none" strike="noStrike" kern="0" cap="none" spc="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Peru</a:t>
              </a:r>
              <a:r>
                <a:rPr kumimoji="0" lang="es-CL" sz="950" b="0" i="0" u="none" strike="noStrike" kern="0" cap="none" spc="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Argentina</a:t>
              </a:r>
              <a:r>
                <a:rPr kumimoji="0" lang="es-CL" sz="950" b="0" i="0" u="none" strike="noStrike" kern="0" cap="none" spc="-56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Colombia</a:t>
              </a:r>
              <a:r>
                <a:rPr kumimoji="0" lang="es-CL" sz="950" b="0" i="0" u="none" strike="noStrike" kern="0" cap="none" spc="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Alemania</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5271135" lvl="0" indent="0" defTabSz="914400" eaLnBrk="1" fontAlgn="auto" latinLnBrk="0" hangingPunct="1">
                <a:lnSpc>
                  <a:spcPct val="140000"/>
                </a:lnSpc>
                <a:spcBef>
                  <a:spcPts val="10"/>
                </a:spcBef>
                <a:spcAft>
                  <a:spcPts val="0"/>
                </a:spcAft>
                <a:buClrTx/>
                <a:buSzTx/>
                <a:buFontTx/>
                <a:buNone/>
                <a:tabLst/>
                <a:defRPr/>
              </a:pP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Luxemburgo</a:t>
              </a:r>
              <a:r>
                <a:rPr kumimoji="0" lang="es-CL" sz="950" b="0" i="0" u="none" strike="noStrike" kern="0" cap="none" spc="-56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Belgica</a:t>
              </a:r>
              <a:r>
                <a:rPr kumimoji="0" lang="es-CL" sz="950" b="0" i="0" u="none" strike="noStrike" kern="0" cap="none" spc="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Holanda</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41724560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1" y="1277257"/>
            <a:ext cx="10972800" cy="5248626"/>
          </a:xfrm>
        </p:spPr>
        <p:txBody>
          <a:bodyPr>
            <a:normAutofit/>
          </a:bodyPr>
          <a:lstStyle/>
          <a:p>
            <a:pPr marL="0" indent="0">
              <a:buNone/>
            </a:pPr>
            <a:endParaRPr lang="es-ES" b="1" dirty="0" smtClean="0"/>
          </a:p>
          <a:p>
            <a:pPr marL="0" indent="0">
              <a:buNone/>
            </a:pPr>
            <a:r>
              <a:rPr lang="es-ES" b="1" dirty="0"/>
              <a:t>Iterando </a:t>
            </a:r>
            <a:r>
              <a:rPr lang="es-ES" b="1" dirty="0" err="1"/>
              <a:t>maps</a:t>
            </a:r>
            <a:r>
              <a:rPr lang="es-ES" b="1" dirty="0"/>
              <a:t> con .</a:t>
            </a:r>
            <a:r>
              <a:rPr lang="es-ES" b="1" dirty="0" err="1"/>
              <a:t>forEach</a:t>
            </a:r>
            <a:endParaRPr lang="es-CL" dirty="0"/>
          </a:p>
          <a:p>
            <a:pPr marL="0" indent="0">
              <a:buNone/>
            </a:pPr>
            <a:endParaRPr lang="es-ES" b="1" dirty="0"/>
          </a:p>
          <a:p>
            <a:pPr marL="0" indent="0">
              <a:buNone/>
            </a:pPr>
            <a:endParaRPr lang="es-ES" b="1" dirty="0" smtClean="0"/>
          </a:p>
          <a:p>
            <a:pPr marL="0" indent="0">
              <a:buNone/>
            </a:pPr>
            <a:endParaRPr lang="es-ES" b="1" dirty="0"/>
          </a:p>
          <a:p>
            <a:pPr marL="0" indent="0">
              <a:buNone/>
            </a:pPr>
            <a:endParaRPr lang="es-CL" dirty="0"/>
          </a:p>
          <a:p>
            <a:pPr marL="0" indent="0">
              <a:buNone/>
            </a:pPr>
            <a:endParaRPr lang="es-ES" sz="2400" dirty="0"/>
          </a:p>
        </p:txBody>
      </p:sp>
      <p:grpSp>
        <p:nvGrpSpPr>
          <p:cNvPr id="12" name="Grupo 11"/>
          <p:cNvGrpSpPr>
            <a:grpSpLocks/>
          </p:cNvGrpSpPr>
          <p:nvPr/>
        </p:nvGrpSpPr>
        <p:grpSpPr bwMode="auto">
          <a:xfrm>
            <a:off x="1280160" y="2672080"/>
            <a:ext cx="10060502" cy="1342359"/>
            <a:chOff x="1224" y="211"/>
            <a:chExt cx="10337" cy="2368"/>
          </a:xfrm>
        </p:grpSpPr>
        <p:sp>
          <p:nvSpPr>
            <p:cNvPr id="13" name="AutoShape 1019"/>
            <p:cNvSpPr>
              <a:spLocks/>
            </p:cNvSpPr>
            <p:nvPr/>
          </p:nvSpPr>
          <p:spPr bwMode="auto">
            <a:xfrm>
              <a:off x="1224" y="211"/>
              <a:ext cx="9792" cy="1867"/>
            </a:xfrm>
            <a:custGeom>
              <a:avLst/>
              <a:gdLst>
                <a:gd name="T0" fmla="+- 0 10968 1224"/>
                <a:gd name="T1" fmla="*/ T0 w 9792"/>
                <a:gd name="T2" fmla="+- 0 211 211"/>
                <a:gd name="T3" fmla="*/ 211 h 2384"/>
                <a:gd name="T4" fmla="+- 0 1272 1224"/>
                <a:gd name="T5" fmla="*/ T4 w 9792"/>
                <a:gd name="T6" fmla="+- 0 211 211"/>
                <a:gd name="T7" fmla="*/ 211 h 2384"/>
                <a:gd name="T8" fmla="+- 0 1253 1224"/>
                <a:gd name="T9" fmla="*/ T8 w 9792"/>
                <a:gd name="T10" fmla="+- 0 215 211"/>
                <a:gd name="T11" fmla="*/ 215 h 2384"/>
                <a:gd name="T12" fmla="+- 0 1238 1224"/>
                <a:gd name="T13" fmla="*/ T12 w 9792"/>
                <a:gd name="T14" fmla="+- 0 225 211"/>
                <a:gd name="T15" fmla="*/ 225 h 2384"/>
                <a:gd name="T16" fmla="+- 0 1228 1224"/>
                <a:gd name="T17" fmla="*/ T16 w 9792"/>
                <a:gd name="T18" fmla="+- 0 241 211"/>
                <a:gd name="T19" fmla="*/ 241 h 2384"/>
                <a:gd name="T20" fmla="+- 0 1224 1224"/>
                <a:gd name="T21" fmla="*/ T20 w 9792"/>
                <a:gd name="T22" fmla="+- 0 259 211"/>
                <a:gd name="T23" fmla="*/ 259 h 2384"/>
                <a:gd name="T24" fmla="+- 0 1224 1224"/>
                <a:gd name="T25" fmla="*/ T24 w 9792"/>
                <a:gd name="T26" fmla="+- 0 2547 211"/>
                <a:gd name="T27" fmla="*/ 2547 h 2384"/>
                <a:gd name="T28" fmla="+- 0 1228 1224"/>
                <a:gd name="T29" fmla="*/ T28 w 9792"/>
                <a:gd name="T30" fmla="+- 0 2566 211"/>
                <a:gd name="T31" fmla="*/ 2566 h 2384"/>
                <a:gd name="T32" fmla="+- 0 1238 1224"/>
                <a:gd name="T33" fmla="*/ T32 w 9792"/>
                <a:gd name="T34" fmla="+- 0 2581 211"/>
                <a:gd name="T35" fmla="*/ 2581 h 2384"/>
                <a:gd name="T36" fmla="+- 0 1253 1224"/>
                <a:gd name="T37" fmla="*/ T36 w 9792"/>
                <a:gd name="T38" fmla="+- 0 2591 211"/>
                <a:gd name="T39" fmla="*/ 2591 h 2384"/>
                <a:gd name="T40" fmla="+- 0 1272 1224"/>
                <a:gd name="T41" fmla="*/ T40 w 9792"/>
                <a:gd name="T42" fmla="+- 0 2595 211"/>
                <a:gd name="T43" fmla="*/ 2595 h 2384"/>
                <a:gd name="T44" fmla="+- 0 10968 1224"/>
                <a:gd name="T45" fmla="*/ T44 w 9792"/>
                <a:gd name="T46" fmla="+- 0 2595 211"/>
                <a:gd name="T47" fmla="*/ 2595 h 2384"/>
                <a:gd name="T48" fmla="+- 0 10987 1224"/>
                <a:gd name="T49" fmla="*/ T48 w 9792"/>
                <a:gd name="T50" fmla="+- 0 2591 211"/>
                <a:gd name="T51" fmla="*/ 2591 h 2384"/>
                <a:gd name="T52" fmla="+- 0 11002 1224"/>
                <a:gd name="T53" fmla="*/ T52 w 9792"/>
                <a:gd name="T54" fmla="+- 0 2581 211"/>
                <a:gd name="T55" fmla="*/ 2581 h 2384"/>
                <a:gd name="T56" fmla="+- 0 11012 1224"/>
                <a:gd name="T57" fmla="*/ T56 w 9792"/>
                <a:gd name="T58" fmla="+- 0 2566 211"/>
                <a:gd name="T59" fmla="*/ 2566 h 2384"/>
                <a:gd name="T60" fmla="+- 0 11014 1224"/>
                <a:gd name="T61" fmla="*/ T60 w 9792"/>
                <a:gd name="T62" fmla="+- 0 2555 211"/>
                <a:gd name="T63" fmla="*/ 2555 h 2384"/>
                <a:gd name="T64" fmla="+- 0 1296 1224"/>
                <a:gd name="T65" fmla="*/ T64 w 9792"/>
                <a:gd name="T66" fmla="+- 0 2555 211"/>
                <a:gd name="T67" fmla="*/ 2555 h 2384"/>
                <a:gd name="T68" fmla="+- 0 1284 1224"/>
                <a:gd name="T69" fmla="*/ T68 w 9792"/>
                <a:gd name="T70" fmla="+- 0 2553 211"/>
                <a:gd name="T71" fmla="*/ 2553 h 2384"/>
                <a:gd name="T72" fmla="+- 0 1273 1224"/>
                <a:gd name="T73" fmla="*/ T72 w 9792"/>
                <a:gd name="T74" fmla="+- 0 2546 211"/>
                <a:gd name="T75" fmla="*/ 2546 h 2384"/>
                <a:gd name="T76" fmla="+- 0 1267 1224"/>
                <a:gd name="T77" fmla="*/ T76 w 9792"/>
                <a:gd name="T78" fmla="+- 0 2536 211"/>
                <a:gd name="T79" fmla="*/ 2536 h 2384"/>
                <a:gd name="T80" fmla="+- 0 1264 1224"/>
                <a:gd name="T81" fmla="*/ T80 w 9792"/>
                <a:gd name="T82" fmla="+- 0 2523 211"/>
                <a:gd name="T83" fmla="*/ 2523 h 2384"/>
                <a:gd name="T84" fmla="+- 0 1264 1224"/>
                <a:gd name="T85" fmla="*/ T84 w 9792"/>
                <a:gd name="T86" fmla="+- 0 283 211"/>
                <a:gd name="T87" fmla="*/ 283 h 2384"/>
                <a:gd name="T88" fmla="+- 0 1267 1224"/>
                <a:gd name="T89" fmla="*/ T88 w 9792"/>
                <a:gd name="T90" fmla="+- 0 271 211"/>
                <a:gd name="T91" fmla="*/ 271 h 2384"/>
                <a:gd name="T92" fmla="+- 0 1273 1224"/>
                <a:gd name="T93" fmla="*/ T92 w 9792"/>
                <a:gd name="T94" fmla="+- 0 261 211"/>
                <a:gd name="T95" fmla="*/ 261 h 2384"/>
                <a:gd name="T96" fmla="+- 0 1284 1224"/>
                <a:gd name="T97" fmla="*/ T96 w 9792"/>
                <a:gd name="T98" fmla="+- 0 254 211"/>
                <a:gd name="T99" fmla="*/ 254 h 2384"/>
                <a:gd name="T100" fmla="+- 0 1296 1224"/>
                <a:gd name="T101" fmla="*/ T100 w 9792"/>
                <a:gd name="T102" fmla="+- 0 251 211"/>
                <a:gd name="T103" fmla="*/ 251 h 2384"/>
                <a:gd name="T104" fmla="+- 0 11014 1224"/>
                <a:gd name="T105" fmla="*/ T104 w 9792"/>
                <a:gd name="T106" fmla="+- 0 251 211"/>
                <a:gd name="T107" fmla="*/ 251 h 2384"/>
                <a:gd name="T108" fmla="+- 0 11012 1224"/>
                <a:gd name="T109" fmla="*/ T108 w 9792"/>
                <a:gd name="T110" fmla="+- 0 241 211"/>
                <a:gd name="T111" fmla="*/ 241 h 2384"/>
                <a:gd name="T112" fmla="+- 0 11002 1224"/>
                <a:gd name="T113" fmla="*/ T112 w 9792"/>
                <a:gd name="T114" fmla="+- 0 225 211"/>
                <a:gd name="T115" fmla="*/ 225 h 2384"/>
                <a:gd name="T116" fmla="+- 0 10987 1224"/>
                <a:gd name="T117" fmla="*/ T116 w 9792"/>
                <a:gd name="T118" fmla="+- 0 215 211"/>
                <a:gd name="T119" fmla="*/ 215 h 2384"/>
                <a:gd name="T120" fmla="+- 0 10968 1224"/>
                <a:gd name="T121" fmla="*/ T120 w 9792"/>
                <a:gd name="T122" fmla="+- 0 211 211"/>
                <a:gd name="T123" fmla="*/ 211 h 2384"/>
                <a:gd name="T124" fmla="+- 0 11014 1224"/>
                <a:gd name="T125" fmla="*/ T124 w 9792"/>
                <a:gd name="T126" fmla="+- 0 251 211"/>
                <a:gd name="T127" fmla="*/ 251 h 2384"/>
                <a:gd name="T128" fmla="+- 0 10944 1224"/>
                <a:gd name="T129" fmla="*/ T128 w 9792"/>
                <a:gd name="T130" fmla="+- 0 251 211"/>
                <a:gd name="T131" fmla="*/ 251 h 2384"/>
                <a:gd name="T132" fmla="+- 0 10956 1224"/>
                <a:gd name="T133" fmla="*/ T132 w 9792"/>
                <a:gd name="T134" fmla="+- 0 254 211"/>
                <a:gd name="T135" fmla="*/ 254 h 2384"/>
                <a:gd name="T136" fmla="+- 0 10967 1224"/>
                <a:gd name="T137" fmla="*/ T136 w 9792"/>
                <a:gd name="T138" fmla="+- 0 261 211"/>
                <a:gd name="T139" fmla="*/ 261 h 2384"/>
                <a:gd name="T140" fmla="+- 0 10973 1224"/>
                <a:gd name="T141" fmla="*/ T140 w 9792"/>
                <a:gd name="T142" fmla="+- 0 271 211"/>
                <a:gd name="T143" fmla="*/ 271 h 2384"/>
                <a:gd name="T144" fmla="+- 0 10976 1224"/>
                <a:gd name="T145" fmla="*/ T144 w 9792"/>
                <a:gd name="T146" fmla="+- 0 283 211"/>
                <a:gd name="T147" fmla="*/ 283 h 2384"/>
                <a:gd name="T148" fmla="+- 0 10976 1224"/>
                <a:gd name="T149" fmla="*/ T148 w 9792"/>
                <a:gd name="T150" fmla="+- 0 2523 211"/>
                <a:gd name="T151" fmla="*/ 2523 h 2384"/>
                <a:gd name="T152" fmla="+- 0 10973 1224"/>
                <a:gd name="T153" fmla="*/ T152 w 9792"/>
                <a:gd name="T154" fmla="+- 0 2536 211"/>
                <a:gd name="T155" fmla="*/ 2536 h 2384"/>
                <a:gd name="T156" fmla="+- 0 10967 1224"/>
                <a:gd name="T157" fmla="*/ T156 w 9792"/>
                <a:gd name="T158" fmla="+- 0 2546 211"/>
                <a:gd name="T159" fmla="*/ 2546 h 2384"/>
                <a:gd name="T160" fmla="+- 0 10956 1224"/>
                <a:gd name="T161" fmla="*/ T160 w 9792"/>
                <a:gd name="T162" fmla="+- 0 2553 211"/>
                <a:gd name="T163" fmla="*/ 2553 h 2384"/>
                <a:gd name="T164" fmla="+- 0 10944 1224"/>
                <a:gd name="T165" fmla="*/ T164 w 9792"/>
                <a:gd name="T166" fmla="+- 0 2555 211"/>
                <a:gd name="T167" fmla="*/ 2555 h 2384"/>
                <a:gd name="T168" fmla="+- 0 11014 1224"/>
                <a:gd name="T169" fmla="*/ T168 w 9792"/>
                <a:gd name="T170" fmla="+- 0 2555 211"/>
                <a:gd name="T171" fmla="*/ 2555 h 2384"/>
                <a:gd name="T172" fmla="+- 0 11016 1224"/>
                <a:gd name="T173" fmla="*/ T172 w 9792"/>
                <a:gd name="T174" fmla="+- 0 2547 211"/>
                <a:gd name="T175" fmla="*/ 2547 h 2384"/>
                <a:gd name="T176" fmla="+- 0 11016 1224"/>
                <a:gd name="T177" fmla="*/ T176 w 9792"/>
                <a:gd name="T178" fmla="+- 0 259 211"/>
                <a:gd name="T179" fmla="*/ 259 h 2384"/>
                <a:gd name="T180" fmla="+- 0 11014 1224"/>
                <a:gd name="T181" fmla="*/ T180 w 9792"/>
                <a:gd name="T182" fmla="+- 0 251 211"/>
                <a:gd name="T183" fmla="*/ 251 h 238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2384">
                  <a:moveTo>
                    <a:pt x="9744" y="0"/>
                  </a:moveTo>
                  <a:lnTo>
                    <a:pt x="48" y="0"/>
                  </a:lnTo>
                  <a:lnTo>
                    <a:pt x="29" y="4"/>
                  </a:lnTo>
                  <a:lnTo>
                    <a:pt x="14" y="14"/>
                  </a:lnTo>
                  <a:lnTo>
                    <a:pt x="4" y="30"/>
                  </a:lnTo>
                  <a:lnTo>
                    <a:pt x="0" y="48"/>
                  </a:lnTo>
                  <a:lnTo>
                    <a:pt x="0" y="2336"/>
                  </a:lnTo>
                  <a:lnTo>
                    <a:pt x="4" y="2355"/>
                  </a:lnTo>
                  <a:lnTo>
                    <a:pt x="14" y="2370"/>
                  </a:lnTo>
                  <a:lnTo>
                    <a:pt x="29" y="2380"/>
                  </a:lnTo>
                  <a:lnTo>
                    <a:pt x="48" y="2384"/>
                  </a:lnTo>
                  <a:lnTo>
                    <a:pt x="9744" y="2384"/>
                  </a:lnTo>
                  <a:lnTo>
                    <a:pt x="9763" y="2380"/>
                  </a:lnTo>
                  <a:lnTo>
                    <a:pt x="9778" y="2370"/>
                  </a:lnTo>
                  <a:lnTo>
                    <a:pt x="9788" y="2355"/>
                  </a:lnTo>
                  <a:lnTo>
                    <a:pt x="9790" y="2344"/>
                  </a:lnTo>
                  <a:lnTo>
                    <a:pt x="72" y="2344"/>
                  </a:lnTo>
                  <a:lnTo>
                    <a:pt x="60" y="2342"/>
                  </a:lnTo>
                  <a:lnTo>
                    <a:pt x="49" y="2335"/>
                  </a:lnTo>
                  <a:lnTo>
                    <a:pt x="43" y="2325"/>
                  </a:lnTo>
                  <a:lnTo>
                    <a:pt x="40" y="2312"/>
                  </a:lnTo>
                  <a:lnTo>
                    <a:pt x="40" y="72"/>
                  </a:lnTo>
                  <a:lnTo>
                    <a:pt x="43" y="60"/>
                  </a:lnTo>
                  <a:lnTo>
                    <a:pt x="49" y="50"/>
                  </a:lnTo>
                  <a:lnTo>
                    <a:pt x="60" y="43"/>
                  </a:lnTo>
                  <a:lnTo>
                    <a:pt x="72" y="40"/>
                  </a:lnTo>
                  <a:lnTo>
                    <a:pt x="9790" y="40"/>
                  </a:lnTo>
                  <a:lnTo>
                    <a:pt x="9788" y="30"/>
                  </a:lnTo>
                  <a:lnTo>
                    <a:pt x="9778" y="14"/>
                  </a:lnTo>
                  <a:lnTo>
                    <a:pt x="9763" y="4"/>
                  </a:lnTo>
                  <a:lnTo>
                    <a:pt x="9744" y="0"/>
                  </a:lnTo>
                  <a:close/>
                  <a:moveTo>
                    <a:pt x="9790" y="40"/>
                  </a:moveTo>
                  <a:lnTo>
                    <a:pt x="9720" y="40"/>
                  </a:lnTo>
                  <a:lnTo>
                    <a:pt x="9732" y="43"/>
                  </a:lnTo>
                  <a:lnTo>
                    <a:pt x="9743" y="50"/>
                  </a:lnTo>
                  <a:lnTo>
                    <a:pt x="9749" y="60"/>
                  </a:lnTo>
                  <a:lnTo>
                    <a:pt x="9752" y="72"/>
                  </a:lnTo>
                  <a:lnTo>
                    <a:pt x="9752" y="2312"/>
                  </a:lnTo>
                  <a:lnTo>
                    <a:pt x="9749" y="2325"/>
                  </a:lnTo>
                  <a:lnTo>
                    <a:pt x="9743" y="2335"/>
                  </a:lnTo>
                  <a:lnTo>
                    <a:pt x="9732" y="2342"/>
                  </a:lnTo>
                  <a:lnTo>
                    <a:pt x="9720" y="2344"/>
                  </a:lnTo>
                  <a:lnTo>
                    <a:pt x="9790" y="2344"/>
                  </a:lnTo>
                  <a:lnTo>
                    <a:pt x="9792" y="2336"/>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4" name="Freeform 1020"/>
            <p:cNvSpPr>
              <a:spLocks/>
            </p:cNvSpPr>
            <p:nvPr/>
          </p:nvSpPr>
          <p:spPr bwMode="auto">
            <a:xfrm>
              <a:off x="1240" y="227"/>
              <a:ext cx="9760" cy="2352"/>
            </a:xfrm>
            <a:custGeom>
              <a:avLst/>
              <a:gdLst>
                <a:gd name="T0" fmla="+- 0 11000 1240"/>
                <a:gd name="T1" fmla="*/ T0 w 9760"/>
                <a:gd name="T2" fmla="+- 0 259 227"/>
                <a:gd name="T3" fmla="*/ 259 h 2352"/>
                <a:gd name="T4" fmla="+- 0 10997 1240"/>
                <a:gd name="T5" fmla="*/ T4 w 9760"/>
                <a:gd name="T6" fmla="+- 0 247 227"/>
                <a:gd name="T7" fmla="*/ 247 h 2352"/>
                <a:gd name="T8" fmla="+- 0 10991 1240"/>
                <a:gd name="T9" fmla="*/ T8 w 9760"/>
                <a:gd name="T10" fmla="+- 0 237 227"/>
                <a:gd name="T11" fmla="*/ 237 h 2352"/>
                <a:gd name="T12" fmla="+- 0 10980 1240"/>
                <a:gd name="T13" fmla="*/ T12 w 9760"/>
                <a:gd name="T14" fmla="+- 0 230 227"/>
                <a:gd name="T15" fmla="*/ 230 h 2352"/>
                <a:gd name="T16" fmla="+- 0 10968 1240"/>
                <a:gd name="T17" fmla="*/ T16 w 9760"/>
                <a:gd name="T18" fmla="+- 0 227 227"/>
                <a:gd name="T19" fmla="*/ 227 h 2352"/>
                <a:gd name="T20" fmla="+- 0 1272 1240"/>
                <a:gd name="T21" fmla="*/ T20 w 9760"/>
                <a:gd name="T22" fmla="+- 0 227 227"/>
                <a:gd name="T23" fmla="*/ 227 h 2352"/>
                <a:gd name="T24" fmla="+- 0 1260 1240"/>
                <a:gd name="T25" fmla="*/ T24 w 9760"/>
                <a:gd name="T26" fmla="+- 0 230 227"/>
                <a:gd name="T27" fmla="*/ 230 h 2352"/>
                <a:gd name="T28" fmla="+- 0 1249 1240"/>
                <a:gd name="T29" fmla="*/ T28 w 9760"/>
                <a:gd name="T30" fmla="+- 0 237 227"/>
                <a:gd name="T31" fmla="*/ 237 h 2352"/>
                <a:gd name="T32" fmla="+- 0 1243 1240"/>
                <a:gd name="T33" fmla="*/ T32 w 9760"/>
                <a:gd name="T34" fmla="+- 0 247 227"/>
                <a:gd name="T35" fmla="*/ 247 h 2352"/>
                <a:gd name="T36" fmla="+- 0 1240 1240"/>
                <a:gd name="T37" fmla="*/ T36 w 9760"/>
                <a:gd name="T38" fmla="+- 0 259 227"/>
                <a:gd name="T39" fmla="*/ 259 h 2352"/>
                <a:gd name="T40" fmla="+- 0 1240 1240"/>
                <a:gd name="T41" fmla="*/ T40 w 9760"/>
                <a:gd name="T42" fmla="+- 0 2547 227"/>
                <a:gd name="T43" fmla="*/ 2547 h 2352"/>
                <a:gd name="T44" fmla="+- 0 1243 1240"/>
                <a:gd name="T45" fmla="*/ T44 w 9760"/>
                <a:gd name="T46" fmla="+- 0 2560 227"/>
                <a:gd name="T47" fmla="*/ 2560 h 2352"/>
                <a:gd name="T48" fmla="+- 0 1249 1240"/>
                <a:gd name="T49" fmla="*/ T48 w 9760"/>
                <a:gd name="T50" fmla="+- 0 2570 227"/>
                <a:gd name="T51" fmla="*/ 2570 h 2352"/>
                <a:gd name="T52" fmla="+- 0 1260 1240"/>
                <a:gd name="T53" fmla="*/ T52 w 9760"/>
                <a:gd name="T54" fmla="+- 0 2577 227"/>
                <a:gd name="T55" fmla="*/ 2577 h 2352"/>
                <a:gd name="T56" fmla="+- 0 1272 1240"/>
                <a:gd name="T57" fmla="*/ T56 w 9760"/>
                <a:gd name="T58" fmla="+- 0 2579 227"/>
                <a:gd name="T59" fmla="*/ 2579 h 2352"/>
                <a:gd name="T60" fmla="+- 0 10968 1240"/>
                <a:gd name="T61" fmla="*/ T60 w 9760"/>
                <a:gd name="T62" fmla="+- 0 2579 227"/>
                <a:gd name="T63" fmla="*/ 2579 h 2352"/>
                <a:gd name="T64" fmla="+- 0 10980 1240"/>
                <a:gd name="T65" fmla="*/ T64 w 9760"/>
                <a:gd name="T66" fmla="+- 0 2577 227"/>
                <a:gd name="T67" fmla="*/ 2577 h 2352"/>
                <a:gd name="T68" fmla="+- 0 10991 1240"/>
                <a:gd name="T69" fmla="*/ T68 w 9760"/>
                <a:gd name="T70" fmla="+- 0 2570 227"/>
                <a:gd name="T71" fmla="*/ 2570 h 2352"/>
                <a:gd name="T72" fmla="+- 0 10997 1240"/>
                <a:gd name="T73" fmla="*/ T72 w 9760"/>
                <a:gd name="T74" fmla="+- 0 2560 227"/>
                <a:gd name="T75" fmla="*/ 2560 h 2352"/>
                <a:gd name="T76" fmla="+- 0 11000 1240"/>
                <a:gd name="T77" fmla="*/ T76 w 9760"/>
                <a:gd name="T78" fmla="+- 0 2547 227"/>
                <a:gd name="T79" fmla="*/ 2547 h 2352"/>
                <a:gd name="T80" fmla="+- 0 11000 1240"/>
                <a:gd name="T81" fmla="*/ T80 w 9760"/>
                <a:gd name="T82" fmla="+- 0 1403 227"/>
                <a:gd name="T83" fmla="*/ 1403 h 2352"/>
                <a:gd name="T84" fmla="+- 0 11000 1240"/>
                <a:gd name="T85" fmla="*/ T84 w 9760"/>
                <a:gd name="T86" fmla="+- 0 259 227"/>
                <a:gd name="T87" fmla="*/ 259 h 235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2352">
                  <a:moveTo>
                    <a:pt x="9760" y="32"/>
                  </a:moveTo>
                  <a:lnTo>
                    <a:pt x="9757" y="20"/>
                  </a:lnTo>
                  <a:lnTo>
                    <a:pt x="9751" y="10"/>
                  </a:lnTo>
                  <a:lnTo>
                    <a:pt x="9740" y="3"/>
                  </a:lnTo>
                  <a:lnTo>
                    <a:pt x="9728" y="0"/>
                  </a:lnTo>
                  <a:lnTo>
                    <a:pt x="32" y="0"/>
                  </a:lnTo>
                  <a:lnTo>
                    <a:pt x="20" y="3"/>
                  </a:lnTo>
                  <a:lnTo>
                    <a:pt x="9" y="10"/>
                  </a:lnTo>
                  <a:lnTo>
                    <a:pt x="3" y="20"/>
                  </a:lnTo>
                  <a:lnTo>
                    <a:pt x="0" y="32"/>
                  </a:lnTo>
                  <a:lnTo>
                    <a:pt x="0" y="2320"/>
                  </a:lnTo>
                  <a:lnTo>
                    <a:pt x="3" y="2333"/>
                  </a:lnTo>
                  <a:lnTo>
                    <a:pt x="9" y="2343"/>
                  </a:lnTo>
                  <a:lnTo>
                    <a:pt x="20" y="2350"/>
                  </a:lnTo>
                  <a:lnTo>
                    <a:pt x="32" y="2352"/>
                  </a:lnTo>
                  <a:lnTo>
                    <a:pt x="9728" y="2352"/>
                  </a:lnTo>
                  <a:lnTo>
                    <a:pt x="9740" y="2350"/>
                  </a:lnTo>
                  <a:lnTo>
                    <a:pt x="9751" y="2343"/>
                  </a:lnTo>
                  <a:lnTo>
                    <a:pt x="9757" y="2333"/>
                  </a:lnTo>
                  <a:lnTo>
                    <a:pt x="9760" y="2320"/>
                  </a:lnTo>
                  <a:lnTo>
                    <a:pt x="9760" y="1176"/>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5" name="Text Box 1021"/>
            <p:cNvSpPr txBox="1">
              <a:spLocks noChangeArrowheads="1"/>
            </p:cNvSpPr>
            <p:nvPr/>
          </p:nvSpPr>
          <p:spPr bwMode="auto">
            <a:xfrm>
              <a:off x="1224" y="211"/>
              <a:ext cx="10337" cy="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294640" lvl="0" indent="0" defTabSz="914400" eaLnBrk="1" fontAlgn="auto" latinLnBrk="0" hangingPunct="1">
                <a:lnSpc>
                  <a:spcPct val="140000"/>
                </a:lnSpc>
                <a:spcBef>
                  <a:spcPts val="5"/>
                </a:spcBef>
                <a:spcAft>
                  <a:spcPts val="0"/>
                </a:spcAft>
                <a:buClrTx/>
                <a:buSzTx/>
                <a:buFontTx/>
                <a:buNone/>
                <a:tabLst/>
                <a:defRPr/>
              </a:pP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Map</a:t>
              </a:r>
              <a:r>
                <a:rPr kumimoji="0" lang="es-CL" sz="12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1200" b="0" i="0" u="none" strike="noStrike" kern="0" cap="none" spc="0" normalizeH="0" baseline="0" noProof="0" dirty="0" err="1">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String</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2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List</a:t>
              </a:r>
              <a:r>
                <a:rPr kumimoji="0" lang="es-CL" sz="12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1200" b="0" i="0" u="none" strike="noStrike" kern="0" cap="none" spc="0" normalizeH="0" baseline="0" noProof="0" dirty="0" err="1">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String</a:t>
              </a:r>
              <a:r>
                <a:rPr kumimoji="0" lang="es-CL" sz="12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&gt;&gt;</a:t>
              </a:r>
              <a:r>
                <a:rPr kumimoji="0" lang="es-CL" sz="1200" b="0" i="0" u="none" strike="noStrike" kern="0" cap="none" spc="2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continentes</a:t>
              </a:r>
              <a:r>
                <a:rPr kumimoji="0" lang="es-CL" sz="1200" b="0" i="0" u="none" strike="noStrike" kern="0" cap="none" spc="2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2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new</a:t>
              </a:r>
              <a:r>
                <a:rPr kumimoji="0" lang="es-CL" sz="1200" b="0" i="0" u="none" strike="noStrike" kern="0" cap="none" spc="20"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HashMap</a:t>
              </a:r>
              <a:r>
                <a:rPr kumimoji="0" lang="es-CL" sz="12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&lt;&gt;</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endParaRPr kumimoji="0" lang="es-CL" sz="1200" b="0" i="0" u="none" strike="noStrike" kern="0" cap="none" spc="5"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294640" lvl="0" indent="0" defTabSz="914400" eaLnBrk="1" fontAlgn="auto" latinLnBrk="0" hangingPunct="1">
                <a:lnSpc>
                  <a:spcPct val="140000"/>
                </a:lnSpc>
                <a:spcBef>
                  <a:spcPts val="5"/>
                </a:spcBef>
                <a:spcAft>
                  <a:spcPts val="0"/>
                </a:spcAft>
                <a:buClrTx/>
                <a:buSzTx/>
                <a:buFontTx/>
                <a:buNone/>
                <a:tabLst/>
                <a:defRPr/>
              </a:pPr>
              <a:r>
                <a:rPr kumimoji="0" lang="es-CL" sz="12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continentes</a:t>
              </a:r>
              <a:r>
                <a:rPr kumimoji="0" lang="es-CL" sz="120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America</a:t>
              </a:r>
              <a:r>
                <a:rPr kumimoji="0" lang="es-CL" sz="12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10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Arrays</a:t>
              </a:r>
              <a:r>
                <a:rPr kumimoji="0" lang="es-CL" sz="12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asList</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"Chile"</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10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Peru</a:t>
              </a:r>
              <a:r>
                <a:rPr kumimoji="0" lang="es-CL" sz="12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11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"Argentina"</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5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"Colombia"</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294640" lvl="0" indent="0" defTabSz="914400" eaLnBrk="1" fontAlgn="auto" latinLnBrk="0" hangingPunct="1">
                <a:lnSpc>
                  <a:spcPct val="140000"/>
                </a:lnSpc>
                <a:spcBef>
                  <a:spcPts val="5"/>
                </a:spcBef>
                <a:spcAft>
                  <a:spcPts val="0"/>
                </a:spcAft>
                <a:buClrTx/>
                <a:buSzTx/>
                <a:buFontTx/>
                <a:buNone/>
                <a:tabLst/>
                <a:defRPr/>
              </a:pP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continentes</a:t>
              </a:r>
              <a:r>
                <a:rPr kumimoji="0" lang="es-CL" sz="12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"Europa"</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17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Arrays</a:t>
              </a:r>
              <a:r>
                <a:rPr kumimoji="0" lang="es-CL" sz="12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asList</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"España"</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5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Portugal"</a:t>
              </a:r>
              <a:r>
                <a:rPr kumimoji="0" lang="es-CL" sz="12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"Suecia"</a:t>
              </a:r>
              <a:r>
                <a:rPr kumimoji="0" lang="es-CL" sz="12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"Suiza</a:t>
              </a:r>
              <a:r>
                <a:rPr kumimoji="0" lang="es-CL" sz="12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294640" lvl="0" indent="0" defTabSz="914400" eaLnBrk="1" fontAlgn="auto" latinLnBrk="0" hangingPunct="1">
                <a:lnSpc>
                  <a:spcPct val="140000"/>
                </a:lnSpc>
                <a:spcBef>
                  <a:spcPts val="5"/>
                </a:spcBef>
                <a:spcAft>
                  <a:spcPts val="0"/>
                </a:spcAft>
                <a:buClrTx/>
                <a:buSzTx/>
                <a:buFontTx/>
                <a:buNone/>
                <a:tabLst/>
                <a:defRPr/>
              </a:pP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continentes</a:t>
              </a:r>
              <a:r>
                <a:rPr kumimoji="0" lang="es-CL" sz="12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forEach</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key</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6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value</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6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1200" b="0" i="0" u="none" strike="noStrike" kern="0" cap="none" spc="6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value</a:t>
              </a:r>
              <a:r>
                <a:rPr kumimoji="0" lang="es-CL" sz="12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forEach</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pais</a:t>
              </a:r>
              <a:r>
                <a:rPr kumimoji="0" lang="es-CL" sz="1200" b="0" i="0" u="none" strike="noStrike" kern="0" cap="none" spc="6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1200" b="0" i="0" u="none" strike="noStrike" kern="0" cap="none" spc="-55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12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12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key</a:t>
              </a:r>
              <a:r>
                <a:rPr kumimoji="0" lang="es-CL" sz="1200" b="0" i="0" u="none" strike="noStrike" kern="0" cap="none" spc="15"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1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a:t>
              </a:r>
              <a:r>
                <a:rPr kumimoji="0" lang="es-CL" sz="12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200" b="0" i="0" u="none" strike="noStrike" kern="0" cap="none" spc="1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2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pais</a:t>
              </a:r>
              <a:r>
                <a:rPr kumimoji="0" lang="es-CL" sz="12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grpSp>
        <p:nvGrpSpPr>
          <p:cNvPr id="16" name="Grupo 15"/>
          <p:cNvGrpSpPr>
            <a:grpSpLocks/>
          </p:cNvGrpSpPr>
          <p:nvPr/>
        </p:nvGrpSpPr>
        <p:grpSpPr bwMode="auto">
          <a:xfrm>
            <a:off x="1463040" y="4271818"/>
            <a:ext cx="6217920" cy="1706880"/>
            <a:chOff x="1224" y="292"/>
            <a:chExt cx="9792" cy="2688"/>
          </a:xfrm>
        </p:grpSpPr>
        <p:sp>
          <p:nvSpPr>
            <p:cNvPr id="17" name="AutoShape 1023"/>
            <p:cNvSpPr>
              <a:spLocks/>
            </p:cNvSpPr>
            <p:nvPr/>
          </p:nvSpPr>
          <p:spPr bwMode="auto">
            <a:xfrm>
              <a:off x="1224" y="292"/>
              <a:ext cx="9792" cy="2688"/>
            </a:xfrm>
            <a:custGeom>
              <a:avLst/>
              <a:gdLst>
                <a:gd name="T0" fmla="+- 0 10968 1224"/>
                <a:gd name="T1" fmla="*/ T0 w 9792"/>
                <a:gd name="T2" fmla="+- 0 292 292"/>
                <a:gd name="T3" fmla="*/ 292 h 2688"/>
                <a:gd name="T4" fmla="+- 0 1272 1224"/>
                <a:gd name="T5" fmla="*/ T4 w 9792"/>
                <a:gd name="T6" fmla="+- 0 292 292"/>
                <a:gd name="T7" fmla="*/ 292 h 2688"/>
                <a:gd name="T8" fmla="+- 0 1253 1224"/>
                <a:gd name="T9" fmla="*/ T8 w 9792"/>
                <a:gd name="T10" fmla="+- 0 296 292"/>
                <a:gd name="T11" fmla="*/ 296 h 2688"/>
                <a:gd name="T12" fmla="+- 0 1238 1224"/>
                <a:gd name="T13" fmla="*/ T12 w 9792"/>
                <a:gd name="T14" fmla="+- 0 306 292"/>
                <a:gd name="T15" fmla="*/ 306 h 2688"/>
                <a:gd name="T16" fmla="+- 0 1228 1224"/>
                <a:gd name="T17" fmla="*/ T16 w 9792"/>
                <a:gd name="T18" fmla="+- 0 321 292"/>
                <a:gd name="T19" fmla="*/ 321 h 2688"/>
                <a:gd name="T20" fmla="+- 0 1224 1224"/>
                <a:gd name="T21" fmla="*/ T20 w 9792"/>
                <a:gd name="T22" fmla="+- 0 340 292"/>
                <a:gd name="T23" fmla="*/ 340 h 2688"/>
                <a:gd name="T24" fmla="+- 0 1224 1224"/>
                <a:gd name="T25" fmla="*/ T24 w 9792"/>
                <a:gd name="T26" fmla="+- 0 2932 292"/>
                <a:gd name="T27" fmla="*/ 2932 h 2688"/>
                <a:gd name="T28" fmla="+- 0 1228 1224"/>
                <a:gd name="T29" fmla="*/ T28 w 9792"/>
                <a:gd name="T30" fmla="+- 0 2951 292"/>
                <a:gd name="T31" fmla="*/ 2951 h 2688"/>
                <a:gd name="T32" fmla="+- 0 1238 1224"/>
                <a:gd name="T33" fmla="*/ T32 w 9792"/>
                <a:gd name="T34" fmla="+- 0 2966 292"/>
                <a:gd name="T35" fmla="*/ 2966 h 2688"/>
                <a:gd name="T36" fmla="+- 0 1253 1224"/>
                <a:gd name="T37" fmla="*/ T36 w 9792"/>
                <a:gd name="T38" fmla="+- 0 2976 292"/>
                <a:gd name="T39" fmla="*/ 2976 h 2688"/>
                <a:gd name="T40" fmla="+- 0 1272 1224"/>
                <a:gd name="T41" fmla="*/ T40 w 9792"/>
                <a:gd name="T42" fmla="+- 0 2980 292"/>
                <a:gd name="T43" fmla="*/ 2980 h 2688"/>
                <a:gd name="T44" fmla="+- 0 10968 1224"/>
                <a:gd name="T45" fmla="*/ T44 w 9792"/>
                <a:gd name="T46" fmla="+- 0 2980 292"/>
                <a:gd name="T47" fmla="*/ 2980 h 2688"/>
                <a:gd name="T48" fmla="+- 0 10987 1224"/>
                <a:gd name="T49" fmla="*/ T48 w 9792"/>
                <a:gd name="T50" fmla="+- 0 2976 292"/>
                <a:gd name="T51" fmla="*/ 2976 h 2688"/>
                <a:gd name="T52" fmla="+- 0 11002 1224"/>
                <a:gd name="T53" fmla="*/ T52 w 9792"/>
                <a:gd name="T54" fmla="+- 0 2966 292"/>
                <a:gd name="T55" fmla="*/ 2966 h 2688"/>
                <a:gd name="T56" fmla="+- 0 11012 1224"/>
                <a:gd name="T57" fmla="*/ T56 w 9792"/>
                <a:gd name="T58" fmla="+- 0 2951 292"/>
                <a:gd name="T59" fmla="*/ 2951 h 2688"/>
                <a:gd name="T60" fmla="+- 0 11014 1224"/>
                <a:gd name="T61" fmla="*/ T60 w 9792"/>
                <a:gd name="T62" fmla="+- 0 2940 292"/>
                <a:gd name="T63" fmla="*/ 2940 h 2688"/>
                <a:gd name="T64" fmla="+- 0 1296 1224"/>
                <a:gd name="T65" fmla="*/ T64 w 9792"/>
                <a:gd name="T66" fmla="+- 0 2940 292"/>
                <a:gd name="T67" fmla="*/ 2940 h 2688"/>
                <a:gd name="T68" fmla="+- 0 1284 1224"/>
                <a:gd name="T69" fmla="*/ T68 w 9792"/>
                <a:gd name="T70" fmla="+- 0 2938 292"/>
                <a:gd name="T71" fmla="*/ 2938 h 2688"/>
                <a:gd name="T72" fmla="+- 0 1273 1224"/>
                <a:gd name="T73" fmla="*/ T72 w 9792"/>
                <a:gd name="T74" fmla="+- 0 2931 292"/>
                <a:gd name="T75" fmla="*/ 2931 h 2688"/>
                <a:gd name="T76" fmla="+- 0 1267 1224"/>
                <a:gd name="T77" fmla="*/ T76 w 9792"/>
                <a:gd name="T78" fmla="+- 0 2920 292"/>
                <a:gd name="T79" fmla="*/ 2920 h 2688"/>
                <a:gd name="T80" fmla="+- 0 1264 1224"/>
                <a:gd name="T81" fmla="*/ T80 w 9792"/>
                <a:gd name="T82" fmla="+- 0 2908 292"/>
                <a:gd name="T83" fmla="*/ 2908 h 2688"/>
                <a:gd name="T84" fmla="+- 0 1264 1224"/>
                <a:gd name="T85" fmla="*/ T84 w 9792"/>
                <a:gd name="T86" fmla="+- 0 364 292"/>
                <a:gd name="T87" fmla="*/ 364 h 2688"/>
                <a:gd name="T88" fmla="+- 0 1267 1224"/>
                <a:gd name="T89" fmla="*/ T88 w 9792"/>
                <a:gd name="T90" fmla="+- 0 352 292"/>
                <a:gd name="T91" fmla="*/ 352 h 2688"/>
                <a:gd name="T92" fmla="+- 0 1273 1224"/>
                <a:gd name="T93" fmla="*/ T92 w 9792"/>
                <a:gd name="T94" fmla="+- 0 341 292"/>
                <a:gd name="T95" fmla="*/ 341 h 2688"/>
                <a:gd name="T96" fmla="+- 0 1284 1224"/>
                <a:gd name="T97" fmla="*/ T96 w 9792"/>
                <a:gd name="T98" fmla="+- 0 335 292"/>
                <a:gd name="T99" fmla="*/ 335 h 2688"/>
                <a:gd name="T100" fmla="+- 0 1296 1224"/>
                <a:gd name="T101" fmla="*/ T100 w 9792"/>
                <a:gd name="T102" fmla="+- 0 332 292"/>
                <a:gd name="T103" fmla="*/ 332 h 2688"/>
                <a:gd name="T104" fmla="+- 0 11014 1224"/>
                <a:gd name="T105" fmla="*/ T104 w 9792"/>
                <a:gd name="T106" fmla="+- 0 332 292"/>
                <a:gd name="T107" fmla="*/ 332 h 2688"/>
                <a:gd name="T108" fmla="+- 0 11012 1224"/>
                <a:gd name="T109" fmla="*/ T108 w 9792"/>
                <a:gd name="T110" fmla="+- 0 321 292"/>
                <a:gd name="T111" fmla="*/ 321 h 2688"/>
                <a:gd name="T112" fmla="+- 0 11002 1224"/>
                <a:gd name="T113" fmla="*/ T112 w 9792"/>
                <a:gd name="T114" fmla="+- 0 306 292"/>
                <a:gd name="T115" fmla="*/ 306 h 2688"/>
                <a:gd name="T116" fmla="+- 0 10987 1224"/>
                <a:gd name="T117" fmla="*/ T116 w 9792"/>
                <a:gd name="T118" fmla="+- 0 296 292"/>
                <a:gd name="T119" fmla="*/ 296 h 2688"/>
                <a:gd name="T120" fmla="+- 0 10968 1224"/>
                <a:gd name="T121" fmla="*/ T120 w 9792"/>
                <a:gd name="T122" fmla="+- 0 292 292"/>
                <a:gd name="T123" fmla="*/ 292 h 2688"/>
                <a:gd name="T124" fmla="+- 0 11014 1224"/>
                <a:gd name="T125" fmla="*/ T124 w 9792"/>
                <a:gd name="T126" fmla="+- 0 332 292"/>
                <a:gd name="T127" fmla="*/ 332 h 2688"/>
                <a:gd name="T128" fmla="+- 0 10944 1224"/>
                <a:gd name="T129" fmla="*/ T128 w 9792"/>
                <a:gd name="T130" fmla="+- 0 332 292"/>
                <a:gd name="T131" fmla="*/ 332 h 2688"/>
                <a:gd name="T132" fmla="+- 0 10956 1224"/>
                <a:gd name="T133" fmla="*/ T132 w 9792"/>
                <a:gd name="T134" fmla="+- 0 335 292"/>
                <a:gd name="T135" fmla="*/ 335 h 2688"/>
                <a:gd name="T136" fmla="+- 0 10967 1224"/>
                <a:gd name="T137" fmla="*/ T136 w 9792"/>
                <a:gd name="T138" fmla="+- 0 341 292"/>
                <a:gd name="T139" fmla="*/ 341 h 2688"/>
                <a:gd name="T140" fmla="+- 0 10973 1224"/>
                <a:gd name="T141" fmla="*/ T140 w 9792"/>
                <a:gd name="T142" fmla="+- 0 352 292"/>
                <a:gd name="T143" fmla="*/ 352 h 2688"/>
                <a:gd name="T144" fmla="+- 0 10976 1224"/>
                <a:gd name="T145" fmla="*/ T144 w 9792"/>
                <a:gd name="T146" fmla="+- 0 364 292"/>
                <a:gd name="T147" fmla="*/ 364 h 2688"/>
                <a:gd name="T148" fmla="+- 0 10976 1224"/>
                <a:gd name="T149" fmla="*/ T148 w 9792"/>
                <a:gd name="T150" fmla="+- 0 2908 292"/>
                <a:gd name="T151" fmla="*/ 2908 h 2688"/>
                <a:gd name="T152" fmla="+- 0 10973 1224"/>
                <a:gd name="T153" fmla="*/ T152 w 9792"/>
                <a:gd name="T154" fmla="+- 0 2920 292"/>
                <a:gd name="T155" fmla="*/ 2920 h 2688"/>
                <a:gd name="T156" fmla="+- 0 10967 1224"/>
                <a:gd name="T157" fmla="*/ T156 w 9792"/>
                <a:gd name="T158" fmla="+- 0 2931 292"/>
                <a:gd name="T159" fmla="*/ 2931 h 2688"/>
                <a:gd name="T160" fmla="+- 0 10956 1224"/>
                <a:gd name="T161" fmla="*/ T160 w 9792"/>
                <a:gd name="T162" fmla="+- 0 2938 292"/>
                <a:gd name="T163" fmla="*/ 2938 h 2688"/>
                <a:gd name="T164" fmla="+- 0 10944 1224"/>
                <a:gd name="T165" fmla="*/ T164 w 9792"/>
                <a:gd name="T166" fmla="+- 0 2940 292"/>
                <a:gd name="T167" fmla="*/ 2940 h 2688"/>
                <a:gd name="T168" fmla="+- 0 11014 1224"/>
                <a:gd name="T169" fmla="*/ T168 w 9792"/>
                <a:gd name="T170" fmla="+- 0 2940 292"/>
                <a:gd name="T171" fmla="*/ 2940 h 2688"/>
                <a:gd name="T172" fmla="+- 0 11016 1224"/>
                <a:gd name="T173" fmla="*/ T172 w 9792"/>
                <a:gd name="T174" fmla="+- 0 2932 292"/>
                <a:gd name="T175" fmla="*/ 2932 h 2688"/>
                <a:gd name="T176" fmla="+- 0 11016 1224"/>
                <a:gd name="T177" fmla="*/ T176 w 9792"/>
                <a:gd name="T178" fmla="+- 0 340 292"/>
                <a:gd name="T179" fmla="*/ 340 h 2688"/>
                <a:gd name="T180" fmla="+- 0 11014 1224"/>
                <a:gd name="T181" fmla="*/ T180 w 9792"/>
                <a:gd name="T182" fmla="+- 0 332 292"/>
                <a:gd name="T183" fmla="*/ 332 h 26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2688">
                  <a:moveTo>
                    <a:pt x="9744" y="0"/>
                  </a:moveTo>
                  <a:lnTo>
                    <a:pt x="48" y="0"/>
                  </a:lnTo>
                  <a:lnTo>
                    <a:pt x="29" y="4"/>
                  </a:lnTo>
                  <a:lnTo>
                    <a:pt x="14" y="14"/>
                  </a:lnTo>
                  <a:lnTo>
                    <a:pt x="4" y="29"/>
                  </a:lnTo>
                  <a:lnTo>
                    <a:pt x="0" y="48"/>
                  </a:lnTo>
                  <a:lnTo>
                    <a:pt x="0" y="2640"/>
                  </a:lnTo>
                  <a:lnTo>
                    <a:pt x="4" y="2659"/>
                  </a:lnTo>
                  <a:lnTo>
                    <a:pt x="14" y="2674"/>
                  </a:lnTo>
                  <a:lnTo>
                    <a:pt x="29" y="2684"/>
                  </a:lnTo>
                  <a:lnTo>
                    <a:pt x="48" y="2688"/>
                  </a:lnTo>
                  <a:lnTo>
                    <a:pt x="9744" y="2688"/>
                  </a:lnTo>
                  <a:lnTo>
                    <a:pt x="9763" y="2684"/>
                  </a:lnTo>
                  <a:lnTo>
                    <a:pt x="9778" y="2674"/>
                  </a:lnTo>
                  <a:lnTo>
                    <a:pt x="9788" y="2659"/>
                  </a:lnTo>
                  <a:lnTo>
                    <a:pt x="9790" y="2648"/>
                  </a:lnTo>
                  <a:lnTo>
                    <a:pt x="72" y="2648"/>
                  </a:lnTo>
                  <a:lnTo>
                    <a:pt x="60" y="2646"/>
                  </a:lnTo>
                  <a:lnTo>
                    <a:pt x="49" y="2639"/>
                  </a:lnTo>
                  <a:lnTo>
                    <a:pt x="43" y="2628"/>
                  </a:lnTo>
                  <a:lnTo>
                    <a:pt x="40" y="2616"/>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2616"/>
                  </a:lnTo>
                  <a:lnTo>
                    <a:pt x="9749" y="2628"/>
                  </a:lnTo>
                  <a:lnTo>
                    <a:pt x="9743" y="2639"/>
                  </a:lnTo>
                  <a:lnTo>
                    <a:pt x="9732" y="2646"/>
                  </a:lnTo>
                  <a:lnTo>
                    <a:pt x="9720" y="2648"/>
                  </a:lnTo>
                  <a:lnTo>
                    <a:pt x="9790" y="2648"/>
                  </a:lnTo>
                  <a:lnTo>
                    <a:pt x="9792" y="2640"/>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8" name="Freeform 1024"/>
            <p:cNvSpPr>
              <a:spLocks/>
            </p:cNvSpPr>
            <p:nvPr/>
          </p:nvSpPr>
          <p:spPr bwMode="auto">
            <a:xfrm>
              <a:off x="1240" y="308"/>
              <a:ext cx="9760" cy="2656"/>
            </a:xfrm>
            <a:custGeom>
              <a:avLst/>
              <a:gdLst>
                <a:gd name="T0" fmla="+- 0 11000 1240"/>
                <a:gd name="T1" fmla="*/ T0 w 9760"/>
                <a:gd name="T2" fmla="+- 0 340 308"/>
                <a:gd name="T3" fmla="*/ 340 h 2656"/>
                <a:gd name="T4" fmla="+- 0 10997 1240"/>
                <a:gd name="T5" fmla="*/ T4 w 9760"/>
                <a:gd name="T6" fmla="+- 0 328 308"/>
                <a:gd name="T7" fmla="*/ 328 h 2656"/>
                <a:gd name="T8" fmla="+- 0 10991 1240"/>
                <a:gd name="T9" fmla="*/ T8 w 9760"/>
                <a:gd name="T10" fmla="+- 0 317 308"/>
                <a:gd name="T11" fmla="*/ 317 h 2656"/>
                <a:gd name="T12" fmla="+- 0 10980 1240"/>
                <a:gd name="T13" fmla="*/ T12 w 9760"/>
                <a:gd name="T14" fmla="+- 0 311 308"/>
                <a:gd name="T15" fmla="*/ 311 h 2656"/>
                <a:gd name="T16" fmla="+- 0 10968 1240"/>
                <a:gd name="T17" fmla="*/ T16 w 9760"/>
                <a:gd name="T18" fmla="+- 0 308 308"/>
                <a:gd name="T19" fmla="*/ 308 h 2656"/>
                <a:gd name="T20" fmla="+- 0 1272 1240"/>
                <a:gd name="T21" fmla="*/ T20 w 9760"/>
                <a:gd name="T22" fmla="+- 0 308 308"/>
                <a:gd name="T23" fmla="*/ 308 h 2656"/>
                <a:gd name="T24" fmla="+- 0 1260 1240"/>
                <a:gd name="T25" fmla="*/ T24 w 9760"/>
                <a:gd name="T26" fmla="+- 0 311 308"/>
                <a:gd name="T27" fmla="*/ 311 h 2656"/>
                <a:gd name="T28" fmla="+- 0 1249 1240"/>
                <a:gd name="T29" fmla="*/ T28 w 9760"/>
                <a:gd name="T30" fmla="+- 0 317 308"/>
                <a:gd name="T31" fmla="*/ 317 h 2656"/>
                <a:gd name="T32" fmla="+- 0 1243 1240"/>
                <a:gd name="T33" fmla="*/ T32 w 9760"/>
                <a:gd name="T34" fmla="+- 0 328 308"/>
                <a:gd name="T35" fmla="*/ 328 h 2656"/>
                <a:gd name="T36" fmla="+- 0 1240 1240"/>
                <a:gd name="T37" fmla="*/ T36 w 9760"/>
                <a:gd name="T38" fmla="+- 0 340 308"/>
                <a:gd name="T39" fmla="*/ 340 h 2656"/>
                <a:gd name="T40" fmla="+- 0 1240 1240"/>
                <a:gd name="T41" fmla="*/ T40 w 9760"/>
                <a:gd name="T42" fmla="+- 0 2932 308"/>
                <a:gd name="T43" fmla="*/ 2932 h 2656"/>
                <a:gd name="T44" fmla="+- 0 1243 1240"/>
                <a:gd name="T45" fmla="*/ T44 w 9760"/>
                <a:gd name="T46" fmla="+- 0 2944 308"/>
                <a:gd name="T47" fmla="*/ 2944 h 2656"/>
                <a:gd name="T48" fmla="+- 0 1249 1240"/>
                <a:gd name="T49" fmla="*/ T48 w 9760"/>
                <a:gd name="T50" fmla="+- 0 2955 308"/>
                <a:gd name="T51" fmla="*/ 2955 h 2656"/>
                <a:gd name="T52" fmla="+- 0 1260 1240"/>
                <a:gd name="T53" fmla="*/ T52 w 9760"/>
                <a:gd name="T54" fmla="+- 0 2962 308"/>
                <a:gd name="T55" fmla="*/ 2962 h 2656"/>
                <a:gd name="T56" fmla="+- 0 1272 1240"/>
                <a:gd name="T57" fmla="*/ T56 w 9760"/>
                <a:gd name="T58" fmla="+- 0 2964 308"/>
                <a:gd name="T59" fmla="*/ 2964 h 2656"/>
                <a:gd name="T60" fmla="+- 0 10968 1240"/>
                <a:gd name="T61" fmla="*/ T60 w 9760"/>
                <a:gd name="T62" fmla="+- 0 2964 308"/>
                <a:gd name="T63" fmla="*/ 2964 h 2656"/>
                <a:gd name="T64" fmla="+- 0 10980 1240"/>
                <a:gd name="T65" fmla="*/ T64 w 9760"/>
                <a:gd name="T66" fmla="+- 0 2962 308"/>
                <a:gd name="T67" fmla="*/ 2962 h 2656"/>
                <a:gd name="T68" fmla="+- 0 10991 1240"/>
                <a:gd name="T69" fmla="*/ T68 w 9760"/>
                <a:gd name="T70" fmla="+- 0 2955 308"/>
                <a:gd name="T71" fmla="*/ 2955 h 2656"/>
                <a:gd name="T72" fmla="+- 0 10997 1240"/>
                <a:gd name="T73" fmla="*/ T72 w 9760"/>
                <a:gd name="T74" fmla="+- 0 2944 308"/>
                <a:gd name="T75" fmla="*/ 2944 h 2656"/>
                <a:gd name="T76" fmla="+- 0 11000 1240"/>
                <a:gd name="T77" fmla="*/ T76 w 9760"/>
                <a:gd name="T78" fmla="+- 0 2932 308"/>
                <a:gd name="T79" fmla="*/ 2932 h 2656"/>
                <a:gd name="T80" fmla="+- 0 11000 1240"/>
                <a:gd name="T81" fmla="*/ T80 w 9760"/>
                <a:gd name="T82" fmla="+- 0 1636 308"/>
                <a:gd name="T83" fmla="*/ 1636 h 2656"/>
                <a:gd name="T84" fmla="+- 0 11000 1240"/>
                <a:gd name="T85" fmla="*/ T84 w 9760"/>
                <a:gd name="T86" fmla="+- 0 340 308"/>
                <a:gd name="T87" fmla="*/ 340 h 26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2656">
                  <a:moveTo>
                    <a:pt x="9760" y="32"/>
                  </a:moveTo>
                  <a:lnTo>
                    <a:pt x="9757" y="20"/>
                  </a:lnTo>
                  <a:lnTo>
                    <a:pt x="9751" y="9"/>
                  </a:lnTo>
                  <a:lnTo>
                    <a:pt x="9740" y="3"/>
                  </a:lnTo>
                  <a:lnTo>
                    <a:pt x="9728" y="0"/>
                  </a:lnTo>
                  <a:lnTo>
                    <a:pt x="32" y="0"/>
                  </a:lnTo>
                  <a:lnTo>
                    <a:pt x="20" y="3"/>
                  </a:lnTo>
                  <a:lnTo>
                    <a:pt x="9" y="9"/>
                  </a:lnTo>
                  <a:lnTo>
                    <a:pt x="3" y="20"/>
                  </a:lnTo>
                  <a:lnTo>
                    <a:pt x="0" y="32"/>
                  </a:lnTo>
                  <a:lnTo>
                    <a:pt x="0" y="2624"/>
                  </a:lnTo>
                  <a:lnTo>
                    <a:pt x="3" y="2636"/>
                  </a:lnTo>
                  <a:lnTo>
                    <a:pt x="9" y="2647"/>
                  </a:lnTo>
                  <a:lnTo>
                    <a:pt x="20" y="2654"/>
                  </a:lnTo>
                  <a:lnTo>
                    <a:pt x="32" y="2656"/>
                  </a:lnTo>
                  <a:lnTo>
                    <a:pt x="9728" y="2656"/>
                  </a:lnTo>
                  <a:lnTo>
                    <a:pt x="9740" y="2654"/>
                  </a:lnTo>
                  <a:lnTo>
                    <a:pt x="9751" y="2647"/>
                  </a:lnTo>
                  <a:lnTo>
                    <a:pt x="9757" y="2636"/>
                  </a:lnTo>
                  <a:lnTo>
                    <a:pt x="9760" y="2624"/>
                  </a:lnTo>
                  <a:lnTo>
                    <a:pt x="9760" y="1328"/>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9" name="Text Box 1025"/>
            <p:cNvSpPr txBox="1">
              <a:spLocks noChangeArrowheads="1"/>
            </p:cNvSpPr>
            <p:nvPr/>
          </p:nvSpPr>
          <p:spPr bwMode="auto">
            <a:xfrm>
              <a:off x="1224" y="292"/>
              <a:ext cx="9792"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4542790" lvl="0" indent="0" defTabSz="914400" eaLnBrk="1" fontAlgn="auto" latinLnBrk="0" hangingPunct="1">
                <a:lnSpc>
                  <a:spcPct val="140000"/>
                </a:lnSpc>
                <a:spcBef>
                  <a:spcPts val="5"/>
                </a:spcBef>
                <a:spcAft>
                  <a:spcPts val="0"/>
                </a:spcAft>
                <a:buClrTx/>
                <a:buSzTx/>
                <a:buFontTx/>
                <a:buNone/>
                <a:tabLst>
                  <a:tab pos="868045" algn="l"/>
                </a:tabLst>
                <a:defRPr/>
              </a:pP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America</a:t>
              </a:r>
              <a:r>
                <a:rPr kumimoji="0" lang="es-CL" sz="950" b="0" i="0" u="none" strike="noStrike" kern="0" cap="none" spc="3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Chile</a:t>
              </a:r>
              <a:r>
                <a:rPr kumimoji="0" lang="es-CL" sz="950" b="0" i="0" u="none" strike="noStrike" kern="0" cap="none" spc="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America</a:t>
              </a:r>
              <a:r>
                <a:rPr kumimoji="0" lang="es-CL" sz="950" b="0" i="0" u="none" strike="noStrike" kern="0" cap="none" spc="3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Peru</a:t>
              </a:r>
              <a:r>
                <a:rPr kumimoji="0" lang="es-CL" sz="950" b="0" i="0" u="none" strike="noStrike" kern="0" cap="none" spc="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America</a:t>
              </a:r>
              <a:r>
                <a:rPr kumimoji="0" lang="es-CL" sz="950" b="0" i="0" u="none" strike="noStrike" kern="0" cap="none" spc="3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Argentina</a:t>
              </a:r>
              <a:r>
                <a:rPr kumimoji="0" lang="es-CL" sz="950" b="0" i="0" u="none" strike="noStrike" kern="0" cap="none" spc="-56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America</a:t>
              </a:r>
              <a:r>
                <a:rPr kumimoji="0" lang="es-CL" sz="950" b="0" i="0" u="none" strike="noStrike" kern="0" cap="none" spc="6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Colombia</a:t>
              </a:r>
              <a:r>
                <a:rPr kumimoji="0" lang="es-CL" sz="950" b="0" i="0" u="none" strike="noStrike" kern="0" cap="none" spc="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Europa	-</a:t>
              </a:r>
              <a:r>
                <a:rPr kumimoji="0" lang="es-CL" sz="950" b="0" i="0" u="none" strike="noStrike" kern="0" cap="none" spc="1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España</a:t>
              </a:r>
              <a:r>
                <a:rPr kumimoji="0" lang="es-CL" sz="950" b="0" i="0" u="none" strike="noStrike" kern="0" cap="none" spc="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Europa	-</a:t>
              </a:r>
              <a:r>
                <a:rPr kumimoji="0" lang="es-CL" sz="950" b="0" i="0" u="none" strike="noStrike" kern="0" cap="none" spc="3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Portugal</a:t>
              </a:r>
              <a:r>
                <a:rPr kumimoji="0" lang="es-CL" sz="950" b="0" i="0" u="none" strike="noStrike" kern="0" cap="none" spc="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Europa	-</a:t>
              </a:r>
              <a:r>
                <a:rPr kumimoji="0" lang="es-CL" sz="950" b="0" i="0" u="none" strike="noStrike" kern="0" cap="none" spc="1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Suecia</a:t>
              </a:r>
              <a:r>
                <a:rPr kumimoji="0" lang="es-CL" sz="950" b="0" i="0" u="none" strike="noStrike" kern="0" cap="none" spc="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Europa	-</a:t>
              </a:r>
              <a:r>
                <a:rPr kumimoji="0" lang="es-CL" sz="950" b="0" i="0" u="none" strike="noStrike" kern="0" cap="none" spc="1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Suiza</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628070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err="1"/>
              <a:t>Enumeration</a:t>
            </a:r>
            <a:endParaRPr lang="es-CL" dirty="0"/>
          </a:p>
          <a:p>
            <a:r>
              <a:rPr lang="es-ES" dirty="0"/>
              <a:t>Interfaz utilizada para obtener elementos de colecciones heredadas (Vector, </a:t>
            </a:r>
            <a:r>
              <a:rPr lang="es-ES" dirty="0" err="1"/>
              <a:t>Hashtable</a:t>
            </a:r>
            <a:r>
              <a:rPr lang="es-ES" dirty="0"/>
              <a:t>). </a:t>
            </a:r>
            <a:r>
              <a:rPr lang="es-ES" dirty="0" err="1"/>
              <a:t>Enumeration</a:t>
            </a:r>
            <a:r>
              <a:rPr lang="es-ES" dirty="0"/>
              <a:t> llamando al método </a:t>
            </a:r>
            <a:r>
              <a:rPr lang="es-ES" dirty="0" err="1"/>
              <a:t>elements</a:t>
            </a:r>
            <a:r>
              <a:rPr lang="es-ES" dirty="0"/>
              <a:t>() de la clase vector en cualquier objeto vector:</a:t>
            </a:r>
            <a:endParaRPr lang="es-CL" dirty="0"/>
          </a:p>
          <a:p>
            <a:r>
              <a:rPr lang="es-ES" dirty="0"/>
              <a:t>Se inicializa un vector con números del 1 al 9. Luego se iteran con </a:t>
            </a:r>
            <a:r>
              <a:rPr lang="es-ES" dirty="0" err="1"/>
              <a:t>Enumeration</a:t>
            </a:r>
            <a:r>
              <a:rPr lang="es-ES" dirty="0"/>
              <a:t>.</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grpSp>
        <p:nvGrpSpPr>
          <p:cNvPr id="5" name="Grupo 4"/>
          <p:cNvGrpSpPr>
            <a:grpSpLocks/>
          </p:cNvGrpSpPr>
          <p:nvPr/>
        </p:nvGrpSpPr>
        <p:grpSpPr bwMode="auto">
          <a:xfrm>
            <a:off x="1329692" y="3901570"/>
            <a:ext cx="9147809" cy="1706880"/>
            <a:chOff x="1224" y="291"/>
            <a:chExt cx="9792" cy="2688"/>
          </a:xfrm>
        </p:grpSpPr>
        <p:sp>
          <p:nvSpPr>
            <p:cNvPr id="6" name="AutoShape 856"/>
            <p:cNvSpPr>
              <a:spLocks/>
            </p:cNvSpPr>
            <p:nvPr/>
          </p:nvSpPr>
          <p:spPr bwMode="auto">
            <a:xfrm>
              <a:off x="1224" y="291"/>
              <a:ext cx="9792" cy="2688"/>
            </a:xfrm>
            <a:custGeom>
              <a:avLst/>
              <a:gdLst>
                <a:gd name="T0" fmla="+- 0 10968 1224"/>
                <a:gd name="T1" fmla="*/ T0 w 9792"/>
                <a:gd name="T2" fmla="+- 0 292 292"/>
                <a:gd name="T3" fmla="*/ 292 h 2688"/>
                <a:gd name="T4" fmla="+- 0 1272 1224"/>
                <a:gd name="T5" fmla="*/ T4 w 9792"/>
                <a:gd name="T6" fmla="+- 0 292 292"/>
                <a:gd name="T7" fmla="*/ 292 h 2688"/>
                <a:gd name="T8" fmla="+- 0 1253 1224"/>
                <a:gd name="T9" fmla="*/ T8 w 9792"/>
                <a:gd name="T10" fmla="+- 0 296 292"/>
                <a:gd name="T11" fmla="*/ 296 h 2688"/>
                <a:gd name="T12" fmla="+- 0 1238 1224"/>
                <a:gd name="T13" fmla="*/ T12 w 9792"/>
                <a:gd name="T14" fmla="+- 0 306 292"/>
                <a:gd name="T15" fmla="*/ 306 h 2688"/>
                <a:gd name="T16" fmla="+- 0 1228 1224"/>
                <a:gd name="T17" fmla="*/ T16 w 9792"/>
                <a:gd name="T18" fmla="+- 0 321 292"/>
                <a:gd name="T19" fmla="*/ 321 h 2688"/>
                <a:gd name="T20" fmla="+- 0 1224 1224"/>
                <a:gd name="T21" fmla="*/ T20 w 9792"/>
                <a:gd name="T22" fmla="+- 0 340 292"/>
                <a:gd name="T23" fmla="*/ 340 h 2688"/>
                <a:gd name="T24" fmla="+- 0 1224 1224"/>
                <a:gd name="T25" fmla="*/ T24 w 9792"/>
                <a:gd name="T26" fmla="+- 0 2932 292"/>
                <a:gd name="T27" fmla="*/ 2932 h 2688"/>
                <a:gd name="T28" fmla="+- 0 1228 1224"/>
                <a:gd name="T29" fmla="*/ T28 w 9792"/>
                <a:gd name="T30" fmla="+- 0 2950 292"/>
                <a:gd name="T31" fmla="*/ 2950 h 2688"/>
                <a:gd name="T32" fmla="+- 0 1238 1224"/>
                <a:gd name="T33" fmla="*/ T32 w 9792"/>
                <a:gd name="T34" fmla="+- 0 2966 292"/>
                <a:gd name="T35" fmla="*/ 2966 h 2688"/>
                <a:gd name="T36" fmla="+- 0 1253 1224"/>
                <a:gd name="T37" fmla="*/ T36 w 9792"/>
                <a:gd name="T38" fmla="+- 0 2976 292"/>
                <a:gd name="T39" fmla="*/ 2976 h 2688"/>
                <a:gd name="T40" fmla="+- 0 1272 1224"/>
                <a:gd name="T41" fmla="*/ T40 w 9792"/>
                <a:gd name="T42" fmla="+- 0 2980 292"/>
                <a:gd name="T43" fmla="*/ 2980 h 2688"/>
                <a:gd name="T44" fmla="+- 0 10968 1224"/>
                <a:gd name="T45" fmla="*/ T44 w 9792"/>
                <a:gd name="T46" fmla="+- 0 2980 292"/>
                <a:gd name="T47" fmla="*/ 2980 h 2688"/>
                <a:gd name="T48" fmla="+- 0 10987 1224"/>
                <a:gd name="T49" fmla="*/ T48 w 9792"/>
                <a:gd name="T50" fmla="+- 0 2976 292"/>
                <a:gd name="T51" fmla="*/ 2976 h 2688"/>
                <a:gd name="T52" fmla="+- 0 11002 1224"/>
                <a:gd name="T53" fmla="*/ T52 w 9792"/>
                <a:gd name="T54" fmla="+- 0 2966 292"/>
                <a:gd name="T55" fmla="*/ 2966 h 2688"/>
                <a:gd name="T56" fmla="+- 0 11012 1224"/>
                <a:gd name="T57" fmla="*/ T56 w 9792"/>
                <a:gd name="T58" fmla="+- 0 2950 292"/>
                <a:gd name="T59" fmla="*/ 2950 h 2688"/>
                <a:gd name="T60" fmla="+- 0 11014 1224"/>
                <a:gd name="T61" fmla="*/ T60 w 9792"/>
                <a:gd name="T62" fmla="+- 0 2940 292"/>
                <a:gd name="T63" fmla="*/ 2940 h 2688"/>
                <a:gd name="T64" fmla="+- 0 1296 1224"/>
                <a:gd name="T65" fmla="*/ T64 w 9792"/>
                <a:gd name="T66" fmla="+- 0 2940 292"/>
                <a:gd name="T67" fmla="*/ 2940 h 2688"/>
                <a:gd name="T68" fmla="+- 0 1284 1224"/>
                <a:gd name="T69" fmla="*/ T68 w 9792"/>
                <a:gd name="T70" fmla="+- 0 2937 292"/>
                <a:gd name="T71" fmla="*/ 2937 h 2688"/>
                <a:gd name="T72" fmla="+- 0 1273 1224"/>
                <a:gd name="T73" fmla="*/ T72 w 9792"/>
                <a:gd name="T74" fmla="+- 0 2930 292"/>
                <a:gd name="T75" fmla="*/ 2930 h 2688"/>
                <a:gd name="T76" fmla="+- 0 1267 1224"/>
                <a:gd name="T77" fmla="*/ T76 w 9792"/>
                <a:gd name="T78" fmla="+- 0 2920 292"/>
                <a:gd name="T79" fmla="*/ 2920 h 2688"/>
                <a:gd name="T80" fmla="+- 0 1264 1224"/>
                <a:gd name="T81" fmla="*/ T80 w 9792"/>
                <a:gd name="T82" fmla="+- 0 2908 292"/>
                <a:gd name="T83" fmla="*/ 2908 h 2688"/>
                <a:gd name="T84" fmla="+- 0 1264 1224"/>
                <a:gd name="T85" fmla="*/ T84 w 9792"/>
                <a:gd name="T86" fmla="+- 0 364 292"/>
                <a:gd name="T87" fmla="*/ 364 h 2688"/>
                <a:gd name="T88" fmla="+- 0 1267 1224"/>
                <a:gd name="T89" fmla="*/ T88 w 9792"/>
                <a:gd name="T90" fmla="+- 0 351 292"/>
                <a:gd name="T91" fmla="*/ 351 h 2688"/>
                <a:gd name="T92" fmla="+- 0 1273 1224"/>
                <a:gd name="T93" fmla="*/ T92 w 9792"/>
                <a:gd name="T94" fmla="+- 0 341 292"/>
                <a:gd name="T95" fmla="*/ 341 h 2688"/>
                <a:gd name="T96" fmla="+- 0 1284 1224"/>
                <a:gd name="T97" fmla="*/ T96 w 9792"/>
                <a:gd name="T98" fmla="+- 0 334 292"/>
                <a:gd name="T99" fmla="*/ 334 h 2688"/>
                <a:gd name="T100" fmla="+- 0 1296 1224"/>
                <a:gd name="T101" fmla="*/ T100 w 9792"/>
                <a:gd name="T102" fmla="+- 0 332 292"/>
                <a:gd name="T103" fmla="*/ 332 h 2688"/>
                <a:gd name="T104" fmla="+- 0 11014 1224"/>
                <a:gd name="T105" fmla="*/ T104 w 9792"/>
                <a:gd name="T106" fmla="+- 0 332 292"/>
                <a:gd name="T107" fmla="*/ 332 h 2688"/>
                <a:gd name="T108" fmla="+- 0 11012 1224"/>
                <a:gd name="T109" fmla="*/ T108 w 9792"/>
                <a:gd name="T110" fmla="+- 0 321 292"/>
                <a:gd name="T111" fmla="*/ 321 h 2688"/>
                <a:gd name="T112" fmla="+- 0 11002 1224"/>
                <a:gd name="T113" fmla="*/ T112 w 9792"/>
                <a:gd name="T114" fmla="+- 0 306 292"/>
                <a:gd name="T115" fmla="*/ 306 h 2688"/>
                <a:gd name="T116" fmla="+- 0 10987 1224"/>
                <a:gd name="T117" fmla="*/ T116 w 9792"/>
                <a:gd name="T118" fmla="+- 0 296 292"/>
                <a:gd name="T119" fmla="*/ 296 h 2688"/>
                <a:gd name="T120" fmla="+- 0 10968 1224"/>
                <a:gd name="T121" fmla="*/ T120 w 9792"/>
                <a:gd name="T122" fmla="+- 0 292 292"/>
                <a:gd name="T123" fmla="*/ 292 h 2688"/>
                <a:gd name="T124" fmla="+- 0 11014 1224"/>
                <a:gd name="T125" fmla="*/ T124 w 9792"/>
                <a:gd name="T126" fmla="+- 0 332 292"/>
                <a:gd name="T127" fmla="*/ 332 h 2688"/>
                <a:gd name="T128" fmla="+- 0 10944 1224"/>
                <a:gd name="T129" fmla="*/ T128 w 9792"/>
                <a:gd name="T130" fmla="+- 0 332 292"/>
                <a:gd name="T131" fmla="*/ 332 h 2688"/>
                <a:gd name="T132" fmla="+- 0 10956 1224"/>
                <a:gd name="T133" fmla="*/ T132 w 9792"/>
                <a:gd name="T134" fmla="+- 0 334 292"/>
                <a:gd name="T135" fmla="*/ 334 h 2688"/>
                <a:gd name="T136" fmla="+- 0 10967 1224"/>
                <a:gd name="T137" fmla="*/ T136 w 9792"/>
                <a:gd name="T138" fmla="+- 0 341 292"/>
                <a:gd name="T139" fmla="*/ 341 h 2688"/>
                <a:gd name="T140" fmla="+- 0 10973 1224"/>
                <a:gd name="T141" fmla="*/ T140 w 9792"/>
                <a:gd name="T142" fmla="+- 0 351 292"/>
                <a:gd name="T143" fmla="*/ 351 h 2688"/>
                <a:gd name="T144" fmla="+- 0 10976 1224"/>
                <a:gd name="T145" fmla="*/ T144 w 9792"/>
                <a:gd name="T146" fmla="+- 0 364 292"/>
                <a:gd name="T147" fmla="*/ 364 h 2688"/>
                <a:gd name="T148" fmla="+- 0 10976 1224"/>
                <a:gd name="T149" fmla="*/ T148 w 9792"/>
                <a:gd name="T150" fmla="+- 0 2908 292"/>
                <a:gd name="T151" fmla="*/ 2908 h 2688"/>
                <a:gd name="T152" fmla="+- 0 10973 1224"/>
                <a:gd name="T153" fmla="*/ T152 w 9792"/>
                <a:gd name="T154" fmla="+- 0 2920 292"/>
                <a:gd name="T155" fmla="*/ 2920 h 2688"/>
                <a:gd name="T156" fmla="+- 0 10967 1224"/>
                <a:gd name="T157" fmla="*/ T156 w 9792"/>
                <a:gd name="T158" fmla="+- 0 2930 292"/>
                <a:gd name="T159" fmla="*/ 2930 h 2688"/>
                <a:gd name="T160" fmla="+- 0 10956 1224"/>
                <a:gd name="T161" fmla="*/ T160 w 9792"/>
                <a:gd name="T162" fmla="+- 0 2937 292"/>
                <a:gd name="T163" fmla="*/ 2937 h 2688"/>
                <a:gd name="T164" fmla="+- 0 10944 1224"/>
                <a:gd name="T165" fmla="*/ T164 w 9792"/>
                <a:gd name="T166" fmla="+- 0 2940 292"/>
                <a:gd name="T167" fmla="*/ 2940 h 2688"/>
                <a:gd name="T168" fmla="+- 0 11014 1224"/>
                <a:gd name="T169" fmla="*/ T168 w 9792"/>
                <a:gd name="T170" fmla="+- 0 2940 292"/>
                <a:gd name="T171" fmla="*/ 2940 h 2688"/>
                <a:gd name="T172" fmla="+- 0 11016 1224"/>
                <a:gd name="T173" fmla="*/ T172 w 9792"/>
                <a:gd name="T174" fmla="+- 0 2932 292"/>
                <a:gd name="T175" fmla="*/ 2932 h 2688"/>
                <a:gd name="T176" fmla="+- 0 11016 1224"/>
                <a:gd name="T177" fmla="*/ T176 w 9792"/>
                <a:gd name="T178" fmla="+- 0 340 292"/>
                <a:gd name="T179" fmla="*/ 340 h 2688"/>
                <a:gd name="T180" fmla="+- 0 11014 1224"/>
                <a:gd name="T181" fmla="*/ T180 w 9792"/>
                <a:gd name="T182" fmla="+- 0 332 292"/>
                <a:gd name="T183" fmla="*/ 332 h 26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2688">
                  <a:moveTo>
                    <a:pt x="9744" y="0"/>
                  </a:moveTo>
                  <a:lnTo>
                    <a:pt x="48" y="0"/>
                  </a:lnTo>
                  <a:lnTo>
                    <a:pt x="29" y="4"/>
                  </a:lnTo>
                  <a:lnTo>
                    <a:pt x="14" y="14"/>
                  </a:lnTo>
                  <a:lnTo>
                    <a:pt x="4" y="29"/>
                  </a:lnTo>
                  <a:lnTo>
                    <a:pt x="0" y="48"/>
                  </a:lnTo>
                  <a:lnTo>
                    <a:pt x="0" y="2640"/>
                  </a:lnTo>
                  <a:lnTo>
                    <a:pt x="4" y="2658"/>
                  </a:lnTo>
                  <a:lnTo>
                    <a:pt x="14" y="2674"/>
                  </a:lnTo>
                  <a:lnTo>
                    <a:pt x="29" y="2684"/>
                  </a:lnTo>
                  <a:lnTo>
                    <a:pt x="48" y="2688"/>
                  </a:lnTo>
                  <a:lnTo>
                    <a:pt x="9744" y="2688"/>
                  </a:lnTo>
                  <a:lnTo>
                    <a:pt x="9763" y="2684"/>
                  </a:lnTo>
                  <a:lnTo>
                    <a:pt x="9778" y="2674"/>
                  </a:lnTo>
                  <a:lnTo>
                    <a:pt x="9788" y="2658"/>
                  </a:lnTo>
                  <a:lnTo>
                    <a:pt x="9790" y="2648"/>
                  </a:lnTo>
                  <a:lnTo>
                    <a:pt x="72" y="2648"/>
                  </a:lnTo>
                  <a:lnTo>
                    <a:pt x="60" y="2645"/>
                  </a:lnTo>
                  <a:lnTo>
                    <a:pt x="49" y="2638"/>
                  </a:lnTo>
                  <a:lnTo>
                    <a:pt x="43" y="2628"/>
                  </a:lnTo>
                  <a:lnTo>
                    <a:pt x="40" y="2616"/>
                  </a:lnTo>
                  <a:lnTo>
                    <a:pt x="40" y="72"/>
                  </a:lnTo>
                  <a:lnTo>
                    <a:pt x="43" y="59"/>
                  </a:lnTo>
                  <a:lnTo>
                    <a:pt x="49" y="49"/>
                  </a:lnTo>
                  <a:lnTo>
                    <a:pt x="60" y="42"/>
                  </a:lnTo>
                  <a:lnTo>
                    <a:pt x="72" y="40"/>
                  </a:lnTo>
                  <a:lnTo>
                    <a:pt x="9790" y="40"/>
                  </a:lnTo>
                  <a:lnTo>
                    <a:pt x="9788" y="29"/>
                  </a:lnTo>
                  <a:lnTo>
                    <a:pt x="9778" y="14"/>
                  </a:lnTo>
                  <a:lnTo>
                    <a:pt x="9763" y="4"/>
                  </a:lnTo>
                  <a:lnTo>
                    <a:pt x="9744" y="0"/>
                  </a:lnTo>
                  <a:close/>
                  <a:moveTo>
                    <a:pt x="9790" y="40"/>
                  </a:moveTo>
                  <a:lnTo>
                    <a:pt x="9720" y="40"/>
                  </a:lnTo>
                  <a:lnTo>
                    <a:pt x="9732" y="42"/>
                  </a:lnTo>
                  <a:lnTo>
                    <a:pt x="9743" y="49"/>
                  </a:lnTo>
                  <a:lnTo>
                    <a:pt x="9749" y="59"/>
                  </a:lnTo>
                  <a:lnTo>
                    <a:pt x="9752" y="72"/>
                  </a:lnTo>
                  <a:lnTo>
                    <a:pt x="9752" y="2616"/>
                  </a:lnTo>
                  <a:lnTo>
                    <a:pt x="9749" y="2628"/>
                  </a:lnTo>
                  <a:lnTo>
                    <a:pt x="9743" y="2638"/>
                  </a:lnTo>
                  <a:lnTo>
                    <a:pt x="9732" y="2645"/>
                  </a:lnTo>
                  <a:lnTo>
                    <a:pt x="9720" y="2648"/>
                  </a:lnTo>
                  <a:lnTo>
                    <a:pt x="9790" y="2648"/>
                  </a:lnTo>
                  <a:lnTo>
                    <a:pt x="9792" y="2640"/>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7" name="Freeform 857"/>
            <p:cNvSpPr>
              <a:spLocks/>
            </p:cNvSpPr>
            <p:nvPr/>
          </p:nvSpPr>
          <p:spPr bwMode="auto">
            <a:xfrm>
              <a:off x="1240" y="307"/>
              <a:ext cx="9760" cy="2656"/>
            </a:xfrm>
            <a:custGeom>
              <a:avLst/>
              <a:gdLst>
                <a:gd name="T0" fmla="+- 0 11000 1240"/>
                <a:gd name="T1" fmla="*/ T0 w 9760"/>
                <a:gd name="T2" fmla="+- 0 340 308"/>
                <a:gd name="T3" fmla="*/ 340 h 2656"/>
                <a:gd name="T4" fmla="+- 0 10997 1240"/>
                <a:gd name="T5" fmla="*/ T4 w 9760"/>
                <a:gd name="T6" fmla="+- 0 327 308"/>
                <a:gd name="T7" fmla="*/ 327 h 2656"/>
                <a:gd name="T8" fmla="+- 0 10991 1240"/>
                <a:gd name="T9" fmla="*/ T8 w 9760"/>
                <a:gd name="T10" fmla="+- 0 317 308"/>
                <a:gd name="T11" fmla="*/ 317 h 2656"/>
                <a:gd name="T12" fmla="+- 0 10980 1240"/>
                <a:gd name="T13" fmla="*/ T12 w 9760"/>
                <a:gd name="T14" fmla="+- 0 310 308"/>
                <a:gd name="T15" fmla="*/ 310 h 2656"/>
                <a:gd name="T16" fmla="+- 0 10968 1240"/>
                <a:gd name="T17" fmla="*/ T16 w 9760"/>
                <a:gd name="T18" fmla="+- 0 308 308"/>
                <a:gd name="T19" fmla="*/ 308 h 2656"/>
                <a:gd name="T20" fmla="+- 0 1272 1240"/>
                <a:gd name="T21" fmla="*/ T20 w 9760"/>
                <a:gd name="T22" fmla="+- 0 308 308"/>
                <a:gd name="T23" fmla="*/ 308 h 2656"/>
                <a:gd name="T24" fmla="+- 0 1260 1240"/>
                <a:gd name="T25" fmla="*/ T24 w 9760"/>
                <a:gd name="T26" fmla="+- 0 310 308"/>
                <a:gd name="T27" fmla="*/ 310 h 2656"/>
                <a:gd name="T28" fmla="+- 0 1249 1240"/>
                <a:gd name="T29" fmla="*/ T28 w 9760"/>
                <a:gd name="T30" fmla="+- 0 317 308"/>
                <a:gd name="T31" fmla="*/ 317 h 2656"/>
                <a:gd name="T32" fmla="+- 0 1243 1240"/>
                <a:gd name="T33" fmla="*/ T32 w 9760"/>
                <a:gd name="T34" fmla="+- 0 327 308"/>
                <a:gd name="T35" fmla="*/ 327 h 2656"/>
                <a:gd name="T36" fmla="+- 0 1240 1240"/>
                <a:gd name="T37" fmla="*/ T36 w 9760"/>
                <a:gd name="T38" fmla="+- 0 340 308"/>
                <a:gd name="T39" fmla="*/ 340 h 2656"/>
                <a:gd name="T40" fmla="+- 0 1240 1240"/>
                <a:gd name="T41" fmla="*/ T40 w 9760"/>
                <a:gd name="T42" fmla="+- 0 2932 308"/>
                <a:gd name="T43" fmla="*/ 2932 h 2656"/>
                <a:gd name="T44" fmla="+- 0 1243 1240"/>
                <a:gd name="T45" fmla="*/ T44 w 9760"/>
                <a:gd name="T46" fmla="+- 0 2944 308"/>
                <a:gd name="T47" fmla="*/ 2944 h 2656"/>
                <a:gd name="T48" fmla="+- 0 1249 1240"/>
                <a:gd name="T49" fmla="*/ T48 w 9760"/>
                <a:gd name="T50" fmla="+- 0 2954 308"/>
                <a:gd name="T51" fmla="*/ 2954 h 2656"/>
                <a:gd name="T52" fmla="+- 0 1260 1240"/>
                <a:gd name="T53" fmla="*/ T52 w 9760"/>
                <a:gd name="T54" fmla="+- 0 2961 308"/>
                <a:gd name="T55" fmla="*/ 2961 h 2656"/>
                <a:gd name="T56" fmla="+- 0 1272 1240"/>
                <a:gd name="T57" fmla="*/ T56 w 9760"/>
                <a:gd name="T58" fmla="+- 0 2964 308"/>
                <a:gd name="T59" fmla="*/ 2964 h 2656"/>
                <a:gd name="T60" fmla="+- 0 10968 1240"/>
                <a:gd name="T61" fmla="*/ T60 w 9760"/>
                <a:gd name="T62" fmla="+- 0 2964 308"/>
                <a:gd name="T63" fmla="*/ 2964 h 2656"/>
                <a:gd name="T64" fmla="+- 0 10980 1240"/>
                <a:gd name="T65" fmla="*/ T64 w 9760"/>
                <a:gd name="T66" fmla="+- 0 2961 308"/>
                <a:gd name="T67" fmla="*/ 2961 h 2656"/>
                <a:gd name="T68" fmla="+- 0 10991 1240"/>
                <a:gd name="T69" fmla="*/ T68 w 9760"/>
                <a:gd name="T70" fmla="+- 0 2954 308"/>
                <a:gd name="T71" fmla="*/ 2954 h 2656"/>
                <a:gd name="T72" fmla="+- 0 10997 1240"/>
                <a:gd name="T73" fmla="*/ T72 w 9760"/>
                <a:gd name="T74" fmla="+- 0 2944 308"/>
                <a:gd name="T75" fmla="*/ 2944 h 2656"/>
                <a:gd name="T76" fmla="+- 0 11000 1240"/>
                <a:gd name="T77" fmla="*/ T76 w 9760"/>
                <a:gd name="T78" fmla="+- 0 2932 308"/>
                <a:gd name="T79" fmla="*/ 2932 h 2656"/>
                <a:gd name="T80" fmla="+- 0 11000 1240"/>
                <a:gd name="T81" fmla="*/ T80 w 9760"/>
                <a:gd name="T82" fmla="+- 0 1636 308"/>
                <a:gd name="T83" fmla="*/ 1636 h 2656"/>
                <a:gd name="T84" fmla="+- 0 11000 1240"/>
                <a:gd name="T85" fmla="*/ T84 w 9760"/>
                <a:gd name="T86" fmla="+- 0 340 308"/>
                <a:gd name="T87" fmla="*/ 340 h 26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2656">
                  <a:moveTo>
                    <a:pt x="9760" y="32"/>
                  </a:moveTo>
                  <a:lnTo>
                    <a:pt x="9757" y="19"/>
                  </a:lnTo>
                  <a:lnTo>
                    <a:pt x="9751" y="9"/>
                  </a:lnTo>
                  <a:lnTo>
                    <a:pt x="9740" y="2"/>
                  </a:lnTo>
                  <a:lnTo>
                    <a:pt x="9728" y="0"/>
                  </a:lnTo>
                  <a:lnTo>
                    <a:pt x="32" y="0"/>
                  </a:lnTo>
                  <a:lnTo>
                    <a:pt x="20" y="2"/>
                  </a:lnTo>
                  <a:lnTo>
                    <a:pt x="9" y="9"/>
                  </a:lnTo>
                  <a:lnTo>
                    <a:pt x="3" y="19"/>
                  </a:lnTo>
                  <a:lnTo>
                    <a:pt x="0" y="32"/>
                  </a:lnTo>
                  <a:lnTo>
                    <a:pt x="0" y="2624"/>
                  </a:lnTo>
                  <a:lnTo>
                    <a:pt x="3" y="2636"/>
                  </a:lnTo>
                  <a:lnTo>
                    <a:pt x="9" y="2646"/>
                  </a:lnTo>
                  <a:lnTo>
                    <a:pt x="20" y="2653"/>
                  </a:lnTo>
                  <a:lnTo>
                    <a:pt x="32" y="2656"/>
                  </a:lnTo>
                  <a:lnTo>
                    <a:pt x="9728" y="2656"/>
                  </a:lnTo>
                  <a:lnTo>
                    <a:pt x="9740" y="2653"/>
                  </a:lnTo>
                  <a:lnTo>
                    <a:pt x="9751" y="2646"/>
                  </a:lnTo>
                  <a:lnTo>
                    <a:pt x="9757" y="2636"/>
                  </a:lnTo>
                  <a:lnTo>
                    <a:pt x="9760" y="2624"/>
                  </a:lnTo>
                  <a:lnTo>
                    <a:pt x="9760" y="1328"/>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8" name="Text Box 858"/>
            <p:cNvSpPr txBox="1">
              <a:spLocks noChangeArrowheads="1"/>
            </p:cNvSpPr>
            <p:nvPr/>
          </p:nvSpPr>
          <p:spPr bwMode="auto">
            <a:xfrm>
              <a:off x="1555" y="499"/>
              <a:ext cx="4975"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ts val="1010"/>
                </a:lnSpc>
                <a:spcBef>
                  <a:spcPts val="0"/>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Vector</a:t>
              </a:r>
              <a:r>
                <a:rPr kumimoji="0" lang="es-CL" sz="950" b="0" i="0" u="none" strike="noStrike" kern="0" cap="none" spc="3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vector</a:t>
              </a:r>
              <a:r>
                <a:rPr kumimoji="0" lang="es-CL" sz="950" b="0" i="0" u="none" strike="noStrike" kern="0" cap="none" spc="4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new</a:t>
              </a:r>
              <a:r>
                <a:rPr kumimoji="0" lang="es-CL" sz="950" b="0" i="0" u="none" strike="noStrike" kern="0" cap="none" spc="4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Vector</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0" marR="0" lvl="0" indent="0" defTabSz="914400" eaLnBrk="1" fontAlgn="auto" latinLnBrk="0" hangingPunct="1">
                <a:lnSpc>
                  <a:spcPts val="1500"/>
                </a:lnSpc>
                <a:spcBef>
                  <a:spcPts val="0"/>
                </a:spcBef>
                <a:spcAft>
                  <a:spcPts val="0"/>
                </a:spcAft>
                <a:buClrTx/>
                <a:buSzTx/>
                <a:buFontTx/>
                <a:buNone/>
                <a:tabLst/>
                <a:defRPr/>
              </a:pPr>
              <a:r>
                <a:rPr kumimoji="0" lang="es-CL" sz="950" b="0" i="0" u="none" strike="noStrike" kern="0" cap="none" spc="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a:t>
              </a:r>
              <a:r>
                <a:rPr kumimoji="0" lang="es-CL" sz="950" b="0" i="0" u="none" strike="noStrike" kern="0" cap="none" spc="15"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int</a:t>
              </a:r>
              <a:r>
                <a:rPr kumimoji="0" lang="es-CL" sz="950" b="0" i="0" u="none" strike="noStrike" kern="0" cap="none" spc="20" normalizeH="0" baseline="0" noProof="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2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0</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2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1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10</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2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vector</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vector</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9" name="Text Box 859"/>
            <p:cNvSpPr txBox="1">
              <a:spLocks noChangeArrowheads="1"/>
            </p:cNvSpPr>
            <p:nvPr/>
          </p:nvSpPr>
          <p:spPr bwMode="auto">
            <a:xfrm>
              <a:off x="1555" y="1715"/>
              <a:ext cx="4860"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ts val="1010"/>
                </a:lnSpc>
                <a:spcBef>
                  <a:spcPts val="0"/>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Enumeration</a:t>
              </a:r>
              <a:r>
                <a:rPr kumimoji="0" lang="es-CL" sz="950" b="0" i="0" u="none" strike="noStrike" kern="0" cap="none" spc="5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a:t>
              </a:r>
              <a:r>
                <a:rPr kumimoji="0" lang="es-CL" sz="950" b="0" i="0" u="none" strike="noStrike" kern="0" cap="none" spc="5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6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vector</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elements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92100" marR="0" lvl="0" indent="-292735" defTabSz="914400" eaLnBrk="1" fontAlgn="auto" latinLnBrk="0" hangingPunct="1">
                <a:lnSpc>
                  <a:spcPct val="140000"/>
                </a:lnSpc>
                <a:spcBef>
                  <a:spcPts val="440"/>
                </a:spcBef>
                <a:spcAft>
                  <a:spcPts val="0"/>
                </a:spcAft>
                <a:buClrTx/>
                <a:buSzTx/>
                <a:buFontTx/>
                <a:buNone/>
                <a:tabLst/>
                <a:defRPr/>
              </a:pPr>
              <a:r>
                <a:rPr kumimoji="0" lang="es-CL" sz="950" b="0" i="0" u="none" strike="noStrike" kern="0" cap="none" spc="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while</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hasMoreElements</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nextElement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2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0" marR="0" lvl="0" indent="0" defTabSz="914400" eaLnBrk="1" fontAlgn="auto" latinLnBrk="0" hangingPunct="1">
                <a:lnSpc>
                  <a:spcPts val="1025"/>
                </a:lnSpc>
                <a:spcBef>
                  <a:spcPts val="10"/>
                </a:spcBef>
                <a:spcAft>
                  <a:spcPts val="0"/>
                </a:spcAft>
                <a:buClrTx/>
                <a:buSzTx/>
                <a:buFontTx/>
                <a:buNone/>
                <a:tabLst/>
                <a:defRPr/>
              </a:pP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40836931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ES" b="1" dirty="0" err="1"/>
              <a:t>TreeMap</a:t>
            </a:r>
            <a:endParaRPr lang="es-CL" dirty="0"/>
          </a:p>
          <a:p>
            <a:r>
              <a:rPr lang="es-ES" dirty="0"/>
              <a:t>El mapa se ordena de acuerdo con al orden de las claves, o a un comparador proporcionado en el momento de la creación del mapa, según el constructor utilizado. Esto demuestra ser una forma eficiente de clasificar y almacenar los pares de clave-valor</a:t>
            </a:r>
            <a:r>
              <a:rPr lang="es-ES" dirty="0" smtClean="0"/>
              <a:t>.</a:t>
            </a:r>
          </a:p>
          <a:p>
            <a:endParaRPr lang="es-CL" dirty="0"/>
          </a:p>
          <a:p>
            <a:pPr marL="0" indent="0">
              <a:buNone/>
            </a:pPr>
            <a:r>
              <a:rPr lang="es-ES" b="1" dirty="0"/>
              <a:t>Creando </a:t>
            </a:r>
            <a:r>
              <a:rPr lang="es-ES" b="1" dirty="0" err="1"/>
              <a:t>TreeMap</a:t>
            </a:r>
            <a:endParaRPr lang="es-CL" dirty="0"/>
          </a:p>
          <a:p>
            <a:pPr marL="0" indent="0">
              <a:buNone/>
            </a:pPr>
            <a:endParaRPr lang="es-CL" dirty="0"/>
          </a:p>
          <a:p>
            <a:pPr marL="0" indent="0">
              <a:buNone/>
            </a:pPr>
            <a:endParaRPr lang="es-ES" sz="2400" dirty="0"/>
          </a:p>
        </p:txBody>
      </p:sp>
      <p:grpSp>
        <p:nvGrpSpPr>
          <p:cNvPr id="5" name="Grupo 4"/>
          <p:cNvGrpSpPr>
            <a:grpSpLocks/>
          </p:cNvGrpSpPr>
          <p:nvPr/>
        </p:nvGrpSpPr>
        <p:grpSpPr bwMode="auto">
          <a:xfrm>
            <a:off x="2434591" y="4759325"/>
            <a:ext cx="7481570" cy="1214755"/>
            <a:chOff x="1224" y="299"/>
            <a:chExt cx="11782" cy="1913"/>
          </a:xfrm>
        </p:grpSpPr>
        <p:sp>
          <p:nvSpPr>
            <p:cNvPr id="6" name="AutoShape 1027"/>
            <p:cNvSpPr>
              <a:spLocks/>
            </p:cNvSpPr>
            <p:nvPr/>
          </p:nvSpPr>
          <p:spPr bwMode="auto">
            <a:xfrm>
              <a:off x="1224" y="299"/>
              <a:ext cx="9792" cy="864"/>
            </a:xfrm>
            <a:custGeom>
              <a:avLst/>
              <a:gdLst>
                <a:gd name="T0" fmla="+- 0 10968 1224"/>
                <a:gd name="T1" fmla="*/ T0 w 9792"/>
                <a:gd name="T2" fmla="+- 0 300 300"/>
                <a:gd name="T3" fmla="*/ 300 h 864"/>
                <a:gd name="T4" fmla="+- 0 1272 1224"/>
                <a:gd name="T5" fmla="*/ T4 w 9792"/>
                <a:gd name="T6" fmla="+- 0 300 300"/>
                <a:gd name="T7" fmla="*/ 300 h 864"/>
                <a:gd name="T8" fmla="+- 0 1253 1224"/>
                <a:gd name="T9" fmla="*/ T8 w 9792"/>
                <a:gd name="T10" fmla="+- 0 304 300"/>
                <a:gd name="T11" fmla="*/ 304 h 864"/>
                <a:gd name="T12" fmla="+- 0 1238 1224"/>
                <a:gd name="T13" fmla="*/ T12 w 9792"/>
                <a:gd name="T14" fmla="+- 0 314 300"/>
                <a:gd name="T15" fmla="*/ 314 h 864"/>
                <a:gd name="T16" fmla="+- 0 1228 1224"/>
                <a:gd name="T17" fmla="*/ T16 w 9792"/>
                <a:gd name="T18" fmla="+- 0 329 300"/>
                <a:gd name="T19" fmla="*/ 329 h 864"/>
                <a:gd name="T20" fmla="+- 0 1224 1224"/>
                <a:gd name="T21" fmla="*/ T20 w 9792"/>
                <a:gd name="T22" fmla="+- 0 348 300"/>
                <a:gd name="T23" fmla="*/ 348 h 864"/>
                <a:gd name="T24" fmla="+- 0 1224 1224"/>
                <a:gd name="T25" fmla="*/ T24 w 9792"/>
                <a:gd name="T26" fmla="+- 0 1116 300"/>
                <a:gd name="T27" fmla="*/ 1116 h 864"/>
                <a:gd name="T28" fmla="+- 0 1228 1224"/>
                <a:gd name="T29" fmla="*/ T28 w 9792"/>
                <a:gd name="T30" fmla="+- 0 1135 300"/>
                <a:gd name="T31" fmla="*/ 1135 h 864"/>
                <a:gd name="T32" fmla="+- 0 1238 1224"/>
                <a:gd name="T33" fmla="*/ T32 w 9792"/>
                <a:gd name="T34" fmla="+- 0 1150 300"/>
                <a:gd name="T35" fmla="*/ 1150 h 864"/>
                <a:gd name="T36" fmla="+- 0 1253 1224"/>
                <a:gd name="T37" fmla="*/ T36 w 9792"/>
                <a:gd name="T38" fmla="+- 0 1160 300"/>
                <a:gd name="T39" fmla="*/ 1160 h 864"/>
                <a:gd name="T40" fmla="+- 0 1272 1224"/>
                <a:gd name="T41" fmla="*/ T40 w 9792"/>
                <a:gd name="T42" fmla="+- 0 1164 300"/>
                <a:gd name="T43" fmla="*/ 1164 h 864"/>
                <a:gd name="T44" fmla="+- 0 10968 1224"/>
                <a:gd name="T45" fmla="*/ T44 w 9792"/>
                <a:gd name="T46" fmla="+- 0 1164 300"/>
                <a:gd name="T47" fmla="*/ 1164 h 864"/>
                <a:gd name="T48" fmla="+- 0 10987 1224"/>
                <a:gd name="T49" fmla="*/ T48 w 9792"/>
                <a:gd name="T50" fmla="+- 0 1160 300"/>
                <a:gd name="T51" fmla="*/ 1160 h 864"/>
                <a:gd name="T52" fmla="+- 0 11002 1224"/>
                <a:gd name="T53" fmla="*/ T52 w 9792"/>
                <a:gd name="T54" fmla="+- 0 1150 300"/>
                <a:gd name="T55" fmla="*/ 1150 h 864"/>
                <a:gd name="T56" fmla="+- 0 11012 1224"/>
                <a:gd name="T57" fmla="*/ T56 w 9792"/>
                <a:gd name="T58" fmla="+- 0 1135 300"/>
                <a:gd name="T59" fmla="*/ 1135 h 864"/>
                <a:gd name="T60" fmla="+- 0 11014 1224"/>
                <a:gd name="T61" fmla="*/ T60 w 9792"/>
                <a:gd name="T62" fmla="+- 0 1124 300"/>
                <a:gd name="T63" fmla="*/ 1124 h 864"/>
                <a:gd name="T64" fmla="+- 0 1296 1224"/>
                <a:gd name="T65" fmla="*/ T64 w 9792"/>
                <a:gd name="T66" fmla="+- 0 1124 300"/>
                <a:gd name="T67" fmla="*/ 1124 h 864"/>
                <a:gd name="T68" fmla="+- 0 1284 1224"/>
                <a:gd name="T69" fmla="*/ T68 w 9792"/>
                <a:gd name="T70" fmla="+- 0 1121 300"/>
                <a:gd name="T71" fmla="*/ 1121 h 864"/>
                <a:gd name="T72" fmla="+- 0 1273 1224"/>
                <a:gd name="T73" fmla="*/ T72 w 9792"/>
                <a:gd name="T74" fmla="+- 0 1115 300"/>
                <a:gd name="T75" fmla="*/ 1115 h 864"/>
                <a:gd name="T76" fmla="+- 0 1267 1224"/>
                <a:gd name="T77" fmla="*/ T76 w 9792"/>
                <a:gd name="T78" fmla="+- 0 1104 300"/>
                <a:gd name="T79" fmla="*/ 1104 h 864"/>
                <a:gd name="T80" fmla="+- 0 1264 1224"/>
                <a:gd name="T81" fmla="*/ T80 w 9792"/>
                <a:gd name="T82" fmla="+- 0 1092 300"/>
                <a:gd name="T83" fmla="*/ 1092 h 864"/>
                <a:gd name="T84" fmla="+- 0 1264 1224"/>
                <a:gd name="T85" fmla="*/ T84 w 9792"/>
                <a:gd name="T86" fmla="+- 0 372 300"/>
                <a:gd name="T87" fmla="*/ 372 h 864"/>
                <a:gd name="T88" fmla="+- 0 1267 1224"/>
                <a:gd name="T89" fmla="*/ T88 w 9792"/>
                <a:gd name="T90" fmla="+- 0 360 300"/>
                <a:gd name="T91" fmla="*/ 360 h 864"/>
                <a:gd name="T92" fmla="+- 0 1273 1224"/>
                <a:gd name="T93" fmla="*/ T92 w 9792"/>
                <a:gd name="T94" fmla="+- 0 349 300"/>
                <a:gd name="T95" fmla="*/ 349 h 864"/>
                <a:gd name="T96" fmla="+- 0 1284 1224"/>
                <a:gd name="T97" fmla="*/ T96 w 9792"/>
                <a:gd name="T98" fmla="+- 0 342 300"/>
                <a:gd name="T99" fmla="*/ 342 h 864"/>
                <a:gd name="T100" fmla="+- 0 1296 1224"/>
                <a:gd name="T101" fmla="*/ T100 w 9792"/>
                <a:gd name="T102" fmla="+- 0 340 300"/>
                <a:gd name="T103" fmla="*/ 340 h 864"/>
                <a:gd name="T104" fmla="+- 0 11014 1224"/>
                <a:gd name="T105" fmla="*/ T104 w 9792"/>
                <a:gd name="T106" fmla="+- 0 340 300"/>
                <a:gd name="T107" fmla="*/ 340 h 864"/>
                <a:gd name="T108" fmla="+- 0 11012 1224"/>
                <a:gd name="T109" fmla="*/ T108 w 9792"/>
                <a:gd name="T110" fmla="+- 0 329 300"/>
                <a:gd name="T111" fmla="*/ 329 h 864"/>
                <a:gd name="T112" fmla="+- 0 11002 1224"/>
                <a:gd name="T113" fmla="*/ T112 w 9792"/>
                <a:gd name="T114" fmla="+- 0 314 300"/>
                <a:gd name="T115" fmla="*/ 314 h 864"/>
                <a:gd name="T116" fmla="+- 0 10987 1224"/>
                <a:gd name="T117" fmla="*/ T116 w 9792"/>
                <a:gd name="T118" fmla="+- 0 304 300"/>
                <a:gd name="T119" fmla="*/ 304 h 864"/>
                <a:gd name="T120" fmla="+- 0 10968 1224"/>
                <a:gd name="T121" fmla="*/ T120 w 9792"/>
                <a:gd name="T122" fmla="+- 0 300 300"/>
                <a:gd name="T123" fmla="*/ 300 h 864"/>
                <a:gd name="T124" fmla="+- 0 11014 1224"/>
                <a:gd name="T125" fmla="*/ T124 w 9792"/>
                <a:gd name="T126" fmla="+- 0 340 300"/>
                <a:gd name="T127" fmla="*/ 340 h 864"/>
                <a:gd name="T128" fmla="+- 0 10944 1224"/>
                <a:gd name="T129" fmla="*/ T128 w 9792"/>
                <a:gd name="T130" fmla="+- 0 340 300"/>
                <a:gd name="T131" fmla="*/ 340 h 864"/>
                <a:gd name="T132" fmla="+- 0 10956 1224"/>
                <a:gd name="T133" fmla="*/ T132 w 9792"/>
                <a:gd name="T134" fmla="+- 0 342 300"/>
                <a:gd name="T135" fmla="*/ 342 h 864"/>
                <a:gd name="T136" fmla="+- 0 10967 1224"/>
                <a:gd name="T137" fmla="*/ T136 w 9792"/>
                <a:gd name="T138" fmla="+- 0 349 300"/>
                <a:gd name="T139" fmla="*/ 349 h 864"/>
                <a:gd name="T140" fmla="+- 0 10973 1224"/>
                <a:gd name="T141" fmla="*/ T140 w 9792"/>
                <a:gd name="T142" fmla="+- 0 360 300"/>
                <a:gd name="T143" fmla="*/ 360 h 864"/>
                <a:gd name="T144" fmla="+- 0 10976 1224"/>
                <a:gd name="T145" fmla="*/ T144 w 9792"/>
                <a:gd name="T146" fmla="+- 0 372 300"/>
                <a:gd name="T147" fmla="*/ 372 h 864"/>
                <a:gd name="T148" fmla="+- 0 10976 1224"/>
                <a:gd name="T149" fmla="*/ T148 w 9792"/>
                <a:gd name="T150" fmla="+- 0 1092 300"/>
                <a:gd name="T151" fmla="*/ 1092 h 864"/>
                <a:gd name="T152" fmla="+- 0 10973 1224"/>
                <a:gd name="T153" fmla="*/ T152 w 9792"/>
                <a:gd name="T154" fmla="+- 0 1104 300"/>
                <a:gd name="T155" fmla="*/ 1104 h 864"/>
                <a:gd name="T156" fmla="+- 0 10967 1224"/>
                <a:gd name="T157" fmla="*/ T156 w 9792"/>
                <a:gd name="T158" fmla="+- 0 1115 300"/>
                <a:gd name="T159" fmla="*/ 1115 h 864"/>
                <a:gd name="T160" fmla="+- 0 10956 1224"/>
                <a:gd name="T161" fmla="*/ T160 w 9792"/>
                <a:gd name="T162" fmla="+- 0 1121 300"/>
                <a:gd name="T163" fmla="*/ 1121 h 864"/>
                <a:gd name="T164" fmla="+- 0 10944 1224"/>
                <a:gd name="T165" fmla="*/ T164 w 9792"/>
                <a:gd name="T166" fmla="+- 0 1124 300"/>
                <a:gd name="T167" fmla="*/ 1124 h 864"/>
                <a:gd name="T168" fmla="+- 0 11014 1224"/>
                <a:gd name="T169" fmla="*/ T168 w 9792"/>
                <a:gd name="T170" fmla="+- 0 1124 300"/>
                <a:gd name="T171" fmla="*/ 1124 h 864"/>
                <a:gd name="T172" fmla="+- 0 11016 1224"/>
                <a:gd name="T173" fmla="*/ T172 w 9792"/>
                <a:gd name="T174" fmla="+- 0 1116 300"/>
                <a:gd name="T175" fmla="*/ 1116 h 864"/>
                <a:gd name="T176" fmla="+- 0 11016 1224"/>
                <a:gd name="T177" fmla="*/ T176 w 9792"/>
                <a:gd name="T178" fmla="+- 0 348 300"/>
                <a:gd name="T179" fmla="*/ 348 h 864"/>
                <a:gd name="T180" fmla="+- 0 11014 1224"/>
                <a:gd name="T181" fmla="*/ T180 w 9792"/>
                <a:gd name="T182" fmla="+- 0 340 300"/>
                <a:gd name="T183" fmla="*/ 340 h 8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864">
                  <a:moveTo>
                    <a:pt x="9744" y="0"/>
                  </a:moveTo>
                  <a:lnTo>
                    <a:pt x="48" y="0"/>
                  </a:lnTo>
                  <a:lnTo>
                    <a:pt x="29" y="4"/>
                  </a:lnTo>
                  <a:lnTo>
                    <a:pt x="14" y="14"/>
                  </a:lnTo>
                  <a:lnTo>
                    <a:pt x="4" y="29"/>
                  </a:lnTo>
                  <a:lnTo>
                    <a:pt x="0" y="48"/>
                  </a:lnTo>
                  <a:lnTo>
                    <a:pt x="0" y="816"/>
                  </a:lnTo>
                  <a:lnTo>
                    <a:pt x="4" y="835"/>
                  </a:lnTo>
                  <a:lnTo>
                    <a:pt x="14" y="850"/>
                  </a:lnTo>
                  <a:lnTo>
                    <a:pt x="29" y="860"/>
                  </a:lnTo>
                  <a:lnTo>
                    <a:pt x="48" y="864"/>
                  </a:lnTo>
                  <a:lnTo>
                    <a:pt x="9744" y="864"/>
                  </a:lnTo>
                  <a:lnTo>
                    <a:pt x="9763" y="860"/>
                  </a:lnTo>
                  <a:lnTo>
                    <a:pt x="9778" y="850"/>
                  </a:lnTo>
                  <a:lnTo>
                    <a:pt x="9788" y="835"/>
                  </a:lnTo>
                  <a:lnTo>
                    <a:pt x="9790" y="824"/>
                  </a:lnTo>
                  <a:lnTo>
                    <a:pt x="72" y="824"/>
                  </a:lnTo>
                  <a:lnTo>
                    <a:pt x="60" y="821"/>
                  </a:lnTo>
                  <a:lnTo>
                    <a:pt x="49" y="815"/>
                  </a:lnTo>
                  <a:lnTo>
                    <a:pt x="43" y="804"/>
                  </a:lnTo>
                  <a:lnTo>
                    <a:pt x="40" y="792"/>
                  </a:lnTo>
                  <a:lnTo>
                    <a:pt x="40" y="72"/>
                  </a:lnTo>
                  <a:lnTo>
                    <a:pt x="43" y="60"/>
                  </a:lnTo>
                  <a:lnTo>
                    <a:pt x="49" y="49"/>
                  </a:lnTo>
                  <a:lnTo>
                    <a:pt x="60" y="42"/>
                  </a:lnTo>
                  <a:lnTo>
                    <a:pt x="72" y="40"/>
                  </a:lnTo>
                  <a:lnTo>
                    <a:pt x="9790" y="40"/>
                  </a:lnTo>
                  <a:lnTo>
                    <a:pt x="9788" y="29"/>
                  </a:lnTo>
                  <a:lnTo>
                    <a:pt x="9778" y="14"/>
                  </a:lnTo>
                  <a:lnTo>
                    <a:pt x="9763" y="4"/>
                  </a:lnTo>
                  <a:lnTo>
                    <a:pt x="9744" y="0"/>
                  </a:lnTo>
                  <a:close/>
                  <a:moveTo>
                    <a:pt x="9790" y="40"/>
                  </a:moveTo>
                  <a:lnTo>
                    <a:pt x="9720" y="40"/>
                  </a:lnTo>
                  <a:lnTo>
                    <a:pt x="9732" y="42"/>
                  </a:lnTo>
                  <a:lnTo>
                    <a:pt x="9743" y="49"/>
                  </a:lnTo>
                  <a:lnTo>
                    <a:pt x="9749" y="60"/>
                  </a:lnTo>
                  <a:lnTo>
                    <a:pt x="9752" y="72"/>
                  </a:lnTo>
                  <a:lnTo>
                    <a:pt x="9752" y="792"/>
                  </a:lnTo>
                  <a:lnTo>
                    <a:pt x="9749" y="804"/>
                  </a:lnTo>
                  <a:lnTo>
                    <a:pt x="9743" y="815"/>
                  </a:lnTo>
                  <a:lnTo>
                    <a:pt x="9732" y="821"/>
                  </a:lnTo>
                  <a:lnTo>
                    <a:pt x="9720" y="824"/>
                  </a:lnTo>
                  <a:lnTo>
                    <a:pt x="9790" y="824"/>
                  </a:lnTo>
                  <a:lnTo>
                    <a:pt x="9792" y="816"/>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7" name="Freeform 1028"/>
            <p:cNvSpPr>
              <a:spLocks/>
            </p:cNvSpPr>
            <p:nvPr/>
          </p:nvSpPr>
          <p:spPr bwMode="auto">
            <a:xfrm>
              <a:off x="1240" y="315"/>
              <a:ext cx="9760" cy="832"/>
            </a:xfrm>
            <a:custGeom>
              <a:avLst/>
              <a:gdLst>
                <a:gd name="T0" fmla="+- 0 11000 1240"/>
                <a:gd name="T1" fmla="*/ T0 w 9760"/>
                <a:gd name="T2" fmla="+- 0 348 316"/>
                <a:gd name="T3" fmla="*/ 348 h 832"/>
                <a:gd name="T4" fmla="+- 0 10997 1240"/>
                <a:gd name="T5" fmla="*/ T4 w 9760"/>
                <a:gd name="T6" fmla="+- 0 336 316"/>
                <a:gd name="T7" fmla="*/ 336 h 832"/>
                <a:gd name="T8" fmla="+- 0 10991 1240"/>
                <a:gd name="T9" fmla="*/ T8 w 9760"/>
                <a:gd name="T10" fmla="+- 0 325 316"/>
                <a:gd name="T11" fmla="*/ 325 h 832"/>
                <a:gd name="T12" fmla="+- 0 10980 1240"/>
                <a:gd name="T13" fmla="*/ T12 w 9760"/>
                <a:gd name="T14" fmla="+- 0 318 316"/>
                <a:gd name="T15" fmla="*/ 318 h 832"/>
                <a:gd name="T16" fmla="+- 0 10968 1240"/>
                <a:gd name="T17" fmla="*/ T16 w 9760"/>
                <a:gd name="T18" fmla="+- 0 316 316"/>
                <a:gd name="T19" fmla="*/ 316 h 832"/>
                <a:gd name="T20" fmla="+- 0 1272 1240"/>
                <a:gd name="T21" fmla="*/ T20 w 9760"/>
                <a:gd name="T22" fmla="+- 0 316 316"/>
                <a:gd name="T23" fmla="*/ 316 h 832"/>
                <a:gd name="T24" fmla="+- 0 1260 1240"/>
                <a:gd name="T25" fmla="*/ T24 w 9760"/>
                <a:gd name="T26" fmla="+- 0 318 316"/>
                <a:gd name="T27" fmla="*/ 318 h 832"/>
                <a:gd name="T28" fmla="+- 0 1249 1240"/>
                <a:gd name="T29" fmla="*/ T28 w 9760"/>
                <a:gd name="T30" fmla="+- 0 325 316"/>
                <a:gd name="T31" fmla="*/ 325 h 832"/>
                <a:gd name="T32" fmla="+- 0 1243 1240"/>
                <a:gd name="T33" fmla="*/ T32 w 9760"/>
                <a:gd name="T34" fmla="+- 0 336 316"/>
                <a:gd name="T35" fmla="*/ 336 h 832"/>
                <a:gd name="T36" fmla="+- 0 1240 1240"/>
                <a:gd name="T37" fmla="*/ T36 w 9760"/>
                <a:gd name="T38" fmla="+- 0 348 316"/>
                <a:gd name="T39" fmla="*/ 348 h 832"/>
                <a:gd name="T40" fmla="+- 0 1240 1240"/>
                <a:gd name="T41" fmla="*/ T40 w 9760"/>
                <a:gd name="T42" fmla="+- 0 1116 316"/>
                <a:gd name="T43" fmla="*/ 1116 h 832"/>
                <a:gd name="T44" fmla="+- 0 1243 1240"/>
                <a:gd name="T45" fmla="*/ T44 w 9760"/>
                <a:gd name="T46" fmla="+- 0 1128 316"/>
                <a:gd name="T47" fmla="*/ 1128 h 832"/>
                <a:gd name="T48" fmla="+- 0 1249 1240"/>
                <a:gd name="T49" fmla="*/ T48 w 9760"/>
                <a:gd name="T50" fmla="+- 0 1139 316"/>
                <a:gd name="T51" fmla="*/ 1139 h 832"/>
                <a:gd name="T52" fmla="+- 0 1260 1240"/>
                <a:gd name="T53" fmla="*/ T52 w 9760"/>
                <a:gd name="T54" fmla="+- 0 1145 316"/>
                <a:gd name="T55" fmla="*/ 1145 h 832"/>
                <a:gd name="T56" fmla="+- 0 1272 1240"/>
                <a:gd name="T57" fmla="*/ T56 w 9760"/>
                <a:gd name="T58" fmla="+- 0 1148 316"/>
                <a:gd name="T59" fmla="*/ 1148 h 832"/>
                <a:gd name="T60" fmla="+- 0 10968 1240"/>
                <a:gd name="T61" fmla="*/ T60 w 9760"/>
                <a:gd name="T62" fmla="+- 0 1148 316"/>
                <a:gd name="T63" fmla="*/ 1148 h 832"/>
                <a:gd name="T64" fmla="+- 0 10980 1240"/>
                <a:gd name="T65" fmla="*/ T64 w 9760"/>
                <a:gd name="T66" fmla="+- 0 1145 316"/>
                <a:gd name="T67" fmla="*/ 1145 h 832"/>
                <a:gd name="T68" fmla="+- 0 10991 1240"/>
                <a:gd name="T69" fmla="*/ T68 w 9760"/>
                <a:gd name="T70" fmla="+- 0 1139 316"/>
                <a:gd name="T71" fmla="*/ 1139 h 832"/>
                <a:gd name="T72" fmla="+- 0 10997 1240"/>
                <a:gd name="T73" fmla="*/ T72 w 9760"/>
                <a:gd name="T74" fmla="+- 0 1128 316"/>
                <a:gd name="T75" fmla="*/ 1128 h 832"/>
                <a:gd name="T76" fmla="+- 0 11000 1240"/>
                <a:gd name="T77" fmla="*/ T76 w 9760"/>
                <a:gd name="T78" fmla="+- 0 1116 316"/>
                <a:gd name="T79" fmla="*/ 1116 h 832"/>
                <a:gd name="T80" fmla="+- 0 11000 1240"/>
                <a:gd name="T81" fmla="*/ T80 w 9760"/>
                <a:gd name="T82" fmla="+- 0 732 316"/>
                <a:gd name="T83" fmla="*/ 732 h 832"/>
                <a:gd name="T84" fmla="+- 0 11000 1240"/>
                <a:gd name="T85" fmla="*/ T84 w 9760"/>
                <a:gd name="T86" fmla="+- 0 348 316"/>
                <a:gd name="T87" fmla="*/ 348 h 8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832">
                  <a:moveTo>
                    <a:pt x="9760" y="32"/>
                  </a:moveTo>
                  <a:lnTo>
                    <a:pt x="9757" y="20"/>
                  </a:lnTo>
                  <a:lnTo>
                    <a:pt x="9751" y="9"/>
                  </a:lnTo>
                  <a:lnTo>
                    <a:pt x="9740" y="2"/>
                  </a:lnTo>
                  <a:lnTo>
                    <a:pt x="9728" y="0"/>
                  </a:lnTo>
                  <a:lnTo>
                    <a:pt x="32" y="0"/>
                  </a:lnTo>
                  <a:lnTo>
                    <a:pt x="20" y="2"/>
                  </a:lnTo>
                  <a:lnTo>
                    <a:pt x="9" y="9"/>
                  </a:lnTo>
                  <a:lnTo>
                    <a:pt x="3" y="20"/>
                  </a:lnTo>
                  <a:lnTo>
                    <a:pt x="0" y="32"/>
                  </a:lnTo>
                  <a:lnTo>
                    <a:pt x="0" y="800"/>
                  </a:lnTo>
                  <a:lnTo>
                    <a:pt x="3" y="812"/>
                  </a:lnTo>
                  <a:lnTo>
                    <a:pt x="9" y="823"/>
                  </a:lnTo>
                  <a:lnTo>
                    <a:pt x="20" y="829"/>
                  </a:lnTo>
                  <a:lnTo>
                    <a:pt x="32" y="832"/>
                  </a:lnTo>
                  <a:lnTo>
                    <a:pt x="9728" y="832"/>
                  </a:lnTo>
                  <a:lnTo>
                    <a:pt x="9740" y="829"/>
                  </a:lnTo>
                  <a:lnTo>
                    <a:pt x="9751" y="823"/>
                  </a:lnTo>
                  <a:lnTo>
                    <a:pt x="9757" y="812"/>
                  </a:lnTo>
                  <a:lnTo>
                    <a:pt x="9760" y="800"/>
                  </a:lnTo>
                  <a:lnTo>
                    <a:pt x="9760" y="416"/>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8" name="Text Box 1029"/>
            <p:cNvSpPr txBox="1">
              <a:spLocks noChangeArrowheads="1"/>
            </p:cNvSpPr>
            <p:nvPr/>
          </p:nvSpPr>
          <p:spPr bwMode="auto">
            <a:xfrm>
              <a:off x="1224" y="299"/>
              <a:ext cx="11782" cy="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1" i="0" u="none" strike="noStrike" kern="0" cap="none" spc="0" normalizeH="0" baseline="0" noProof="0" dirty="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1908175" lvl="0" indent="0" defTabSz="914400" eaLnBrk="1" fontAlgn="auto" latinLnBrk="0" hangingPunct="1">
                <a:lnSpc>
                  <a:spcPct val="140000"/>
                </a:lnSpc>
                <a:spcBef>
                  <a:spcPts val="5"/>
                </a:spcBef>
                <a:spcAft>
                  <a:spcPts val="0"/>
                </a:spcAft>
                <a:buClrTx/>
                <a:buSzTx/>
                <a:buFontTx/>
                <a:buNone/>
                <a:tabLst/>
                <a:defRPr/>
              </a:pP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Map</a:t>
              </a:r>
              <a:r>
                <a:rPr kumimoji="0" lang="es-CL" sz="14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1400" b="0" i="0" u="none" strike="noStrike" kern="0" cap="none" spc="0" normalizeH="0" baseline="0" noProof="0" dirty="0" err="1">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String</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3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Integer</a:t>
              </a:r>
              <a:r>
                <a:rPr kumimoji="0" lang="es-CL" sz="14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1400" b="0" i="0" u="none" strike="noStrike" kern="0" cap="none" spc="4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libros</a:t>
              </a:r>
              <a:r>
                <a:rPr kumimoji="0" lang="es-CL" sz="1400" b="0" i="0" u="none" strike="noStrike" kern="0" cap="none" spc="35"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4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new</a:t>
              </a:r>
              <a:r>
                <a:rPr kumimoji="0" lang="es-CL" sz="1400" b="0" i="0" u="none" strike="noStrike" kern="0" cap="none" spc="35"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TreeMap</a:t>
              </a:r>
              <a:r>
                <a:rPr kumimoji="0" lang="es-CL" sz="14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&lt;&gt;</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5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14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14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libros</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1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0971366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Agregando valores</a:t>
            </a:r>
            <a:endParaRPr lang="es-CL" dirty="0"/>
          </a:p>
          <a:p>
            <a:pPr marL="0" indent="0">
              <a:buNone/>
            </a:pPr>
            <a:endParaRPr lang="es-CL" dirty="0"/>
          </a:p>
          <a:p>
            <a:pPr marL="0" indent="0">
              <a:buNone/>
            </a:pPr>
            <a:endParaRPr lang="es-ES" sz="2400" dirty="0"/>
          </a:p>
        </p:txBody>
      </p:sp>
      <p:grpSp>
        <p:nvGrpSpPr>
          <p:cNvPr id="9" name="Grupo 8"/>
          <p:cNvGrpSpPr>
            <a:grpSpLocks/>
          </p:cNvGrpSpPr>
          <p:nvPr/>
        </p:nvGrpSpPr>
        <p:grpSpPr bwMode="auto">
          <a:xfrm>
            <a:off x="1354297" y="2111050"/>
            <a:ext cx="9483406" cy="3101975"/>
            <a:chOff x="1224" y="300"/>
            <a:chExt cx="11932" cy="4885"/>
          </a:xfrm>
        </p:grpSpPr>
        <p:sp>
          <p:nvSpPr>
            <p:cNvPr id="10" name="AutoShape 1031"/>
            <p:cNvSpPr>
              <a:spLocks/>
            </p:cNvSpPr>
            <p:nvPr/>
          </p:nvSpPr>
          <p:spPr bwMode="auto">
            <a:xfrm>
              <a:off x="1224" y="300"/>
              <a:ext cx="9792" cy="2992"/>
            </a:xfrm>
            <a:custGeom>
              <a:avLst/>
              <a:gdLst>
                <a:gd name="T0" fmla="+- 0 10968 1224"/>
                <a:gd name="T1" fmla="*/ T0 w 9792"/>
                <a:gd name="T2" fmla="+- 0 300 300"/>
                <a:gd name="T3" fmla="*/ 300 h 2992"/>
                <a:gd name="T4" fmla="+- 0 1272 1224"/>
                <a:gd name="T5" fmla="*/ T4 w 9792"/>
                <a:gd name="T6" fmla="+- 0 300 300"/>
                <a:gd name="T7" fmla="*/ 300 h 2992"/>
                <a:gd name="T8" fmla="+- 0 1253 1224"/>
                <a:gd name="T9" fmla="*/ T8 w 9792"/>
                <a:gd name="T10" fmla="+- 0 304 300"/>
                <a:gd name="T11" fmla="*/ 304 h 2992"/>
                <a:gd name="T12" fmla="+- 0 1238 1224"/>
                <a:gd name="T13" fmla="*/ T12 w 9792"/>
                <a:gd name="T14" fmla="+- 0 314 300"/>
                <a:gd name="T15" fmla="*/ 314 h 2992"/>
                <a:gd name="T16" fmla="+- 0 1228 1224"/>
                <a:gd name="T17" fmla="*/ T16 w 9792"/>
                <a:gd name="T18" fmla="+- 0 329 300"/>
                <a:gd name="T19" fmla="*/ 329 h 2992"/>
                <a:gd name="T20" fmla="+- 0 1224 1224"/>
                <a:gd name="T21" fmla="*/ T20 w 9792"/>
                <a:gd name="T22" fmla="+- 0 348 300"/>
                <a:gd name="T23" fmla="*/ 348 h 2992"/>
                <a:gd name="T24" fmla="+- 0 1224 1224"/>
                <a:gd name="T25" fmla="*/ T24 w 9792"/>
                <a:gd name="T26" fmla="+- 0 3244 300"/>
                <a:gd name="T27" fmla="*/ 3244 h 2992"/>
                <a:gd name="T28" fmla="+- 0 1228 1224"/>
                <a:gd name="T29" fmla="*/ T28 w 9792"/>
                <a:gd name="T30" fmla="+- 0 3263 300"/>
                <a:gd name="T31" fmla="*/ 3263 h 2992"/>
                <a:gd name="T32" fmla="+- 0 1238 1224"/>
                <a:gd name="T33" fmla="*/ T32 w 9792"/>
                <a:gd name="T34" fmla="+- 0 3278 300"/>
                <a:gd name="T35" fmla="*/ 3278 h 2992"/>
                <a:gd name="T36" fmla="+- 0 1253 1224"/>
                <a:gd name="T37" fmla="*/ T36 w 9792"/>
                <a:gd name="T38" fmla="+- 0 3288 300"/>
                <a:gd name="T39" fmla="*/ 3288 h 2992"/>
                <a:gd name="T40" fmla="+- 0 1272 1224"/>
                <a:gd name="T41" fmla="*/ T40 w 9792"/>
                <a:gd name="T42" fmla="+- 0 3292 300"/>
                <a:gd name="T43" fmla="*/ 3292 h 2992"/>
                <a:gd name="T44" fmla="+- 0 10968 1224"/>
                <a:gd name="T45" fmla="*/ T44 w 9792"/>
                <a:gd name="T46" fmla="+- 0 3292 300"/>
                <a:gd name="T47" fmla="*/ 3292 h 2992"/>
                <a:gd name="T48" fmla="+- 0 10987 1224"/>
                <a:gd name="T49" fmla="*/ T48 w 9792"/>
                <a:gd name="T50" fmla="+- 0 3288 300"/>
                <a:gd name="T51" fmla="*/ 3288 h 2992"/>
                <a:gd name="T52" fmla="+- 0 11002 1224"/>
                <a:gd name="T53" fmla="*/ T52 w 9792"/>
                <a:gd name="T54" fmla="+- 0 3278 300"/>
                <a:gd name="T55" fmla="*/ 3278 h 2992"/>
                <a:gd name="T56" fmla="+- 0 11012 1224"/>
                <a:gd name="T57" fmla="*/ T56 w 9792"/>
                <a:gd name="T58" fmla="+- 0 3263 300"/>
                <a:gd name="T59" fmla="*/ 3263 h 2992"/>
                <a:gd name="T60" fmla="+- 0 11014 1224"/>
                <a:gd name="T61" fmla="*/ T60 w 9792"/>
                <a:gd name="T62" fmla="+- 0 3252 300"/>
                <a:gd name="T63" fmla="*/ 3252 h 2992"/>
                <a:gd name="T64" fmla="+- 0 1296 1224"/>
                <a:gd name="T65" fmla="*/ T64 w 9792"/>
                <a:gd name="T66" fmla="+- 0 3252 300"/>
                <a:gd name="T67" fmla="*/ 3252 h 2992"/>
                <a:gd name="T68" fmla="+- 0 1284 1224"/>
                <a:gd name="T69" fmla="*/ T68 w 9792"/>
                <a:gd name="T70" fmla="+- 0 3250 300"/>
                <a:gd name="T71" fmla="*/ 3250 h 2992"/>
                <a:gd name="T72" fmla="+- 0 1273 1224"/>
                <a:gd name="T73" fmla="*/ T72 w 9792"/>
                <a:gd name="T74" fmla="+- 0 3243 300"/>
                <a:gd name="T75" fmla="*/ 3243 h 2992"/>
                <a:gd name="T76" fmla="+- 0 1267 1224"/>
                <a:gd name="T77" fmla="*/ T76 w 9792"/>
                <a:gd name="T78" fmla="+- 0 3233 300"/>
                <a:gd name="T79" fmla="*/ 3233 h 2992"/>
                <a:gd name="T80" fmla="+- 0 1264 1224"/>
                <a:gd name="T81" fmla="*/ T80 w 9792"/>
                <a:gd name="T82" fmla="+- 0 3220 300"/>
                <a:gd name="T83" fmla="*/ 3220 h 2992"/>
                <a:gd name="T84" fmla="+- 0 1264 1224"/>
                <a:gd name="T85" fmla="*/ T84 w 9792"/>
                <a:gd name="T86" fmla="+- 0 372 300"/>
                <a:gd name="T87" fmla="*/ 372 h 2992"/>
                <a:gd name="T88" fmla="+- 0 1267 1224"/>
                <a:gd name="T89" fmla="*/ T88 w 9792"/>
                <a:gd name="T90" fmla="+- 0 360 300"/>
                <a:gd name="T91" fmla="*/ 360 h 2992"/>
                <a:gd name="T92" fmla="+- 0 1273 1224"/>
                <a:gd name="T93" fmla="*/ T92 w 9792"/>
                <a:gd name="T94" fmla="+- 0 349 300"/>
                <a:gd name="T95" fmla="*/ 349 h 2992"/>
                <a:gd name="T96" fmla="+- 0 1284 1224"/>
                <a:gd name="T97" fmla="*/ T96 w 9792"/>
                <a:gd name="T98" fmla="+- 0 343 300"/>
                <a:gd name="T99" fmla="*/ 343 h 2992"/>
                <a:gd name="T100" fmla="+- 0 1296 1224"/>
                <a:gd name="T101" fmla="*/ T100 w 9792"/>
                <a:gd name="T102" fmla="+- 0 340 300"/>
                <a:gd name="T103" fmla="*/ 340 h 2992"/>
                <a:gd name="T104" fmla="+- 0 11014 1224"/>
                <a:gd name="T105" fmla="*/ T104 w 9792"/>
                <a:gd name="T106" fmla="+- 0 340 300"/>
                <a:gd name="T107" fmla="*/ 340 h 2992"/>
                <a:gd name="T108" fmla="+- 0 11012 1224"/>
                <a:gd name="T109" fmla="*/ T108 w 9792"/>
                <a:gd name="T110" fmla="+- 0 329 300"/>
                <a:gd name="T111" fmla="*/ 329 h 2992"/>
                <a:gd name="T112" fmla="+- 0 11002 1224"/>
                <a:gd name="T113" fmla="*/ T112 w 9792"/>
                <a:gd name="T114" fmla="+- 0 314 300"/>
                <a:gd name="T115" fmla="*/ 314 h 2992"/>
                <a:gd name="T116" fmla="+- 0 10987 1224"/>
                <a:gd name="T117" fmla="*/ T116 w 9792"/>
                <a:gd name="T118" fmla="+- 0 304 300"/>
                <a:gd name="T119" fmla="*/ 304 h 2992"/>
                <a:gd name="T120" fmla="+- 0 10968 1224"/>
                <a:gd name="T121" fmla="*/ T120 w 9792"/>
                <a:gd name="T122" fmla="+- 0 300 300"/>
                <a:gd name="T123" fmla="*/ 300 h 2992"/>
                <a:gd name="T124" fmla="+- 0 11014 1224"/>
                <a:gd name="T125" fmla="*/ T124 w 9792"/>
                <a:gd name="T126" fmla="+- 0 340 300"/>
                <a:gd name="T127" fmla="*/ 340 h 2992"/>
                <a:gd name="T128" fmla="+- 0 10944 1224"/>
                <a:gd name="T129" fmla="*/ T128 w 9792"/>
                <a:gd name="T130" fmla="+- 0 340 300"/>
                <a:gd name="T131" fmla="*/ 340 h 2992"/>
                <a:gd name="T132" fmla="+- 0 10956 1224"/>
                <a:gd name="T133" fmla="*/ T132 w 9792"/>
                <a:gd name="T134" fmla="+- 0 343 300"/>
                <a:gd name="T135" fmla="*/ 343 h 2992"/>
                <a:gd name="T136" fmla="+- 0 10967 1224"/>
                <a:gd name="T137" fmla="*/ T136 w 9792"/>
                <a:gd name="T138" fmla="+- 0 349 300"/>
                <a:gd name="T139" fmla="*/ 349 h 2992"/>
                <a:gd name="T140" fmla="+- 0 10973 1224"/>
                <a:gd name="T141" fmla="*/ T140 w 9792"/>
                <a:gd name="T142" fmla="+- 0 360 300"/>
                <a:gd name="T143" fmla="*/ 360 h 2992"/>
                <a:gd name="T144" fmla="+- 0 10976 1224"/>
                <a:gd name="T145" fmla="*/ T144 w 9792"/>
                <a:gd name="T146" fmla="+- 0 372 300"/>
                <a:gd name="T147" fmla="*/ 372 h 2992"/>
                <a:gd name="T148" fmla="+- 0 10976 1224"/>
                <a:gd name="T149" fmla="*/ T148 w 9792"/>
                <a:gd name="T150" fmla="+- 0 3220 300"/>
                <a:gd name="T151" fmla="*/ 3220 h 2992"/>
                <a:gd name="T152" fmla="+- 0 10973 1224"/>
                <a:gd name="T153" fmla="*/ T152 w 9792"/>
                <a:gd name="T154" fmla="+- 0 3233 300"/>
                <a:gd name="T155" fmla="*/ 3233 h 2992"/>
                <a:gd name="T156" fmla="+- 0 10967 1224"/>
                <a:gd name="T157" fmla="*/ T156 w 9792"/>
                <a:gd name="T158" fmla="+- 0 3243 300"/>
                <a:gd name="T159" fmla="*/ 3243 h 2992"/>
                <a:gd name="T160" fmla="+- 0 10956 1224"/>
                <a:gd name="T161" fmla="*/ T160 w 9792"/>
                <a:gd name="T162" fmla="+- 0 3250 300"/>
                <a:gd name="T163" fmla="*/ 3250 h 2992"/>
                <a:gd name="T164" fmla="+- 0 10944 1224"/>
                <a:gd name="T165" fmla="*/ T164 w 9792"/>
                <a:gd name="T166" fmla="+- 0 3252 300"/>
                <a:gd name="T167" fmla="*/ 3252 h 2992"/>
                <a:gd name="T168" fmla="+- 0 11014 1224"/>
                <a:gd name="T169" fmla="*/ T168 w 9792"/>
                <a:gd name="T170" fmla="+- 0 3252 300"/>
                <a:gd name="T171" fmla="*/ 3252 h 2992"/>
                <a:gd name="T172" fmla="+- 0 11016 1224"/>
                <a:gd name="T173" fmla="*/ T172 w 9792"/>
                <a:gd name="T174" fmla="+- 0 3244 300"/>
                <a:gd name="T175" fmla="*/ 3244 h 2992"/>
                <a:gd name="T176" fmla="+- 0 11016 1224"/>
                <a:gd name="T177" fmla="*/ T176 w 9792"/>
                <a:gd name="T178" fmla="+- 0 348 300"/>
                <a:gd name="T179" fmla="*/ 348 h 2992"/>
                <a:gd name="T180" fmla="+- 0 11014 1224"/>
                <a:gd name="T181" fmla="*/ T180 w 9792"/>
                <a:gd name="T182" fmla="+- 0 340 300"/>
                <a:gd name="T183" fmla="*/ 340 h 29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2992">
                  <a:moveTo>
                    <a:pt x="9744" y="0"/>
                  </a:moveTo>
                  <a:lnTo>
                    <a:pt x="48" y="0"/>
                  </a:lnTo>
                  <a:lnTo>
                    <a:pt x="29" y="4"/>
                  </a:lnTo>
                  <a:lnTo>
                    <a:pt x="14" y="14"/>
                  </a:lnTo>
                  <a:lnTo>
                    <a:pt x="4" y="29"/>
                  </a:lnTo>
                  <a:lnTo>
                    <a:pt x="0" y="48"/>
                  </a:lnTo>
                  <a:lnTo>
                    <a:pt x="0" y="2944"/>
                  </a:lnTo>
                  <a:lnTo>
                    <a:pt x="4" y="2963"/>
                  </a:lnTo>
                  <a:lnTo>
                    <a:pt x="14" y="2978"/>
                  </a:lnTo>
                  <a:lnTo>
                    <a:pt x="29" y="2988"/>
                  </a:lnTo>
                  <a:lnTo>
                    <a:pt x="48" y="2992"/>
                  </a:lnTo>
                  <a:lnTo>
                    <a:pt x="9744" y="2992"/>
                  </a:lnTo>
                  <a:lnTo>
                    <a:pt x="9763" y="2988"/>
                  </a:lnTo>
                  <a:lnTo>
                    <a:pt x="9778" y="2978"/>
                  </a:lnTo>
                  <a:lnTo>
                    <a:pt x="9788" y="2963"/>
                  </a:lnTo>
                  <a:lnTo>
                    <a:pt x="9790" y="2952"/>
                  </a:lnTo>
                  <a:lnTo>
                    <a:pt x="72" y="2952"/>
                  </a:lnTo>
                  <a:lnTo>
                    <a:pt x="60" y="2950"/>
                  </a:lnTo>
                  <a:lnTo>
                    <a:pt x="49" y="2943"/>
                  </a:lnTo>
                  <a:lnTo>
                    <a:pt x="43" y="2933"/>
                  </a:lnTo>
                  <a:lnTo>
                    <a:pt x="40" y="2920"/>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2920"/>
                  </a:lnTo>
                  <a:lnTo>
                    <a:pt x="9749" y="2933"/>
                  </a:lnTo>
                  <a:lnTo>
                    <a:pt x="9743" y="2943"/>
                  </a:lnTo>
                  <a:lnTo>
                    <a:pt x="9732" y="2950"/>
                  </a:lnTo>
                  <a:lnTo>
                    <a:pt x="9720" y="2952"/>
                  </a:lnTo>
                  <a:lnTo>
                    <a:pt x="9790" y="2952"/>
                  </a:lnTo>
                  <a:lnTo>
                    <a:pt x="9792" y="2944"/>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2" name="Freeform 1032"/>
            <p:cNvSpPr>
              <a:spLocks/>
            </p:cNvSpPr>
            <p:nvPr/>
          </p:nvSpPr>
          <p:spPr bwMode="auto">
            <a:xfrm>
              <a:off x="1240" y="316"/>
              <a:ext cx="9760" cy="2960"/>
            </a:xfrm>
            <a:custGeom>
              <a:avLst/>
              <a:gdLst>
                <a:gd name="T0" fmla="+- 0 11000 1240"/>
                <a:gd name="T1" fmla="*/ T0 w 9760"/>
                <a:gd name="T2" fmla="+- 0 348 316"/>
                <a:gd name="T3" fmla="*/ 348 h 2960"/>
                <a:gd name="T4" fmla="+- 0 10997 1240"/>
                <a:gd name="T5" fmla="*/ T4 w 9760"/>
                <a:gd name="T6" fmla="+- 0 336 316"/>
                <a:gd name="T7" fmla="*/ 336 h 2960"/>
                <a:gd name="T8" fmla="+- 0 10991 1240"/>
                <a:gd name="T9" fmla="*/ T8 w 9760"/>
                <a:gd name="T10" fmla="+- 0 325 316"/>
                <a:gd name="T11" fmla="*/ 325 h 2960"/>
                <a:gd name="T12" fmla="+- 0 10980 1240"/>
                <a:gd name="T13" fmla="*/ T12 w 9760"/>
                <a:gd name="T14" fmla="+- 0 319 316"/>
                <a:gd name="T15" fmla="*/ 319 h 2960"/>
                <a:gd name="T16" fmla="+- 0 10968 1240"/>
                <a:gd name="T17" fmla="*/ T16 w 9760"/>
                <a:gd name="T18" fmla="+- 0 316 316"/>
                <a:gd name="T19" fmla="*/ 316 h 2960"/>
                <a:gd name="T20" fmla="+- 0 1272 1240"/>
                <a:gd name="T21" fmla="*/ T20 w 9760"/>
                <a:gd name="T22" fmla="+- 0 316 316"/>
                <a:gd name="T23" fmla="*/ 316 h 2960"/>
                <a:gd name="T24" fmla="+- 0 1260 1240"/>
                <a:gd name="T25" fmla="*/ T24 w 9760"/>
                <a:gd name="T26" fmla="+- 0 319 316"/>
                <a:gd name="T27" fmla="*/ 319 h 2960"/>
                <a:gd name="T28" fmla="+- 0 1249 1240"/>
                <a:gd name="T29" fmla="*/ T28 w 9760"/>
                <a:gd name="T30" fmla="+- 0 325 316"/>
                <a:gd name="T31" fmla="*/ 325 h 2960"/>
                <a:gd name="T32" fmla="+- 0 1243 1240"/>
                <a:gd name="T33" fmla="*/ T32 w 9760"/>
                <a:gd name="T34" fmla="+- 0 336 316"/>
                <a:gd name="T35" fmla="*/ 336 h 2960"/>
                <a:gd name="T36" fmla="+- 0 1240 1240"/>
                <a:gd name="T37" fmla="*/ T36 w 9760"/>
                <a:gd name="T38" fmla="+- 0 348 316"/>
                <a:gd name="T39" fmla="*/ 348 h 2960"/>
                <a:gd name="T40" fmla="+- 0 1240 1240"/>
                <a:gd name="T41" fmla="*/ T40 w 9760"/>
                <a:gd name="T42" fmla="+- 0 3244 316"/>
                <a:gd name="T43" fmla="*/ 3244 h 2960"/>
                <a:gd name="T44" fmla="+- 0 1243 1240"/>
                <a:gd name="T45" fmla="*/ T44 w 9760"/>
                <a:gd name="T46" fmla="+- 0 3257 316"/>
                <a:gd name="T47" fmla="*/ 3257 h 2960"/>
                <a:gd name="T48" fmla="+- 0 1249 1240"/>
                <a:gd name="T49" fmla="*/ T48 w 9760"/>
                <a:gd name="T50" fmla="+- 0 3267 316"/>
                <a:gd name="T51" fmla="*/ 3267 h 2960"/>
                <a:gd name="T52" fmla="+- 0 1260 1240"/>
                <a:gd name="T53" fmla="*/ T52 w 9760"/>
                <a:gd name="T54" fmla="+- 0 3274 316"/>
                <a:gd name="T55" fmla="*/ 3274 h 2960"/>
                <a:gd name="T56" fmla="+- 0 1272 1240"/>
                <a:gd name="T57" fmla="*/ T56 w 9760"/>
                <a:gd name="T58" fmla="+- 0 3276 316"/>
                <a:gd name="T59" fmla="*/ 3276 h 2960"/>
                <a:gd name="T60" fmla="+- 0 10968 1240"/>
                <a:gd name="T61" fmla="*/ T60 w 9760"/>
                <a:gd name="T62" fmla="+- 0 3276 316"/>
                <a:gd name="T63" fmla="*/ 3276 h 2960"/>
                <a:gd name="T64" fmla="+- 0 10980 1240"/>
                <a:gd name="T65" fmla="*/ T64 w 9760"/>
                <a:gd name="T66" fmla="+- 0 3274 316"/>
                <a:gd name="T67" fmla="*/ 3274 h 2960"/>
                <a:gd name="T68" fmla="+- 0 10991 1240"/>
                <a:gd name="T69" fmla="*/ T68 w 9760"/>
                <a:gd name="T70" fmla="+- 0 3267 316"/>
                <a:gd name="T71" fmla="*/ 3267 h 2960"/>
                <a:gd name="T72" fmla="+- 0 10997 1240"/>
                <a:gd name="T73" fmla="*/ T72 w 9760"/>
                <a:gd name="T74" fmla="+- 0 3257 316"/>
                <a:gd name="T75" fmla="*/ 3257 h 2960"/>
                <a:gd name="T76" fmla="+- 0 11000 1240"/>
                <a:gd name="T77" fmla="*/ T76 w 9760"/>
                <a:gd name="T78" fmla="+- 0 3244 316"/>
                <a:gd name="T79" fmla="*/ 3244 h 2960"/>
                <a:gd name="T80" fmla="+- 0 11000 1240"/>
                <a:gd name="T81" fmla="*/ T80 w 9760"/>
                <a:gd name="T82" fmla="+- 0 1796 316"/>
                <a:gd name="T83" fmla="*/ 1796 h 2960"/>
                <a:gd name="T84" fmla="+- 0 11000 1240"/>
                <a:gd name="T85" fmla="*/ T84 w 9760"/>
                <a:gd name="T86" fmla="+- 0 348 316"/>
                <a:gd name="T87" fmla="*/ 348 h 29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2960">
                  <a:moveTo>
                    <a:pt x="9760" y="32"/>
                  </a:moveTo>
                  <a:lnTo>
                    <a:pt x="9757" y="20"/>
                  </a:lnTo>
                  <a:lnTo>
                    <a:pt x="9751" y="9"/>
                  </a:lnTo>
                  <a:lnTo>
                    <a:pt x="9740" y="3"/>
                  </a:lnTo>
                  <a:lnTo>
                    <a:pt x="9728" y="0"/>
                  </a:lnTo>
                  <a:lnTo>
                    <a:pt x="32" y="0"/>
                  </a:lnTo>
                  <a:lnTo>
                    <a:pt x="20" y="3"/>
                  </a:lnTo>
                  <a:lnTo>
                    <a:pt x="9" y="9"/>
                  </a:lnTo>
                  <a:lnTo>
                    <a:pt x="3" y="20"/>
                  </a:lnTo>
                  <a:lnTo>
                    <a:pt x="0" y="32"/>
                  </a:lnTo>
                  <a:lnTo>
                    <a:pt x="0" y="2928"/>
                  </a:lnTo>
                  <a:lnTo>
                    <a:pt x="3" y="2941"/>
                  </a:lnTo>
                  <a:lnTo>
                    <a:pt x="9" y="2951"/>
                  </a:lnTo>
                  <a:lnTo>
                    <a:pt x="20" y="2958"/>
                  </a:lnTo>
                  <a:lnTo>
                    <a:pt x="32" y="2960"/>
                  </a:lnTo>
                  <a:lnTo>
                    <a:pt x="9728" y="2960"/>
                  </a:lnTo>
                  <a:lnTo>
                    <a:pt x="9740" y="2958"/>
                  </a:lnTo>
                  <a:lnTo>
                    <a:pt x="9751" y="2951"/>
                  </a:lnTo>
                  <a:lnTo>
                    <a:pt x="9757" y="2941"/>
                  </a:lnTo>
                  <a:lnTo>
                    <a:pt x="9760" y="2928"/>
                  </a:lnTo>
                  <a:lnTo>
                    <a:pt x="9760" y="1480"/>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3" name="Text Box 1033"/>
            <p:cNvSpPr txBox="1">
              <a:spLocks noChangeArrowheads="1"/>
            </p:cNvSpPr>
            <p:nvPr/>
          </p:nvSpPr>
          <p:spPr bwMode="auto">
            <a:xfrm>
              <a:off x="1224" y="300"/>
              <a:ext cx="11932" cy="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1" i="0" u="none" strike="noStrike" kern="0" cap="none" spc="0" normalizeH="0" baseline="0" noProof="0" dirty="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2251075" lvl="0" indent="0" defTabSz="914400" eaLnBrk="1" fontAlgn="auto" latinLnBrk="0" hangingPunct="1">
                <a:lnSpc>
                  <a:spcPct val="140000"/>
                </a:lnSpc>
                <a:spcBef>
                  <a:spcPts val="5"/>
                </a:spcBef>
                <a:spcAft>
                  <a:spcPts val="0"/>
                </a:spcAft>
                <a:buClrTx/>
                <a:buSzTx/>
                <a:buFontTx/>
                <a:buNone/>
                <a:tabLst/>
                <a:defRPr/>
              </a:pP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Map</a:t>
              </a:r>
              <a:r>
                <a:rPr kumimoji="0" lang="es-CL" sz="14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1400" b="0" i="0" u="none" strike="noStrike" kern="0" cap="none" spc="0" normalizeH="0" baseline="0" noProof="0" dirty="0" err="1">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String</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2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Integer</a:t>
              </a:r>
              <a:r>
                <a:rPr kumimoji="0" lang="es-CL" sz="14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1400" b="0" i="0" u="none" strike="noStrike" kern="0" cap="none" spc="3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libros</a:t>
              </a:r>
              <a:r>
                <a:rPr kumimoji="0" lang="es-CL" sz="1400" b="0" i="0" u="none" strike="noStrike" kern="0" cap="none" spc="3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3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new</a:t>
              </a:r>
              <a:r>
                <a:rPr kumimoji="0" lang="es-CL" sz="1400" b="0" i="0" u="none" strike="noStrike" kern="0" cap="none" spc="30" normalizeH="0" baseline="0" noProof="0" dirty="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TreeMap</a:t>
              </a:r>
              <a:r>
                <a:rPr kumimoji="0" lang="es-CL" sz="14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&lt;&gt;</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libros</a:t>
              </a:r>
              <a:r>
                <a:rPr kumimoji="0" lang="es-CL" sz="14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"Head</a:t>
              </a:r>
              <a:r>
                <a:rPr kumimoji="0" lang="es-CL" sz="1400" b="0" i="0" u="none" strike="noStrike" kern="0" cap="none" spc="1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First</a:t>
              </a:r>
              <a:r>
                <a:rPr kumimoji="0" lang="es-CL" sz="14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Java"</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1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25000</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libros</a:t>
              </a:r>
              <a:r>
                <a:rPr kumimoji="0" lang="es-CL" sz="14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The</a:t>
              </a:r>
              <a:r>
                <a:rPr kumimoji="0" lang="es-CL" sz="1400" b="0" i="0" u="none" strike="noStrike" kern="0" cap="none" spc="5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Rust</a:t>
              </a:r>
              <a:r>
                <a:rPr kumimoji="0" lang="es-CL" sz="1400" b="0" i="0" u="none" strike="noStrike" kern="0" cap="none" spc="5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Programming</a:t>
              </a:r>
              <a:r>
                <a:rPr kumimoji="0" lang="es-CL" sz="1400" b="0" i="0" u="none" strike="noStrike" kern="0" cap="none" spc="5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Language</a:t>
              </a:r>
              <a:r>
                <a:rPr kumimoji="0" lang="es-CL" sz="14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23000</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956310" lvl="0" indent="0" defTabSz="914400" eaLnBrk="1" fontAlgn="auto" latinLnBrk="0" hangingPunct="1">
                <a:lnSpc>
                  <a:spcPct val="140000"/>
                </a:lnSpc>
                <a:spcBef>
                  <a:spcPts val="5"/>
                </a:spcBef>
                <a:spcAft>
                  <a:spcPts val="0"/>
                </a:spcAft>
                <a:buClrTx/>
                <a:buSzTx/>
                <a:buFontTx/>
                <a:buNone/>
                <a:tabLst/>
                <a:defRPr/>
              </a:pP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libros</a:t>
              </a:r>
              <a:r>
                <a:rPr kumimoji="0" lang="es-CL" sz="14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Programming</a:t>
              </a:r>
              <a:r>
                <a:rPr kumimoji="0" lang="es-CL" sz="1400" b="0" i="0" u="none" strike="noStrike" kern="0" cap="none" spc="4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In</a:t>
              </a:r>
              <a:r>
                <a:rPr kumimoji="0" lang="es-CL" sz="1400" b="0" i="0" u="none" strike="noStrike" kern="0" cap="none" spc="4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Scala</a:t>
              </a:r>
              <a:r>
                <a:rPr kumimoji="0" lang="es-CL" sz="1400" b="0" i="0" u="none" strike="noStrike" kern="0" cap="none" spc="4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Second</a:t>
              </a:r>
              <a:r>
                <a:rPr kumimoji="0" lang="es-CL" sz="1400" b="0" i="0" u="none" strike="noStrike" kern="0" cap="none" spc="4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Edition</a:t>
              </a:r>
              <a:r>
                <a:rPr kumimoji="0" lang="es-CL" sz="14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4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30000</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5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libros</a:t>
              </a:r>
              <a:r>
                <a:rPr kumimoji="0" lang="es-CL" sz="14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"Cracking</a:t>
              </a:r>
              <a:r>
                <a:rPr kumimoji="0" lang="es-CL" sz="14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The</a:t>
              </a:r>
              <a:r>
                <a:rPr kumimoji="0" lang="es-CL" sz="14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Coding</a:t>
              </a:r>
              <a:r>
                <a:rPr kumimoji="0" lang="es-CL" sz="14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Interview"</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2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28000</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libros</a:t>
              </a:r>
              <a:r>
                <a:rPr kumimoji="0" lang="es-CL" sz="14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Effective</a:t>
              </a:r>
              <a:r>
                <a:rPr kumimoji="0" lang="es-CL" sz="1400" b="0" i="0" u="none" strike="noStrike" kern="0" cap="none" spc="2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Java</a:t>
              </a:r>
              <a:r>
                <a:rPr kumimoji="0" lang="es-CL" sz="14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Third</a:t>
              </a:r>
              <a:r>
                <a:rPr kumimoji="0" lang="es-CL" sz="14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Edition</a:t>
              </a:r>
              <a:r>
                <a:rPr kumimoji="0" lang="es-CL" sz="14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2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340000</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40000"/>
                </a:lnSpc>
                <a:spcBef>
                  <a:spcPts val="10"/>
                </a:spcBef>
                <a:spcAft>
                  <a:spcPts val="0"/>
                </a:spcAft>
                <a:buClrTx/>
                <a:buSzTx/>
                <a:buFontTx/>
                <a:buNone/>
                <a:tabLst/>
                <a:defRPr/>
              </a:pP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libros</a:t>
              </a:r>
              <a:r>
                <a:rPr kumimoji="0" lang="es-CL" sz="14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"Kafka</a:t>
              </a:r>
              <a:r>
                <a:rPr kumimoji="0" lang="es-CL" sz="1400" b="0" i="0" u="none" strike="noStrike" kern="0" cap="none" spc="3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The</a:t>
              </a:r>
              <a:r>
                <a:rPr kumimoji="0" lang="es-CL" sz="1400" b="0" i="0" u="none" strike="noStrike" kern="0" cap="none" spc="3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Definitive</a:t>
              </a:r>
              <a:r>
                <a:rPr kumimoji="0" lang="es-CL" sz="1400" b="0" i="0" u="none" strike="noStrike" kern="0" cap="none" spc="3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Guide</a:t>
              </a:r>
              <a:r>
                <a:rPr kumimoji="0" lang="es-CL" sz="14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3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221199"/>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null</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3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//Valores</a:t>
              </a:r>
              <a:r>
                <a:rPr kumimoji="0" lang="es-CL" sz="1400" b="0" i="0" u="none" strike="noStrike" kern="0" cap="none" spc="3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no</a:t>
              </a:r>
              <a:r>
                <a:rPr kumimoji="0" lang="es-CL" sz="1400" b="0" i="0" u="none" strike="noStrike" kern="0" cap="none" spc="3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pueden</a:t>
              </a:r>
              <a:r>
                <a:rPr kumimoji="0" lang="es-CL" sz="1400" b="0" i="0" u="none" strike="noStrike" kern="0" cap="none" spc="3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ser</a:t>
              </a:r>
              <a:r>
                <a:rPr kumimoji="0" lang="es-CL" sz="1400" b="0" i="0" u="none" strike="noStrike" kern="0" cap="none" spc="30"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null</a:t>
              </a:r>
              <a:r>
                <a:rPr kumimoji="0" lang="es-CL" sz="1400" b="0" i="0" u="none" strike="noStrike" kern="0" cap="none" spc="-555" normalizeH="0" baseline="0" noProof="0" dirty="0">
                  <a:ln>
                    <a:noFill/>
                  </a:ln>
                  <a:solidFill>
                    <a:srgbClr val="AA55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libros</a:t>
              </a:r>
              <a:r>
                <a:rPr kumimoji="0" lang="es-CL" sz="14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"Kafka</a:t>
              </a:r>
              <a:r>
                <a:rPr kumimoji="0" lang="es-CL" sz="1400" b="0" i="0" u="none" strike="noStrike" kern="0" cap="none" spc="1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The</a:t>
              </a:r>
              <a:r>
                <a:rPr kumimoji="0" lang="es-CL" sz="1400" b="0" i="0" u="none" strike="noStrike" kern="0" cap="none" spc="1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Definitive</a:t>
              </a:r>
              <a:r>
                <a:rPr kumimoji="0" lang="es-CL" sz="1400" b="0" i="0" u="none" strike="noStrike" kern="0" cap="none" spc="1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Guide</a:t>
              </a:r>
              <a:r>
                <a:rPr kumimoji="0" lang="es-CL" sz="14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1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24400</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5"/>
                </a:spcBef>
                <a:spcAft>
                  <a:spcPts val="0"/>
                </a:spcAft>
                <a:buClrTx/>
                <a:buSzTx/>
                <a:buFontTx/>
                <a:buNone/>
                <a:tabLst/>
                <a:defRPr/>
              </a:pP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libros</a:t>
              </a:r>
              <a:r>
                <a:rPr kumimoji="0" lang="es-CL" sz="14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forEach</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a:t>
              </a:r>
              <a:r>
                <a:rPr kumimoji="0" lang="es-CL" sz="14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v</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9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1400" b="0" i="0" u="none" strike="noStrike" kern="0" cap="none" spc="9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14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14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a:t>
              </a:r>
              <a:r>
                <a:rPr kumimoji="0" lang="es-CL" sz="14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9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v</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8624811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ES" b="1" dirty="0" err="1"/>
              <a:t>LinkedHashMap</a:t>
            </a:r>
            <a:endParaRPr lang="es-CL" dirty="0"/>
          </a:p>
          <a:p>
            <a:r>
              <a:rPr lang="es-ES" dirty="0" err="1"/>
              <a:t>LinkedHashMap</a:t>
            </a:r>
            <a:r>
              <a:rPr lang="es-ES" dirty="0"/>
              <a:t> es como </a:t>
            </a:r>
            <a:r>
              <a:rPr lang="es-ES" dirty="0" err="1"/>
              <a:t>HashMap</a:t>
            </a:r>
            <a:r>
              <a:rPr lang="es-ES" dirty="0"/>
              <a:t> con una característica adicional de mantener un orden de cosas insertadas en él. </a:t>
            </a:r>
            <a:r>
              <a:rPr lang="es-ES" dirty="0" err="1"/>
              <a:t>HashMap</a:t>
            </a:r>
            <a:r>
              <a:rPr lang="es-ES" dirty="0"/>
              <a:t> ofrece la ventaja de una </a:t>
            </a:r>
            <a:r>
              <a:rPr lang="es-ES" dirty="0" err="1"/>
              <a:t>rapida</a:t>
            </a:r>
            <a:r>
              <a:rPr lang="es-ES" dirty="0"/>
              <a:t> inserción, búsqueda y eliminación</a:t>
            </a:r>
            <a:endParaRPr lang="es-CL" dirty="0"/>
          </a:p>
          <a:p>
            <a:pPr marL="0" indent="0">
              <a:buNone/>
            </a:pPr>
            <a:r>
              <a:rPr lang="es-ES" b="1" dirty="0"/>
              <a:t>Creando </a:t>
            </a:r>
            <a:r>
              <a:rPr lang="es-ES" b="1" dirty="0" err="1"/>
              <a:t>LinkedHashMap</a:t>
            </a:r>
            <a:endParaRPr lang="es-CL" dirty="0"/>
          </a:p>
          <a:p>
            <a:pPr marL="0" indent="0">
              <a:buNone/>
            </a:pPr>
            <a:endParaRPr lang="es-CL" dirty="0"/>
          </a:p>
          <a:p>
            <a:pPr marL="0" indent="0">
              <a:buNone/>
            </a:pPr>
            <a:endParaRPr lang="es-ES" sz="2400" dirty="0"/>
          </a:p>
        </p:txBody>
      </p:sp>
      <p:grpSp>
        <p:nvGrpSpPr>
          <p:cNvPr id="9" name="Grupo 8"/>
          <p:cNvGrpSpPr>
            <a:grpSpLocks/>
          </p:cNvGrpSpPr>
          <p:nvPr/>
        </p:nvGrpSpPr>
        <p:grpSpPr bwMode="auto">
          <a:xfrm>
            <a:off x="2434591" y="4165600"/>
            <a:ext cx="7156450" cy="548640"/>
            <a:chOff x="1224" y="300"/>
            <a:chExt cx="11270" cy="864"/>
          </a:xfrm>
        </p:grpSpPr>
        <p:sp>
          <p:nvSpPr>
            <p:cNvPr id="10" name="AutoShape 1043"/>
            <p:cNvSpPr>
              <a:spLocks/>
            </p:cNvSpPr>
            <p:nvPr/>
          </p:nvSpPr>
          <p:spPr bwMode="auto">
            <a:xfrm>
              <a:off x="1224" y="300"/>
              <a:ext cx="9792" cy="560"/>
            </a:xfrm>
            <a:custGeom>
              <a:avLst/>
              <a:gdLst>
                <a:gd name="T0" fmla="+- 0 10968 1224"/>
                <a:gd name="T1" fmla="*/ T0 w 9792"/>
                <a:gd name="T2" fmla="+- 0 300 300"/>
                <a:gd name="T3" fmla="*/ 300 h 560"/>
                <a:gd name="T4" fmla="+- 0 1272 1224"/>
                <a:gd name="T5" fmla="*/ T4 w 9792"/>
                <a:gd name="T6" fmla="+- 0 300 300"/>
                <a:gd name="T7" fmla="*/ 300 h 560"/>
                <a:gd name="T8" fmla="+- 0 1253 1224"/>
                <a:gd name="T9" fmla="*/ T8 w 9792"/>
                <a:gd name="T10" fmla="+- 0 304 300"/>
                <a:gd name="T11" fmla="*/ 304 h 560"/>
                <a:gd name="T12" fmla="+- 0 1238 1224"/>
                <a:gd name="T13" fmla="*/ T12 w 9792"/>
                <a:gd name="T14" fmla="+- 0 314 300"/>
                <a:gd name="T15" fmla="*/ 314 h 560"/>
                <a:gd name="T16" fmla="+- 0 1228 1224"/>
                <a:gd name="T17" fmla="*/ T16 w 9792"/>
                <a:gd name="T18" fmla="+- 0 329 300"/>
                <a:gd name="T19" fmla="*/ 329 h 560"/>
                <a:gd name="T20" fmla="+- 0 1224 1224"/>
                <a:gd name="T21" fmla="*/ T20 w 9792"/>
                <a:gd name="T22" fmla="+- 0 348 300"/>
                <a:gd name="T23" fmla="*/ 348 h 560"/>
                <a:gd name="T24" fmla="+- 0 1224 1224"/>
                <a:gd name="T25" fmla="*/ T24 w 9792"/>
                <a:gd name="T26" fmla="+- 0 812 300"/>
                <a:gd name="T27" fmla="*/ 812 h 560"/>
                <a:gd name="T28" fmla="+- 0 1228 1224"/>
                <a:gd name="T29" fmla="*/ T28 w 9792"/>
                <a:gd name="T30" fmla="+- 0 831 300"/>
                <a:gd name="T31" fmla="*/ 831 h 560"/>
                <a:gd name="T32" fmla="+- 0 1238 1224"/>
                <a:gd name="T33" fmla="*/ T32 w 9792"/>
                <a:gd name="T34" fmla="+- 0 846 300"/>
                <a:gd name="T35" fmla="*/ 846 h 560"/>
                <a:gd name="T36" fmla="+- 0 1253 1224"/>
                <a:gd name="T37" fmla="*/ T36 w 9792"/>
                <a:gd name="T38" fmla="+- 0 856 300"/>
                <a:gd name="T39" fmla="*/ 856 h 560"/>
                <a:gd name="T40" fmla="+- 0 1272 1224"/>
                <a:gd name="T41" fmla="*/ T40 w 9792"/>
                <a:gd name="T42" fmla="+- 0 860 300"/>
                <a:gd name="T43" fmla="*/ 860 h 560"/>
                <a:gd name="T44" fmla="+- 0 10968 1224"/>
                <a:gd name="T45" fmla="*/ T44 w 9792"/>
                <a:gd name="T46" fmla="+- 0 860 300"/>
                <a:gd name="T47" fmla="*/ 860 h 560"/>
                <a:gd name="T48" fmla="+- 0 10987 1224"/>
                <a:gd name="T49" fmla="*/ T48 w 9792"/>
                <a:gd name="T50" fmla="+- 0 856 300"/>
                <a:gd name="T51" fmla="*/ 856 h 560"/>
                <a:gd name="T52" fmla="+- 0 11002 1224"/>
                <a:gd name="T53" fmla="*/ T52 w 9792"/>
                <a:gd name="T54" fmla="+- 0 846 300"/>
                <a:gd name="T55" fmla="*/ 846 h 560"/>
                <a:gd name="T56" fmla="+- 0 11012 1224"/>
                <a:gd name="T57" fmla="*/ T56 w 9792"/>
                <a:gd name="T58" fmla="+- 0 831 300"/>
                <a:gd name="T59" fmla="*/ 831 h 560"/>
                <a:gd name="T60" fmla="+- 0 11014 1224"/>
                <a:gd name="T61" fmla="*/ T60 w 9792"/>
                <a:gd name="T62" fmla="+- 0 820 300"/>
                <a:gd name="T63" fmla="*/ 820 h 560"/>
                <a:gd name="T64" fmla="+- 0 1296 1224"/>
                <a:gd name="T65" fmla="*/ T64 w 9792"/>
                <a:gd name="T66" fmla="+- 0 820 300"/>
                <a:gd name="T67" fmla="*/ 820 h 560"/>
                <a:gd name="T68" fmla="+- 0 1284 1224"/>
                <a:gd name="T69" fmla="*/ T68 w 9792"/>
                <a:gd name="T70" fmla="+- 0 818 300"/>
                <a:gd name="T71" fmla="*/ 818 h 560"/>
                <a:gd name="T72" fmla="+- 0 1273 1224"/>
                <a:gd name="T73" fmla="*/ T72 w 9792"/>
                <a:gd name="T74" fmla="+- 0 811 300"/>
                <a:gd name="T75" fmla="*/ 811 h 560"/>
                <a:gd name="T76" fmla="+- 0 1267 1224"/>
                <a:gd name="T77" fmla="*/ T76 w 9792"/>
                <a:gd name="T78" fmla="+- 0 801 300"/>
                <a:gd name="T79" fmla="*/ 801 h 560"/>
                <a:gd name="T80" fmla="+- 0 1264 1224"/>
                <a:gd name="T81" fmla="*/ T80 w 9792"/>
                <a:gd name="T82" fmla="+- 0 788 300"/>
                <a:gd name="T83" fmla="*/ 788 h 560"/>
                <a:gd name="T84" fmla="+- 0 1264 1224"/>
                <a:gd name="T85" fmla="*/ T84 w 9792"/>
                <a:gd name="T86" fmla="+- 0 372 300"/>
                <a:gd name="T87" fmla="*/ 372 h 560"/>
                <a:gd name="T88" fmla="+- 0 1267 1224"/>
                <a:gd name="T89" fmla="*/ T88 w 9792"/>
                <a:gd name="T90" fmla="+- 0 360 300"/>
                <a:gd name="T91" fmla="*/ 360 h 560"/>
                <a:gd name="T92" fmla="+- 0 1273 1224"/>
                <a:gd name="T93" fmla="*/ T92 w 9792"/>
                <a:gd name="T94" fmla="+- 0 349 300"/>
                <a:gd name="T95" fmla="*/ 349 h 560"/>
                <a:gd name="T96" fmla="+- 0 1284 1224"/>
                <a:gd name="T97" fmla="*/ T96 w 9792"/>
                <a:gd name="T98" fmla="+- 0 343 300"/>
                <a:gd name="T99" fmla="*/ 343 h 560"/>
                <a:gd name="T100" fmla="+- 0 1296 1224"/>
                <a:gd name="T101" fmla="*/ T100 w 9792"/>
                <a:gd name="T102" fmla="+- 0 340 300"/>
                <a:gd name="T103" fmla="*/ 340 h 560"/>
                <a:gd name="T104" fmla="+- 0 11014 1224"/>
                <a:gd name="T105" fmla="*/ T104 w 9792"/>
                <a:gd name="T106" fmla="+- 0 340 300"/>
                <a:gd name="T107" fmla="*/ 340 h 560"/>
                <a:gd name="T108" fmla="+- 0 11012 1224"/>
                <a:gd name="T109" fmla="*/ T108 w 9792"/>
                <a:gd name="T110" fmla="+- 0 329 300"/>
                <a:gd name="T111" fmla="*/ 329 h 560"/>
                <a:gd name="T112" fmla="+- 0 11002 1224"/>
                <a:gd name="T113" fmla="*/ T112 w 9792"/>
                <a:gd name="T114" fmla="+- 0 314 300"/>
                <a:gd name="T115" fmla="*/ 314 h 560"/>
                <a:gd name="T116" fmla="+- 0 10987 1224"/>
                <a:gd name="T117" fmla="*/ T116 w 9792"/>
                <a:gd name="T118" fmla="+- 0 304 300"/>
                <a:gd name="T119" fmla="*/ 304 h 560"/>
                <a:gd name="T120" fmla="+- 0 10968 1224"/>
                <a:gd name="T121" fmla="*/ T120 w 9792"/>
                <a:gd name="T122" fmla="+- 0 300 300"/>
                <a:gd name="T123" fmla="*/ 300 h 560"/>
                <a:gd name="T124" fmla="+- 0 11014 1224"/>
                <a:gd name="T125" fmla="*/ T124 w 9792"/>
                <a:gd name="T126" fmla="+- 0 340 300"/>
                <a:gd name="T127" fmla="*/ 340 h 560"/>
                <a:gd name="T128" fmla="+- 0 10944 1224"/>
                <a:gd name="T129" fmla="*/ T128 w 9792"/>
                <a:gd name="T130" fmla="+- 0 340 300"/>
                <a:gd name="T131" fmla="*/ 340 h 560"/>
                <a:gd name="T132" fmla="+- 0 10956 1224"/>
                <a:gd name="T133" fmla="*/ T132 w 9792"/>
                <a:gd name="T134" fmla="+- 0 343 300"/>
                <a:gd name="T135" fmla="*/ 343 h 560"/>
                <a:gd name="T136" fmla="+- 0 10967 1224"/>
                <a:gd name="T137" fmla="*/ T136 w 9792"/>
                <a:gd name="T138" fmla="+- 0 349 300"/>
                <a:gd name="T139" fmla="*/ 349 h 560"/>
                <a:gd name="T140" fmla="+- 0 10973 1224"/>
                <a:gd name="T141" fmla="*/ T140 w 9792"/>
                <a:gd name="T142" fmla="+- 0 360 300"/>
                <a:gd name="T143" fmla="*/ 360 h 560"/>
                <a:gd name="T144" fmla="+- 0 10976 1224"/>
                <a:gd name="T145" fmla="*/ T144 w 9792"/>
                <a:gd name="T146" fmla="+- 0 372 300"/>
                <a:gd name="T147" fmla="*/ 372 h 560"/>
                <a:gd name="T148" fmla="+- 0 10976 1224"/>
                <a:gd name="T149" fmla="*/ T148 w 9792"/>
                <a:gd name="T150" fmla="+- 0 788 300"/>
                <a:gd name="T151" fmla="*/ 788 h 560"/>
                <a:gd name="T152" fmla="+- 0 10973 1224"/>
                <a:gd name="T153" fmla="*/ T152 w 9792"/>
                <a:gd name="T154" fmla="+- 0 801 300"/>
                <a:gd name="T155" fmla="*/ 801 h 560"/>
                <a:gd name="T156" fmla="+- 0 10967 1224"/>
                <a:gd name="T157" fmla="*/ T156 w 9792"/>
                <a:gd name="T158" fmla="+- 0 811 300"/>
                <a:gd name="T159" fmla="*/ 811 h 560"/>
                <a:gd name="T160" fmla="+- 0 10956 1224"/>
                <a:gd name="T161" fmla="*/ T160 w 9792"/>
                <a:gd name="T162" fmla="+- 0 818 300"/>
                <a:gd name="T163" fmla="*/ 818 h 560"/>
                <a:gd name="T164" fmla="+- 0 10944 1224"/>
                <a:gd name="T165" fmla="*/ T164 w 9792"/>
                <a:gd name="T166" fmla="+- 0 820 300"/>
                <a:gd name="T167" fmla="*/ 820 h 560"/>
                <a:gd name="T168" fmla="+- 0 11014 1224"/>
                <a:gd name="T169" fmla="*/ T168 w 9792"/>
                <a:gd name="T170" fmla="+- 0 820 300"/>
                <a:gd name="T171" fmla="*/ 820 h 560"/>
                <a:gd name="T172" fmla="+- 0 11016 1224"/>
                <a:gd name="T173" fmla="*/ T172 w 9792"/>
                <a:gd name="T174" fmla="+- 0 812 300"/>
                <a:gd name="T175" fmla="*/ 812 h 560"/>
                <a:gd name="T176" fmla="+- 0 11016 1224"/>
                <a:gd name="T177" fmla="*/ T176 w 9792"/>
                <a:gd name="T178" fmla="+- 0 348 300"/>
                <a:gd name="T179" fmla="*/ 348 h 560"/>
                <a:gd name="T180" fmla="+- 0 11014 1224"/>
                <a:gd name="T181" fmla="*/ T180 w 9792"/>
                <a:gd name="T182" fmla="+- 0 340 300"/>
                <a:gd name="T183" fmla="*/ 340 h 5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560">
                  <a:moveTo>
                    <a:pt x="9744" y="0"/>
                  </a:moveTo>
                  <a:lnTo>
                    <a:pt x="48" y="0"/>
                  </a:lnTo>
                  <a:lnTo>
                    <a:pt x="29" y="4"/>
                  </a:lnTo>
                  <a:lnTo>
                    <a:pt x="14" y="14"/>
                  </a:lnTo>
                  <a:lnTo>
                    <a:pt x="4" y="29"/>
                  </a:lnTo>
                  <a:lnTo>
                    <a:pt x="0" y="48"/>
                  </a:lnTo>
                  <a:lnTo>
                    <a:pt x="0" y="512"/>
                  </a:lnTo>
                  <a:lnTo>
                    <a:pt x="4" y="531"/>
                  </a:lnTo>
                  <a:lnTo>
                    <a:pt x="14" y="546"/>
                  </a:lnTo>
                  <a:lnTo>
                    <a:pt x="29" y="556"/>
                  </a:lnTo>
                  <a:lnTo>
                    <a:pt x="48" y="560"/>
                  </a:lnTo>
                  <a:lnTo>
                    <a:pt x="9744" y="560"/>
                  </a:lnTo>
                  <a:lnTo>
                    <a:pt x="9763" y="556"/>
                  </a:lnTo>
                  <a:lnTo>
                    <a:pt x="9778" y="546"/>
                  </a:lnTo>
                  <a:lnTo>
                    <a:pt x="9788" y="531"/>
                  </a:lnTo>
                  <a:lnTo>
                    <a:pt x="9790" y="520"/>
                  </a:lnTo>
                  <a:lnTo>
                    <a:pt x="72" y="520"/>
                  </a:lnTo>
                  <a:lnTo>
                    <a:pt x="60" y="518"/>
                  </a:lnTo>
                  <a:lnTo>
                    <a:pt x="49" y="511"/>
                  </a:lnTo>
                  <a:lnTo>
                    <a:pt x="43" y="501"/>
                  </a:lnTo>
                  <a:lnTo>
                    <a:pt x="40" y="488"/>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488"/>
                  </a:lnTo>
                  <a:lnTo>
                    <a:pt x="9749" y="501"/>
                  </a:lnTo>
                  <a:lnTo>
                    <a:pt x="9743" y="511"/>
                  </a:lnTo>
                  <a:lnTo>
                    <a:pt x="9732" y="518"/>
                  </a:lnTo>
                  <a:lnTo>
                    <a:pt x="9720" y="520"/>
                  </a:lnTo>
                  <a:lnTo>
                    <a:pt x="9790" y="520"/>
                  </a:lnTo>
                  <a:lnTo>
                    <a:pt x="9792" y="512"/>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a:p>
          </p:txBody>
        </p:sp>
        <p:sp>
          <p:nvSpPr>
            <p:cNvPr id="12" name="Freeform 1044"/>
            <p:cNvSpPr>
              <a:spLocks/>
            </p:cNvSpPr>
            <p:nvPr/>
          </p:nvSpPr>
          <p:spPr bwMode="auto">
            <a:xfrm>
              <a:off x="1240" y="316"/>
              <a:ext cx="9760" cy="528"/>
            </a:xfrm>
            <a:custGeom>
              <a:avLst/>
              <a:gdLst>
                <a:gd name="T0" fmla="+- 0 11000 1240"/>
                <a:gd name="T1" fmla="*/ T0 w 9760"/>
                <a:gd name="T2" fmla="+- 0 348 316"/>
                <a:gd name="T3" fmla="*/ 348 h 528"/>
                <a:gd name="T4" fmla="+- 0 10997 1240"/>
                <a:gd name="T5" fmla="*/ T4 w 9760"/>
                <a:gd name="T6" fmla="+- 0 336 316"/>
                <a:gd name="T7" fmla="*/ 336 h 528"/>
                <a:gd name="T8" fmla="+- 0 10991 1240"/>
                <a:gd name="T9" fmla="*/ T8 w 9760"/>
                <a:gd name="T10" fmla="+- 0 325 316"/>
                <a:gd name="T11" fmla="*/ 325 h 528"/>
                <a:gd name="T12" fmla="+- 0 10980 1240"/>
                <a:gd name="T13" fmla="*/ T12 w 9760"/>
                <a:gd name="T14" fmla="+- 0 319 316"/>
                <a:gd name="T15" fmla="*/ 319 h 528"/>
                <a:gd name="T16" fmla="+- 0 10968 1240"/>
                <a:gd name="T17" fmla="*/ T16 w 9760"/>
                <a:gd name="T18" fmla="+- 0 316 316"/>
                <a:gd name="T19" fmla="*/ 316 h 528"/>
                <a:gd name="T20" fmla="+- 0 1272 1240"/>
                <a:gd name="T21" fmla="*/ T20 w 9760"/>
                <a:gd name="T22" fmla="+- 0 316 316"/>
                <a:gd name="T23" fmla="*/ 316 h 528"/>
                <a:gd name="T24" fmla="+- 0 1260 1240"/>
                <a:gd name="T25" fmla="*/ T24 w 9760"/>
                <a:gd name="T26" fmla="+- 0 319 316"/>
                <a:gd name="T27" fmla="*/ 319 h 528"/>
                <a:gd name="T28" fmla="+- 0 1249 1240"/>
                <a:gd name="T29" fmla="*/ T28 w 9760"/>
                <a:gd name="T30" fmla="+- 0 325 316"/>
                <a:gd name="T31" fmla="*/ 325 h 528"/>
                <a:gd name="T32" fmla="+- 0 1243 1240"/>
                <a:gd name="T33" fmla="*/ T32 w 9760"/>
                <a:gd name="T34" fmla="+- 0 336 316"/>
                <a:gd name="T35" fmla="*/ 336 h 528"/>
                <a:gd name="T36" fmla="+- 0 1240 1240"/>
                <a:gd name="T37" fmla="*/ T36 w 9760"/>
                <a:gd name="T38" fmla="+- 0 348 316"/>
                <a:gd name="T39" fmla="*/ 348 h 528"/>
                <a:gd name="T40" fmla="+- 0 1240 1240"/>
                <a:gd name="T41" fmla="*/ T40 w 9760"/>
                <a:gd name="T42" fmla="+- 0 812 316"/>
                <a:gd name="T43" fmla="*/ 812 h 528"/>
                <a:gd name="T44" fmla="+- 0 1243 1240"/>
                <a:gd name="T45" fmla="*/ T44 w 9760"/>
                <a:gd name="T46" fmla="+- 0 825 316"/>
                <a:gd name="T47" fmla="*/ 825 h 528"/>
                <a:gd name="T48" fmla="+- 0 1249 1240"/>
                <a:gd name="T49" fmla="*/ T48 w 9760"/>
                <a:gd name="T50" fmla="+- 0 835 316"/>
                <a:gd name="T51" fmla="*/ 835 h 528"/>
                <a:gd name="T52" fmla="+- 0 1260 1240"/>
                <a:gd name="T53" fmla="*/ T52 w 9760"/>
                <a:gd name="T54" fmla="+- 0 842 316"/>
                <a:gd name="T55" fmla="*/ 842 h 528"/>
                <a:gd name="T56" fmla="+- 0 1272 1240"/>
                <a:gd name="T57" fmla="*/ T56 w 9760"/>
                <a:gd name="T58" fmla="+- 0 844 316"/>
                <a:gd name="T59" fmla="*/ 844 h 528"/>
                <a:gd name="T60" fmla="+- 0 10968 1240"/>
                <a:gd name="T61" fmla="*/ T60 w 9760"/>
                <a:gd name="T62" fmla="+- 0 844 316"/>
                <a:gd name="T63" fmla="*/ 844 h 528"/>
                <a:gd name="T64" fmla="+- 0 10980 1240"/>
                <a:gd name="T65" fmla="*/ T64 w 9760"/>
                <a:gd name="T66" fmla="+- 0 842 316"/>
                <a:gd name="T67" fmla="*/ 842 h 528"/>
                <a:gd name="T68" fmla="+- 0 10991 1240"/>
                <a:gd name="T69" fmla="*/ T68 w 9760"/>
                <a:gd name="T70" fmla="+- 0 835 316"/>
                <a:gd name="T71" fmla="*/ 835 h 528"/>
                <a:gd name="T72" fmla="+- 0 10997 1240"/>
                <a:gd name="T73" fmla="*/ T72 w 9760"/>
                <a:gd name="T74" fmla="+- 0 825 316"/>
                <a:gd name="T75" fmla="*/ 825 h 528"/>
                <a:gd name="T76" fmla="+- 0 11000 1240"/>
                <a:gd name="T77" fmla="*/ T76 w 9760"/>
                <a:gd name="T78" fmla="+- 0 812 316"/>
                <a:gd name="T79" fmla="*/ 812 h 528"/>
                <a:gd name="T80" fmla="+- 0 11000 1240"/>
                <a:gd name="T81" fmla="*/ T80 w 9760"/>
                <a:gd name="T82" fmla="+- 0 580 316"/>
                <a:gd name="T83" fmla="*/ 580 h 528"/>
                <a:gd name="T84" fmla="+- 0 11000 1240"/>
                <a:gd name="T85" fmla="*/ T84 w 9760"/>
                <a:gd name="T86" fmla="+- 0 348 316"/>
                <a:gd name="T87" fmla="*/ 348 h 5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528">
                  <a:moveTo>
                    <a:pt x="9760" y="32"/>
                  </a:moveTo>
                  <a:lnTo>
                    <a:pt x="9757" y="20"/>
                  </a:lnTo>
                  <a:lnTo>
                    <a:pt x="9751" y="9"/>
                  </a:lnTo>
                  <a:lnTo>
                    <a:pt x="9740" y="3"/>
                  </a:lnTo>
                  <a:lnTo>
                    <a:pt x="9728" y="0"/>
                  </a:lnTo>
                  <a:lnTo>
                    <a:pt x="32" y="0"/>
                  </a:lnTo>
                  <a:lnTo>
                    <a:pt x="20" y="3"/>
                  </a:lnTo>
                  <a:lnTo>
                    <a:pt x="9" y="9"/>
                  </a:lnTo>
                  <a:lnTo>
                    <a:pt x="3" y="20"/>
                  </a:lnTo>
                  <a:lnTo>
                    <a:pt x="0" y="32"/>
                  </a:lnTo>
                  <a:lnTo>
                    <a:pt x="0" y="496"/>
                  </a:lnTo>
                  <a:lnTo>
                    <a:pt x="3" y="509"/>
                  </a:lnTo>
                  <a:lnTo>
                    <a:pt x="9" y="519"/>
                  </a:lnTo>
                  <a:lnTo>
                    <a:pt x="20" y="526"/>
                  </a:lnTo>
                  <a:lnTo>
                    <a:pt x="32" y="528"/>
                  </a:lnTo>
                  <a:lnTo>
                    <a:pt x="9728" y="528"/>
                  </a:lnTo>
                  <a:lnTo>
                    <a:pt x="9740" y="526"/>
                  </a:lnTo>
                  <a:lnTo>
                    <a:pt x="9751" y="519"/>
                  </a:lnTo>
                  <a:lnTo>
                    <a:pt x="9757" y="509"/>
                  </a:lnTo>
                  <a:lnTo>
                    <a:pt x="9760" y="496"/>
                  </a:lnTo>
                  <a:lnTo>
                    <a:pt x="9760" y="264"/>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a:p>
          </p:txBody>
        </p:sp>
        <p:sp>
          <p:nvSpPr>
            <p:cNvPr id="13" name="Text Box 1045"/>
            <p:cNvSpPr txBox="1">
              <a:spLocks noChangeArrowheads="1"/>
            </p:cNvSpPr>
            <p:nvPr/>
          </p:nvSpPr>
          <p:spPr bwMode="auto">
            <a:xfrm>
              <a:off x="1224" y="300"/>
              <a:ext cx="11270"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Bef>
                  <a:spcPts val="45"/>
                </a:spcBef>
                <a:spcAft>
                  <a:spcPts val="0"/>
                </a:spcAft>
              </a:pPr>
              <a:r>
                <a:rPr lang="es-CL" sz="80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s-CL" sz="1200" dirty="0">
                <a:effectLst/>
                <a:latin typeface="Times New Roman" panose="02020603050405020304" pitchFamily="18" charset="0"/>
                <a:ea typeface="Times New Roman" panose="02020603050405020304" pitchFamily="18" charset="0"/>
              </a:endParaRPr>
            </a:p>
            <a:p>
              <a:pPr marL="209550">
                <a:spcBef>
                  <a:spcPts val="5"/>
                </a:spcBef>
                <a:spcAft>
                  <a:spcPts val="0"/>
                </a:spcAft>
              </a:pPr>
              <a:r>
                <a:rPr lang="es-CL" sz="1400" dirty="0" err="1">
                  <a:effectLst/>
                  <a:latin typeface="Courier New" panose="02070309020205020404" pitchFamily="49" charset="0"/>
                  <a:ea typeface="Times New Roman" panose="02020603050405020304" pitchFamily="18" charset="0"/>
                  <a:cs typeface="Times New Roman" panose="02020603050405020304" pitchFamily="18" charset="0"/>
                </a:rPr>
                <a:t>Map</a:t>
              </a:r>
              <a:r>
                <a:rPr lang="es-CL" sz="1400"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s-CL" sz="1400" dirty="0" err="1">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String</a:t>
              </a:r>
              <a:r>
                <a:rPr lang="es-CL" sz="14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400" spc="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err="1">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Double</a:t>
              </a:r>
              <a:r>
                <a:rPr lang="es-CL" sz="1400"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s-CL" sz="1400" spc="55"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effectLst/>
                  <a:latin typeface="Courier New" panose="02070309020205020404" pitchFamily="49" charset="0"/>
                  <a:ea typeface="Times New Roman" panose="02020603050405020304" pitchFamily="18" charset="0"/>
                  <a:cs typeface="Times New Roman" panose="02020603050405020304" pitchFamily="18" charset="0"/>
                </a:rPr>
                <a:t>sismos</a:t>
              </a:r>
              <a:r>
                <a:rPr lang="es-CL" sz="1400" spc="55"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400" spc="55"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new</a:t>
              </a:r>
              <a:r>
                <a:rPr lang="es-CL" sz="1400" spc="55"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err="1">
                  <a:effectLst/>
                  <a:latin typeface="Courier New" panose="02070309020205020404" pitchFamily="49" charset="0"/>
                  <a:ea typeface="Times New Roman" panose="02020603050405020304" pitchFamily="18" charset="0"/>
                  <a:cs typeface="Times New Roman" panose="02020603050405020304" pitchFamily="18" charset="0"/>
                </a:rPr>
                <a:t>LinkedHashMap</a:t>
              </a:r>
              <a:r>
                <a:rPr lang="es-CL" sz="1400"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&lt;&gt;</a:t>
              </a:r>
              <a:r>
                <a:rPr lang="es-CL" sz="14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sz="14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0285955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ES" b="1" dirty="0" smtClean="0"/>
          </a:p>
          <a:p>
            <a:pPr marL="0" indent="0">
              <a:buNone/>
            </a:pPr>
            <a:r>
              <a:rPr lang="es-ES" b="1" dirty="0" smtClean="0"/>
              <a:t>Agregando datos</a:t>
            </a:r>
            <a:endParaRPr lang="es-CL" dirty="0"/>
          </a:p>
          <a:p>
            <a:pPr marL="0" indent="0">
              <a:buNone/>
            </a:pPr>
            <a:endParaRPr lang="es-CL" dirty="0"/>
          </a:p>
          <a:p>
            <a:pPr marL="0" indent="0">
              <a:buNone/>
            </a:pPr>
            <a:endParaRPr lang="es-ES" sz="2400" dirty="0"/>
          </a:p>
        </p:txBody>
      </p:sp>
      <p:grpSp>
        <p:nvGrpSpPr>
          <p:cNvPr id="8" name="Grupo 7"/>
          <p:cNvGrpSpPr>
            <a:grpSpLocks/>
          </p:cNvGrpSpPr>
          <p:nvPr/>
        </p:nvGrpSpPr>
        <p:grpSpPr bwMode="auto">
          <a:xfrm>
            <a:off x="1661531" y="2261095"/>
            <a:ext cx="9077247" cy="3805167"/>
            <a:chOff x="1224" y="30"/>
            <a:chExt cx="11731" cy="4782"/>
          </a:xfrm>
        </p:grpSpPr>
        <p:sp>
          <p:nvSpPr>
            <p:cNvPr id="14" name="AutoShape 1047"/>
            <p:cNvSpPr>
              <a:spLocks/>
            </p:cNvSpPr>
            <p:nvPr/>
          </p:nvSpPr>
          <p:spPr bwMode="auto">
            <a:xfrm>
              <a:off x="1224" y="300"/>
              <a:ext cx="9792" cy="4512"/>
            </a:xfrm>
            <a:custGeom>
              <a:avLst/>
              <a:gdLst>
                <a:gd name="T0" fmla="+- 0 10968 1224"/>
                <a:gd name="T1" fmla="*/ T0 w 9792"/>
                <a:gd name="T2" fmla="+- 0 300 300"/>
                <a:gd name="T3" fmla="*/ 300 h 4512"/>
                <a:gd name="T4" fmla="+- 0 1272 1224"/>
                <a:gd name="T5" fmla="*/ T4 w 9792"/>
                <a:gd name="T6" fmla="+- 0 300 300"/>
                <a:gd name="T7" fmla="*/ 300 h 4512"/>
                <a:gd name="T8" fmla="+- 0 1253 1224"/>
                <a:gd name="T9" fmla="*/ T8 w 9792"/>
                <a:gd name="T10" fmla="+- 0 304 300"/>
                <a:gd name="T11" fmla="*/ 304 h 4512"/>
                <a:gd name="T12" fmla="+- 0 1238 1224"/>
                <a:gd name="T13" fmla="*/ T12 w 9792"/>
                <a:gd name="T14" fmla="+- 0 314 300"/>
                <a:gd name="T15" fmla="*/ 314 h 4512"/>
                <a:gd name="T16" fmla="+- 0 1228 1224"/>
                <a:gd name="T17" fmla="*/ T16 w 9792"/>
                <a:gd name="T18" fmla="+- 0 329 300"/>
                <a:gd name="T19" fmla="*/ 329 h 4512"/>
                <a:gd name="T20" fmla="+- 0 1224 1224"/>
                <a:gd name="T21" fmla="*/ T20 w 9792"/>
                <a:gd name="T22" fmla="+- 0 348 300"/>
                <a:gd name="T23" fmla="*/ 348 h 4512"/>
                <a:gd name="T24" fmla="+- 0 1224 1224"/>
                <a:gd name="T25" fmla="*/ T24 w 9792"/>
                <a:gd name="T26" fmla="+- 0 4764 300"/>
                <a:gd name="T27" fmla="*/ 4764 h 4512"/>
                <a:gd name="T28" fmla="+- 0 1228 1224"/>
                <a:gd name="T29" fmla="*/ T28 w 9792"/>
                <a:gd name="T30" fmla="+- 0 4783 300"/>
                <a:gd name="T31" fmla="*/ 4783 h 4512"/>
                <a:gd name="T32" fmla="+- 0 1238 1224"/>
                <a:gd name="T33" fmla="*/ T32 w 9792"/>
                <a:gd name="T34" fmla="+- 0 4798 300"/>
                <a:gd name="T35" fmla="*/ 4798 h 4512"/>
                <a:gd name="T36" fmla="+- 0 1253 1224"/>
                <a:gd name="T37" fmla="*/ T36 w 9792"/>
                <a:gd name="T38" fmla="+- 0 4808 300"/>
                <a:gd name="T39" fmla="*/ 4808 h 4512"/>
                <a:gd name="T40" fmla="+- 0 1272 1224"/>
                <a:gd name="T41" fmla="*/ T40 w 9792"/>
                <a:gd name="T42" fmla="+- 0 4812 300"/>
                <a:gd name="T43" fmla="*/ 4812 h 4512"/>
                <a:gd name="T44" fmla="+- 0 10968 1224"/>
                <a:gd name="T45" fmla="*/ T44 w 9792"/>
                <a:gd name="T46" fmla="+- 0 4812 300"/>
                <a:gd name="T47" fmla="*/ 4812 h 4512"/>
                <a:gd name="T48" fmla="+- 0 10987 1224"/>
                <a:gd name="T49" fmla="*/ T48 w 9792"/>
                <a:gd name="T50" fmla="+- 0 4808 300"/>
                <a:gd name="T51" fmla="*/ 4808 h 4512"/>
                <a:gd name="T52" fmla="+- 0 11002 1224"/>
                <a:gd name="T53" fmla="*/ T52 w 9792"/>
                <a:gd name="T54" fmla="+- 0 4798 300"/>
                <a:gd name="T55" fmla="*/ 4798 h 4512"/>
                <a:gd name="T56" fmla="+- 0 11012 1224"/>
                <a:gd name="T57" fmla="*/ T56 w 9792"/>
                <a:gd name="T58" fmla="+- 0 4783 300"/>
                <a:gd name="T59" fmla="*/ 4783 h 4512"/>
                <a:gd name="T60" fmla="+- 0 11014 1224"/>
                <a:gd name="T61" fmla="*/ T60 w 9792"/>
                <a:gd name="T62" fmla="+- 0 4772 300"/>
                <a:gd name="T63" fmla="*/ 4772 h 4512"/>
                <a:gd name="T64" fmla="+- 0 1296 1224"/>
                <a:gd name="T65" fmla="*/ T64 w 9792"/>
                <a:gd name="T66" fmla="+- 0 4772 300"/>
                <a:gd name="T67" fmla="*/ 4772 h 4512"/>
                <a:gd name="T68" fmla="+- 0 1284 1224"/>
                <a:gd name="T69" fmla="*/ T68 w 9792"/>
                <a:gd name="T70" fmla="+- 0 4770 300"/>
                <a:gd name="T71" fmla="*/ 4770 h 4512"/>
                <a:gd name="T72" fmla="+- 0 1273 1224"/>
                <a:gd name="T73" fmla="*/ T72 w 9792"/>
                <a:gd name="T74" fmla="+- 0 4763 300"/>
                <a:gd name="T75" fmla="*/ 4763 h 4512"/>
                <a:gd name="T76" fmla="+- 0 1267 1224"/>
                <a:gd name="T77" fmla="*/ T76 w 9792"/>
                <a:gd name="T78" fmla="+- 0 4753 300"/>
                <a:gd name="T79" fmla="*/ 4753 h 4512"/>
                <a:gd name="T80" fmla="+- 0 1264 1224"/>
                <a:gd name="T81" fmla="*/ T80 w 9792"/>
                <a:gd name="T82" fmla="+- 0 4740 300"/>
                <a:gd name="T83" fmla="*/ 4740 h 4512"/>
                <a:gd name="T84" fmla="+- 0 1264 1224"/>
                <a:gd name="T85" fmla="*/ T84 w 9792"/>
                <a:gd name="T86" fmla="+- 0 372 300"/>
                <a:gd name="T87" fmla="*/ 372 h 4512"/>
                <a:gd name="T88" fmla="+- 0 1267 1224"/>
                <a:gd name="T89" fmla="*/ T88 w 9792"/>
                <a:gd name="T90" fmla="+- 0 360 300"/>
                <a:gd name="T91" fmla="*/ 360 h 4512"/>
                <a:gd name="T92" fmla="+- 0 1273 1224"/>
                <a:gd name="T93" fmla="*/ T92 w 9792"/>
                <a:gd name="T94" fmla="+- 0 349 300"/>
                <a:gd name="T95" fmla="*/ 349 h 4512"/>
                <a:gd name="T96" fmla="+- 0 1284 1224"/>
                <a:gd name="T97" fmla="*/ T96 w 9792"/>
                <a:gd name="T98" fmla="+- 0 343 300"/>
                <a:gd name="T99" fmla="*/ 343 h 4512"/>
                <a:gd name="T100" fmla="+- 0 1296 1224"/>
                <a:gd name="T101" fmla="*/ T100 w 9792"/>
                <a:gd name="T102" fmla="+- 0 340 300"/>
                <a:gd name="T103" fmla="*/ 340 h 4512"/>
                <a:gd name="T104" fmla="+- 0 11014 1224"/>
                <a:gd name="T105" fmla="*/ T104 w 9792"/>
                <a:gd name="T106" fmla="+- 0 340 300"/>
                <a:gd name="T107" fmla="*/ 340 h 4512"/>
                <a:gd name="T108" fmla="+- 0 11012 1224"/>
                <a:gd name="T109" fmla="*/ T108 w 9792"/>
                <a:gd name="T110" fmla="+- 0 329 300"/>
                <a:gd name="T111" fmla="*/ 329 h 4512"/>
                <a:gd name="T112" fmla="+- 0 11002 1224"/>
                <a:gd name="T113" fmla="*/ T112 w 9792"/>
                <a:gd name="T114" fmla="+- 0 314 300"/>
                <a:gd name="T115" fmla="*/ 314 h 4512"/>
                <a:gd name="T116" fmla="+- 0 10987 1224"/>
                <a:gd name="T117" fmla="*/ T116 w 9792"/>
                <a:gd name="T118" fmla="+- 0 304 300"/>
                <a:gd name="T119" fmla="*/ 304 h 4512"/>
                <a:gd name="T120" fmla="+- 0 10968 1224"/>
                <a:gd name="T121" fmla="*/ T120 w 9792"/>
                <a:gd name="T122" fmla="+- 0 300 300"/>
                <a:gd name="T123" fmla="*/ 300 h 4512"/>
                <a:gd name="T124" fmla="+- 0 11014 1224"/>
                <a:gd name="T125" fmla="*/ T124 w 9792"/>
                <a:gd name="T126" fmla="+- 0 340 300"/>
                <a:gd name="T127" fmla="*/ 340 h 4512"/>
                <a:gd name="T128" fmla="+- 0 10944 1224"/>
                <a:gd name="T129" fmla="*/ T128 w 9792"/>
                <a:gd name="T130" fmla="+- 0 340 300"/>
                <a:gd name="T131" fmla="*/ 340 h 4512"/>
                <a:gd name="T132" fmla="+- 0 10956 1224"/>
                <a:gd name="T133" fmla="*/ T132 w 9792"/>
                <a:gd name="T134" fmla="+- 0 343 300"/>
                <a:gd name="T135" fmla="*/ 343 h 4512"/>
                <a:gd name="T136" fmla="+- 0 10967 1224"/>
                <a:gd name="T137" fmla="*/ T136 w 9792"/>
                <a:gd name="T138" fmla="+- 0 349 300"/>
                <a:gd name="T139" fmla="*/ 349 h 4512"/>
                <a:gd name="T140" fmla="+- 0 10973 1224"/>
                <a:gd name="T141" fmla="*/ T140 w 9792"/>
                <a:gd name="T142" fmla="+- 0 360 300"/>
                <a:gd name="T143" fmla="*/ 360 h 4512"/>
                <a:gd name="T144" fmla="+- 0 10976 1224"/>
                <a:gd name="T145" fmla="*/ T144 w 9792"/>
                <a:gd name="T146" fmla="+- 0 372 300"/>
                <a:gd name="T147" fmla="*/ 372 h 4512"/>
                <a:gd name="T148" fmla="+- 0 10976 1224"/>
                <a:gd name="T149" fmla="*/ T148 w 9792"/>
                <a:gd name="T150" fmla="+- 0 4740 300"/>
                <a:gd name="T151" fmla="*/ 4740 h 4512"/>
                <a:gd name="T152" fmla="+- 0 10973 1224"/>
                <a:gd name="T153" fmla="*/ T152 w 9792"/>
                <a:gd name="T154" fmla="+- 0 4753 300"/>
                <a:gd name="T155" fmla="*/ 4753 h 4512"/>
                <a:gd name="T156" fmla="+- 0 10967 1224"/>
                <a:gd name="T157" fmla="*/ T156 w 9792"/>
                <a:gd name="T158" fmla="+- 0 4763 300"/>
                <a:gd name="T159" fmla="*/ 4763 h 4512"/>
                <a:gd name="T160" fmla="+- 0 10956 1224"/>
                <a:gd name="T161" fmla="*/ T160 w 9792"/>
                <a:gd name="T162" fmla="+- 0 4770 300"/>
                <a:gd name="T163" fmla="*/ 4770 h 4512"/>
                <a:gd name="T164" fmla="+- 0 10944 1224"/>
                <a:gd name="T165" fmla="*/ T164 w 9792"/>
                <a:gd name="T166" fmla="+- 0 4772 300"/>
                <a:gd name="T167" fmla="*/ 4772 h 4512"/>
                <a:gd name="T168" fmla="+- 0 11014 1224"/>
                <a:gd name="T169" fmla="*/ T168 w 9792"/>
                <a:gd name="T170" fmla="+- 0 4772 300"/>
                <a:gd name="T171" fmla="*/ 4772 h 4512"/>
                <a:gd name="T172" fmla="+- 0 11016 1224"/>
                <a:gd name="T173" fmla="*/ T172 w 9792"/>
                <a:gd name="T174" fmla="+- 0 4764 300"/>
                <a:gd name="T175" fmla="*/ 4764 h 4512"/>
                <a:gd name="T176" fmla="+- 0 11016 1224"/>
                <a:gd name="T177" fmla="*/ T176 w 9792"/>
                <a:gd name="T178" fmla="+- 0 348 300"/>
                <a:gd name="T179" fmla="*/ 348 h 4512"/>
                <a:gd name="T180" fmla="+- 0 11014 1224"/>
                <a:gd name="T181" fmla="*/ T180 w 9792"/>
                <a:gd name="T182" fmla="+- 0 340 300"/>
                <a:gd name="T183" fmla="*/ 340 h 451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4512">
                  <a:moveTo>
                    <a:pt x="9744" y="0"/>
                  </a:moveTo>
                  <a:lnTo>
                    <a:pt x="48" y="0"/>
                  </a:lnTo>
                  <a:lnTo>
                    <a:pt x="29" y="4"/>
                  </a:lnTo>
                  <a:lnTo>
                    <a:pt x="14" y="14"/>
                  </a:lnTo>
                  <a:lnTo>
                    <a:pt x="4" y="29"/>
                  </a:lnTo>
                  <a:lnTo>
                    <a:pt x="0" y="48"/>
                  </a:lnTo>
                  <a:lnTo>
                    <a:pt x="0" y="4464"/>
                  </a:lnTo>
                  <a:lnTo>
                    <a:pt x="4" y="4483"/>
                  </a:lnTo>
                  <a:lnTo>
                    <a:pt x="14" y="4498"/>
                  </a:lnTo>
                  <a:lnTo>
                    <a:pt x="29" y="4508"/>
                  </a:lnTo>
                  <a:lnTo>
                    <a:pt x="48" y="4512"/>
                  </a:lnTo>
                  <a:lnTo>
                    <a:pt x="9744" y="4512"/>
                  </a:lnTo>
                  <a:lnTo>
                    <a:pt x="9763" y="4508"/>
                  </a:lnTo>
                  <a:lnTo>
                    <a:pt x="9778" y="4498"/>
                  </a:lnTo>
                  <a:lnTo>
                    <a:pt x="9788" y="4483"/>
                  </a:lnTo>
                  <a:lnTo>
                    <a:pt x="9790" y="4472"/>
                  </a:lnTo>
                  <a:lnTo>
                    <a:pt x="72" y="4472"/>
                  </a:lnTo>
                  <a:lnTo>
                    <a:pt x="60" y="4470"/>
                  </a:lnTo>
                  <a:lnTo>
                    <a:pt x="49" y="4463"/>
                  </a:lnTo>
                  <a:lnTo>
                    <a:pt x="43" y="4453"/>
                  </a:lnTo>
                  <a:lnTo>
                    <a:pt x="40" y="4440"/>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4440"/>
                  </a:lnTo>
                  <a:lnTo>
                    <a:pt x="9749" y="4453"/>
                  </a:lnTo>
                  <a:lnTo>
                    <a:pt x="9743" y="4463"/>
                  </a:lnTo>
                  <a:lnTo>
                    <a:pt x="9732" y="4470"/>
                  </a:lnTo>
                  <a:lnTo>
                    <a:pt x="9720" y="4472"/>
                  </a:lnTo>
                  <a:lnTo>
                    <a:pt x="9790" y="4472"/>
                  </a:lnTo>
                  <a:lnTo>
                    <a:pt x="9792" y="4464"/>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5" name="Freeform 1048"/>
            <p:cNvSpPr>
              <a:spLocks/>
            </p:cNvSpPr>
            <p:nvPr/>
          </p:nvSpPr>
          <p:spPr bwMode="auto">
            <a:xfrm>
              <a:off x="1240" y="316"/>
              <a:ext cx="9760" cy="4480"/>
            </a:xfrm>
            <a:custGeom>
              <a:avLst/>
              <a:gdLst>
                <a:gd name="T0" fmla="+- 0 11000 1240"/>
                <a:gd name="T1" fmla="*/ T0 w 9760"/>
                <a:gd name="T2" fmla="+- 0 348 316"/>
                <a:gd name="T3" fmla="*/ 348 h 4480"/>
                <a:gd name="T4" fmla="+- 0 10997 1240"/>
                <a:gd name="T5" fmla="*/ T4 w 9760"/>
                <a:gd name="T6" fmla="+- 0 336 316"/>
                <a:gd name="T7" fmla="*/ 336 h 4480"/>
                <a:gd name="T8" fmla="+- 0 10991 1240"/>
                <a:gd name="T9" fmla="*/ T8 w 9760"/>
                <a:gd name="T10" fmla="+- 0 325 316"/>
                <a:gd name="T11" fmla="*/ 325 h 4480"/>
                <a:gd name="T12" fmla="+- 0 10980 1240"/>
                <a:gd name="T13" fmla="*/ T12 w 9760"/>
                <a:gd name="T14" fmla="+- 0 319 316"/>
                <a:gd name="T15" fmla="*/ 319 h 4480"/>
                <a:gd name="T16" fmla="+- 0 10968 1240"/>
                <a:gd name="T17" fmla="*/ T16 w 9760"/>
                <a:gd name="T18" fmla="+- 0 316 316"/>
                <a:gd name="T19" fmla="*/ 316 h 4480"/>
                <a:gd name="T20" fmla="+- 0 1272 1240"/>
                <a:gd name="T21" fmla="*/ T20 w 9760"/>
                <a:gd name="T22" fmla="+- 0 316 316"/>
                <a:gd name="T23" fmla="*/ 316 h 4480"/>
                <a:gd name="T24" fmla="+- 0 1260 1240"/>
                <a:gd name="T25" fmla="*/ T24 w 9760"/>
                <a:gd name="T26" fmla="+- 0 319 316"/>
                <a:gd name="T27" fmla="*/ 319 h 4480"/>
                <a:gd name="T28" fmla="+- 0 1249 1240"/>
                <a:gd name="T29" fmla="*/ T28 w 9760"/>
                <a:gd name="T30" fmla="+- 0 325 316"/>
                <a:gd name="T31" fmla="*/ 325 h 4480"/>
                <a:gd name="T32" fmla="+- 0 1243 1240"/>
                <a:gd name="T33" fmla="*/ T32 w 9760"/>
                <a:gd name="T34" fmla="+- 0 336 316"/>
                <a:gd name="T35" fmla="*/ 336 h 4480"/>
                <a:gd name="T36" fmla="+- 0 1240 1240"/>
                <a:gd name="T37" fmla="*/ T36 w 9760"/>
                <a:gd name="T38" fmla="+- 0 348 316"/>
                <a:gd name="T39" fmla="*/ 348 h 4480"/>
                <a:gd name="T40" fmla="+- 0 1240 1240"/>
                <a:gd name="T41" fmla="*/ T40 w 9760"/>
                <a:gd name="T42" fmla="+- 0 4764 316"/>
                <a:gd name="T43" fmla="*/ 4764 h 4480"/>
                <a:gd name="T44" fmla="+- 0 1243 1240"/>
                <a:gd name="T45" fmla="*/ T44 w 9760"/>
                <a:gd name="T46" fmla="+- 0 4777 316"/>
                <a:gd name="T47" fmla="*/ 4777 h 4480"/>
                <a:gd name="T48" fmla="+- 0 1249 1240"/>
                <a:gd name="T49" fmla="*/ T48 w 9760"/>
                <a:gd name="T50" fmla="+- 0 4787 316"/>
                <a:gd name="T51" fmla="*/ 4787 h 4480"/>
                <a:gd name="T52" fmla="+- 0 1260 1240"/>
                <a:gd name="T53" fmla="*/ T52 w 9760"/>
                <a:gd name="T54" fmla="+- 0 4794 316"/>
                <a:gd name="T55" fmla="*/ 4794 h 4480"/>
                <a:gd name="T56" fmla="+- 0 1272 1240"/>
                <a:gd name="T57" fmla="*/ T56 w 9760"/>
                <a:gd name="T58" fmla="+- 0 4796 316"/>
                <a:gd name="T59" fmla="*/ 4796 h 4480"/>
                <a:gd name="T60" fmla="+- 0 10968 1240"/>
                <a:gd name="T61" fmla="*/ T60 w 9760"/>
                <a:gd name="T62" fmla="+- 0 4796 316"/>
                <a:gd name="T63" fmla="*/ 4796 h 4480"/>
                <a:gd name="T64" fmla="+- 0 10980 1240"/>
                <a:gd name="T65" fmla="*/ T64 w 9760"/>
                <a:gd name="T66" fmla="+- 0 4794 316"/>
                <a:gd name="T67" fmla="*/ 4794 h 4480"/>
                <a:gd name="T68" fmla="+- 0 10991 1240"/>
                <a:gd name="T69" fmla="*/ T68 w 9760"/>
                <a:gd name="T70" fmla="+- 0 4787 316"/>
                <a:gd name="T71" fmla="*/ 4787 h 4480"/>
                <a:gd name="T72" fmla="+- 0 10997 1240"/>
                <a:gd name="T73" fmla="*/ T72 w 9760"/>
                <a:gd name="T74" fmla="+- 0 4777 316"/>
                <a:gd name="T75" fmla="*/ 4777 h 4480"/>
                <a:gd name="T76" fmla="+- 0 11000 1240"/>
                <a:gd name="T77" fmla="*/ T76 w 9760"/>
                <a:gd name="T78" fmla="+- 0 4764 316"/>
                <a:gd name="T79" fmla="*/ 4764 h 4480"/>
                <a:gd name="T80" fmla="+- 0 11000 1240"/>
                <a:gd name="T81" fmla="*/ T80 w 9760"/>
                <a:gd name="T82" fmla="+- 0 2556 316"/>
                <a:gd name="T83" fmla="*/ 2556 h 4480"/>
                <a:gd name="T84" fmla="+- 0 11000 1240"/>
                <a:gd name="T85" fmla="*/ T84 w 9760"/>
                <a:gd name="T86" fmla="+- 0 348 316"/>
                <a:gd name="T87" fmla="*/ 348 h 44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4480">
                  <a:moveTo>
                    <a:pt x="9760" y="32"/>
                  </a:moveTo>
                  <a:lnTo>
                    <a:pt x="9757" y="20"/>
                  </a:lnTo>
                  <a:lnTo>
                    <a:pt x="9751" y="9"/>
                  </a:lnTo>
                  <a:lnTo>
                    <a:pt x="9740" y="3"/>
                  </a:lnTo>
                  <a:lnTo>
                    <a:pt x="9728" y="0"/>
                  </a:lnTo>
                  <a:lnTo>
                    <a:pt x="32" y="0"/>
                  </a:lnTo>
                  <a:lnTo>
                    <a:pt x="20" y="3"/>
                  </a:lnTo>
                  <a:lnTo>
                    <a:pt x="9" y="9"/>
                  </a:lnTo>
                  <a:lnTo>
                    <a:pt x="3" y="20"/>
                  </a:lnTo>
                  <a:lnTo>
                    <a:pt x="0" y="32"/>
                  </a:lnTo>
                  <a:lnTo>
                    <a:pt x="0" y="4448"/>
                  </a:lnTo>
                  <a:lnTo>
                    <a:pt x="3" y="4461"/>
                  </a:lnTo>
                  <a:lnTo>
                    <a:pt x="9" y="4471"/>
                  </a:lnTo>
                  <a:lnTo>
                    <a:pt x="20" y="4478"/>
                  </a:lnTo>
                  <a:lnTo>
                    <a:pt x="32" y="4480"/>
                  </a:lnTo>
                  <a:lnTo>
                    <a:pt x="9728" y="4480"/>
                  </a:lnTo>
                  <a:lnTo>
                    <a:pt x="9740" y="4478"/>
                  </a:lnTo>
                  <a:lnTo>
                    <a:pt x="9751" y="4471"/>
                  </a:lnTo>
                  <a:lnTo>
                    <a:pt x="9757" y="4461"/>
                  </a:lnTo>
                  <a:lnTo>
                    <a:pt x="9760" y="4448"/>
                  </a:lnTo>
                  <a:lnTo>
                    <a:pt x="9760" y="2240"/>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6" name="Text Box 1049"/>
            <p:cNvSpPr txBox="1">
              <a:spLocks noChangeArrowheads="1"/>
            </p:cNvSpPr>
            <p:nvPr/>
          </p:nvSpPr>
          <p:spPr bwMode="auto">
            <a:xfrm>
              <a:off x="1224" y="30"/>
              <a:ext cx="11731" cy="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1" i="0" u="none" strike="noStrike" kern="0" cap="none" spc="0" normalizeH="0" baseline="0" noProof="0" dirty="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2781300" lvl="0" indent="0" defTabSz="914400" eaLnBrk="1" fontAlgn="auto" latinLnBrk="0" hangingPunct="1">
                <a:lnSpc>
                  <a:spcPct val="140000"/>
                </a:lnSpc>
                <a:spcBef>
                  <a:spcPts val="5"/>
                </a:spcBef>
                <a:spcAft>
                  <a:spcPts val="0"/>
                </a:spcAft>
                <a:buClrTx/>
                <a:buSzTx/>
                <a:buFontTx/>
                <a:buNone/>
                <a:tabLst/>
                <a:defRPr/>
              </a:pPr>
              <a:r>
                <a:rPr kumimoji="0" lang="es-CL" sz="11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sismos</a:t>
              </a:r>
              <a:r>
                <a:rPr kumimoji="0" lang="es-CL" sz="11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"31</a:t>
              </a:r>
              <a:r>
                <a:rPr kumimoji="0" lang="es-CL" sz="1100" b="0" i="0" u="none" strike="noStrike" kern="0" cap="none" spc="2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km</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NO</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Camiña</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2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4.5</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endParaRPr kumimoji="0" lang="es-CL" sz="1100" b="0" i="0" u="none" strike="noStrike" kern="0" cap="none" spc="5"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2781300" lvl="0" indent="0" defTabSz="914400" eaLnBrk="1" fontAlgn="auto" latinLnBrk="0" hangingPunct="1">
                <a:lnSpc>
                  <a:spcPct val="140000"/>
                </a:lnSpc>
                <a:spcBef>
                  <a:spcPts val="5"/>
                </a:spcBef>
                <a:spcAft>
                  <a:spcPts val="0"/>
                </a:spcAft>
                <a:buClrTx/>
                <a:buSzTx/>
                <a:buFontTx/>
                <a:buNone/>
                <a:tabLst/>
                <a:defRPr/>
              </a:pP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sismos</a:t>
              </a:r>
              <a:r>
                <a:rPr kumimoji="0" lang="es-CL" sz="110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"73</a:t>
              </a:r>
              <a:r>
                <a:rPr kumimoji="0" lang="es-CL" sz="1100" b="0" i="0" u="none" strike="noStrike" kern="0" cap="none" spc="2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km</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1100" b="0" i="0" u="none" strike="noStrike" kern="0" cap="none" spc="2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a:t>
              </a:r>
              <a:r>
                <a:rPr kumimoji="0" lang="es-CL" sz="1100" b="0" i="0" u="none" strike="noStrike" kern="0" cap="none" spc="2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Calama"</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2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4.2</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endParaRPr kumimoji="0" lang="es-CL" sz="1100" b="0" i="0" u="none" strike="noStrike" kern="0" cap="none" spc="5"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2781300" lvl="0" indent="0" defTabSz="914400" eaLnBrk="1" fontAlgn="auto" latinLnBrk="0" hangingPunct="1">
                <a:lnSpc>
                  <a:spcPct val="140000"/>
                </a:lnSpc>
                <a:spcBef>
                  <a:spcPts val="5"/>
                </a:spcBef>
                <a:spcAft>
                  <a:spcPts val="0"/>
                </a:spcAft>
                <a:buClrTx/>
                <a:buSzTx/>
                <a:buFontTx/>
                <a:buNone/>
                <a:tabLst/>
                <a:defRPr/>
              </a:pP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sismos</a:t>
              </a:r>
              <a:r>
                <a:rPr kumimoji="0" lang="es-CL" sz="110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"68</a:t>
              </a:r>
              <a:r>
                <a:rPr kumimoji="0" lang="es-CL" sz="1100" b="0" i="0" u="none" strike="noStrike" kern="0" cap="none" spc="2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km</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SO</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Tongoy</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2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3.8</a:t>
              </a:r>
              <a:r>
                <a:rPr kumimoji="0" lang="es-CL" sz="1100" b="0" i="0" u="none" strike="noStrike" kern="0" cap="none" spc="0"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100" b="0" i="0" u="none" strike="noStrike" kern="0" cap="none" spc="5"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2781300" lvl="0" indent="0" defTabSz="914400" eaLnBrk="1" fontAlgn="auto" latinLnBrk="0" hangingPunct="1">
                <a:lnSpc>
                  <a:spcPct val="140000"/>
                </a:lnSpc>
                <a:spcBef>
                  <a:spcPts val="5"/>
                </a:spcBef>
                <a:spcAft>
                  <a:spcPts val="0"/>
                </a:spcAft>
                <a:buClrTx/>
                <a:buSzTx/>
                <a:buFontTx/>
                <a:buNone/>
                <a:tabLst/>
                <a:defRPr/>
              </a:pP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sismos</a:t>
              </a:r>
              <a:r>
                <a:rPr kumimoji="0" lang="es-CL" sz="110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"52</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km</a:t>
              </a:r>
              <a:r>
                <a:rPr kumimoji="0" lang="es-CL" sz="1100" b="0" i="0" u="none" strike="noStrike" kern="0" cap="none" spc="3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1100" b="0" i="0" u="none" strike="noStrike" kern="0" cap="none" spc="3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a:t>
              </a:r>
              <a:r>
                <a:rPr kumimoji="0" lang="es-CL" sz="1100" b="0" i="0" u="none" strike="noStrike" kern="0" cap="none" spc="3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a:t>
              </a:r>
              <a:r>
                <a:rPr kumimoji="0" lang="es-CL" sz="1100" b="0" i="0" u="none" strike="noStrike" kern="0" cap="none" spc="3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Mejillones"</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3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3.6</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5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endParaRPr kumimoji="0" lang="es-CL" sz="1100" b="0" i="0" u="none" strike="noStrike" kern="0" cap="none" spc="-555"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2781300" lvl="0" indent="0" defTabSz="914400" eaLnBrk="1" fontAlgn="auto" latinLnBrk="0" hangingPunct="1">
                <a:lnSpc>
                  <a:spcPct val="140000"/>
                </a:lnSpc>
                <a:spcBef>
                  <a:spcPts val="5"/>
                </a:spcBef>
                <a:spcAft>
                  <a:spcPts val="0"/>
                </a:spcAft>
                <a:buClrTx/>
                <a:buSzTx/>
                <a:buFontTx/>
                <a:buNone/>
                <a:tabLst/>
                <a:defRPr/>
              </a:pP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sismos</a:t>
              </a:r>
              <a:r>
                <a:rPr kumimoji="0" lang="es-CL" sz="110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"68</a:t>
              </a:r>
              <a:r>
                <a:rPr kumimoji="0" lang="es-CL" sz="1100" b="0" i="0" u="none" strike="noStrike" kern="0" cap="none" spc="2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km</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SO</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Tongoy</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2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3.6</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endParaRPr kumimoji="0" lang="es-CL" sz="1100" b="0" i="0" u="none" strike="noStrike" kern="0" cap="none" spc="5"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2781300" lvl="0" indent="0" defTabSz="914400" eaLnBrk="1" fontAlgn="auto" latinLnBrk="0" hangingPunct="1">
                <a:lnSpc>
                  <a:spcPct val="140000"/>
                </a:lnSpc>
                <a:spcBef>
                  <a:spcPts val="5"/>
                </a:spcBef>
                <a:spcAft>
                  <a:spcPts val="0"/>
                </a:spcAft>
                <a:buClrTx/>
                <a:buSzTx/>
                <a:buFontTx/>
                <a:buNone/>
                <a:tabLst/>
                <a:defRPr/>
              </a:pP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sismos</a:t>
              </a:r>
              <a:r>
                <a:rPr kumimoji="0" lang="es-CL" sz="110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"121</a:t>
              </a:r>
              <a:r>
                <a:rPr kumimoji="0" lang="es-CL" sz="1100" b="0" i="0" u="none" strike="noStrike" kern="0" cap="none" spc="3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km</a:t>
              </a:r>
              <a:r>
                <a:rPr kumimoji="0" lang="es-CL" sz="1100" b="0" i="0" u="none" strike="noStrike" kern="0" cap="none" spc="4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1100" b="0" i="0" u="none" strike="noStrike" kern="0" cap="none" spc="3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a:t>
              </a:r>
              <a:r>
                <a:rPr kumimoji="0" lang="es-CL" sz="1100" b="0" i="0" u="none" strike="noStrike" kern="0" cap="none" spc="4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a:t>
              </a:r>
              <a:r>
                <a:rPr kumimoji="0" lang="es-CL" sz="1100" b="0" i="0" u="none" strike="noStrike" kern="0" cap="none" spc="3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Pichilemu</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4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3.2</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5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endParaRPr kumimoji="0" lang="es-CL" sz="1100" b="0" i="0" u="none" strike="noStrike" kern="0" cap="none" spc="-555"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2781300" lvl="0" indent="0" defTabSz="914400" eaLnBrk="1" fontAlgn="auto" latinLnBrk="0" hangingPunct="1">
                <a:lnSpc>
                  <a:spcPct val="140000"/>
                </a:lnSpc>
                <a:spcBef>
                  <a:spcPts val="5"/>
                </a:spcBef>
                <a:spcAft>
                  <a:spcPts val="0"/>
                </a:spcAft>
                <a:buClrTx/>
                <a:buSzTx/>
                <a:buFontTx/>
                <a:buNone/>
                <a:tabLst/>
                <a:defRPr/>
              </a:pP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sismos</a:t>
              </a:r>
              <a:r>
                <a:rPr kumimoji="0" lang="es-CL" sz="110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"126</a:t>
              </a:r>
              <a:r>
                <a:rPr kumimoji="0" lang="es-CL" sz="1100" b="0" i="0" u="none" strike="noStrike" kern="0" cap="none" spc="3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km</a:t>
              </a:r>
              <a:r>
                <a:rPr kumimoji="0" lang="es-CL" sz="1100" b="0" i="0" u="none" strike="noStrike" kern="0" cap="none" spc="4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1100" b="0" i="0" u="none" strike="noStrike" kern="0" cap="none" spc="3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a:t>
              </a:r>
              <a:r>
                <a:rPr kumimoji="0" lang="es-CL" sz="1100" b="0" i="0" u="none" strike="noStrike" kern="0" cap="none" spc="4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a:t>
              </a:r>
              <a:r>
                <a:rPr kumimoji="0" lang="es-CL" sz="1100" b="0" i="0" u="none" strike="noStrike" kern="0" cap="none" spc="3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Pichilemu</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4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3.5</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1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1981200" lvl="0" indent="0" defTabSz="914400" eaLnBrk="1" fontAlgn="auto" latinLnBrk="0" hangingPunct="1">
                <a:lnSpc>
                  <a:spcPct val="140000"/>
                </a:lnSpc>
                <a:spcBef>
                  <a:spcPts val="15"/>
                </a:spcBef>
                <a:spcAft>
                  <a:spcPts val="0"/>
                </a:spcAft>
                <a:buClrTx/>
                <a:buSzTx/>
                <a:buFontTx/>
                <a:buNone/>
                <a:tabLst/>
                <a:defRPr/>
              </a:pPr>
              <a:r>
                <a:rPr kumimoji="0" lang="es-CL" sz="11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sismos</a:t>
              </a:r>
              <a:r>
                <a:rPr kumimoji="0" lang="es-CL" sz="11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"84</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km</a:t>
              </a:r>
              <a:r>
                <a:rPr kumimoji="0" lang="es-CL" sz="1100" b="0" i="0" u="none" strike="noStrike" kern="0" cap="none" spc="3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a:t>
              </a:r>
              <a:r>
                <a:rPr kumimoji="0" lang="es-CL" sz="1100" b="0" i="0" u="none" strike="noStrike" kern="0" cap="none" spc="3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a:t>
              </a:r>
              <a:r>
                <a:rPr kumimoji="0" lang="es-CL" sz="1100" b="0" i="0" u="none" strike="noStrike" kern="0" cap="none" spc="3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San</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Pedro</a:t>
              </a:r>
              <a:r>
                <a:rPr kumimoji="0" lang="es-CL" sz="1100" b="0" i="0" u="none" strike="noStrike" kern="0" cap="none" spc="3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a:t>
              </a:r>
              <a:r>
                <a:rPr kumimoji="0" lang="es-CL" sz="1100" b="0" i="0" u="none" strike="noStrike" kern="0" cap="none" spc="2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Atacama"</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3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3.0</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55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endParaRPr kumimoji="0" lang="es-CL" sz="1100" b="0" i="0" u="none" strike="noStrike" kern="0" cap="none" spc="-555"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1981200" lvl="0" indent="0" defTabSz="914400" eaLnBrk="1" fontAlgn="auto" latinLnBrk="0" hangingPunct="1">
                <a:lnSpc>
                  <a:spcPct val="140000"/>
                </a:lnSpc>
                <a:spcBef>
                  <a:spcPts val="15"/>
                </a:spcBef>
                <a:spcAft>
                  <a:spcPts val="0"/>
                </a:spcAft>
                <a:buClrTx/>
                <a:buSzTx/>
                <a:buFontTx/>
                <a:buNone/>
                <a:tabLst/>
                <a:defRPr/>
              </a:pP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sismos</a:t>
              </a:r>
              <a:r>
                <a:rPr kumimoji="0" lang="es-CL" sz="110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"63</a:t>
              </a:r>
              <a:r>
                <a:rPr kumimoji="0" lang="es-CL" sz="1100" b="0" i="0" u="none" strike="noStrike" kern="0" cap="none" spc="1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km</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SO</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Ollagüe</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1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3.1</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endParaRPr kumimoji="0" lang="es-CL" sz="1100" b="0" i="0" u="none" strike="noStrike" kern="0" cap="none" spc="5"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1981200" lvl="0" indent="0" defTabSz="914400" eaLnBrk="1" fontAlgn="auto" latinLnBrk="0" hangingPunct="1">
                <a:lnSpc>
                  <a:spcPct val="140000"/>
                </a:lnSpc>
                <a:spcBef>
                  <a:spcPts val="15"/>
                </a:spcBef>
                <a:spcAft>
                  <a:spcPts val="0"/>
                </a:spcAft>
                <a:buClrTx/>
                <a:buSzTx/>
                <a:buFontTx/>
                <a:buNone/>
                <a:tabLst/>
                <a:defRPr/>
              </a:pP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sismos</a:t>
              </a:r>
              <a:r>
                <a:rPr kumimoji="0" lang="es-CL" sz="110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"68</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km</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1100" b="0" i="0" u="none" strike="noStrike" kern="0" cap="none" spc="2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Combarbalá</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2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3.4</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endParaRPr kumimoji="0" lang="es-CL" sz="1100" b="0" i="0" u="none" strike="noStrike" kern="0" cap="none" spc="5"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1981200" lvl="0" indent="0" defTabSz="914400" eaLnBrk="1" fontAlgn="auto" latinLnBrk="0" hangingPunct="1">
                <a:lnSpc>
                  <a:spcPct val="140000"/>
                </a:lnSpc>
                <a:spcBef>
                  <a:spcPts val="15"/>
                </a:spcBef>
                <a:spcAft>
                  <a:spcPts val="0"/>
                </a:spcAft>
                <a:buClrTx/>
                <a:buSzTx/>
                <a:buFontTx/>
                <a:buNone/>
                <a:tabLst/>
                <a:defRPr/>
              </a:pP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sismos</a:t>
              </a:r>
              <a:r>
                <a:rPr kumimoji="0" lang="es-CL" sz="110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"29</a:t>
              </a:r>
              <a:r>
                <a:rPr kumimoji="0" lang="es-CL" sz="1100" b="0" i="0" u="none" strike="noStrike" kern="0" cap="none" spc="1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km</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a:t>
              </a:r>
              <a:r>
                <a:rPr kumimoji="0" lang="es-CL" sz="1100" b="0" i="0" u="none" strike="noStrike" kern="0" cap="none" spc="1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err="1">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Tongoy</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1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3.0</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1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1908175" lvl="0" indent="0" defTabSz="914400" eaLnBrk="1" fontAlgn="auto" latinLnBrk="0" hangingPunct="1">
                <a:lnSpc>
                  <a:spcPct val="140000"/>
                </a:lnSpc>
                <a:spcBef>
                  <a:spcPts val="10"/>
                </a:spcBef>
                <a:spcAft>
                  <a:spcPts val="0"/>
                </a:spcAft>
                <a:buClrTx/>
                <a:buSzTx/>
                <a:buFontTx/>
                <a:buNone/>
                <a:tabLst/>
                <a:defRPr/>
              </a:pPr>
              <a:r>
                <a:rPr kumimoji="0" lang="es-CL" sz="11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sismos</a:t>
              </a:r>
              <a:r>
                <a:rPr kumimoji="0" lang="es-CL" sz="11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"51</a:t>
              </a:r>
              <a:r>
                <a:rPr kumimoji="0" lang="es-CL" sz="1100" b="0" i="0" u="none" strike="noStrike" kern="0" cap="none" spc="1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km</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SO</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Los</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Vilos"</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1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4.0</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endParaRPr kumimoji="0" lang="es-CL" sz="1100" b="0" i="0" u="none" strike="noStrike" kern="0" cap="none" spc="5"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1908175" lvl="0" indent="0" defTabSz="914400" eaLnBrk="1" fontAlgn="auto" latinLnBrk="0" hangingPunct="1">
                <a:lnSpc>
                  <a:spcPct val="140000"/>
                </a:lnSpc>
                <a:spcBef>
                  <a:spcPts val="10"/>
                </a:spcBef>
                <a:spcAft>
                  <a:spcPts val="0"/>
                </a:spcAft>
                <a:buClrTx/>
                <a:buSzTx/>
                <a:buFontTx/>
                <a:buNone/>
                <a:tabLst/>
                <a:defRPr/>
              </a:pP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sismos</a:t>
              </a:r>
              <a:r>
                <a:rPr kumimoji="0" lang="es-CL" sz="110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put</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"51</a:t>
              </a:r>
              <a:r>
                <a:rPr kumimoji="0" lang="es-CL" sz="1100" b="0" i="0" u="none" strike="noStrike" kern="0" cap="none" spc="1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km</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SO</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Los</a:t>
              </a:r>
              <a:r>
                <a:rPr kumimoji="0" lang="es-CL" sz="1100" b="0" i="0" u="none" strike="noStrike" kern="0" cap="none" spc="15"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Vilos"</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1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3.5</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endParaRPr kumimoji="0" lang="es-CL" sz="1100" b="0" i="0" u="none" strike="noStrike" kern="0" cap="none" spc="5" normalizeH="0" baseline="0" noProof="0" dirty="0"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209550" marR="1908175" lvl="0" indent="0" defTabSz="914400" eaLnBrk="1" fontAlgn="auto" latinLnBrk="0" hangingPunct="1">
                <a:lnSpc>
                  <a:spcPct val="140000"/>
                </a:lnSpc>
                <a:spcBef>
                  <a:spcPts val="10"/>
                </a:spcBef>
                <a:spcAft>
                  <a:spcPts val="0"/>
                </a:spcAft>
                <a:buClrTx/>
                <a:buSzTx/>
                <a:buFontTx/>
                <a:buNone/>
                <a:tabLst/>
                <a:defRPr/>
              </a:pP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sismos</a:t>
              </a:r>
              <a:r>
                <a:rPr kumimoji="0" lang="es-CL" sz="1100" b="0" i="0" u="none" strike="noStrike" kern="0" cap="none" spc="0" normalizeH="0" baseline="0" noProof="0" dirty="0" err="1" smtClean="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err="1" smtClean="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forEach</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a:t>
              </a:r>
              <a:r>
                <a:rPr kumimoji="0" lang="es-CL" sz="11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v</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6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1100" b="0" i="0" u="none" strike="noStrike" kern="0" cap="none" spc="6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11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11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a:t>
              </a:r>
              <a:r>
                <a:rPr kumimoji="0" lang="es-CL" sz="11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6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1100" b="0" i="0" u="none" strike="noStrike" kern="0" cap="none" spc="6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100" b="0" i="0" u="none" strike="noStrike" kern="0" cap="none" spc="0" normalizeH="0" baseline="0" noProof="0" dirty="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100" b="0" i="0" u="none" strike="noStrike" kern="0" cap="none" spc="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v</a:t>
              </a:r>
              <a:r>
                <a:rPr kumimoji="0" lang="es-CL" sz="11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1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568129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smtClean="0"/>
              <a:t>Filtrando </a:t>
            </a:r>
            <a:r>
              <a:rPr lang="es-ES" b="1" dirty="0"/>
              <a:t>con .</a:t>
            </a:r>
            <a:r>
              <a:rPr lang="es-ES" b="1" dirty="0" err="1"/>
              <a:t>filter</a:t>
            </a:r>
            <a:endParaRPr lang="es-CL" dirty="0"/>
          </a:p>
          <a:p>
            <a:r>
              <a:rPr lang="es-ES" dirty="0"/>
              <a:t>Los sismos mayores a 3.5 grados</a:t>
            </a:r>
            <a:endParaRPr lang="es-CL" dirty="0"/>
          </a:p>
          <a:p>
            <a:pPr marL="0" indent="0">
              <a:buNone/>
            </a:pPr>
            <a:endParaRPr lang="es-CL" dirty="0"/>
          </a:p>
          <a:p>
            <a:pPr marL="0" indent="0">
              <a:buNone/>
            </a:pPr>
            <a:endParaRPr lang="es-ES" sz="2400" dirty="0"/>
          </a:p>
        </p:txBody>
      </p:sp>
      <p:grpSp>
        <p:nvGrpSpPr>
          <p:cNvPr id="9" name="Grupo 8"/>
          <p:cNvGrpSpPr>
            <a:grpSpLocks/>
          </p:cNvGrpSpPr>
          <p:nvPr/>
        </p:nvGrpSpPr>
        <p:grpSpPr bwMode="auto">
          <a:xfrm>
            <a:off x="1117600" y="2261213"/>
            <a:ext cx="9936480" cy="888365"/>
            <a:chOff x="1224" y="292"/>
            <a:chExt cx="9792" cy="1399"/>
          </a:xfrm>
        </p:grpSpPr>
        <p:sp>
          <p:nvSpPr>
            <p:cNvPr id="10" name="AutoShape 1055"/>
            <p:cNvSpPr>
              <a:spLocks/>
            </p:cNvSpPr>
            <p:nvPr/>
          </p:nvSpPr>
          <p:spPr bwMode="auto">
            <a:xfrm>
              <a:off x="1224" y="292"/>
              <a:ext cx="9792" cy="864"/>
            </a:xfrm>
            <a:custGeom>
              <a:avLst/>
              <a:gdLst>
                <a:gd name="T0" fmla="+- 0 10968 1224"/>
                <a:gd name="T1" fmla="*/ T0 w 9792"/>
                <a:gd name="T2" fmla="+- 0 292 292"/>
                <a:gd name="T3" fmla="*/ 292 h 864"/>
                <a:gd name="T4" fmla="+- 0 1272 1224"/>
                <a:gd name="T5" fmla="*/ T4 w 9792"/>
                <a:gd name="T6" fmla="+- 0 292 292"/>
                <a:gd name="T7" fmla="*/ 292 h 864"/>
                <a:gd name="T8" fmla="+- 0 1253 1224"/>
                <a:gd name="T9" fmla="*/ T8 w 9792"/>
                <a:gd name="T10" fmla="+- 0 296 292"/>
                <a:gd name="T11" fmla="*/ 296 h 864"/>
                <a:gd name="T12" fmla="+- 0 1238 1224"/>
                <a:gd name="T13" fmla="*/ T12 w 9792"/>
                <a:gd name="T14" fmla="+- 0 306 292"/>
                <a:gd name="T15" fmla="*/ 306 h 864"/>
                <a:gd name="T16" fmla="+- 0 1228 1224"/>
                <a:gd name="T17" fmla="*/ T16 w 9792"/>
                <a:gd name="T18" fmla="+- 0 321 292"/>
                <a:gd name="T19" fmla="*/ 321 h 864"/>
                <a:gd name="T20" fmla="+- 0 1224 1224"/>
                <a:gd name="T21" fmla="*/ T20 w 9792"/>
                <a:gd name="T22" fmla="+- 0 340 292"/>
                <a:gd name="T23" fmla="*/ 340 h 864"/>
                <a:gd name="T24" fmla="+- 0 1224 1224"/>
                <a:gd name="T25" fmla="*/ T24 w 9792"/>
                <a:gd name="T26" fmla="+- 0 1108 292"/>
                <a:gd name="T27" fmla="*/ 1108 h 864"/>
                <a:gd name="T28" fmla="+- 0 1228 1224"/>
                <a:gd name="T29" fmla="*/ T28 w 9792"/>
                <a:gd name="T30" fmla="+- 0 1127 292"/>
                <a:gd name="T31" fmla="*/ 1127 h 864"/>
                <a:gd name="T32" fmla="+- 0 1238 1224"/>
                <a:gd name="T33" fmla="*/ T32 w 9792"/>
                <a:gd name="T34" fmla="+- 0 1142 292"/>
                <a:gd name="T35" fmla="*/ 1142 h 864"/>
                <a:gd name="T36" fmla="+- 0 1253 1224"/>
                <a:gd name="T37" fmla="*/ T36 w 9792"/>
                <a:gd name="T38" fmla="+- 0 1152 292"/>
                <a:gd name="T39" fmla="*/ 1152 h 864"/>
                <a:gd name="T40" fmla="+- 0 1272 1224"/>
                <a:gd name="T41" fmla="*/ T40 w 9792"/>
                <a:gd name="T42" fmla="+- 0 1156 292"/>
                <a:gd name="T43" fmla="*/ 1156 h 864"/>
                <a:gd name="T44" fmla="+- 0 10968 1224"/>
                <a:gd name="T45" fmla="*/ T44 w 9792"/>
                <a:gd name="T46" fmla="+- 0 1156 292"/>
                <a:gd name="T47" fmla="*/ 1156 h 864"/>
                <a:gd name="T48" fmla="+- 0 10987 1224"/>
                <a:gd name="T49" fmla="*/ T48 w 9792"/>
                <a:gd name="T50" fmla="+- 0 1152 292"/>
                <a:gd name="T51" fmla="*/ 1152 h 864"/>
                <a:gd name="T52" fmla="+- 0 11002 1224"/>
                <a:gd name="T53" fmla="*/ T52 w 9792"/>
                <a:gd name="T54" fmla="+- 0 1142 292"/>
                <a:gd name="T55" fmla="*/ 1142 h 864"/>
                <a:gd name="T56" fmla="+- 0 11012 1224"/>
                <a:gd name="T57" fmla="*/ T56 w 9792"/>
                <a:gd name="T58" fmla="+- 0 1127 292"/>
                <a:gd name="T59" fmla="*/ 1127 h 864"/>
                <a:gd name="T60" fmla="+- 0 11014 1224"/>
                <a:gd name="T61" fmla="*/ T60 w 9792"/>
                <a:gd name="T62" fmla="+- 0 1116 292"/>
                <a:gd name="T63" fmla="*/ 1116 h 864"/>
                <a:gd name="T64" fmla="+- 0 1296 1224"/>
                <a:gd name="T65" fmla="*/ T64 w 9792"/>
                <a:gd name="T66" fmla="+- 0 1116 292"/>
                <a:gd name="T67" fmla="*/ 1116 h 864"/>
                <a:gd name="T68" fmla="+- 0 1284 1224"/>
                <a:gd name="T69" fmla="*/ T68 w 9792"/>
                <a:gd name="T70" fmla="+- 0 1114 292"/>
                <a:gd name="T71" fmla="*/ 1114 h 864"/>
                <a:gd name="T72" fmla="+- 0 1273 1224"/>
                <a:gd name="T73" fmla="*/ T72 w 9792"/>
                <a:gd name="T74" fmla="+- 0 1107 292"/>
                <a:gd name="T75" fmla="*/ 1107 h 864"/>
                <a:gd name="T76" fmla="+- 0 1267 1224"/>
                <a:gd name="T77" fmla="*/ T76 w 9792"/>
                <a:gd name="T78" fmla="+- 0 1097 292"/>
                <a:gd name="T79" fmla="*/ 1097 h 864"/>
                <a:gd name="T80" fmla="+- 0 1264 1224"/>
                <a:gd name="T81" fmla="*/ T80 w 9792"/>
                <a:gd name="T82" fmla="+- 0 1084 292"/>
                <a:gd name="T83" fmla="*/ 1084 h 864"/>
                <a:gd name="T84" fmla="+- 0 1264 1224"/>
                <a:gd name="T85" fmla="*/ T84 w 9792"/>
                <a:gd name="T86" fmla="+- 0 364 292"/>
                <a:gd name="T87" fmla="*/ 364 h 864"/>
                <a:gd name="T88" fmla="+- 0 1267 1224"/>
                <a:gd name="T89" fmla="*/ T88 w 9792"/>
                <a:gd name="T90" fmla="+- 0 352 292"/>
                <a:gd name="T91" fmla="*/ 352 h 864"/>
                <a:gd name="T92" fmla="+- 0 1273 1224"/>
                <a:gd name="T93" fmla="*/ T92 w 9792"/>
                <a:gd name="T94" fmla="+- 0 341 292"/>
                <a:gd name="T95" fmla="*/ 341 h 864"/>
                <a:gd name="T96" fmla="+- 0 1284 1224"/>
                <a:gd name="T97" fmla="*/ T96 w 9792"/>
                <a:gd name="T98" fmla="+- 0 335 292"/>
                <a:gd name="T99" fmla="*/ 335 h 864"/>
                <a:gd name="T100" fmla="+- 0 1296 1224"/>
                <a:gd name="T101" fmla="*/ T100 w 9792"/>
                <a:gd name="T102" fmla="+- 0 332 292"/>
                <a:gd name="T103" fmla="*/ 332 h 864"/>
                <a:gd name="T104" fmla="+- 0 11014 1224"/>
                <a:gd name="T105" fmla="*/ T104 w 9792"/>
                <a:gd name="T106" fmla="+- 0 332 292"/>
                <a:gd name="T107" fmla="*/ 332 h 864"/>
                <a:gd name="T108" fmla="+- 0 11012 1224"/>
                <a:gd name="T109" fmla="*/ T108 w 9792"/>
                <a:gd name="T110" fmla="+- 0 321 292"/>
                <a:gd name="T111" fmla="*/ 321 h 864"/>
                <a:gd name="T112" fmla="+- 0 11002 1224"/>
                <a:gd name="T113" fmla="*/ T112 w 9792"/>
                <a:gd name="T114" fmla="+- 0 306 292"/>
                <a:gd name="T115" fmla="*/ 306 h 864"/>
                <a:gd name="T116" fmla="+- 0 10987 1224"/>
                <a:gd name="T117" fmla="*/ T116 w 9792"/>
                <a:gd name="T118" fmla="+- 0 296 292"/>
                <a:gd name="T119" fmla="*/ 296 h 864"/>
                <a:gd name="T120" fmla="+- 0 10968 1224"/>
                <a:gd name="T121" fmla="*/ T120 w 9792"/>
                <a:gd name="T122" fmla="+- 0 292 292"/>
                <a:gd name="T123" fmla="*/ 292 h 864"/>
                <a:gd name="T124" fmla="+- 0 11014 1224"/>
                <a:gd name="T125" fmla="*/ T124 w 9792"/>
                <a:gd name="T126" fmla="+- 0 332 292"/>
                <a:gd name="T127" fmla="*/ 332 h 864"/>
                <a:gd name="T128" fmla="+- 0 10944 1224"/>
                <a:gd name="T129" fmla="*/ T128 w 9792"/>
                <a:gd name="T130" fmla="+- 0 332 292"/>
                <a:gd name="T131" fmla="*/ 332 h 864"/>
                <a:gd name="T132" fmla="+- 0 10956 1224"/>
                <a:gd name="T133" fmla="*/ T132 w 9792"/>
                <a:gd name="T134" fmla="+- 0 335 292"/>
                <a:gd name="T135" fmla="*/ 335 h 864"/>
                <a:gd name="T136" fmla="+- 0 10967 1224"/>
                <a:gd name="T137" fmla="*/ T136 w 9792"/>
                <a:gd name="T138" fmla="+- 0 341 292"/>
                <a:gd name="T139" fmla="*/ 341 h 864"/>
                <a:gd name="T140" fmla="+- 0 10973 1224"/>
                <a:gd name="T141" fmla="*/ T140 w 9792"/>
                <a:gd name="T142" fmla="+- 0 352 292"/>
                <a:gd name="T143" fmla="*/ 352 h 864"/>
                <a:gd name="T144" fmla="+- 0 10976 1224"/>
                <a:gd name="T145" fmla="*/ T144 w 9792"/>
                <a:gd name="T146" fmla="+- 0 364 292"/>
                <a:gd name="T147" fmla="*/ 364 h 864"/>
                <a:gd name="T148" fmla="+- 0 10976 1224"/>
                <a:gd name="T149" fmla="*/ T148 w 9792"/>
                <a:gd name="T150" fmla="+- 0 1084 292"/>
                <a:gd name="T151" fmla="*/ 1084 h 864"/>
                <a:gd name="T152" fmla="+- 0 10973 1224"/>
                <a:gd name="T153" fmla="*/ T152 w 9792"/>
                <a:gd name="T154" fmla="+- 0 1097 292"/>
                <a:gd name="T155" fmla="*/ 1097 h 864"/>
                <a:gd name="T156" fmla="+- 0 10967 1224"/>
                <a:gd name="T157" fmla="*/ T156 w 9792"/>
                <a:gd name="T158" fmla="+- 0 1107 292"/>
                <a:gd name="T159" fmla="*/ 1107 h 864"/>
                <a:gd name="T160" fmla="+- 0 10956 1224"/>
                <a:gd name="T161" fmla="*/ T160 w 9792"/>
                <a:gd name="T162" fmla="+- 0 1114 292"/>
                <a:gd name="T163" fmla="*/ 1114 h 864"/>
                <a:gd name="T164" fmla="+- 0 10944 1224"/>
                <a:gd name="T165" fmla="*/ T164 w 9792"/>
                <a:gd name="T166" fmla="+- 0 1116 292"/>
                <a:gd name="T167" fmla="*/ 1116 h 864"/>
                <a:gd name="T168" fmla="+- 0 11014 1224"/>
                <a:gd name="T169" fmla="*/ T168 w 9792"/>
                <a:gd name="T170" fmla="+- 0 1116 292"/>
                <a:gd name="T171" fmla="*/ 1116 h 864"/>
                <a:gd name="T172" fmla="+- 0 11016 1224"/>
                <a:gd name="T173" fmla="*/ T172 w 9792"/>
                <a:gd name="T174" fmla="+- 0 1108 292"/>
                <a:gd name="T175" fmla="*/ 1108 h 864"/>
                <a:gd name="T176" fmla="+- 0 11016 1224"/>
                <a:gd name="T177" fmla="*/ T176 w 9792"/>
                <a:gd name="T178" fmla="+- 0 340 292"/>
                <a:gd name="T179" fmla="*/ 340 h 864"/>
                <a:gd name="T180" fmla="+- 0 11014 1224"/>
                <a:gd name="T181" fmla="*/ T180 w 9792"/>
                <a:gd name="T182" fmla="+- 0 332 292"/>
                <a:gd name="T183" fmla="*/ 332 h 8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864">
                  <a:moveTo>
                    <a:pt x="9744" y="0"/>
                  </a:moveTo>
                  <a:lnTo>
                    <a:pt x="48" y="0"/>
                  </a:lnTo>
                  <a:lnTo>
                    <a:pt x="29" y="4"/>
                  </a:lnTo>
                  <a:lnTo>
                    <a:pt x="14" y="14"/>
                  </a:lnTo>
                  <a:lnTo>
                    <a:pt x="4" y="29"/>
                  </a:lnTo>
                  <a:lnTo>
                    <a:pt x="0" y="48"/>
                  </a:lnTo>
                  <a:lnTo>
                    <a:pt x="0" y="816"/>
                  </a:lnTo>
                  <a:lnTo>
                    <a:pt x="4" y="835"/>
                  </a:lnTo>
                  <a:lnTo>
                    <a:pt x="14" y="850"/>
                  </a:lnTo>
                  <a:lnTo>
                    <a:pt x="29" y="860"/>
                  </a:lnTo>
                  <a:lnTo>
                    <a:pt x="48" y="864"/>
                  </a:lnTo>
                  <a:lnTo>
                    <a:pt x="9744" y="864"/>
                  </a:lnTo>
                  <a:lnTo>
                    <a:pt x="9763" y="860"/>
                  </a:lnTo>
                  <a:lnTo>
                    <a:pt x="9778" y="850"/>
                  </a:lnTo>
                  <a:lnTo>
                    <a:pt x="9788" y="835"/>
                  </a:lnTo>
                  <a:lnTo>
                    <a:pt x="9790" y="824"/>
                  </a:lnTo>
                  <a:lnTo>
                    <a:pt x="72" y="824"/>
                  </a:lnTo>
                  <a:lnTo>
                    <a:pt x="60" y="822"/>
                  </a:lnTo>
                  <a:lnTo>
                    <a:pt x="49" y="815"/>
                  </a:lnTo>
                  <a:lnTo>
                    <a:pt x="43" y="805"/>
                  </a:lnTo>
                  <a:lnTo>
                    <a:pt x="40" y="792"/>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792"/>
                  </a:lnTo>
                  <a:lnTo>
                    <a:pt x="9749" y="805"/>
                  </a:lnTo>
                  <a:lnTo>
                    <a:pt x="9743" y="815"/>
                  </a:lnTo>
                  <a:lnTo>
                    <a:pt x="9732" y="822"/>
                  </a:lnTo>
                  <a:lnTo>
                    <a:pt x="9720" y="824"/>
                  </a:lnTo>
                  <a:lnTo>
                    <a:pt x="9790" y="824"/>
                  </a:lnTo>
                  <a:lnTo>
                    <a:pt x="9792" y="816"/>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2" name="Freeform 1056"/>
            <p:cNvSpPr>
              <a:spLocks/>
            </p:cNvSpPr>
            <p:nvPr/>
          </p:nvSpPr>
          <p:spPr bwMode="auto">
            <a:xfrm>
              <a:off x="1240" y="308"/>
              <a:ext cx="9760" cy="832"/>
            </a:xfrm>
            <a:custGeom>
              <a:avLst/>
              <a:gdLst>
                <a:gd name="T0" fmla="+- 0 11000 1240"/>
                <a:gd name="T1" fmla="*/ T0 w 9760"/>
                <a:gd name="T2" fmla="+- 0 340 308"/>
                <a:gd name="T3" fmla="*/ 340 h 832"/>
                <a:gd name="T4" fmla="+- 0 10997 1240"/>
                <a:gd name="T5" fmla="*/ T4 w 9760"/>
                <a:gd name="T6" fmla="+- 0 328 308"/>
                <a:gd name="T7" fmla="*/ 328 h 832"/>
                <a:gd name="T8" fmla="+- 0 10991 1240"/>
                <a:gd name="T9" fmla="*/ T8 w 9760"/>
                <a:gd name="T10" fmla="+- 0 317 308"/>
                <a:gd name="T11" fmla="*/ 317 h 832"/>
                <a:gd name="T12" fmla="+- 0 10980 1240"/>
                <a:gd name="T13" fmla="*/ T12 w 9760"/>
                <a:gd name="T14" fmla="+- 0 311 308"/>
                <a:gd name="T15" fmla="*/ 311 h 832"/>
                <a:gd name="T16" fmla="+- 0 10968 1240"/>
                <a:gd name="T17" fmla="*/ T16 w 9760"/>
                <a:gd name="T18" fmla="+- 0 308 308"/>
                <a:gd name="T19" fmla="*/ 308 h 832"/>
                <a:gd name="T20" fmla="+- 0 1272 1240"/>
                <a:gd name="T21" fmla="*/ T20 w 9760"/>
                <a:gd name="T22" fmla="+- 0 308 308"/>
                <a:gd name="T23" fmla="*/ 308 h 832"/>
                <a:gd name="T24" fmla="+- 0 1260 1240"/>
                <a:gd name="T25" fmla="*/ T24 w 9760"/>
                <a:gd name="T26" fmla="+- 0 311 308"/>
                <a:gd name="T27" fmla="*/ 311 h 832"/>
                <a:gd name="T28" fmla="+- 0 1249 1240"/>
                <a:gd name="T29" fmla="*/ T28 w 9760"/>
                <a:gd name="T30" fmla="+- 0 317 308"/>
                <a:gd name="T31" fmla="*/ 317 h 832"/>
                <a:gd name="T32" fmla="+- 0 1243 1240"/>
                <a:gd name="T33" fmla="*/ T32 w 9760"/>
                <a:gd name="T34" fmla="+- 0 328 308"/>
                <a:gd name="T35" fmla="*/ 328 h 832"/>
                <a:gd name="T36" fmla="+- 0 1240 1240"/>
                <a:gd name="T37" fmla="*/ T36 w 9760"/>
                <a:gd name="T38" fmla="+- 0 340 308"/>
                <a:gd name="T39" fmla="*/ 340 h 832"/>
                <a:gd name="T40" fmla="+- 0 1240 1240"/>
                <a:gd name="T41" fmla="*/ T40 w 9760"/>
                <a:gd name="T42" fmla="+- 0 1108 308"/>
                <a:gd name="T43" fmla="*/ 1108 h 832"/>
                <a:gd name="T44" fmla="+- 0 1243 1240"/>
                <a:gd name="T45" fmla="*/ T44 w 9760"/>
                <a:gd name="T46" fmla="+- 0 1121 308"/>
                <a:gd name="T47" fmla="*/ 1121 h 832"/>
                <a:gd name="T48" fmla="+- 0 1249 1240"/>
                <a:gd name="T49" fmla="*/ T48 w 9760"/>
                <a:gd name="T50" fmla="+- 0 1131 308"/>
                <a:gd name="T51" fmla="*/ 1131 h 832"/>
                <a:gd name="T52" fmla="+- 0 1260 1240"/>
                <a:gd name="T53" fmla="*/ T52 w 9760"/>
                <a:gd name="T54" fmla="+- 0 1138 308"/>
                <a:gd name="T55" fmla="*/ 1138 h 832"/>
                <a:gd name="T56" fmla="+- 0 1272 1240"/>
                <a:gd name="T57" fmla="*/ T56 w 9760"/>
                <a:gd name="T58" fmla="+- 0 1140 308"/>
                <a:gd name="T59" fmla="*/ 1140 h 832"/>
                <a:gd name="T60" fmla="+- 0 10968 1240"/>
                <a:gd name="T61" fmla="*/ T60 w 9760"/>
                <a:gd name="T62" fmla="+- 0 1140 308"/>
                <a:gd name="T63" fmla="*/ 1140 h 832"/>
                <a:gd name="T64" fmla="+- 0 10980 1240"/>
                <a:gd name="T65" fmla="*/ T64 w 9760"/>
                <a:gd name="T66" fmla="+- 0 1138 308"/>
                <a:gd name="T67" fmla="*/ 1138 h 832"/>
                <a:gd name="T68" fmla="+- 0 10991 1240"/>
                <a:gd name="T69" fmla="*/ T68 w 9760"/>
                <a:gd name="T70" fmla="+- 0 1131 308"/>
                <a:gd name="T71" fmla="*/ 1131 h 832"/>
                <a:gd name="T72" fmla="+- 0 10997 1240"/>
                <a:gd name="T73" fmla="*/ T72 w 9760"/>
                <a:gd name="T74" fmla="+- 0 1121 308"/>
                <a:gd name="T75" fmla="*/ 1121 h 832"/>
                <a:gd name="T76" fmla="+- 0 11000 1240"/>
                <a:gd name="T77" fmla="*/ T76 w 9760"/>
                <a:gd name="T78" fmla="+- 0 1108 308"/>
                <a:gd name="T79" fmla="*/ 1108 h 832"/>
                <a:gd name="T80" fmla="+- 0 11000 1240"/>
                <a:gd name="T81" fmla="*/ T80 w 9760"/>
                <a:gd name="T82" fmla="+- 0 724 308"/>
                <a:gd name="T83" fmla="*/ 724 h 832"/>
                <a:gd name="T84" fmla="+- 0 11000 1240"/>
                <a:gd name="T85" fmla="*/ T84 w 9760"/>
                <a:gd name="T86" fmla="+- 0 340 308"/>
                <a:gd name="T87" fmla="*/ 340 h 8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832">
                  <a:moveTo>
                    <a:pt x="9760" y="32"/>
                  </a:moveTo>
                  <a:lnTo>
                    <a:pt x="9757" y="20"/>
                  </a:lnTo>
                  <a:lnTo>
                    <a:pt x="9751" y="9"/>
                  </a:lnTo>
                  <a:lnTo>
                    <a:pt x="9740" y="3"/>
                  </a:lnTo>
                  <a:lnTo>
                    <a:pt x="9728" y="0"/>
                  </a:lnTo>
                  <a:lnTo>
                    <a:pt x="32" y="0"/>
                  </a:lnTo>
                  <a:lnTo>
                    <a:pt x="20" y="3"/>
                  </a:lnTo>
                  <a:lnTo>
                    <a:pt x="9" y="9"/>
                  </a:lnTo>
                  <a:lnTo>
                    <a:pt x="3" y="20"/>
                  </a:lnTo>
                  <a:lnTo>
                    <a:pt x="0" y="32"/>
                  </a:lnTo>
                  <a:lnTo>
                    <a:pt x="0" y="800"/>
                  </a:lnTo>
                  <a:lnTo>
                    <a:pt x="3" y="813"/>
                  </a:lnTo>
                  <a:lnTo>
                    <a:pt x="9" y="823"/>
                  </a:lnTo>
                  <a:lnTo>
                    <a:pt x="20" y="830"/>
                  </a:lnTo>
                  <a:lnTo>
                    <a:pt x="32" y="832"/>
                  </a:lnTo>
                  <a:lnTo>
                    <a:pt x="9728" y="832"/>
                  </a:lnTo>
                  <a:lnTo>
                    <a:pt x="9740" y="830"/>
                  </a:lnTo>
                  <a:lnTo>
                    <a:pt x="9751" y="823"/>
                  </a:lnTo>
                  <a:lnTo>
                    <a:pt x="9757" y="813"/>
                  </a:lnTo>
                  <a:lnTo>
                    <a:pt x="9760" y="800"/>
                  </a:lnTo>
                  <a:lnTo>
                    <a:pt x="9760" y="416"/>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3" name="Text Box 1057"/>
            <p:cNvSpPr txBox="1">
              <a:spLocks noChangeArrowheads="1"/>
            </p:cNvSpPr>
            <p:nvPr/>
          </p:nvSpPr>
          <p:spPr bwMode="auto">
            <a:xfrm>
              <a:off x="1224" y="292"/>
              <a:ext cx="9792" cy="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40000"/>
                </a:lnSpc>
                <a:spcBef>
                  <a:spcPts val="5"/>
                </a:spcBef>
                <a:spcAft>
                  <a:spcPts val="0"/>
                </a:spcAft>
                <a:buClrTx/>
                <a:buSzTx/>
                <a:buFontTx/>
                <a:buNone/>
                <a:tabLst/>
                <a:defRPr/>
              </a:pP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sismos</a:t>
              </a:r>
              <a:r>
                <a:rPr kumimoji="0" lang="es-CL" sz="14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entrySet</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stream</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filter</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mag</a:t>
              </a:r>
              <a:r>
                <a:rPr kumimoji="0" lang="es-CL" sz="1400" b="0" i="0" u="none" strike="noStrike" kern="0" cap="none" spc="80" normalizeH="0" baseline="0" noProof="0" dirty="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1400" b="0" i="0" u="none" strike="noStrike" kern="0" cap="none" spc="8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mag</a:t>
              </a:r>
              <a:r>
                <a:rPr kumimoji="0" lang="es-CL" sz="14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getValue</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85"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r>
                <a:rPr kumimoji="0" lang="es-CL" sz="1400" b="0" i="0" u="none" strike="noStrike" kern="0" cap="none" spc="-555" normalizeH="0" baseline="0" noProof="0" dirty="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1400" b="0" i="0" u="none" strike="noStrike" kern="0" cap="none" spc="0" normalizeH="0" baseline="0" noProof="0" dirty="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3.5</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forEach</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1400" b="0" i="0" u="none" strike="noStrike" kern="0" cap="none" spc="0" normalizeH="0" baseline="0" noProof="0" dirty="0" err="1">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1400" b="0" i="0" u="none" strike="noStrike" kern="0" cap="none" spc="0" normalizeH="0" baseline="0" noProof="0" dirty="0" err="1">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1400" b="0" i="0" u="none" strike="noStrike" kern="0" cap="none" spc="0" normalizeH="0" baseline="0" noProof="0" dirty="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grpSp>
        <p:nvGrpSpPr>
          <p:cNvPr id="17" name="Grupo 16"/>
          <p:cNvGrpSpPr>
            <a:grpSpLocks/>
          </p:cNvGrpSpPr>
          <p:nvPr/>
        </p:nvGrpSpPr>
        <p:grpSpPr bwMode="auto">
          <a:xfrm>
            <a:off x="1117600" y="3563285"/>
            <a:ext cx="7437120" cy="934720"/>
            <a:chOff x="1224" y="292"/>
            <a:chExt cx="9792" cy="1472"/>
          </a:xfrm>
        </p:grpSpPr>
        <p:sp>
          <p:nvSpPr>
            <p:cNvPr id="18" name="AutoShape 1059"/>
            <p:cNvSpPr>
              <a:spLocks/>
            </p:cNvSpPr>
            <p:nvPr/>
          </p:nvSpPr>
          <p:spPr bwMode="auto">
            <a:xfrm>
              <a:off x="1224" y="292"/>
              <a:ext cx="9792" cy="1472"/>
            </a:xfrm>
            <a:custGeom>
              <a:avLst/>
              <a:gdLst>
                <a:gd name="T0" fmla="+- 0 10968 1224"/>
                <a:gd name="T1" fmla="*/ T0 w 9792"/>
                <a:gd name="T2" fmla="+- 0 292 292"/>
                <a:gd name="T3" fmla="*/ 292 h 1472"/>
                <a:gd name="T4" fmla="+- 0 1272 1224"/>
                <a:gd name="T5" fmla="*/ T4 w 9792"/>
                <a:gd name="T6" fmla="+- 0 292 292"/>
                <a:gd name="T7" fmla="*/ 292 h 1472"/>
                <a:gd name="T8" fmla="+- 0 1253 1224"/>
                <a:gd name="T9" fmla="*/ T8 w 9792"/>
                <a:gd name="T10" fmla="+- 0 296 292"/>
                <a:gd name="T11" fmla="*/ 296 h 1472"/>
                <a:gd name="T12" fmla="+- 0 1238 1224"/>
                <a:gd name="T13" fmla="*/ T12 w 9792"/>
                <a:gd name="T14" fmla="+- 0 306 292"/>
                <a:gd name="T15" fmla="*/ 306 h 1472"/>
                <a:gd name="T16" fmla="+- 0 1228 1224"/>
                <a:gd name="T17" fmla="*/ T16 w 9792"/>
                <a:gd name="T18" fmla="+- 0 321 292"/>
                <a:gd name="T19" fmla="*/ 321 h 1472"/>
                <a:gd name="T20" fmla="+- 0 1224 1224"/>
                <a:gd name="T21" fmla="*/ T20 w 9792"/>
                <a:gd name="T22" fmla="+- 0 340 292"/>
                <a:gd name="T23" fmla="*/ 340 h 1472"/>
                <a:gd name="T24" fmla="+- 0 1224 1224"/>
                <a:gd name="T25" fmla="*/ T24 w 9792"/>
                <a:gd name="T26" fmla="+- 0 1716 292"/>
                <a:gd name="T27" fmla="*/ 1716 h 1472"/>
                <a:gd name="T28" fmla="+- 0 1228 1224"/>
                <a:gd name="T29" fmla="*/ T28 w 9792"/>
                <a:gd name="T30" fmla="+- 0 1735 292"/>
                <a:gd name="T31" fmla="*/ 1735 h 1472"/>
                <a:gd name="T32" fmla="+- 0 1238 1224"/>
                <a:gd name="T33" fmla="*/ T32 w 9792"/>
                <a:gd name="T34" fmla="+- 0 1750 292"/>
                <a:gd name="T35" fmla="*/ 1750 h 1472"/>
                <a:gd name="T36" fmla="+- 0 1253 1224"/>
                <a:gd name="T37" fmla="*/ T36 w 9792"/>
                <a:gd name="T38" fmla="+- 0 1760 292"/>
                <a:gd name="T39" fmla="*/ 1760 h 1472"/>
                <a:gd name="T40" fmla="+- 0 1272 1224"/>
                <a:gd name="T41" fmla="*/ T40 w 9792"/>
                <a:gd name="T42" fmla="+- 0 1764 292"/>
                <a:gd name="T43" fmla="*/ 1764 h 1472"/>
                <a:gd name="T44" fmla="+- 0 10968 1224"/>
                <a:gd name="T45" fmla="*/ T44 w 9792"/>
                <a:gd name="T46" fmla="+- 0 1764 292"/>
                <a:gd name="T47" fmla="*/ 1764 h 1472"/>
                <a:gd name="T48" fmla="+- 0 10987 1224"/>
                <a:gd name="T49" fmla="*/ T48 w 9792"/>
                <a:gd name="T50" fmla="+- 0 1760 292"/>
                <a:gd name="T51" fmla="*/ 1760 h 1472"/>
                <a:gd name="T52" fmla="+- 0 11002 1224"/>
                <a:gd name="T53" fmla="*/ T52 w 9792"/>
                <a:gd name="T54" fmla="+- 0 1750 292"/>
                <a:gd name="T55" fmla="*/ 1750 h 1472"/>
                <a:gd name="T56" fmla="+- 0 11012 1224"/>
                <a:gd name="T57" fmla="*/ T56 w 9792"/>
                <a:gd name="T58" fmla="+- 0 1735 292"/>
                <a:gd name="T59" fmla="*/ 1735 h 1472"/>
                <a:gd name="T60" fmla="+- 0 11014 1224"/>
                <a:gd name="T61" fmla="*/ T60 w 9792"/>
                <a:gd name="T62" fmla="+- 0 1724 292"/>
                <a:gd name="T63" fmla="*/ 1724 h 1472"/>
                <a:gd name="T64" fmla="+- 0 1296 1224"/>
                <a:gd name="T65" fmla="*/ T64 w 9792"/>
                <a:gd name="T66" fmla="+- 0 1724 292"/>
                <a:gd name="T67" fmla="*/ 1724 h 1472"/>
                <a:gd name="T68" fmla="+- 0 1284 1224"/>
                <a:gd name="T69" fmla="*/ T68 w 9792"/>
                <a:gd name="T70" fmla="+- 0 1722 292"/>
                <a:gd name="T71" fmla="*/ 1722 h 1472"/>
                <a:gd name="T72" fmla="+- 0 1273 1224"/>
                <a:gd name="T73" fmla="*/ T72 w 9792"/>
                <a:gd name="T74" fmla="+- 0 1715 292"/>
                <a:gd name="T75" fmla="*/ 1715 h 1472"/>
                <a:gd name="T76" fmla="+- 0 1267 1224"/>
                <a:gd name="T77" fmla="*/ T76 w 9792"/>
                <a:gd name="T78" fmla="+- 0 1704 292"/>
                <a:gd name="T79" fmla="*/ 1704 h 1472"/>
                <a:gd name="T80" fmla="+- 0 1264 1224"/>
                <a:gd name="T81" fmla="*/ T80 w 9792"/>
                <a:gd name="T82" fmla="+- 0 1692 292"/>
                <a:gd name="T83" fmla="*/ 1692 h 1472"/>
                <a:gd name="T84" fmla="+- 0 1264 1224"/>
                <a:gd name="T85" fmla="*/ T84 w 9792"/>
                <a:gd name="T86" fmla="+- 0 364 292"/>
                <a:gd name="T87" fmla="*/ 364 h 1472"/>
                <a:gd name="T88" fmla="+- 0 1267 1224"/>
                <a:gd name="T89" fmla="*/ T88 w 9792"/>
                <a:gd name="T90" fmla="+- 0 352 292"/>
                <a:gd name="T91" fmla="*/ 352 h 1472"/>
                <a:gd name="T92" fmla="+- 0 1273 1224"/>
                <a:gd name="T93" fmla="*/ T92 w 9792"/>
                <a:gd name="T94" fmla="+- 0 341 292"/>
                <a:gd name="T95" fmla="*/ 341 h 1472"/>
                <a:gd name="T96" fmla="+- 0 1284 1224"/>
                <a:gd name="T97" fmla="*/ T96 w 9792"/>
                <a:gd name="T98" fmla="+- 0 335 292"/>
                <a:gd name="T99" fmla="*/ 335 h 1472"/>
                <a:gd name="T100" fmla="+- 0 1296 1224"/>
                <a:gd name="T101" fmla="*/ T100 w 9792"/>
                <a:gd name="T102" fmla="+- 0 332 292"/>
                <a:gd name="T103" fmla="*/ 332 h 1472"/>
                <a:gd name="T104" fmla="+- 0 11014 1224"/>
                <a:gd name="T105" fmla="*/ T104 w 9792"/>
                <a:gd name="T106" fmla="+- 0 332 292"/>
                <a:gd name="T107" fmla="*/ 332 h 1472"/>
                <a:gd name="T108" fmla="+- 0 11012 1224"/>
                <a:gd name="T109" fmla="*/ T108 w 9792"/>
                <a:gd name="T110" fmla="+- 0 321 292"/>
                <a:gd name="T111" fmla="*/ 321 h 1472"/>
                <a:gd name="T112" fmla="+- 0 11002 1224"/>
                <a:gd name="T113" fmla="*/ T112 w 9792"/>
                <a:gd name="T114" fmla="+- 0 306 292"/>
                <a:gd name="T115" fmla="*/ 306 h 1472"/>
                <a:gd name="T116" fmla="+- 0 10987 1224"/>
                <a:gd name="T117" fmla="*/ T116 w 9792"/>
                <a:gd name="T118" fmla="+- 0 296 292"/>
                <a:gd name="T119" fmla="*/ 296 h 1472"/>
                <a:gd name="T120" fmla="+- 0 10968 1224"/>
                <a:gd name="T121" fmla="*/ T120 w 9792"/>
                <a:gd name="T122" fmla="+- 0 292 292"/>
                <a:gd name="T123" fmla="*/ 292 h 1472"/>
                <a:gd name="T124" fmla="+- 0 11014 1224"/>
                <a:gd name="T125" fmla="*/ T124 w 9792"/>
                <a:gd name="T126" fmla="+- 0 332 292"/>
                <a:gd name="T127" fmla="*/ 332 h 1472"/>
                <a:gd name="T128" fmla="+- 0 10944 1224"/>
                <a:gd name="T129" fmla="*/ T128 w 9792"/>
                <a:gd name="T130" fmla="+- 0 332 292"/>
                <a:gd name="T131" fmla="*/ 332 h 1472"/>
                <a:gd name="T132" fmla="+- 0 10956 1224"/>
                <a:gd name="T133" fmla="*/ T132 w 9792"/>
                <a:gd name="T134" fmla="+- 0 335 292"/>
                <a:gd name="T135" fmla="*/ 335 h 1472"/>
                <a:gd name="T136" fmla="+- 0 10967 1224"/>
                <a:gd name="T137" fmla="*/ T136 w 9792"/>
                <a:gd name="T138" fmla="+- 0 341 292"/>
                <a:gd name="T139" fmla="*/ 341 h 1472"/>
                <a:gd name="T140" fmla="+- 0 10973 1224"/>
                <a:gd name="T141" fmla="*/ T140 w 9792"/>
                <a:gd name="T142" fmla="+- 0 352 292"/>
                <a:gd name="T143" fmla="*/ 352 h 1472"/>
                <a:gd name="T144" fmla="+- 0 10976 1224"/>
                <a:gd name="T145" fmla="*/ T144 w 9792"/>
                <a:gd name="T146" fmla="+- 0 364 292"/>
                <a:gd name="T147" fmla="*/ 364 h 1472"/>
                <a:gd name="T148" fmla="+- 0 10976 1224"/>
                <a:gd name="T149" fmla="*/ T148 w 9792"/>
                <a:gd name="T150" fmla="+- 0 1692 292"/>
                <a:gd name="T151" fmla="*/ 1692 h 1472"/>
                <a:gd name="T152" fmla="+- 0 10973 1224"/>
                <a:gd name="T153" fmla="*/ T152 w 9792"/>
                <a:gd name="T154" fmla="+- 0 1704 292"/>
                <a:gd name="T155" fmla="*/ 1704 h 1472"/>
                <a:gd name="T156" fmla="+- 0 10967 1224"/>
                <a:gd name="T157" fmla="*/ T156 w 9792"/>
                <a:gd name="T158" fmla="+- 0 1715 292"/>
                <a:gd name="T159" fmla="*/ 1715 h 1472"/>
                <a:gd name="T160" fmla="+- 0 10956 1224"/>
                <a:gd name="T161" fmla="*/ T160 w 9792"/>
                <a:gd name="T162" fmla="+- 0 1722 292"/>
                <a:gd name="T163" fmla="*/ 1722 h 1472"/>
                <a:gd name="T164" fmla="+- 0 10944 1224"/>
                <a:gd name="T165" fmla="*/ T164 w 9792"/>
                <a:gd name="T166" fmla="+- 0 1724 292"/>
                <a:gd name="T167" fmla="*/ 1724 h 1472"/>
                <a:gd name="T168" fmla="+- 0 11014 1224"/>
                <a:gd name="T169" fmla="*/ T168 w 9792"/>
                <a:gd name="T170" fmla="+- 0 1724 292"/>
                <a:gd name="T171" fmla="*/ 1724 h 1472"/>
                <a:gd name="T172" fmla="+- 0 11016 1224"/>
                <a:gd name="T173" fmla="*/ T172 w 9792"/>
                <a:gd name="T174" fmla="+- 0 1716 292"/>
                <a:gd name="T175" fmla="*/ 1716 h 1472"/>
                <a:gd name="T176" fmla="+- 0 11016 1224"/>
                <a:gd name="T177" fmla="*/ T176 w 9792"/>
                <a:gd name="T178" fmla="+- 0 340 292"/>
                <a:gd name="T179" fmla="*/ 340 h 1472"/>
                <a:gd name="T180" fmla="+- 0 11014 1224"/>
                <a:gd name="T181" fmla="*/ T180 w 9792"/>
                <a:gd name="T182" fmla="+- 0 332 292"/>
                <a:gd name="T183" fmla="*/ 332 h 14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1472">
                  <a:moveTo>
                    <a:pt x="9744" y="0"/>
                  </a:moveTo>
                  <a:lnTo>
                    <a:pt x="48" y="0"/>
                  </a:lnTo>
                  <a:lnTo>
                    <a:pt x="29" y="4"/>
                  </a:lnTo>
                  <a:lnTo>
                    <a:pt x="14" y="14"/>
                  </a:lnTo>
                  <a:lnTo>
                    <a:pt x="4" y="29"/>
                  </a:lnTo>
                  <a:lnTo>
                    <a:pt x="0" y="48"/>
                  </a:lnTo>
                  <a:lnTo>
                    <a:pt x="0" y="1424"/>
                  </a:lnTo>
                  <a:lnTo>
                    <a:pt x="4" y="1443"/>
                  </a:lnTo>
                  <a:lnTo>
                    <a:pt x="14" y="1458"/>
                  </a:lnTo>
                  <a:lnTo>
                    <a:pt x="29" y="1468"/>
                  </a:lnTo>
                  <a:lnTo>
                    <a:pt x="48" y="1472"/>
                  </a:lnTo>
                  <a:lnTo>
                    <a:pt x="9744" y="1472"/>
                  </a:lnTo>
                  <a:lnTo>
                    <a:pt x="9763" y="1468"/>
                  </a:lnTo>
                  <a:lnTo>
                    <a:pt x="9778" y="1458"/>
                  </a:lnTo>
                  <a:lnTo>
                    <a:pt x="9788" y="1443"/>
                  </a:lnTo>
                  <a:lnTo>
                    <a:pt x="9790" y="1432"/>
                  </a:lnTo>
                  <a:lnTo>
                    <a:pt x="72" y="1432"/>
                  </a:lnTo>
                  <a:lnTo>
                    <a:pt x="60" y="1430"/>
                  </a:lnTo>
                  <a:lnTo>
                    <a:pt x="49" y="1423"/>
                  </a:lnTo>
                  <a:lnTo>
                    <a:pt x="43" y="1412"/>
                  </a:lnTo>
                  <a:lnTo>
                    <a:pt x="40" y="1400"/>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1400"/>
                  </a:lnTo>
                  <a:lnTo>
                    <a:pt x="9749" y="1412"/>
                  </a:lnTo>
                  <a:lnTo>
                    <a:pt x="9743" y="1423"/>
                  </a:lnTo>
                  <a:lnTo>
                    <a:pt x="9732" y="1430"/>
                  </a:lnTo>
                  <a:lnTo>
                    <a:pt x="9720" y="1432"/>
                  </a:lnTo>
                  <a:lnTo>
                    <a:pt x="9790" y="1432"/>
                  </a:lnTo>
                  <a:lnTo>
                    <a:pt x="9792" y="1424"/>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19" name="Freeform 1060"/>
            <p:cNvSpPr>
              <a:spLocks/>
            </p:cNvSpPr>
            <p:nvPr/>
          </p:nvSpPr>
          <p:spPr bwMode="auto">
            <a:xfrm>
              <a:off x="1240" y="308"/>
              <a:ext cx="9760" cy="1440"/>
            </a:xfrm>
            <a:custGeom>
              <a:avLst/>
              <a:gdLst>
                <a:gd name="T0" fmla="+- 0 11000 1240"/>
                <a:gd name="T1" fmla="*/ T0 w 9760"/>
                <a:gd name="T2" fmla="+- 0 340 308"/>
                <a:gd name="T3" fmla="*/ 340 h 1440"/>
                <a:gd name="T4" fmla="+- 0 10997 1240"/>
                <a:gd name="T5" fmla="*/ T4 w 9760"/>
                <a:gd name="T6" fmla="+- 0 328 308"/>
                <a:gd name="T7" fmla="*/ 328 h 1440"/>
                <a:gd name="T8" fmla="+- 0 10991 1240"/>
                <a:gd name="T9" fmla="*/ T8 w 9760"/>
                <a:gd name="T10" fmla="+- 0 317 308"/>
                <a:gd name="T11" fmla="*/ 317 h 1440"/>
                <a:gd name="T12" fmla="+- 0 10980 1240"/>
                <a:gd name="T13" fmla="*/ T12 w 9760"/>
                <a:gd name="T14" fmla="+- 0 311 308"/>
                <a:gd name="T15" fmla="*/ 311 h 1440"/>
                <a:gd name="T16" fmla="+- 0 10968 1240"/>
                <a:gd name="T17" fmla="*/ T16 w 9760"/>
                <a:gd name="T18" fmla="+- 0 308 308"/>
                <a:gd name="T19" fmla="*/ 308 h 1440"/>
                <a:gd name="T20" fmla="+- 0 1272 1240"/>
                <a:gd name="T21" fmla="*/ T20 w 9760"/>
                <a:gd name="T22" fmla="+- 0 308 308"/>
                <a:gd name="T23" fmla="*/ 308 h 1440"/>
                <a:gd name="T24" fmla="+- 0 1260 1240"/>
                <a:gd name="T25" fmla="*/ T24 w 9760"/>
                <a:gd name="T26" fmla="+- 0 311 308"/>
                <a:gd name="T27" fmla="*/ 311 h 1440"/>
                <a:gd name="T28" fmla="+- 0 1249 1240"/>
                <a:gd name="T29" fmla="*/ T28 w 9760"/>
                <a:gd name="T30" fmla="+- 0 317 308"/>
                <a:gd name="T31" fmla="*/ 317 h 1440"/>
                <a:gd name="T32" fmla="+- 0 1243 1240"/>
                <a:gd name="T33" fmla="*/ T32 w 9760"/>
                <a:gd name="T34" fmla="+- 0 328 308"/>
                <a:gd name="T35" fmla="*/ 328 h 1440"/>
                <a:gd name="T36" fmla="+- 0 1240 1240"/>
                <a:gd name="T37" fmla="*/ T36 w 9760"/>
                <a:gd name="T38" fmla="+- 0 340 308"/>
                <a:gd name="T39" fmla="*/ 340 h 1440"/>
                <a:gd name="T40" fmla="+- 0 1240 1240"/>
                <a:gd name="T41" fmla="*/ T40 w 9760"/>
                <a:gd name="T42" fmla="+- 0 1716 308"/>
                <a:gd name="T43" fmla="*/ 1716 h 1440"/>
                <a:gd name="T44" fmla="+- 0 1243 1240"/>
                <a:gd name="T45" fmla="*/ T44 w 9760"/>
                <a:gd name="T46" fmla="+- 0 1728 308"/>
                <a:gd name="T47" fmla="*/ 1728 h 1440"/>
                <a:gd name="T48" fmla="+- 0 1249 1240"/>
                <a:gd name="T49" fmla="*/ T48 w 9760"/>
                <a:gd name="T50" fmla="+- 0 1739 308"/>
                <a:gd name="T51" fmla="*/ 1739 h 1440"/>
                <a:gd name="T52" fmla="+- 0 1260 1240"/>
                <a:gd name="T53" fmla="*/ T52 w 9760"/>
                <a:gd name="T54" fmla="+- 0 1746 308"/>
                <a:gd name="T55" fmla="*/ 1746 h 1440"/>
                <a:gd name="T56" fmla="+- 0 1272 1240"/>
                <a:gd name="T57" fmla="*/ T56 w 9760"/>
                <a:gd name="T58" fmla="+- 0 1748 308"/>
                <a:gd name="T59" fmla="*/ 1748 h 1440"/>
                <a:gd name="T60" fmla="+- 0 10968 1240"/>
                <a:gd name="T61" fmla="*/ T60 w 9760"/>
                <a:gd name="T62" fmla="+- 0 1748 308"/>
                <a:gd name="T63" fmla="*/ 1748 h 1440"/>
                <a:gd name="T64" fmla="+- 0 10980 1240"/>
                <a:gd name="T65" fmla="*/ T64 w 9760"/>
                <a:gd name="T66" fmla="+- 0 1746 308"/>
                <a:gd name="T67" fmla="*/ 1746 h 1440"/>
                <a:gd name="T68" fmla="+- 0 10991 1240"/>
                <a:gd name="T69" fmla="*/ T68 w 9760"/>
                <a:gd name="T70" fmla="+- 0 1739 308"/>
                <a:gd name="T71" fmla="*/ 1739 h 1440"/>
                <a:gd name="T72" fmla="+- 0 10997 1240"/>
                <a:gd name="T73" fmla="*/ T72 w 9760"/>
                <a:gd name="T74" fmla="+- 0 1728 308"/>
                <a:gd name="T75" fmla="*/ 1728 h 1440"/>
                <a:gd name="T76" fmla="+- 0 11000 1240"/>
                <a:gd name="T77" fmla="*/ T76 w 9760"/>
                <a:gd name="T78" fmla="+- 0 1716 308"/>
                <a:gd name="T79" fmla="*/ 1716 h 1440"/>
                <a:gd name="T80" fmla="+- 0 11000 1240"/>
                <a:gd name="T81" fmla="*/ T80 w 9760"/>
                <a:gd name="T82" fmla="+- 0 1028 308"/>
                <a:gd name="T83" fmla="*/ 1028 h 1440"/>
                <a:gd name="T84" fmla="+- 0 11000 1240"/>
                <a:gd name="T85" fmla="*/ T84 w 9760"/>
                <a:gd name="T86" fmla="+- 0 340 308"/>
                <a:gd name="T87" fmla="*/ 340 h 14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1440">
                  <a:moveTo>
                    <a:pt x="9760" y="32"/>
                  </a:moveTo>
                  <a:lnTo>
                    <a:pt x="9757" y="20"/>
                  </a:lnTo>
                  <a:lnTo>
                    <a:pt x="9751" y="9"/>
                  </a:lnTo>
                  <a:lnTo>
                    <a:pt x="9740" y="3"/>
                  </a:lnTo>
                  <a:lnTo>
                    <a:pt x="9728" y="0"/>
                  </a:lnTo>
                  <a:lnTo>
                    <a:pt x="32" y="0"/>
                  </a:lnTo>
                  <a:lnTo>
                    <a:pt x="20" y="3"/>
                  </a:lnTo>
                  <a:lnTo>
                    <a:pt x="9" y="9"/>
                  </a:lnTo>
                  <a:lnTo>
                    <a:pt x="3" y="20"/>
                  </a:lnTo>
                  <a:lnTo>
                    <a:pt x="0" y="32"/>
                  </a:lnTo>
                  <a:lnTo>
                    <a:pt x="0" y="1408"/>
                  </a:lnTo>
                  <a:lnTo>
                    <a:pt x="3" y="1420"/>
                  </a:lnTo>
                  <a:lnTo>
                    <a:pt x="9" y="1431"/>
                  </a:lnTo>
                  <a:lnTo>
                    <a:pt x="20" y="1438"/>
                  </a:lnTo>
                  <a:lnTo>
                    <a:pt x="32" y="1440"/>
                  </a:lnTo>
                  <a:lnTo>
                    <a:pt x="9728" y="1440"/>
                  </a:lnTo>
                  <a:lnTo>
                    <a:pt x="9740" y="1438"/>
                  </a:lnTo>
                  <a:lnTo>
                    <a:pt x="9751" y="1431"/>
                  </a:lnTo>
                  <a:lnTo>
                    <a:pt x="9757" y="1420"/>
                  </a:lnTo>
                  <a:lnTo>
                    <a:pt x="9760" y="1408"/>
                  </a:lnTo>
                  <a:lnTo>
                    <a:pt x="9760" y="720"/>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20" name="Text Box 1061"/>
            <p:cNvSpPr txBox="1">
              <a:spLocks noChangeArrowheads="1"/>
            </p:cNvSpPr>
            <p:nvPr/>
          </p:nvSpPr>
          <p:spPr bwMode="auto">
            <a:xfrm>
              <a:off x="1224" y="292"/>
              <a:ext cx="9792" cy="1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ct val="100000"/>
                </a:lnSpc>
                <a:spcBef>
                  <a:spcPts val="45"/>
                </a:spcBef>
                <a:spcAft>
                  <a:spcPts val="0"/>
                </a:spcAft>
                <a:buClrTx/>
                <a:buSzTx/>
                <a:buFontTx/>
                <a:buNone/>
                <a:tabLst/>
                <a:defRPr/>
              </a:pPr>
              <a:r>
                <a:rPr kumimoji="0" lang="es-CL" sz="8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5"/>
                </a:spcBef>
                <a:spcAft>
                  <a:spcPts val="0"/>
                </a:spcAft>
                <a:buClrTx/>
                <a:buSzTx/>
                <a:buFontTx/>
                <a:buNone/>
                <a:tabLst/>
                <a:defRPr/>
              </a:pP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31</a:t>
              </a:r>
              <a:r>
                <a:rPr kumimoji="0" lang="es-CL" sz="950" b="0" i="0" u="none" strike="noStrike" kern="0" cap="none" spc="2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km</a:t>
              </a:r>
              <a:r>
                <a:rPr kumimoji="0" lang="es-CL" sz="950" b="0" i="0" u="none" strike="noStrike" kern="0" cap="none" spc="2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NO</a:t>
              </a:r>
              <a:r>
                <a:rPr kumimoji="0" lang="es-CL" sz="950" b="0" i="0" u="none" strike="noStrike" kern="0" cap="none" spc="2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Camiña=4.5</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440"/>
                </a:spcBef>
                <a:spcAft>
                  <a:spcPts val="0"/>
                </a:spcAft>
                <a:buClrTx/>
                <a:buSzTx/>
                <a:buFontTx/>
                <a:buNone/>
                <a:tabLst/>
                <a:defRPr/>
              </a:pP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73</a:t>
              </a:r>
              <a:r>
                <a:rPr kumimoji="0" lang="es-CL" sz="950" b="0" i="0" u="none" strike="noStrike" kern="0" cap="none" spc="2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km</a:t>
              </a:r>
              <a:r>
                <a:rPr kumimoji="0" lang="es-CL" sz="950" b="0" i="0" u="none" strike="noStrike" kern="0" cap="none" spc="2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a:t>
              </a:r>
              <a:r>
                <a:rPr kumimoji="0" lang="es-CL" sz="950" b="0" i="0" u="none" strike="noStrike" kern="0" cap="none" spc="2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a:t>
              </a:r>
              <a:r>
                <a:rPr kumimoji="0" lang="es-CL" sz="950" b="0" i="0" u="none" strike="noStrike" kern="0" cap="none" spc="2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Calama=4.2</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445"/>
                </a:spcBef>
                <a:spcAft>
                  <a:spcPts val="0"/>
                </a:spcAft>
                <a:buClrTx/>
                <a:buSzTx/>
                <a:buFontTx/>
                <a:buNone/>
                <a:tabLst/>
                <a:defRPr/>
              </a:pP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68</a:t>
              </a:r>
              <a:r>
                <a:rPr kumimoji="0" lang="es-CL" sz="950" b="0" i="0" u="none" strike="noStrike" kern="0" cap="none" spc="2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km</a:t>
              </a:r>
              <a:r>
                <a:rPr kumimoji="0" lang="es-CL" sz="950" b="0" i="0" u="none" strike="noStrike" kern="0" cap="none" spc="2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SO</a:t>
              </a:r>
              <a:r>
                <a:rPr kumimoji="0" lang="es-CL" sz="950" b="0" i="0" u="none" strike="noStrike" kern="0" cap="none" spc="2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Tongoy=3.6</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09550" marR="0" lvl="0" indent="0" defTabSz="914400" eaLnBrk="1" fontAlgn="auto" latinLnBrk="0" hangingPunct="1">
                <a:lnSpc>
                  <a:spcPct val="100000"/>
                </a:lnSpc>
                <a:spcBef>
                  <a:spcPts val="445"/>
                </a:spcBef>
                <a:spcAft>
                  <a:spcPts val="0"/>
                </a:spcAft>
                <a:buClrTx/>
                <a:buSzTx/>
                <a:buFontTx/>
                <a:buNone/>
                <a:tabLst/>
                <a:defRPr/>
              </a:pP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52</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km</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a:t>
              </a:r>
              <a:r>
                <a:rPr kumimoji="0" lang="es-CL" sz="950" b="0" i="0" u="none" strike="noStrike" kern="0" cap="none" spc="3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a:t>
              </a:r>
              <a:r>
                <a:rPr kumimoji="0" lang="es-CL" sz="950" b="0" i="0" u="none" strike="noStrike" kern="0" cap="none" spc="2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Mejillones=3.6</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0874134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MX" b="1" dirty="0" smtClean="0"/>
              <a:t>Resumiendo</a:t>
            </a:r>
            <a:endParaRPr lang="es-CL" dirty="0"/>
          </a:p>
          <a:p>
            <a:r>
              <a:rPr lang="es-ES" dirty="0"/>
              <a:t>La gran variedad implementaciones para colecciones de Java, hace que sea complejo recordar la especialidad de cada una, a continuación, una tabla con las características que ofrecen.</a:t>
            </a:r>
            <a:endParaRPr lang="es-CL" dirty="0"/>
          </a:p>
          <a:p>
            <a:pPr marL="0" indent="0">
              <a:buNone/>
            </a:pPr>
            <a:endParaRPr lang="es-CL" dirty="0"/>
          </a:p>
          <a:p>
            <a:pPr marL="0" indent="0">
              <a:buNone/>
            </a:pPr>
            <a:endParaRPr lang="es-ES" sz="2400" dirty="0"/>
          </a:p>
        </p:txBody>
      </p:sp>
      <p:graphicFrame>
        <p:nvGraphicFramePr>
          <p:cNvPr id="2" name="Tabla 1"/>
          <p:cNvGraphicFramePr>
            <a:graphicFrameLocks noGrp="1"/>
          </p:cNvGraphicFramePr>
          <p:nvPr>
            <p:extLst>
              <p:ext uri="{D42A27DB-BD31-4B8C-83A1-F6EECF244321}">
                <p14:modId xmlns:p14="http://schemas.microsoft.com/office/powerpoint/2010/main" val="656327254"/>
              </p:ext>
            </p:extLst>
          </p:nvPr>
        </p:nvGraphicFramePr>
        <p:xfrm>
          <a:off x="2397512" y="3044347"/>
          <a:ext cx="7170233" cy="2932706"/>
        </p:xfrm>
        <a:graphic>
          <a:graphicData uri="http://schemas.openxmlformats.org/drawingml/2006/table">
            <a:tbl>
              <a:tblPr firstRow="1" firstCol="1" lastRow="1" lastCol="1" bandRow="1" bandCol="1"/>
              <a:tblGrid>
                <a:gridCol w="1308480">
                  <a:extLst>
                    <a:ext uri="{9D8B030D-6E8A-4147-A177-3AD203B41FA5}">
                      <a16:colId xmlns:a16="http://schemas.microsoft.com/office/drawing/2014/main" val="914390206"/>
                    </a:ext>
                  </a:extLst>
                </a:gridCol>
                <a:gridCol w="4629553">
                  <a:extLst>
                    <a:ext uri="{9D8B030D-6E8A-4147-A177-3AD203B41FA5}">
                      <a16:colId xmlns:a16="http://schemas.microsoft.com/office/drawing/2014/main" val="2018964372"/>
                    </a:ext>
                  </a:extLst>
                </a:gridCol>
                <a:gridCol w="1232200">
                  <a:extLst>
                    <a:ext uri="{9D8B030D-6E8A-4147-A177-3AD203B41FA5}">
                      <a16:colId xmlns:a16="http://schemas.microsoft.com/office/drawing/2014/main" val="3563146578"/>
                    </a:ext>
                  </a:extLst>
                </a:gridCol>
              </a:tblGrid>
              <a:tr h="361420">
                <a:tc>
                  <a:txBody>
                    <a:bodyPr/>
                    <a:lstStyle/>
                    <a:p>
                      <a:pPr algn="ctr">
                        <a:lnSpc>
                          <a:spcPct val="150000"/>
                        </a:lnSpc>
                        <a:spcAft>
                          <a:spcPts val="0"/>
                        </a:spcAft>
                      </a:pPr>
                      <a:r>
                        <a:rPr lang="es-ES" sz="1200" b="1">
                          <a:effectLst/>
                          <a:latin typeface="Calibri" panose="020F0502020204030204" pitchFamily="34" charset="0"/>
                          <a:ea typeface="Times New Roman" panose="02020603050405020304" pitchFamily="18" charset="0"/>
                          <a:cs typeface="Arial" panose="020B0604020202020204" pitchFamily="34" charset="0"/>
                        </a:rPr>
                        <a:t>Clase/Interfaz</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b="1">
                          <a:effectLst/>
                          <a:latin typeface="Calibri" panose="020F0502020204030204" pitchFamily="34" charset="0"/>
                          <a:ea typeface="Times New Roman" panose="02020603050405020304" pitchFamily="18" charset="0"/>
                          <a:cs typeface="Arial" panose="020B0604020202020204" pitchFamily="34" charset="0"/>
                        </a:rPr>
                        <a:t>Notas</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b="1">
                          <a:effectLst/>
                          <a:latin typeface="Calibri" panose="020F0502020204030204" pitchFamily="34" charset="0"/>
                          <a:ea typeface="Times New Roman" panose="02020603050405020304" pitchFamily="18" charset="0"/>
                          <a:cs typeface="Arial" panose="020B0604020202020204" pitchFamily="34" charset="0"/>
                        </a:rPr>
                        <a:t>Duplicados</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4073792379"/>
                  </a:ext>
                </a:extLst>
              </a:tr>
              <a:tr h="361420">
                <a:tc>
                  <a:txBody>
                    <a:bodyPr/>
                    <a:lstStyle/>
                    <a:p>
                      <a:pPr algn="ctr">
                        <a:lnSpc>
                          <a:spcPct val="150000"/>
                        </a:lnSpc>
                        <a:spcAft>
                          <a:spcPts val="0"/>
                        </a:spcAft>
                      </a:pPr>
                      <a:r>
                        <a:rPr lang="es-ES" sz="1200">
                          <a:effectLst/>
                          <a:latin typeface="Calibri" panose="020F0502020204030204" pitchFamily="34" charset="0"/>
                          <a:ea typeface="Times New Roman" panose="02020603050405020304" pitchFamily="18" charset="0"/>
                          <a:cs typeface="Arial" panose="020B0604020202020204" pitchFamily="34" charset="0"/>
                        </a:rPr>
                        <a:t>Collection</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Times New Roman" panose="02020603050405020304" pitchFamily="18" charset="0"/>
                          <a:cs typeface="Arial" panose="020B0604020202020204" pitchFamily="34" charset="0"/>
                        </a:rPr>
                        <a:t>La interfaz principal de todo el marco de colecciones.</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Times New Roman" panose="02020603050405020304" pitchFamily="18" charset="0"/>
                          <a:cs typeface="Arial" panose="020B0604020202020204" pitchFamily="34" charset="0"/>
                        </a:rPr>
                        <a:t>Depende</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4176693166"/>
                  </a:ext>
                </a:extLst>
              </a:tr>
              <a:tr h="615911">
                <a:tc>
                  <a:txBody>
                    <a:bodyPr/>
                    <a:lstStyle/>
                    <a:p>
                      <a:pPr algn="ctr">
                        <a:lnSpc>
                          <a:spcPct val="150000"/>
                        </a:lnSpc>
                        <a:spcAft>
                          <a:spcPts val="0"/>
                        </a:spcAft>
                      </a:pPr>
                      <a:r>
                        <a:rPr lang="es-ES" sz="1200">
                          <a:effectLst/>
                          <a:latin typeface="Calibri" panose="020F0502020204030204" pitchFamily="34" charset="0"/>
                          <a:ea typeface="Times New Roman" panose="02020603050405020304" pitchFamily="18" charset="0"/>
                          <a:cs typeface="Arial" panose="020B0604020202020204" pitchFamily="34" charset="0"/>
                        </a:rPr>
                        <a:t> </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p>
                      <a:pPr algn="ctr">
                        <a:lnSpc>
                          <a:spcPct val="150000"/>
                        </a:lnSpc>
                        <a:spcAft>
                          <a:spcPts val="0"/>
                        </a:spcAft>
                      </a:pPr>
                      <a:r>
                        <a:rPr lang="es-ES" sz="1200">
                          <a:effectLst/>
                          <a:latin typeface="Calibri" panose="020F0502020204030204" pitchFamily="34" charset="0"/>
                          <a:ea typeface="Times New Roman" panose="02020603050405020304" pitchFamily="18" charset="0"/>
                          <a:cs typeface="Arial" panose="020B0604020202020204" pitchFamily="34" charset="0"/>
                        </a:rPr>
                        <a:t>List</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a:effectLst/>
                          <a:latin typeface="Calibri" panose="020F0502020204030204" pitchFamily="34" charset="0"/>
                          <a:ea typeface="Times New Roman" panose="02020603050405020304" pitchFamily="18" charset="0"/>
                          <a:cs typeface="Arial" panose="020B0604020202020204" pitchFamily="34" charset="0"/>
                        </a:rPr>
                        <a:t>Le permite poner elementos en un orden específico. Cada elemento está asociado con un índice.</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a:effectLst/>
                          <a:latin typeface="Calibri" panose="020F0502020204030204" pitchFamily="34" charset="0"/>
                          <a:ea typeface="Times New Roman" panose="02020603050405020304" pitchFamily="18" charset="0"/>
                          <a:cs typeface="Arial" panose="020B0604020202020204" pitchFamily="34" charset="0"/>
                        </a:rPr>
                        <a:t> </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p>
                      <a:pPr algn="ctr">
                        <a:lnSpc>
                          <a:spcPct val="150000"/>
                        </a:lnSpc>
                        <a:spcAft>
                          <a:spcPts val="0"/>
                        </a:spcAft>
                      </a:pPr>
                      <a:r>
                        <a:rPr lang="es-ES" sz="1200">
                          <a:effectLst/>
                          <a:latin typeface="Calibri" panose="020F0502020204030204" pitchFamily="34" charset="0"/>
                          <a:ea typeface="Times New Roman" panose="02020603050405020304" pitchFamily="18" charset="0"/>
                          <a:cs typeface="Arial" panose="020B0604020202020204" pitchFamily="34" charset="0"/>
                        </a:rPr>
                        <a:t>Si</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988207289"/>
                  </a:ext>
                </a:extLst>
              </a:tr>
              <a:tr h="615911">
                <a:tc>
                  <a:txBody>
                    <a:bodyPr/>
                    <a:lstStyle/>
                    <a:p>
                      <a:pPr algn="ctr">
                        <a:lnSpc>
                          <a:spcPct val="150000"/>
                        </a:lnSpc>
                        <a:spcAft>
                          <a:spcPts val="0"/>
                        </a:spcAft>
                      </a:pPr>
                      <a:r>
                        <a:rPr lang="es-ES" sz="1200">
                          <a:effectLst/>
                          <a:latin typeface="Calibri" panose="020F0502020204030204" pitchFamily="34" charset="0"/>
                          <a:ea typeface="Times New Roman" panose="02020603050405020304" pitchFamily="18" charset="0"/>
                          <a:cs typeface="Arial" panose="020B0604020202020204" pitchFamily="34" charset="0"/>
                        </a:rPr>
                        <a:t> </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p>
                      <a:pPr algn="ctr">
                        <a:lnSpc>
                          <a:spcPct val="150000"/>
                        </a:lnSpc>
                        <a:spcAft>
                          <a:spcPts val="0"/>
                        </a:spcAft>
                      </a:pPr>
                      <a:r>
                        <a:rPr lang="es-ES" sz="1200">
                          <a:effectLst/>
                          <a:latin typeface="Calibri" panose="020F0502020204030204" pitchFamily="34" charset="0"/>
                          <a:ea typeface="Times New Roman" panose="02020603050405020304" pitchFamily="18" charset="0"/>
                          <a:cs typeface="Arial" panose="020B0604020202020204" pitchFamily="34" charset="0"/>
                        </a:rPr>
                        <a:t>Set</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Times New Roman" panose="02020603050405020304" pitchFamily="18" charset="0"/>
                          <a:cs typeface="Arial" panose="020B0604020202020204" pitchFamily="34" charset="0"/>
                        </a:rPr>
                        <a:t>Prohibe elementos duplicados. Prueba fácil de membresía. No puedes ordenar los elementos.</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Times New Roman" panose="02020603050405020304" pitchFamily="18" charset="0"/>
                          <a:cs typeface="Arial" panose="020B0604020202020204" pitchFamily="34" charset="0"/>
                        </a:rPr>
                        <a:t> </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p>
                      <a:pPr algn="ctr">
                        <a:lnSpc>
                          <a:spcPct val="150000"/>
                        </a:lnSpc>
                        <a:spcAft>
                          <a:spcPts val="0"/>
                        </a:spcAft>
                      </a:pPr>
                      <a:r>
                        <a:rPr lang="es-ES" sz="1200">
                          <a:effectLst/>
                          <a:latin typeface="Calibri" panose="020F0502020204030204" pitchFamily="34" charset="0"/>
                          <a:ea typeface="Times New Roman" panose="02020603050405020304" pitchFamily="18" charset="0"/>
                          <a:cs typeface="Arial" panose="020B0604020202020204" pitchFamily="34" charset="0"/>
                        </a:rPr>
                        <a:t>No</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4070095728"/>
                  </a:ext>
                </a:extLst>
              </a:tr>
              <a:tr h="362133">
                <a:tc>
                  <a:txBody>
                    <a:bodyPr/>
                    <a:lstStyle/>
                    <a:p>
                      <a:pPr algn="ctr">
                        <a:lnSpc>
                          <a:spcPct val="150000"/>
                        </a:lnSpc>
                        <a:spcAft>
                          <a:spcPts val="0"/>
                        </a:spcAft>
                      </a:pPr>
                      <a:r>
                        <a:rPr lang="es-ES" sz="1200">
                          <a:effectLst/>
                          <a:latin typeface="Calibri" panose="020F0502020204030204" pitchFamily="34" charset="0"/>
                          <a:ea typeface="Times New Roman" panose="02020603050405020304" pitchFamily="18" charset="0"/>
                          <a:cs typeface="Arial" panose="020B0604020202020204" pitchFamily="34" charset="0"/>
                        </a:rPr>
                        <a:t>Queue</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dirty="0">
                          <a:effectLst/>
                          <a:latin typeface="Calibri" panose="020F0502020204030204" pitchFamily="34" charset="0"/>
                          <a:ea typeface="Times New Roman" panose="02020603050405020304" pitchFamily="18" charset="0"/>
                          <a:cs typeface="Arial" panose="020B0604020202020204" pitchFamily="34" charset="0"/>
                        </a:rPr>
                        <a:t>Solo la "cabeza" (siguiente) está disponible.</a:t>
                      </a:r>
                      <a:endParaRPr lang="es-CL"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a:effectLst/>
                          <a:latin typeface="Calibri" panose="020F0502020204030204" pitchFamily="34" charset="0"/>
                          <a:ea typeface="Times New Roman" panose="02020603050405020304" pitchFamily="18" charset="0"/>
                          <a:cs typeface="Arial" panose="020B0604020202020204" pitchFamily="34" charset="0"/>
                        </a:rPr>
                        <a:t>Si</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239461909"/>
                  </a:ext>
                </a:extLst>
              </a:tr>
              <a:tr h="615911">
                <a:tc>
                  <a:txBody>
                    <a:bodyPr/>
                    <a:lstStyle/>
                    <a:p>
                      <a:pPr algn="ctr">
                        <a:lnSpc>
                          <a:spcPct val="150000"/>
                        </a:lnSpc>
                        <a:spcAft>
                          <a:spcPts val="0"/>
                        </a:spcAft>
                      </a:pPr>
                      <a:r>
                        <a:rPr lang="es-ES" sz="1200">
                          <a:effectLst/>
                          <a:latin typeface="Calibri" panose="020F0502020204030204" pitchFamily="34" charset="0"/>
                          <a:ea typeface="Times New Roman" panose="02020603050405020304" pitchFamily="18" charset="0"/>
                          <a:cs typeface="Arial" panose="020B0604020202020204" pitchFamily="34" charset="0"/>
                        </a:rPr>
                        <a:t> </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p>
                      <a:pPr algn="ctr">
                        <a:lnSpc>
                          <a:spcPct val="150000"/>
                        </a:lnSpc>
                        <a:spcAft>
                          <a:spcPts val="0"/>
                        </a:spcAft>
                      </a:pPr>
                      <a:r>
                        <a:rPr lang="es-ES" sz="1200">
                          <a:effectLst/>
                          <a:latin typeface="Calibri" panose="020F0502020204030204" pitchFamily="34" charset="0"/>
                          <a:ea typeface="Times New Roman" panose="02020603050405020304" pitchFamily="18" charset="0"/>
                          <a:cs typeface="Arial" panose="020B0604020202020204" pitchFamily="34" charset="0"/>
                        </a:rPr>
                        <a:t>Map</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dirty="0">
                          <a:effectLst/>
                          <a:latin typeface="Calibri" panose="020F0502020204030204" pitchFamily="34" charset="0"/>
                          <a:ea typeface="Times New Roman" panose="02020603050405020304" pitchFamily="18" charset="0"/>
                          <a:cs typeface="Arial" panose="020B0604020202020204" pitchFamily="34" charset="0"/>
                        </a:rPr>
                        <a:t> </a:t>
                      </a:r>
                      <a:endParaRPr lang="es-CL" sz="12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lnSpc>
                          <a:spcPct val="150000"/>
                        </a:lnSpc>
                        <a:spcAft>
                          <a:spcPts val="0"/>
                        </a:spcAft>
                      </a:pPr>
                      <a:r>
                        <a:rPr lang="es-ES" sz="1200" dirty="0">
                          <a:effectLst/>
                          <a:latin typeface="Calibri" panose="020F0502020204030204" pitchFamily="34" charset="0"/>
                          <a:ea typeface="Times New Roman" panose="02020603050405020304" pitchFamily="18" charset="0"/>
                          <a:cs typeface="Arial" panose="020B0604020202020204" pitchFamily="34" charset="0"/>
                        </a:rPr>
                        <a:t>Mapa de claves y valores</a:t>
                      </a:r>
                      <a:endParaRPr lang="es-CL"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dirty="0" err="1">
                          <a:effectLst/>
                          <a:latin typeface="Calibri" panose="020F0502020204030204" pitchFamily="34" charset="0"/>
                          <a:ea typeface="Times New Roman" panose="02020603050405020304" pitchFamily="18" charset="0"/>
                          <a:cs typeface="Arial" panose="020B0604020202020204" pitchFamily="34" charset="0"/>
                        </a:rPr>
                        <a:t>Claves:No</a:t>
                      </a:r>
                      <a:r>
                        <a:rPr lang="es-ES" sz="1200" dirty="0">
                          <a:effectLst/>
                          <a:latin typeface="Calibri" panose="020F0502020204030204" pitchFamily="34" charset="0"/>
                          <a:ea typeface="Times New Roman" panose="02020603050405020304" pitchFamily="18" charset="0"/>
                          <a:cs typeface="Arial" panose="020B0604020202020204" pitchFamily="34" charset="0"/>
                        </a:rPr>
                        <a:t>, Valores: Si</a:t>
                      </a:r>
                      <a:endParaRPr lang="es-CL"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2685326356"/>
                  </a:ext>
                </a:extLst>
              </a:tr>
            </a:tbl>
          </a:graphicData>
        </a:graphic>
      </p:graphicFrame>
    </p:spTree>
    <p:extLst>
      <p:ext uri="{BB962C8B-B14F-4D97-AF65-F5344CB8AC3E}">
        <p14:creationId xmlns:p14="http://schemas.microsoft.com/office/powerpoint/2010/main" val="31246489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6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err="1"/>
              <a:t>Iterator</a:t>
            </a:r>
            <a:endParaRPr lang="es-CL" dirty="0"/>
          </a:p>
          <a:p>
            <a:r>
              <a:rPr lang="es-ES" dirty="0"/>
              <a:t>Es un </a:t>
            </a:r>
            <a:r>
              <a:rPr lang="es-ES" dirty="0" err="1"/>
              <a:t>iterador</a:t>
            </a:r>
            <a:r>
              <a:rPr lang="es-ES" dirty="0"/>
              <a:t> universal, ya que se puede aplicar a cualquier objeto </a:t>
            </a:r>
            <a:r>
              <a:rPr lang="es-ES" dirty="0" err="1"/>
              <a:t>Collection</a:t>
            </a:r>
            <a:r>
              <a:rPr lang="es-ES" dirty="0"/>
              <a:t>. Al usar </a:t>
            </a:r>
            <a:r>
              <a:rPr lang="es-ES" dirty="0" err="1"/>
              <a:t>Iterator</a:t>
            </a:r>
            <a:r>
              <a:rPr lang="es-ES" dirty="0"/>
              <a:t>, se pueden realizar operaciones de lectura y eliminación</a:t>
            </a:r>
            <a:r>
              <a:rPr lang="es-ES" dirty="0" smtClean="0"/>
              <a:t>.</a:t>
            </a:r>
          </a:p>
          <a:p>
            <a:r>
              <a:rPr lang="es-ES" dirty="0" smtClean="0"/>
              <a:t> </a:t>
            </a:r>
            <a:r>
              <a:rPr lang="es-ES" dirty="0"/>
              <a:t>Es una versión mejorada de </a:t>
            </a:r>
            <a:r>
              <a:rPr lang="es-ES" dirty="0" err="1"/>
              <a:t>Enumeration</a:t>
            </a:r>
            <a:r>
              <a:rPr lang="es-ES" dirty="0"/>
              <a:t> con funcionalidad adicional de capacidad de eliminación de un elemento</a:t>
            </a:r>
            <a:r>
              <a:rPr lang="es-ES" dirty="0" smtClean="0"/>
              <a:t>.</a:t>
            </a:r>
          </a:p>
          <a:p>
            <a:r>
              <a:rPr lang="es-ES" dirty="0" err="1" smtClean="0"/>
              <a:t>Iterator</a:t>
            </a:r>
            <a:r>
              <a:rPr lang="es-ES" dirty="0" smtClean="0"/>
              <a:t> </a:t>
            </a:r>
            <a:r>
              <a:rPr lang="es-ES" dirty="0"/>
              <a:t>debe usarse siempre que queramos enumerar elementos en todas las interfaces implementadas de </a:t>
            </a:r>
            <a:r>
              <a:rPr lang="es-ES" dirty="0" err="1"/>
              <a:t>Collection</a:t>
            </a:r>
            <a:r>
              <a:rPr lang="es-ES" dirty="0"/>
              <a:t> las cuales veremos mas adelante como Set, </a:t>
            </a:r>
            <a:r>
              <a:rPr lang="es-ES" dirty="0" err="1"/>
              <a:t>List</a:t>
            </a:r>
            <a:r>
              <a:rPr lang="es-ES" dirty="0"/>
              <a:t>, </a:t>
            </a:r>
            <a:r>
              <a:rPr lang="es-ES" dirty="0" err="1"/>
              <a:t>Queue</a:t>
            </a:r>
            <a:r>
              <a:rPr lang="es-ES" dirty="0"/>
              <a:t>, </a:t>
            </a:r>
            <a:r>
              <a:rPr lang="es-ES" dirty="0" err="1"/>
              <a:t>Deque</a:t>
            </a:r>
            <a:r>
              <a:rPr lang="es-ES" dirty="0"/>
              <a:t> y también en todas las clases implementadas de la interfaz </a:t>
            </a:r>
            <a:r>
              <a:rPr lang="es-ES" dirty="0" err="1"/>
              <a:t>Map</a:t>
            </a:r>
            <a:r>
              <a:rPr lang="es-ES" dirty="0"/>
              <a:t>. </a:t>
            </a:r>
            <a:r>
              <a:rPr lang="es-ES" dirty="0" err="1"/>
              <a:t>Iterator</a:t>
            </a:r>
            <a:r>
              <a:rPr lang="es-ES" dirty="0"/>
              <a:t> es el único cursor disponible para todo </a:t>
            </a:r>
            <a:r>
              <a:rPr lang="es-ES" dirty="0" err="1"/>
              <a:t>Collection</a:t>
            </a:r>
            <a:r>
              <a:rPr lang="es-ES" dirty="0" smtClean="0"/>
              <a:t>.</a:t>
            </a:r>
          </a:p>
          <a:p>
            <a:r>
              <a:rPr lang="es-ES" dirty="0" smtClean="0"/>
              <a:t>Veamos un ejemplo</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3577506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err="1"/>
              <a:t>Iterator</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grpSp>
        <p:nvGrpSpPr>
          <p:cNvPr id="5" name="Grupo 4"/>
          <p:cNvGrpSpPr>
            <a:grpSpLocks/>
          </p:cNvGrpSpPr>
          <p:nvPr/>
        </p:nvGrpSpPr>
        <p:grpSpPr bwMode="auto">
          <a:xfrm>
            <a:off x="1991359" y="2072640"/>
            <a:ext cx="8486141" cy="3048000"/>
            <a:chOff x="1224" y="209"/>
            <a:chExt cx="9792" cy="2992"/>
          </a:xfrm>
        </p:grpSpPr>
        <p:sp>
          <p:nvSpPr>
            <p:cNvPr id="6" name="AutoShape 861"/>
            <p:cNvSpPr>
              <a:spLocks/>
            </p:cNvSpPr>
            <p:nvPr/>
          </p:nvSpPr>
          <p:spPr bwMode="auto">
            <a:xfrm>
              <a:off x="1224" y="209"/>
              <a:ext cx="9792" cy="2992"/>
            </a:xfrm>
            <a:custGeom>
              <a:avLst/>
              <a:gdLst>
                <a:gd name="T0" fmla="+- 0 10968 1224"/>
                <a:gd name="T1" fmla="*/ T0 w 9792"/>
                <a:gd name="T2" fmla="+- 0 210 210"/>
                <a:gd name="T3" fmla="*/ 210 h 2992"/>
                <a:gd name="T4" fmla="+- 0 1272 1224"/>
                <a:gd name="T5" fmla="*/ T4 w 9792"/>
                <a:gd name="T6" fmla="+- 0 210 210"/>
                <a:gd name="T7" fmla="*/ 210 h 2992"/>
                <a:gd name="T8" fmla="+- 0 1253 1224"/>
                <a:gd name="T9" fmla="*/ T8 w 9792"/>
                <a:gd name="T10" fmla="+- 0 214 210"/>
                <a:gd name="T11" fmla="*/ 214 h 2992"/>
                <a:gd name="T12" fmla="+- 0 1238 1224"/>
                <a:gd name="T13" fmla="*/ T12 w 9792"/>
                <a:gd name="T14" fmla="+- 0 224 210"/>
                <a:gd name="T15" fmla="*/ 224 h 2992"/>
                <a:gd name="T16" fmla="+- 0 1228 1224"/>
                <a:gd name="T17" fmla="*/ T16 w 9792"/>
                <a:gd name="T18" fmla="+- 0 239 210"/>
                <a:gd name="T19" fmla="*/ 239 h 2992"/>
                <a:gd name="T20" fmla="+- 0 1224 1224"/>
                <a:gd name="T21" fmla="*/ T20 w 9792"/>
                <a:gd name="T22" fmla="+- 0 258 210"/>
                <a:gd name="T23" fmla="*/ 258 h 2992"/>
                <a:gd name="T24" fmla="+- 0 1224 1224"/>
                <a:gd name="T25" fmla="*/ T24 w 9792"/>
                <a:gd name="T26" fmla="+- 0 3154 210"/>
                <a:gd name="T27" fmla="*/ 3154 h 2992"/>
                <a:gd name="T28" fmla="+- 0 1228 1224"/>
                <a:gd name="T29" fmla="*/ T28 w 9792"/>
                <a:gd name="T30" fmla="+- 0 3173 210"/>
                <a:gd name="T31" fmla="*/ 3173 h 2992"/>
                <a:gd name="T32" fmla="+- 0 1238 1224"/>
                <a:gd name="T33" fmla="*/ T32 w 9792"/>
                <a:gd name="T34" fmla="+- 0 3188 210"/>
                <a:gd name="T35" fmla="*/ 3188 h 2992"/>
                <a:gd name="T36" fmla="+- 0 1253 1224"/>
                <a:gd name="T37" fmla="*/ T36 w 9792"/>
                <a:gd name="T38" fmla="+- 0 3198 210"/>
                <a:gd name="T39" fmla="*/ 3198 h 2992"/>
                <a:gd name="T40" fmla="+- 0 1272 1224"/>
                <a:gd name="T41" fmla="*/ T40 w 9792"/>
                <a:gd name="T42" fmla="+- 0 3202 210"/>
                <a:gd name="T43" fmla="*/ 3202 h 2992"/>
                <a:gd name="T44" fmla="+- 0 10968 1224"/>
                <a:gd name="T45" fmla="*/ T44 w 9792"/>
                <a:gd name="T46" fmla="+- 0 3202 210"/>
                <a:gd name="T47" fmla="*/ 3202 h 2992"/>
                <a:gd name="T48" fmla="+- 0 10987 1224"/>
                <a:gd name="T49" fmla="*/ T48 w 9792"/>
                <a:gd name="T50" fmla="+- 0 3198 210"/>
                <a:gd name="T51" fmla="*/ 3198 h 2992"/>
                <a:gd name="T52" fmla="+- 0 11002 1224"/>
                <a:gd name="T53" fmla="*/ T52 w 9792"/>
                <a:gd name="T54" fmla="+- 0 3188 210"/>
                <a:gd name="T55" fmla="*/ 3188 h 2992"/>
                <a:gd name="T56" fmla="+- 0 11012 1224"/>
                <a:gd name="T57" fmla="*/ T56 w 9792"/>
                <a:gd name="T58" fmla="+- 0 3173 210"/>
                <a:gd name="T59" fmla="*/ 3173 h 2992"/>
                <a:gd name="T60" fmla="+- 0 11014 1224"/>
                <a:gd name="T61" fmla="*/ T60 w 9792"/>
                <a:gd name="T62" fmla="+- 0 3162 210"/>
                <a:gd name="T63" fmla="*/ 3162 h 2992"/>
                <a:gd name="T64" fmla="+- 0 1296 1224"/>
                <a:gd name="T65" fmla="*/ T64 w 9792"/>
                <a:gd name="T66" fmla="+- 0 3162 210"/>
                <a:gd name="T67" fmla="*/ 3162 h 2992"/>
                <a:gd name="T68" fmla="+- 0 1284 1224"/>
                <a:gd name="T69" fmla="*/ T68 w 9792"/>
                <a:gd name="T70" fmla="+- 0 3159 210"/>
                <a:gd name="T71" fmla="*/ 3159 h 2992"/>
                <a:gd name="T72" fmla="+- 0 1273 1224"/>
                <a:gd name="T73" fmla="*/ T72 w 9792"/>
                <a:gd name="T74" fmla="+- 0 3153 210"/>
                <a:gd name="T75" fmla="*/ 3153 h 2992"/>
                <a:gd name="T76" fmla="+- 0 1267 1224"/>
                <a:gd name="T77" fmla="*/ T76 w 9792"/>
                <a:gd name="T78" fmla="+- 0 3142 210"/>
                <a:gd name="T79" fmla="*/ 3142 h 2992"/>
                <a:gd name="T80" fmla="+- 0 1264 1224"/>
                <a:gd name="T81" fmla="*/ T80 w 9792"/>
                <a:gd name="T82" fmla="+- 0 3130 210"/>
                <a:gd name="T83" fmla="*/ 3130 h 2992"/>
                <a:gd name="T84" fmla="+- 0 1264 1224"/>
                <a:gd name="T85" fmla="*/ T84 w 9792"/>
                <a:gd name="T86" fmla="+- 0 282 210"/>
                <a:gd name="T87" fmla="*/ 282 h 2992"/>
                <a:gd name="T88" fmla="+- 0 1267 1224"/>
                <a:gd name="T89" fmla="*/ T88 w 9792"/>
                <a:gd name="T90" fmla="+- 0 270 210"/>
                <a:gd name="T91" fmla="*/ 270 h 2992"/>
                <a:gd name="T92" fmla="+- 0 1273 1224"/>
                <a:gd name="T93" fmla="*/ T92 w 9792"/>
                <a:gd name="T94" fmla="+- 0 259 210"/>
                <a:gd name="T95" fmla="*/ 259 h 2992"/>
                <a:gd name="T96" fmla="+- 0 1284 1224"/>
                <a:gd name="T97" fmla="*/ T96 w 9792"/>
                <a:gd name="T98" fmla="+- 0 253 210"/>
                <a:gd name="T99" fmla="*/ 253 h 2992"/>
                <a:gd name="T100" fmla="+- 0 1296 1224"/>
                <a:gd name="T101" fmla="*/ T100 w 9792"/>
                <a:gd name="T102" fmla="+- 0 250 210"/>
                <a:gd name="T103" fmla="*/ 250 h 2992"/>
                <a:gd name="T104" fmla="+- 0 11014 1224"/>
                <a:gd name="T105" fmla="*/ T104 w 9792"/>
                <a:gd name="T106" fmla="+- 0 250 210"/>
                <a:gd name="T107" fmla="*/ 250 h 2992"/>
                <a:gd name="T108" fmla="+- 0 11012 1224"/>
                <a:gd name="T109" fmla="*/ T108 w 9792"/>
                <a:gd name="T110" fmla="+- 0 239 210"/>
                <a:gd name="T111" fmla="*/ 239 h 2992"/>
                <a:gd name="T112" fmla="+- 0 11002 1224"/>
                <a:gd name="T113" fmla="*/ T112 w 9792"/>
                <a:gd name="T114" fmla="+- 0 224 210"/>
                <a:gd name="T115" fmla="*/ 224 h 2992"/>
                <a:gd name="T116" fmla="+- 0 10987 1224"/>
                <a:gd name="T117" fmla="*/ T116 w 9792"/>
                <a:gd name="T118" fmla="+- 0 214 210"/>
                <a:gd name="T119" fmla="*/ 214 h 2992"/>
                <a:gd name="T120" fmla="+- 0 10968 1224"/>
                <a:gd name="T121" fmla="*/ T120 w 9792"/>
                <a:gd name="T122" fmla="+- 0 210 210"/>
                <a:gd name="T123" fmla="*/ 210 h 2992"/>
                <a:gd name="T124" fmla="+- 0 11014 1224"/>
                <a:gd name="T125" fmla="*/ T124 w 9792"/>
                <a:gd name="T126" fmla="+- 0 250 210"/>
                <a:gd name="T127" fmla="*/ 250 h 2992"/>
                <a:gd name="T128" fmla="+- 0 10944 1224"/>
                <a:gd name="T129" fmla="*/ T128 w 9792"/>
                <a:gd name="T130" fmla="+- 0 250 210"/>
                <a:gd name="T131" fmla="*/ 250 h 2992"/>
                <a:gd name="T132" fmla="+- 0 10956 1224"/>
                <a:gd name="T133" fmla="*/ T132 w 9792"/>
                <a:gd name="T134" fmla="+- 0 253 210"/>
                <a:gd name="T135" fmla="*/ 253 h 2992"/>
                <a:gd name="T136" fmla="+- 0 10967 1224"/>
                <a:gd name="T137" fmla="*/ T136 w 9792"/>
                <a:gd name="T138" fmla="+- 0 259 210"/>
                <a:gd name="T139" fmla="*/ 259 h 2992"/>
                <a:gd name="T140" fmla="+- 0 10973 1224"/>
                <a:gd name="T141" fmla="*/ T140 w 9792"/>
                <a:gd name="T142" fmla="+- 0 270 210"/>
                <a:gd name="T143" fmla="*/ 270 h 2992"/>
                <a:gd name="T144" fmla="+- 0 10976 1224"/>
                <a:gd name="T145" fmla="*/ T144 w 9792"/>
                <a:gd name="T146" fmla="+- 0 282 210"/>
                <a:gd name="T147" fmla="*/ 282 h 2992"/>
                <a:gd name="T148" fmla="+- 0 10976 1224"/>
                <a:gd name="T149" fmla="*/ T148 w 9792"/>
                <a:gd name="T150" fmla="+- 0 3130 210"/>
                <a:gd name="T151" fmla="*/ 3130 h 2992"/>
                <a:gd name="T152" fmla="+- 0 10973 1224"/>
                <a:gd name="T153" fmla="*/ T152 w 9792"/>
                <a:gd name="T154" fmla="+- 0 3142 210"/>
                <a:gd name="T155" fmla="*/ 3142 h 2992"/>
                <a:gd name="T156" fmla="+- 0 10967 1224"/>
                <a:gd name="T157" fmla="*/ T156 w 9792"/>
                <a:gd name="T158" fmla="+- 0 3153 210"/>
                <a:gd name="T159" fmla="*/ 3153 h 2992"/>
                <a:gd name="T160" fmla="+- 0 10956 1224"/>
                <a:gd name="T161" fmla="*/ T160 w 9792"/>
                <a:gd name="T162" fmla="+- 0 3159 210"/>
                <a:gd name="T163" fmla="*/ 3159 h 2992"/>
                <a:gd name="T164" fmla="+- 0 10944 1224"/>
                <a:gd name="T165" fmla="*/ T164 w 9792"/>
                <a:gd name="T166" fmla="+- 0 3162 210"/>
                <a:gd name="T167" fmla="*/ 3162 h 2992"/>
                <a:gd name="T168" fmla="+- 0 11014 1224"/>
                <a:gd name="T169" fmla="*/ T168 w 9792"/>
                <a:gd name="T170" fmla="+- 0 3162 210"/>
                <a:gd name="T171" fmla="*/ 3162 h 2992"/>
                <a:gd name="T172" fmla="+- 0 11016 1224"/>
                <a:gd name="T173" fmla="*/ T172 w 9792"/>
                <a:gd name="T174" fmla="+- 0 3154 210"/>
                <a:gd name="T175" fmla="*/ 3154 h 2992"/>
                <a:gd name="T176" fmla="+- 0 11016 1224"/>
                <a:gd name="T177" fmla="*/ T176 w 9792"/>
                <a:gd name="T178" fmla="+- 0 258 210"/>
                <a:gd name="T179" fmla="*/ 258 h 2992"/>
                <a:gd name="T180" fmla="+- 0 11014 1224"/>
                <a:gd name="T181" fmla="*/ T180 w 9792"/>
                <a:gd name="T182" fmla="+- 0 250 210"/>
                <a:gd name="T183" fmla="*/ 250 h 29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2992">
                  <a:moveTo>
                    <a:pt x="9744" y="0"/>
                  </a:moveTo>
                  <a:lnTo>
                    <a:pt x="48" y="0"/>
                  </a:lnTo>
                  <a:lnTo>
                    <a:pt x="29" y="4"/>
                  </a:lnTo>
                  <a:lnTo>
                    <a:pt x="14" y="14"/>
                  </a:lnTo>
                  <a:lnTo>
                    <a:pt x="4" y="29"/>
                  </a:lnTo>
                  <a:lnTo>
                    <a:pt x="0" y="48"/>
                  </a:lnTo>
                  <a:lnTo>
                    <a:pt x="0" y="2944"/>
                  </a:lnTo>
                  <a:lnTo>
                    <a:pt x="4" y="2963"/>
                  </a:lnTo>
                  <a:lnTo>
                    <a:pt x="14" y="2978"/>
                  </a:lnTo>
                  <a:lnTo>
                    <a:pt x="29" y="2988"/>
                  </a:lnTo>
                  <a:lnTo>
                    <a:pt x="48" y="2992"/>
                  </a:lnTo>
                  <a:lnTo>
                    <a:pt x="9744" y="2992"/>
                  </a:lnTo>
                  <a:lnTo>
                    <a:pt x="9763" y="2988"/>
                  </a:lnTo>
                  <a:lnTo>
                    <a:pt x="9778" y="2978"/>
                  </a:lnTo>
                  <a:lnTo>
                    <a:pt x="9788" y="2963"/>
                  </a:lnTo>
                  <a:lnTo>
                    <a:pt x="9790" y="2952"/>
                  </a:lnTo>
                  <a:lnTo>
                    <a:pt x="72" y="2952"/>
                  </a:lnTo>
                  <a:lnTo>
                    <a:pt x="60" y="2949"/>
                  </a:lnTo>
                  <a:lnTo>
                    <a:pt x="49" y="2943"/>
                  </a:lnTo>
                  <a:lnTo>
                    <a:pt x="43" y="2932"/>
                  </a:lnTo>
                  <a:lnTo>
                    <a:pt x="40" y="2920"/>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2920"/>
                  </a:lnTo>
                  <a:lnTo>
                    <a:pt x="9749" y="2932"/>
                  </a:lnTo>
                  <a:lnTo>
                    <a:pt x="9743" y="2943"/>
                  </a:lnTo>
                  <a:lnTo>
                    <a:pt x="9732" y="2949"/>
                  </a:lnTo>
                  <a:lnTo>
                    <a:pt x="9720" y="2952"/>
                  </a:lnTo>
                  <a:lnTo>
                    <a:pt x="9790" y="2952"/>
                  </a:lnTo>
                  <a:lnTo>
                    <a:pt x="9792" y="2944"/>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7" name="Freeform 862"/>
            <p:cNvSpPr>
              <a:spLocks/>
            </p:cNvSpPr>
            <p:nvPr/>
          </p:nvSpPr>
          <p:spPr bwMode="auto">
            <a:xfrm>
              <a:off x="1240" y="225"/>
              <a:ext cx="9760" cy="2960"/>
            </a:xfrm>
            <a:custGeom>
              <a:avLst/>
              <a:gdLst>
                <a:gd name="T0" fmla="+- 0 11000 1240"/>
                <a:gd name="T1" fmla="*/ T0 w 9760"/>
                <a:gd name="T2" fmla="+- 0 258 226"/>
                <a:gd name="T3" fmla="*/ 258 h 2960"/>
                <a:gd name="T4" fmla="+- 0 10997 1240"/>
                <a:gd name="T5" fmla="*/ T4 w 9760"/>
                <a:gd name="T6" fmla="+- 0 246 226"/>
                <a:gd name="T7" fmla="*/ 246 h 2960"/>
                <a:gd name="T8" fmla="+- 0 10991 1240"/>
                <a:gd name="T9" fmla="*/ T8 w 9760"/>
                <a:gd name="T10" fmla="+- 0 235 226"/>
                <a:gd name="T11" fmla="*/ 235 h 2960"/>
                <a:gd name="T12" fmla="+- 0 10980 1240"/>
                <a:gd name="T13" fmla="*/ T12 w 9760"/>
                <a:gd name="T14" fmla="+- 0 229 226"/>
                <a:gd name="T15" fmla="*/ 229 h 2960"/>
                <a:gd name="T16" fmla="+- 0 10968 1240"/>
                <a:gd name="T17" fmla="*/ T16 w 9760"/>
                <a:gd name="T18" fmla="+- 0 226 226"/>
                <a:gd name="T19" fmla="*/ 226 h 2960"/>
                <a:gd name="T20" fmla="+- 0 1272 1240"/>
                <a:gd name="T21" fmla="*/ T20 w 9760"/>
                <a:gd name="T22" fmla="+- 0 226 226"/>
                <a:gd name="T23" fmla="*/ 226 h 2960"/>
                <a:gd name="T24" fmla="+- 0 1260 1240"/>
                <a:gd name="T25" fmla="*/ T24 w 9760"/>
                <a:gd name="T26" fmla="+- 0 229 226"/>
                <a:gd name="T27" fmla="*/ 229 h 2960"/>
                <a:gd name="T28" fmla="+- 0 1249 1240"/>
                <a:gd name="T29" fmla="*/ T28 w 9760"/>
                <a:gd name="T30" fmla="+- 0 235 226"/>
                <a:gd name="T31" fmla="*/ 235 h 2960"/>
                <a:gd name="T32" fmla="+- 0 1243 1240"/>
                <a:gd name="T33" fmla="*/ T32 w 9760"/>
                <a:gd name="T34" fmla="+- 0 246 226"/>
                <a:gd name="T35" fmla="*/ 246 h 2960"/>
                <a:gd name="T36" fmla="+- 0 1240 1240"/>
                <a:gd name="T37" fmla="*/ T36 w 9760"/>
                <a:gd name="T38" fmla="+- 0 258 226"/>
                <a:gd name="T39" fmla="*/ 258 h 2960"/>
                <a:gd name="T40" fmla="+- 0 1240 1240"/>
                <a:gd name="T41" fmla="*/ T40 w 9760"/>
                <a:gd name="T42" fmla="+- 0 3154 226"/>
                <a:gd name="T43" fmla="*/ 3154 h 2960"/>
                <a:gd name="T44" fmla="+- 0 1243 1240"/>
                <a:gd name="T45" fmla="*/ T44 w 9760"/>
                <a:gd name="T46" fmla="+- 0 3166 226"/>
                <a:gd name="T47" fmla="*/ 3166 h 2960"/>
                <a:gd name="T48" fmla="+- 0 1249 1240"/>
                <a:gd name="T49" fmla="*/ T48 w 9760"/>
                <a:gd name="T50" fmla="+- 0 3177 226"/>
                <a:gd name="T51" fmla="*/ 3177 h 2960"/>
                <a:gd name="T52" fmla="+- 0 1260 1240"/>
                <a:gd name="T53" fmla="*/ T52 w 9760"/>
                <a:gd name="T54" fmla="+- 0 3183 226"/>
                <a:gd name="T55" fmla="*/ 3183 h 2960"/>
                <a:gd name="T56" fmla="+- 0 1272 1240"/>
                <a:gd name="T57" fmla="*/ T56 w 9760"/>
                <a:gd name="T58" fmla="+- 0 3186 226"/>
                <a:gd name="T59" fmla="*/ 3186 h 2960"/>
                <a:gd name="T60" fmla="+- 0 10968 1240"/>
                <a:gd name="T61" fmla="*/ T60 w 9760"/>
                <a:gd name="T62" fmla="+- 0 3186 226"/>
                <a:gd name="T63" fmla="*/ 3186 h 2960"/>
                <a:gd name="T64" fmla="+- 0 10980 1240"/>
                <a:gd name="T65" fmla="*/ T64 w 9760"/>
                <a:gd name="T66" fmla="+- 0 3183 226"/>
                <a:gd name="T67" fmla="*/ 3183 h 2960"/>
                <a:gd name="T68" fmla="+- 0 10991 1240"/>
                <a:gd name="T69" fmla="*/ T68 w 9760"/>
                <a:gd name="T70" fmla="+- 0 3177 226"/>
                <a:gd name="T71" fmla="*/ 3177 h 2960"/>
                <a:gd name="T72" fmla="+- 0 10997 1240"/>
                <a:gd name="T73" fmla="*/ T72 w 9760"/>
                <a:gd name="T74" fmla="+- 0 3166 226"/>
                <a:gd name="T75" fmla="*/ 3166 h 2960"/>
                <a:gd name="T76" fmla="+- 0 11000 1240"/>
                <a:gd name="T77" fmla="*/ T76 w 9760"/>
                <a:gd name="T78" fmla="+- 0 3154 226"/>
                <a:gd name="T79" fmla="*/ 3154 h 2960"/>
                <a:gd name="T80" fmla="+- 0 11000 1240"/>
                <a:gd name="T81" fmla="*/ T80 w 9760"/>
                <a:gd name="T82" fmla="+- 0 1706 226"/>
                <a:gd name="T83" fmla="*/ 1706 h 2960"/>
                <a:gd name="T84" fmla="+- 0 11000 1240"/>
                <a:gd name="T85" fmla="*/ T84 w 9760"/>
                <a:gd name="T86" fmla="+- 0 258 226"/>
                <a:gd name="T87" fmla="*/ 258 h 29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2960">
                  <a:moveTo>
                    <a:pt x="9760" y="32"/>
                  </a:moveTo>
                  <a:lnTo>
                    <a:pt x="9757" y="20"/>
                  </a:lnTo>
                  <a:lnTo>
                    <a:pt x="9751" y="9"/>
                  </a:lnTo>
                  <a:lnTo>
                    <a:pt x="9740" y="3"/>
                  </a:lnTo>
                  <a:lnTo>
                    <a:pt x="9728" y="0"/>
                  </a:lnTo>
                  <a:lnTo>
                    <a:pt x="32" y="0"/>
                  </a:lnTo>
                  <a:lnTo>
                    <a:pt x="20" y="3"/>
                  </a:lnTo>
                  <a:lnTo>
                    <a:pt x="9" y="9"/>
                  </a:lnTo>
                  <a:lnTo>
                    <a:pt x="3" y="20"/>
                  </a:lnTo>
                  <a:lnTo>
                    <a:pt x="0" y="32"/>
                  </a:lnTo>
                  <a:lnTo>
                    <a:pt x="0" y="2928"/>
                  </a:lnTo>
                  <a:lnTo>
                    <a:pt x="3" y="2940"/>
                  </a:lnTo>
                  <a:lnTo>
                    <a:pt x="9" y="2951"/>
                  </a:lnTo>
                  <a:lnTo>
                    <a:pt x="20" y="2957"/>
                  </a:lnTo>
                  <a:lnTo>
                    <a:pt x="32" y="2960"/>
                  </a:lnTo>
                  <a:lnTo>
                    <a:pt x="9728" y="2960"/>
                  </a:lnTo>
                  <a:lnTo>
                    <a:pt x="9740" y="2957"/>
                  </a:lnTo>
                  <a:lnTo>
                    <a:pt x="9751" y="2951"/>
                  </a:lnTo>
                  <a:lnTo>
                    <a:pt x="9757" y="2940"/>
                  </a:lnTo>
                  <a:lnTo>
                    <a:pt x="9760" y="2928"/>
                  </a:lnTo>
                  <a:lnTo>
                    <a:pt x="9760" y="1480"/>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8" name="Text Box 863"/>
            <p:cNvSpPr txBox="1">
              <a:spLocks noChangeArrowheads="1"/>
            </p:cNvSpPr>
            <p:nvPr/>
          </p:nvSpPr>
          <p:spPr bwMode="auto">
            <a:xfrm>
              <a:off x="1555" y="417"/>
              <a:ext cx="4514"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ts val="1010"/>
                </a:lnSpc>
                <a:spcBef>
                  <a:spcPts val="0"/>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ArrayList</a:t>
              </a:r>
              <a:r>
                <a:rPr kumimoji="0" lang="es-CL" sz="950" b="0" i="0" u="none" strike="noStrike" kern="0" cap="none" spc="3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950" b="0" i="0" u="none" strike="noStrike" kern="0" cap="none" spc="4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4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new</a:t>
              </a:r>
              <a:r>
                <a:rPr kumimoji="0" lang="es-CL" sz="950" b="0" i="0" u="none" strike="noStrike" kern="0" cap="none" spc="4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ArrayList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0" marR="0" lvl="0" indent="0" defTabSz="914400" eaLnBrk="1" fontAlgn="auto" latinLnBrk="0" hangingPunct="1">
                <a:lnSpc>
                  <a:spcPts val="1500"/>
                </a:lnSpc>
                <a:spcBef>
                  <a:spcPts val="0"/>
                </a:spcBef>
                <a:spcAft>
                  <a:spcPts val="0"/>
                </a:spcAft>
                <a:buClrTx/>
                <a:buSzTx/>
                <a:buFontTx/>
                <a:buNone/>
                <a:tabLst/>
                <a:defRPr/>
              </a:pPr>
              <a:r>
                <a:rPr kumimoji="0" lang="es-CL" sz="950" b="0" i="0" u="none" strike="noStrike" kern="0" cap="none" spc="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a:t>
              </a:r>
              <a:r>
                <a:rPr kumimoji="0" lang="es-CL" sz="950" b="0" i="0" u="none" strike="noStrike" kern="0" cap="none" spc="15"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int</a:t>
              </a:r>
              <a:r>
                <a:rPr kumimoji="0" lang="es-CL" sz="950" b="0" i="0" u="none" strike="noStrike" kern="0" cap="none" spc="15" normalizeH="0" baseline="0" noProof="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1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0</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1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2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10</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9" name="Text Box 864"/>
            <p:cNvSpPr txBox="1">
              <a:spLocks noChangeArrowheads="1"/>
            </p:cNvSpPr>
            <p:nvPr/>
          </p:nvSpPr>
          <p:spPr bwMode="auto">
            <a:xfrm>
              <a:off x="1555" y="1633"/>
              <a:ext cx="5321" cy="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ts val="1010"/>
                </a:lnSpc>
                <a:spcBef>
                  <a:spcPts val="0"/>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Iterator</a:t>
              </a:r>
              <a:r>
                <a:rPr kumimoji="0" lang="es-CL" sz="950" b="0" i="0" u="none" strike="noStrike" kern="0" cap="none" spc="4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it</a:t>
              </a:r>
              <a:r>
                <a:rPr kumimoji="0" lang="es-CL" sz="950" b="0" i="0" u="none" strike="noStrike" kern="0" cap="none" spc="4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iterator</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0" marR="0" lvl="0" indent="0" defTabSz="914400" eaLnBrk="1" fontAlgn="auto" latinLnBrk="0" hangingPunct="1">
                <a:lnSpc>
                  <a:spcPct val="100000"/>
                </a:lnSpc>
                <a:spcBef>
                  <a:spcPts val="440"/>
                </a:spcBef>
                <a:spcAft>
                  <a:spcPts val="0"/>
                </a:spcAft>
                <a:buClrTx/>
                <a:buSzTx/>
                <a:buFontTx/>
                <a:buNone/>
                <a:tabLst/>
                <a:defRPr/>
              </a:pPr>
              <a:r>
                <a:rPr kumimoji="0" lang="es-CL" sz="950" b="0" i="0" u="none" strike="noStrike" kern="0" cap="none" spc="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while</a:t>
              </a:r>
              <a:r>
                <a:rPr kumimoji="0" lang="es-CL" sz="950" b="0" i="0" u="none" strike="noStrike" kern="0" cap="none" spc="45"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hasNext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92100" marR="0" lvl="0" indent="0" defTabSz="914400" eaLnBrk="1" fontAlgn="auto" latinLnBrk="0" hangingPunct="1">
                <a:lnSpc>
                  <a:spcPct val="100000"/>
                </a:lnSpc>
                <a:spcBef>
                  <a:spcPts val="445"/>
                </a:spcBef>
                <a:spcAft>
                  <a:spcPts val="0"/>
                </a:spcAft>
                <a:buClrTx/>
                <a:buSzTx/>
                <a:buFontTx/>
                <a:buNone/>
                <a:tabLst/>
                <a:defRPr/>
              </a:pPr>
              <a:r>
                <a:rPr kumimoji="0" lang="es-CL" sz="950" b="0" i="0" u="none" strike="noStrike" kern="0" cap="none" spc="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if</a:t>
              </a:r>
              <a:r>
                <a:rPr kumimoji="0" lang="es-CL" sz="950" b="0" i="0" u="none" strike="noStrike" kern="0" cap="none" spc="3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int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next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a:t>
              </a:r>
              <a:r>
                <a:rPr kumimoji="0" lang="es-CL" sz="950" b="0" i="0" u="none" strike="noStrike" kern="0" cap="none" spc="35" normalizeH="0" baseline="0" noProof="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0</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remove</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0" marR="0" lvl="0" indent="0" defTabSz="914400" eaLnBrk="1" fontAlgn="auto" latinLnBrk="0" hangingPunct="1">
                <a:lnSpc>
                  <a:spcPct val="100000"/>
                </a:lnSpc>
                <a:spcBef>
                  <a:spcPts val="445"/>
                </a:spcBef>
                <a:spcAft>
                  <a:spcPts val="0"/>
                </a:spcAft>
                <a:buClrTx/>
                <a:buSzTx/>
                <a:buFontTx/>
                <a:buNone/>
                <a:tabLst/>
                <a:defRPr/>
              </a:pP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0" marR="0" lvl="0" indent="0" defTabSz="914400" eaLnBrk="1" fontAlgn="auto" latinLnBrk="0" hangingPunct="1">
                <a:lnSpc>
                  <a:spcPts val="1025"/>
                </a:lnSpc>
                <a:spcBef>
                  <a:spcPts val="445"/>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481366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err="1"/>
              <a:t>ListIterator</a:t>
            </a:r>
            <a:endParaRPr lang="es-CL" dirty="0"/>
          </a:p>
          <a:p>
            <a:r>
              <a:rPr lang="es-ES" dirty="0" smtClean="0"/>
              <a:t>Solo </a:t>
            </a:r>
            <a:r>
              <a:rPr lang="es-ES" dirty="0"/>
              <a:t>es aplicable a las clases implementadas de la colección de </a:t>
            </a:r>
            <a:r>
              <a:rPr lang="es-ES" dirty="0" err="1"/>
              <a:t>List</a:t>
            </a:r>
            <a:r>
              <a:rPr lang="es-ES" dirty="0"/>
              <a:t> como </a:t>
            </a:r>
            <a:r>
              <a:rPr lang="es-ES" dirty="0" err="1"/>
              <a:t>ArrayList</a:t>
            </a:r>
            <a:r>
              <a:rPr lang="es-ES" dirty="0"/>
              <a:t>, </a:t>
            </a:r>
            <a:r>
              <a:rPr lang="es-ES" dirty="0" err="1"/>
              <a:t>LinkedList</a:t>
            </a:r>
            <a:r>
              <a:rPr lang="es-ES" dirty="0"/>
              <a:t>, etc</a:t>
            </a:r>
            <a:r>
              <a:rPr lang="es-ES" dirty="0" smtClean="0"/>
              <a:t>.</a:t>
            </a:r>
          </a:p>
          <a:p>
            <a:r>
              <a:rPr lang="es-ES" dirty="0" smtClean="0"/>
              <a:t>Proporciona </a:t>
            </a:r>
            <a:r>
              <a:rPr lang="es-ES" dirty="0"/>
              <a:t>iteración bidireccional. </a:t>
            </a:r>
            <a:r>
              <a:rPr lang="es-ES" dirty="0" err="1"/>
              <a:t>ListIterator</a:t>
            </a:r>
            <a:r>
              <a:rPr lang="es-ES" dirty="0"/>
              <a:t> debe usarse cuando queremos enumerar elementos de </a:t>
            </a:r>
            <a:r>
              <a:rPr lang="es-ES" dirty="0" err="1"/>
              <a:t>List</a:t>
            </a:r>
            <a:r>
              <a:rPr lang="es-ES" dirty="0"/>
              <a:t>. Este cursor tiene más funcionalidad (métodos) que </a:t>
            </a:r>
            <a:r>
              <a:rPr lang="es-ES" dirty="0" err="1"/>
              <a:t>Iterator</a:t>
            </a:r>
            <a:r>
              <a:rPr lang="es-ES" dirty="0"/>
              <a:t>. El objeto </a:t>
            </a:r>
            <a:r>
              <a:rPr lang="es-ES" dirty="0" err="1"/>
              <a:t>ListIterator</a:t>
            </a:r>
            <a:r>
              <a:rPr lang="es-ES" dirty="0"/>
              <a:t> se puede crear llamando al método </a:t>
            </a:r>
            <a:r>
              <a:rPr lang="es-ES" dirty="0" err="1"/>
              <a:t>listIterator</a:t>
            </a:r>
            <a:r>
              <a:rPr lang="es-ES" dirty="0"/>
              <a:t>() presente en la interfaz </a:t>
            </a:r>
            <a:r>
              <a:rPr lang="es-ES" dirty="0" err="1"/>
              <a:t>List</a:t>
            </a:r>
            <a:r>
              <a:rPr lang="es-ES" dirty="0"/>
              <a:t>.</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grpSp>
        <p:nvGrpSpPr>
          <p:cNvPr id="5" name="Grupo 4"/>
          <p:cNvGrpSpPr>
            <a:grpSpLocks/>
          </p:cNvGrpSpPr>
          <p:nvPr/>
        </p:nvGrpSpPr>
        <p:grpSpPr bwMode="auto">
          <a:xfrm>
            <a:off x="2434590" y="4083685"/>
            <a:ext cx="8497569" cy="1899920"/>
            <a:chOff x="1224" y="210"/>
            <a:chExt cx="9792" cy="2992"/>
          </a:xfrm>
        </p:grpSpPr>
        <p:sp>
          <p:nvSpPr>
            <p:cNvPr id="6" name="AutoShape 866"/>
            <p:cNvSpPr>
              <a:spLocks/>
            </p:cNvSpPr>
            <p:nvPr/>
          </p:nvSpPr>
          <p:spPr bwMode="auto">
            <a:xfrm>
              <a:off x="1224" y="210"/>
              <a:ext cx="9792" cy="2992"/>
            </a:xfrm>
            <a:custGeom>
              <a:avLst/>
              <a:gdLst>
                <a:gd name="T0" fmla="+- 0 10968 1224"/>
                <a:gd name="T1" fmla="*/ T0 w 9792"/>
                <a:gd name="T2" fmla="+- 0 211 211"/>
                <a:gd name="T3" fmla="*/ 211 h 2992"/>
                <a:gd name="T4" fmla="+- 0 1272 1224"/>
                <a:gd name="T5" fmla="*/ T4 w 9792"/>
                <a:gd name="T6" fmla="+- 0 211 211"/>
                <a:gd name="T7" fmla="*/ 211 h 2992"/>
                <a:gd name="T8" fmla="+- 0 1253 1224"/>
                <a:gd name="T9" fmla="*/ T8 w 9792"/>
                <a:gd name="T10" fmla="+- 0 214 211"/>
                <a:gd name="T11" fmla="*/ 214 h 2992"/>
                <a:gd name="T12" fmla="+- 0 1238 1224"/>
                <a:gd name="T13" fmla="*/ T12 w 9792"/>
                <a:gd name="T14" fmla="+- 0 225 211"/>
                <a:gd name="T15" fmla="*/ 225 h 2992"/>
                <a:gd name="T16" fmla="+- 0 1228 1224"/>
                <a:gd name="T17" fmla="*/ T16 w 9792"/>
                <a:gd name="T18" fmla="+- 0 240 211"/>
                <a:gd name="T19" fmla="*/ 240 h 2992"/>
                <a:gd name="T20" fmla="+- 0 1224 1224"/>
                <a:gd name="T21" fmla="*/ T20 w 9792"/>
                <a:gd name="T22" fmla="+- 0 259 211"/>
                <a:gd name="T23" fmla="*/ 259 h 2992"/>
                <a:gd name="T24" fmla="+- 0 1224 1224"/>
                <a:gd name="T25" fmla="*/ T24 w 9792"/>
                <a:gd name="T26" fmla="+- 0 3155 211"/>
                <a:gd name="T27" fmla="*/ 3155 h 2992"/>
                <a:gd name="T28" fmla="+- 0 1228 1224"/>
                <a:gd name="T29" fmla="*/ T28 w 9792"/>
                <a:gd name="T30" fmla="+- 0 3173 211"/>
                <a:gd name="T31" fmla="*/ 3173 h 2992"/>
                <a:gd name="T32" fmla="+- 0 1238 1224"/>
                <a:gd name="T33" fmla="*/ T32 w 9792"/>
                <a:gd name="T34" fmla="+- 0 3188 211"/>
                <a:gd name="T35" fmla="*/ 3188 h 2992"/>
                <a:gd name="T36" fmla="+- 0 1253 1224"/>
                <a:gd name="T37" fmla="*/ T36 w 9792"/>
                <a:gd name="T38" fmla="+- 0 3199 211"/>
                <a:gd name="T39" fmla="*/ 3199 h 2992"/>
                <a:gd name="T40" fmla="+- 0 1272 1224"/>
                <a:gd name="T41" fmla="*/ T40 w 9792"/>
                <a:gd name="T42" fmla="+- 0 3203 211"/>
                <a:gd name="T43" fmla="*/ 3203 h 2992"/>
                <a:gd name="T44" fmla="+- 0 10968 1224"/>
                <a:gd name="T45" fmla="*/ T44 w 9792"/>
                <a:gd name="T46" fmla="+- 0 3203 211"/>
                <a:gd name="T47" fmla="*/ 3203 h 2992"/>
                <a:gd name="T48" fmla="+- 0 10987 1224"/>
                <a:gd name="T49" fmla="*/ T48 w 9792"/>
                <a:gd name="T50" fmla="+- 0 3199 211"/>
                <a:gd name="T51" fmla="*/ 3199 h 2992"/>
                <a:gd name="T52" fmla="+- 0 11002 1224"/>
                <a:gd name="T53" fmla="*/ T52 w 9792"/>
                <a:gd name="T54" fmla="+- 0 3188 211"/>
                <a:gd name="T55" fmla="*/ 3188 h 2992"/>
                <a:gd name="T56" fmla="+- 0 11012 1224"/>
                <a:gd name="T57" fmla="*/ T56 w 9792"/>
                <a:gd name="T58" fmla="+- 0 3173 211"/>
                <a:gd name="T59" fmla="*/ 3173 h 2992"/>
                <a:gd name="T60" fmla="+- 0 11014 1224"/>
                <a:gd name="T61" fmla="*/ T60 w 9792"/>
                <a:gd name="T62" fmla="+- 0 3163 211"/>
                <a:gd name="T63" fmla="*/ 3163 h 2992"/>
                <a:gd name="T64" fmla="+- 0 1296 1224"/>
                <a:gd name="T65" fmla="*/ T64 w 9792"/>
                <a:gd name="T66" fmla="+- 0 3163 211"/>
                <a:gd name="T67" fmla="*/ 3163 h 2992"/>
                <a:gd name="T68" fmla="+- 0 1284 1224"/>
                <a:gd name="T69" fmla="*/ T68 w 9792"/>
                <a:gd name="T70" fmla="+- 0 3160 211"/>
                <a:gd name="T71" fmla="*/ 3160 h 2992"/>
                <a:gd name="T72" fmla="+- 0 1273 1224"/>
                <a:gd name="T73" fmla="*/ T72 w 9792"/>
                <a:gd name="T74" fmla="+- 0 3153 211"/>
                <a:gd name="T75" fmla="*/ 3153 h 2992"/>
                <a:gd name="T76" fmla="+- 0 1267 1224"/>
                <a:gd name="T77" fmla="*/ T76 w 9792"/>
                <a:gd name="T78" fmla="+- 0 3143 211"/>
                <a:gd name="T79" fmla="*/ 3143 h 2992"/>
                <a:gd name="T80" fmla="+- 0 1264 1224"/>
                <a:gd name="T81" fmla="*/ T80 w 9792"/>
                <a:gd name="T82" fmla="+- 0 3131 211"/>
                <a:gd name="T83" fmla="*/ 3131 h 2992"/>
                <a:gd name="T84" fmla="+- 0 1264 1224"/>
                <a:gd name="T85" fmla="*/ T84 w 9792"/>
                <a:gd name="T86" fmla="+- 0 283 211"/>
                <a:gd name="T87" fmla="*/ 283 h 2992"/>
                <a:gd name="T88" fmla="+- 0 1267 1224"/>
                <a:gd name="T89" fmla="*/ T88 w 9792"/>
                <a:gd name="T90" fmla="+- 0 270 211"/>
                <a:gd name="T91" fmla="*/ 270 h 2992"/>
                <a:gd name="T92" fmla="+- 0 1273 1224"/>
                <a:gd name="T93" fmla="*/ T92 w 9792"/>
                <a:gd name="T94" fmla="+- 0 260 211"/>
                <a:gd name="T95" fmla="*/ 260 h 2992"/>
                <a:gd name="T96" fmla="+- 0 1284 1224"/>
                <a:gd name="T97" fmla="*/ T96 w 9792"/>
                <a:gd name="T98" fmla="+- 0 253 211"/>
                <a:gd name="T99" fmla="*/ 253 h 2992"/>
                <a:gd name="T100" fmla="+- 0 1296 1224"/>
                <a:gd name="T101" fmla="*/ T100 w 9792"/>
                <a:gd name="T102" fmla="+- 0 251 211"/>
                <a:gd name="T103" fmla="*/ 251 h 2992"/>
                <a:gd name="T104" fmla="+- 0 11014 1224"/>
                <a:gd name="T105" fmla="*/ T104 w 9792"/>
                <a:gd name="T106" fmla="+- 0 251 211"/>
                <a:gd name="T107" fmla="*/ 251 h 2992"/>
                <a:gd name="T108" fmla="+- 0 11012 1224"/>
                <a:gd name="T109" fmla="*/ T108 w 9792"/>
                <a:gd name="T110" fmla="+- 0 240 211"/>
                <a:gd name="T111" fmla="*/ 240 h 2992"/>
                <a:gd name="T112" fmla="+- 0 11002 1224"/>
                <a:gd name="T113" fmla="*/ T112 w 9792"/>
                <a:gd name="T114" fmla="+- 0 225 211"/>
                <a:gd name="T115" fmla="*/ 225 h 2992"/>
                <a:gd name="T116" fmla="+- 0 10987 1224"/>
                <a:gd name="T117" fmla="*/ T116 w 9792"/>
                <a:gd name="T118" fmla="+- 0 214 211"/>
                <a:gd name="T119" fmla="*/ 214 h 2992"/>
                <a:gd name="T120" fmla="+- 0 10968 1224"/>
                <a:gd name="T121" fmla="*/ T120 w 9792"/>
                <a:gd name="T122" fmla="+- 0 211 211"/>
                <a:gd name="T123" fmla="*/ 211 h 2992"/>
                <a:gd name="T124" fmla="+- 0 11014 1224"/>
                <a:gd name="T125" fmla="*/ T124 w 9792"/>
                <a:gd name="T126" fmla="+- 0 251 211"/>
                <a:gd name="T127" fmla="*/ 251 h 2992"/>
                <a:gd name="T128" fmla="+- 0 10944 1224"/>
                <a:gd name="T129" fmla="*/ T128 w 9792"/>
                <a:gd name="T130" fmla="+- 0 251 211"/>
                <a:gd name="T131" fmla="*/ 251 h 2992"/>
                <a:gd name="T132" fmla="+- 0 10956 1224"/>
                <a:gd name="T133" fmla="*/ T132 w 9792"/>
                <a:gd name="T134" fmla="+- 0 253 211"/>
                <a:gd name="T135" fmla="*/ 253 h 2992"/>
                <a:gd name="T136" fmla="+- 0 10967 1224"/>
                <a:gd name="T137" fmla="*/ T136 w 9792"/>
                <a:gd name="T138" fmla="+- 0 260 211"/>
                <a:gd name="T139" fmla="*/ 260 h 2992"/>
                <a:gd name="T140" fmla="+- 0 10973 1224"/>
                <a:gd name="T141" fmla="*/ T140 w 9792"/>
                <a:gd name="T142" fmla="+- 0 270 211"/>
                <a:gd name="T143" fmla="*/ 270 h 2992"/>
                <a:gd name="T144" fmla="+- 0 10976 1224"/>
                <a:gd name="T145" fmla="*/ T144 w 9792"/>
                <a:gd name="T146" fmla="+- 0 283 211"/>
                <a:gd name="T147" fmla="*/ 283 h 2992"/>
                <a:gd name="T148" fmla="+- 0 10976 1224"/>
                <a:gd name="T149" fmla="*/ T148 w 9792"/>
                <a:gd name="T150" fmla="+- 0 3131 211"/>
                <a:gd name="T151" fmla="*/ 3131 h 2992"/>
                <a:gd name="T152" fmla="+- 0 10973 1224"/>
                <a:gd name="T153" fmla="*/ T152 w 9792"/>
                <a:gd name="T154" fmla="+- 0 3143 211"/>
                <a:gd name="T155" fmla="*/ 3143 h 2992"/>
                <a:gd name="T156" fmla="+- 0 10967 1224"/>
                <a:gd name="T157" fmla="*/ T156 w 9792"/>
                <a:gd name="T158" fmla="+- 0 3153 211"/>
                <a:gd name="T159" fmla="*/ 3153 h 2992"/>
                <a:gd name="T160" fmla="+- 0 10956 1224"/>
                <a:gd name="T161" fmla="*/ T160 w 9792"/>
                <a:gd name="T162" fmla="+- 0 3160 211"/>
                <a:gd name="T163" fmla="*/ 3160 h 2992"/>
                <a:gd name="T164" fmla="+- 0 10944 1224"/>
                <a:gd name="T165" fmla="*/ T164 w 9792"/>
                <a:gd name="T166" fmla="+- 0 3163 211"/>
                <a:gd name="T167" fmla="*/ 3163 h 2992"/>
                <a:gd name="T168" fmla="+- 0 11014 1224"/>
                <a:gd name="T169" fmla="*/ T168 w 9792"/>
                <a:gd name="T170" fmla="+- 0 3163 211"/>
                <a:gd name="T171" fmla="*/ 3163 h 2992"/>
                <a:gd name="T172" fmla="+- 0 11016 1224"/>
                <a:gd name="T173" fmla="*/ T172 w 9792"/>
                <a:gd name="T174" fmla="+- 0 3155 211"/>
                <a:gd name="T175" fmla="*/ 3155 h 2992"/>
                <a:gd name="T176" fmla="+- 0 11016 1224"/>
                <a:gd name="T177" fmla="*/ T176 w 9792"/>
                <a:gd name="T178" fmla="+- 0 259 211"/>
                <a:gd name="T179" fmla="*/ 259 h 2992"/>
                <a:gd name="T180" fmla="+- 0 11014 1224"/>
                <a:gd name="T181" fmla="*/ T180 w 9792"/>
                <a:gd name="T182" fmla="+- 0 251 211"/>
                <a:gd name="T183" fmla="*/ 251 h 29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2992">
                  <a:moveTo>
                    <a:pt x="9744" y="0"/>
                  </a:moveTo>
                  <a:lnTo>
                    <a:pt x="48" y="0"/>
                  </a:lnTo>
                  <a:lnTo>
                    <a:pt x="29" y="3"/>
                  </a:lnTo>
                  <a:lnTo>
                    <a:pt x="14" y="14"/>
                  </a:lnTo>
                  <a:lnTo>
                    <a:pt x="4" y="29"/>
                  </a:lnTo>
                  <a:lnTo>
                    <a:pt x="0" y="48"/>
                  </a:lnTo>
                  <a:lnTo>
                    <a:pt x="0" y="2944"/>
                  </a:lnTo>
                  <a:lnTo>
                    <a:pt x="4" y="2962"/>
                  </a:lnTo>
                  <a:lnTo>
                    <a:pt x="14" y="2977"/>
                  </a:lnTo>
                  <a:lnTo>
                    <a:pt x="29" y="2988"/>
                  </a:lnTo>
                  <a:lnTo>
                    <a:pt x="48" y="2992"/>
                  </a:lnTo>
                  <a:lnTo>
                    <a:pt x="9744" y="2992"/>
                  </a:lnTo>
                  <a:lnTo>
                    <a:pt x="9763" y="2988"/>
                  </a:lnTo>
                  <a:lnTo>
                    <a:pt x="9778" y="2977"/>
                  </a:lnTo>
                  <a:lnTo>
                    <a:pt x="9788" y="2962"/>
                  </a:lnTo>
                  <a:lnTo>
                    <a:pt x="9790" y="2952"/>
                  </a:lnTo>
                  <a:lnTo>
                    <a:pt x="72" y="2952"/>
                  </a:lnTo>
                  <a:lnTo>
                    <a:pt x="60" y="2949"/>
                  </a:lnTo>
                  <a:lnTo>
                    <a:pt x="49" y="2942"/>
                  </a:lnTo>
                  <a:lnTo>
                    <a:pt x="43" y="2932"/>
                  </a:lnTo>
                  <a:lnTo>
                    <a:pt x="40" y="2920"/>
                  </a:lnTo>
                  <a:lnTo>
                    <a:pt x="40" y="72"/>
                  </a:lnTo>
                  <a:lnTo>
                    <a:pt x="43" y="59"/>
                  </a:lnTo>
                  <a:lnTo>
                    <a:pt x="49" y="49"/>
                  </a:lnTo>
                  <a:lnTo>
                    <a:pt x="60" y="42"/>
                  </a:lnTo>
                  <a:lnTo>
                    <a:pt x="72" y="40"/>
                  </a:lnTo>
                  <a:lnTo>
                    <a:pt x="9790" y="40"/>
                  </a:lnTo>
                  <a:lnTo>
                    <a:pt x="9788" y="29"/>
                  </a:lnTo>
                  <a:lnTo>
                    <a:pt x="9778" y="14"/>
                  </a:lnTo>
                  <a:lnTo>
                    <a:pt x="9763" y="3"/>
                  </a:lnTo>
                  <a:lnTo>
                    <a:pt x="9744" y="0"/>
                  </a:lnTo>
                  <a:close/>
                  <a:moveTo>
                    <a:pt x="9790" y="40"/>
                  </a:moveTo>
                  <a:lnTo>
                    <a:pt x="9720" y="40"/>
                  </a:lnTo>
                  <a:lnTo>
                    <a:pt x="9732" y="42"/>
                  </a:lnTo>
                  <a:lnTo>
                    <a:pt x="9743" y="49"/>
                  </a:lnTo>
                  <a:lnTo>
                    <a:pt x="9749" y="59"/>
                  </a:lnTo>
                  <a:lnTo>
                    <a:pt x="9752" y="72"/>
                  </a:lnTo>
                  <a:lnTo>
                    <a:pt x="9752" y="2920"/>
                  </a:lnTo>
                  <a:lnTo>
                    <a:pt x="9749" y="2932"/>
                  </a:lnTo>
                  <a:lnTo>
                    <a:pt x="9743" y="2942"/>
                  </a:lnTo>
                  <a:lnTo>
                    <a:pt x="9732" y="2949"/>
                  </a:lnTo>
                  <a:lnTo>
                    <a:pt x="9720" y="2952"/>
                  </a:lnTo>
                  <a:lnTo>
                    <a:pt x="9790" y="2952"/>
                  </a:lnTo>
                  <a:lnTo>
                    <a:pt x="9792" y="2944"/>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7" name="Freeform 867"/>
            <p:cNvSpPr>
              <a:spLocks/>
            </p:cNvSpPr>
            <p:nvPr/>
          </p:nvSpPr>
          <p:spPr bwMode="auto">
            <a:xfrm>
              <a:off x="1240" y="226"/>
              <a:ext cx="9760" cy="2960"/>
            </a:xfrm>
            <a:custGeom>
              <a:avLst/>
              <a:gdLst>
                <a:gd name="T0" fmla="+- 0 11000 1240"/>
                <a:gd name="T1" fmla="*/ T0 w 9760"/>
                <a:gd name="T2" fmla="+- 0 259 227"/>
                <a:gd name="T3" fmla="*/ 259 h 2960"/>
                <a:gd name="T4" fmla="+- 0 10997 1240"/>
                <a:gd name="T5" fmla="*/ T4 w 9760"/>
                <a:gd name="T6" fmla="+- 0 246 227"/>
                <a:gd name="T7" fmla="*/ 246 h 2960"/>
                <a:gd name="T8" fmla="+- 0 10991 1240"/>
                <a:gd name="T9" fmla="*/ T8 w 9760"/>
                <a:gd name="T10" fmla="+- 0 236 227"/>
                <a:gd name="T11" fmla="*/ 236 h 2960"/>
                <a:gd name="T12" fmla="+- 0 10980 1240"/>
                <a:gd name="T13" fmla="*/ T12 w 9760"/>
                <a:gd name="T14" fmla="+- 0 229 227"/>
                <a:gd name="T15" fmla="*/ 229 h 2960"/>
                <a:gd name="T16" fmla="+- 0 10968 1240"/>
                <a:gd name="T17" fmla="*/ T16 w 9760"/>
                <a:gd name="T18" fmla="+- 0 227 227"/>
                <a:gd name="T19" fmla="*/ 227 h 2960"/>
                <a:gd name="T20" fmla="+- 0 1272 1240"/>
                <a:gd name="T21" fmla="*/ T20 w 9760"/>
                <a:gd name="T22" fmla="+- 0 227 227"/>
                <a:gd name="T23" fmla="*/ 227 h 2960"/>
                <a:gd name="T24" fmla="+- 0 1260 1240"/>
                <a:gd name="T25" fmla="*/ T24 w 9760"/>
                <a:gd name="T26" fmla="+- 0 229 227"/>
                <a:gd name="T27" fmla="*/ 229 h 2960"/>
                <a:gd name="T28" fmla="+- 0 1249 1240"/>
                <a:gd name="T29" fmla="*/ T28 w 9760"/>
                <a:gd name="T30" fmla="+- 0 236 227"/>
                <a:gd name="T31" fmla="*/ 236 h 2960"/>
                <a:gd name="T32" fmla="+- 0 1243 1240"/>
                <a:gd name="T33" fmla="*/ T32 w 9760"/>
                <a:gd name="T34" fmla="+- 0 246 227"/>
                <a:gd name="T35" fmla="*/ 246 h 2960"/>
                <a:gd name="T36" fmla="+- 0 1240 1240"/>
                <a:gd name="T37" fmla="*/ T36 w 9760"/>
                <a:gd name="T38" fmla="+- 0 259 227"/>
                <a:gd name="T39" fmla="*/ 259 h 2960"/>
                <a:gd name="T40" fmla="+- 0 1240 1240"/>
                <a:gd name="T41" fmla="*/ T40 w 9760"/>
                <a:gd name="T42" fmla="+- 0 3155 227"/>
                <a:gd name="T43" fmla="*/ 3155 h 2960"/>
                <a:gd name="T44" fmla="+- 0 1243 1240"/>
                <a:gd name="T45" fmla="*/ T44 w 9760"/>
                <a:gd name="T46" fmla="+- 0 3167 227"/>
                <a:gd name="T47" fmla="*/ 3167 h 2960"/>
                <a:gd name="T48" fmla="+- 0 1249 1240"/>
                <a:gd name="T49" fmla="*/ T48 w 9760"/>
                <a:gd name="T50" fmla="+- 0 3177 227"/>
                <a:gd name="T51" fmla="*/ 3177 h 2960"/>
                <a:gd name="T52" fmla="+- 0 1260 1240"/>
                <a:gd name="T53" fmla="*/ T52 w 9760"/>
                <a:gd name="T54" fmla="+- 0 3184 227"/>
                <a:gd name="T55" fmla="*/ 3184 h 2960"/>
                <a:gd name="T56" fmla="+- 0 1272 1240"/>
                <a:gd name="T57" fmla="*/ T56 w 9760"/>
                <a:gd name="T58" fmla="+- 0 3187 227"/>
                <a:gd name="T59" fmla="*/ 3187 h 2960"/>
                <a:gd name="T60" fmla="+- 0 10968 1240"/>
                <a:gd name="T61" fmla="*/ T60 w 9760"/>
                <a:gd name="T62" fmla="+- 0 3187 227"/>
                <a:gd name="T63" fmla="*/ 3187 h 2960"/>
                <a:gd name="T64" fmla="+- 0 10980 1240"/>
                <a:gd name="T65" fmla="*/ T64 w 9760"/>
                <a:gd name="T66" fmla="+- 0 3184 227"/>
                <a:gd name="T67" fmla="*/ 3184 h 2960"/>
                <a:gd name="T68" fmla="+- 0 10991 1240"/>
                <a:gd name="T69" fmla="*/ T68 w 9760"/>
                <a:gd name="T70" fmla="+- 0 3177 227"/>
                <a:gd name="T71" fmla="*/ 3177 h 2960"/>
                <a:gd name="T72" fmla="+- 0 10997 1240"/>
                <a:gd name="T73" fmla="*/ T72 w 9760"/>
                <a:gd name="T74" fmla="+- 0 3167 227"/>
                <a:gd name="T75" fmla="*/ 3167 h 2960"/>
                <a:gd name="T76" fmla="+- 0 11000 1240"/>
                <a:gd name="T77" fmla="*/ T76 w 9760"/>
                <a:gd name="T78" fmla="+- 0 3155 227"/>
                <a:gd name="T79" fmla="*/ 3155 h 2960"/>
                <a:gd name="T80" fmla="+- 0 11000 1240"/>
                <a:gd name="T81" fmla="*/ T80 w 9760"/>
                <a:gd name="T82" fmla="+- 0 1707 227"/>
                <a:gd name="T83" fmla="*/ 1707 h 2960"/>
                <a:gd name="T84" fmla="+- 0 11000 1240"/>
                <a:gd name="T85" fmla="*/ T84 w 9760"/>
                <a:gd name="T86" fmla="+- 0 259 227"/>
                <a:gd name="T87" fmla="*/ 259 h 29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2960">
                  <a:moveTo>
                    <a:pt x="9760" y="32"/>
                  </a:moveTo>
                  <a:lnTo>
                    <a:pt x="9757" y="19"/>
                  </a:lnTo>
                  <a:lnTo>
                    <a:pt x="9751" y="9"/>
                  </a:lnTo>
                  <a:lnTo>
                    <a:pt x="9740" y="2"/>
                  </a:lnTo>
                  <a:lnTo>
                    <a:pt x="9728" y="0"/>
                  </a:lnTo>
                  <a:lnTo>
                    <a:pt x="32" y="0"/>
                  </a:lnTo>
                  <a:lnTo>
                    <a:pt x="20" y="2"/>
                  </a:lnTo>
                  <a:lnTo>
                    <a:pt x="9" y="9"/>
                  </a:lnTo>
                  <a:lnTo>
                    <a:pt x="3" y="19"/>
                  </a:lnTo>
                  <a:lnTo>
                    <a:pt x="0" y="32"/>
                  </a:lnTo>
                  <a:lnTo>
                    <a:pt x="0" y="2928"/>
                  </a:lnTo>
                  <a:lnTo>
                    <a:pt x="3" y="2940"/>
                  </a:lnTo>
                  <a:lnTo>
                    <a:pt x="9" y="2950"/>
                  </a:lnTo>
                  <a:lnTo>
                    <a:pt x="20" y="2957"/>
                  </a:lnTo>
                  <a:lnTo>
                    <a:pt x="32" y="2960"/>
                  </a:lnTo>
                  <a:lnTo>
                    <a:pt x="9728" y="2960"/>
                  </a:lnTo>
                  <a:lnTo>
                    <a:pt x="9740" y="2957"/>
                  </a:lnTo>
                  <a:lnTo>
                    <a:pt x="9751" y="2950"/>
                  </a:lnTo>
                  <a:lnTo>
                    <a:pt x="9757" y="2940"/>
                  </a:lnTo>
                  <a:lnTo>
                    <a:pt x="9760" y="2928"/>
                  </a:lnTo>
                  <a:lnTo>
                    <a:pt x="9760" y="1480"/>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ysClr val="windowText" lastClr="000000"/>
                </a:solidFill>
                <a:effectLst/>
                <a:uLnTx/>
                <a:uFillTx/>
              </a:endParaRPr>
            </a:p>
          </p:txBody>
        </p:sp>
        <p:sp>
          <p:nvSpPr>
            <p:cNvPr id="8" name="Text Box 868"/>
            <p:cNvSpPr txBox="1">
              <a:spLocks noChangeArrowheads="1"/>
            </p:cNvSpPr>
            <p:nvPr/>
          </p:nvSpPr>
          <p:spPr bwMode="auto">
            <a:xfrm>
              <a:off x="1555" y="417"/>
              <a:ext cx="4514"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ts val="1010"/>
                </a:lnSpc>
                <a:spcBef>
                  <a:spcPts val="0"/>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ArrayList</a:t>
              </a:r>
              <a:r>
                <a:rPr kumimoji="0" lang="es-CL" sz="950" b="0" i="0" u="none" strike="noStrike" kern="0" cap="none" spc="3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950" b="0" i="0" u="none" strike="noStrike" kern="0" cap="none" spc="4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4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new</a:t>
              </a:r>
              <a:r>
                <a:rPr kumimoji="0" lang="es-CL" sz="950" b="0" i="0" u="none" strike="noStrike" kern="0" cap="none" spc="4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ArrayList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0" marR="0" lvl="0" indent="0" defTabSz="914400" eaLnBrk="1" fontAlgn="auto" latinLnBrk="0" hangingPunct="1">
                <a:lnSpc>
                  <a:spcPts val="1500"/>
                </a:lnSpc>
                <a:spcBef>
                  <a:spcPts val="0"/>
                </a:spcBef>
                <a:spcAft>
                  <a:spcPts val="0"/>
                </a:spcAft>
                <a:buClrTx/>
                <a:buSzTx/>
                <a:buFontTx/>
                <a:buNone/>
                <a:tabLst/>
                <a:defRPr/>
              </a:pPr>
              <a:r>
                <a:rPr kumimoji="0" lang="es-CL" sz="950" b="0" i="0" u="none" strike="noStrike" kern="0" cap="none" spc="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for</a:t>
              </a:r>
              <a:r>
                <a:rPr kumimoji="0" lang="es-CL" sz="950" b="0" i="0" u="none" strike="noStrike" kern="0" cap="none" spc="15"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int</a:t>
              </a:r>
              <a:r>
                <a:rPr kumimoji="0" lang="es-CL" sz="950" b="0" i="0" u="none" strike="noStrike" kern="0" cap="none" spc="15" normalizeH="0" baseline="0" noProof="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1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0</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1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s-CL" sz="950" b="0" i="0" u="none" strike="noStrike" kern="0" cap="none" spc="2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10</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1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add</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5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9" name="Text Box 869"/>
            <p:cNvSpPr txBox="1">
              <a:spLocks noChangeArrowheads="1"/>
            </p:cNvSpPr>
            <p:nvPr/>
          </p:nvSpPr>
          <p:spPr bwMode="auto">
            <a:xfrm>
              <a:off x="1555" y="1633"/>
              <a:ext cx="5551" cy="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defTabSz="914400" eaLnBrk="1" fontAlgn="auto" latinLnBrk="0" hangingPunct="1">
                <a:lnSpc>
                  <a:spcPts val="1010"/>
                </a:lnSpc>
                <a:spcBef>
                  <a:spcPts val="0"/>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ListIterator</a:t>
              </a:r>
              <a:r>
                <a:rPr kumimoji="0" lang="es-CL" sz="950" b="0" i="0" u="none" strike="noStrike" kern="0" cap="none" spc="6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lit</a:t>
              </a:r>
              <a:r>
                <a:rPr kumimoji="0" lang="es-CL" sz="950" b="0" i="0" u="none" strike="noStrike" kern="0" cap="none" spc="65"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6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listIterator</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0" marR="0" lvl="0" indent="0" defTabSz="914400" eaLnBrk="1" fontAlgn="auto" latinLnBrk="0" hangingPunct="1">
                <a:lnSpc>
                  <a:spcPct val="100000"/>
                </a:lnSpc>
                <a:spcBef>
                  <a:spcPts val="440"/>
                </a:spcBef>
                <a:spcAft>
                  <a:spcPts val="0"/>
                </a:spcAft>
                <a:buClrTx/>
                <a:buSzTx/>
                <a:buFontTx/>
                <a:buNone/>
                <a:tabLst/>
                <a:defRPr/>
              </a:pPr>
              <a:r>
                <a:rPr kumimoji="0" lang="es-CL" sz="950" b="0" i="0" u="none" strike="noStrike" kern="0" cap="none" spc="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while</a:t>
              </a:r>
              <a:r>
                <a:rPr kumimoji="0" lang="es-CL" sz="950" b="0" i="0" u="none" strike="noStrike" kern="0" cap="none" spc="5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hasNext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5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292100" marR="0" lvl="0" indent="0" defTabSz="914400" eaLnBrk="1" fontAlgn="auto" latinLnBrk="0" hangingPunct="1">
                <a:lnSpc>
                  <a:spcPct val="100000"/>
                </a:lnSpc>
                <a:spcBef>
                  <a:spcPts val="445"/>
                </a:spcBef>
                <a:spcAft>
                  <a:spcPts val="0"/>
                </a:spcAft>
                <a:buClrTx/>
                <a:buSzTx/>
                <a:buFontTx/>
                <a:buNone/>
                <a:tabLst/>
                <a:defRPr/>
              </a:pPr>
              <a:r>
                <a:rPr kumimoji="0" lang="es-CL" sz="950" b="0" i="0" u="none" strike="noStrike" kern="0" cap="none" spc="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if</a:t>
              </a:r>
              <a:r>
                <a:rPr kumimoji="0" lang="es-CL" sz="950" b="0" i="0" u="none" strike="noStrike" kern="0" cap="none" spc="30" normalizeH="0" baseline="0" noProof="0">
                  <a:ln>
                    <a:noFill/>
                  </a:ln>
                  <a:solidFill>
                    <a:srgbClr val="770088"/>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008855"/>
                  </a:solidFill>
                  <a:effectLst/>
                  <a:uLnTx/>
                  <a:uFillTx/>
                  <a:latin typeface="Courier New" panose="02070309020205020404" pitchFamily="49" charset="0"/>
                  <a:ea typeface="Times New Roman" panose="02020603050405020304" pitchFamily="18" charset="0"/>
                  <a:cs typeface="Times New Roman" panose="02020603050405020304" pitchFamily="18" charset="0"/>
                </a:rPr>
                <a:t>int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next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2</a:t>
              </a:r>
              <a:r>
                <a:rPr kumimoji="0" lang="es-CL" sz="950" b="0" i="0" u="none" strike="noStrike" kern="0" cap="none" spc="35" normalizeH="0" baseline="0" noProof="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rgbClr val="116644"/>
                  </a:solidFill>
                  <a:effectLst/>
                  <a:uLnTx/>
                  <a:uFillTx/>
                  <a:latin typeface="Courier New" panose="02070309020205020404" pitchFamily="49" charset="0"/>
                  <a:ea typeface="Times New Roman" panose="02020603050405020304" pitchFamily="18" charset="0"/>
                  <a:cs typeface="Times New Roman" panose="02020603050405020304" pitchFamily="18" charset="0"/>
                </a:rPr>
                <a:t>0</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35"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lit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remove</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0" marR="0" lvl="0" indent="0" defTabSz="914400" eaLnBrk="1" fontAlgn="auto" latinLnBrk="0" hangingPunct="1">
                <a:lnSpc>
                  <a:spcPct val="100000"/>
                </a:lnSpc>
                <a:spcBef>
                  <a:spcPts val="445"/>
                </a:spcBef>
                <a:spcAft>
                  <a:spcPts val="0"/>
                </a:spcAft>
                <a:buClrTx/>
                <a:buSzTx/>
                <a:buFontTx/>
                <a:buNone/>
                <a:tabLst/>
                <a:defRPr/>
              </a:pP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0" marR="0" lvl="0" indent="0" defTabSz="914400" eaLnBrk="1" fontAlgn="auto" latinLnBrk="0" hangingPunct="1">
                <a:lnSpc>
                  <a:spcPts val="1025"/>
                </a:lnSpc>
                <a:spcBef>
                  <a:spcPts val="445"/>
                </a:spcBef>
                <a:spcAft>
                  <a:spcPts val="0"/>
                </a:spcAft>
                <a:buClrTx/>
                <a:buSzTx/>
                <a:buFontTx/>
                <a:buNone/>
                <a:tabLst/>
                <a:defRPr/>
              </a:pP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System</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out</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println</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rgbClr val="AA1111"/>
                  </a:solidFill>
                  <a:effectLst/>
                  <a:uLnTx/>
                  <a:uFillTx/>
                  <a:latin typeface="Courier New" panose="02070309020205020404" pitchFamily="49" charset="0"/>
                  <a:ea typeface="Times New Roman" panose="02020603050405020304" pitchFamily="18" charset="0"/>
                  <a:cs typeface="Times New Roman" panose="02020603050405020304" pitchFamily="18" charset="0"/>
                </a:rPr>
                <a:t>"\n"</a:t>
              </a:r>
              <a:r>
                <a:rPr kumimoji="0" lang="es-CL" sz="950" b="0" i="0" u="none" strike="noStrike" kern="0" cap="none" spc="0" normalizeH="0" baseline="0" noProof="0">
                  <a:ln>
                    <a:noFill/>
                  </a:ln>
                  <a:solidFill>
                    <a:srgbClr val="981A1A"/>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r>
                <a:rPr kumimoji="0" lang="es-CL" sz="950" b="0" i="0" u="none" strike="noStrike" kern="0" cap="none" spc="0" normalizeH="0" baseline="0" noProof="0">
                  <a:ln>
                    <a:noFill/>
                  </a:ln>
                  <a:solidFill>
                    <a:sysClr val="windowText" lastClr="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al</a:t>
              </a:r>
              <a:r>
                <a:rPr kumimoji="0" lang="es-CL" sz="950" b="0" i="0" u="none" strike="noStrike" kern="0" cap="none" spc="0" normalizeH="0" baseline="0" noProof="0">
                  <a:ln>
                    <a:noFill/>
                  </a:ln>
                  <a:solidFill>
                    <a:srgbClr val="333333"/>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endParaRPr kumimoji="0" lang="es-CL"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610021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smtClean="0"/>
              <a:t>Colecciones</a:t>
            </a:r>
          </a:p>
          <a:p>
            <a:pPr marL="0" indent="0">
              <a:buNone/>
            </a:pPr>
            <a:endParaRPr lang="es-CL" dirty="0"/>
          </a:p>
          <a:p>
            <a:r>
              <a:rPr lang="es-ES" dirty="0"/>
              <a:t>Una colección es un grupo de objetos individuales representados como una sola unidad. Java proporciona Framework de colecciones que define varias clases e interfaces para representar un grupo de objetos como una sola unidad</a:t>
            </a:r>
            <a:r>
              <a:rPr lang="es-ES" dirty="0" smtClean="0"/>
              <a:t>.</a:t>
            </a:r>
          </a:p>
          <a:p>
            <a:pPr marL="0" indent="0">
              <a:buNone/>
            </a:pPr>
            <a:endParaRPr lang="es-CL" dirty="0"/>
          </a:p>
          <a:p>
            <a:r>
              <a:rPr lang="es-ES" dirty="0"/>
              <a:t>La interfaz </a:t>
            </a:r>
            <a:r>
              <a:rPr lang="es-ES" dirty="0" err="1"/>
              <a:t>Collection</a:t>
            </a:r>
            <a:r>
              <a:rPr lang="es-ES" dirty="0"/>
              <a:t> (</a:t>
            </a:r>
            <a:r>
              <a:rPr lang="es-ES" dirty="0" err="1"/>
              <a:t>java.util.Collection</a:t>
            </a:r>
            <a:r>
              <a:rPr lang="es-ES" dirty="0"/>
              <a:t>) y la interfaz </a:t>
            </a:r>
            <a:r>
              <a:rPr lang="es-ES" dirty="0" err="1"/>
              <a:t>Map</a:t>
            </a:r>
            <a:r>
              <a:rPr lang="es-ES" dirty="0"/>
              <a:t> (</a:t>
            </a:r>
            <a:r>
              <a:rPr lang="es-ES" dirty="0" err="1"/>
              <a:t>java.util.Map</a:t>
            </a:r>
            <a:r>
              <a:rPr lang="es-ES" dirty="0"/>
              <a:t>) son las dos principales interfaces "raíz" de las clases de recopilación de Java.</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2467406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Jerarquía de </a:t>
            </a:r>
            <a:r>
              <a:rPr lang="es-ES" b="1" dirty="0" err="1"/>
              <a:t>Collection</a:t>
            </a:r>
            <a:r>
              <a:rPr lang="es-ES" b="1" dirty="0"/>
              <a:t> Framework</a:t>
            </a:r>
            <a:endParaRPr lang="es-CL" dirty="0"/>
          </a:p>
          <a:p>
            <a:r>
              <a:rPr lang="es-ES" dirty="0"/>
              <a:t>Las interfaces de la colección principal encapsulan diferentes tipos de colecciones, que se muestran en la figura a continuación. Estas interfaces permiten manipular las colecciones independientemente de los detalles de su representación. Las interfaces de la colección principal son la base del marco de colecciones de Java. Como puede ver en la siguiente figura, las interfaces de la colección principal forman una jerarquía.</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pic>
        <p:nvPicPr>
          <p:cNvPr id="5" name="image4.png"/>
          <p:cNvPicPr/>
          <p:nvPr/>
        </p:nvPicPr>
        <p:blipFill>
          <a:blip r:embed="rId2" cstate="print"/>
          <a:stretch>
            <a:fillRect/>
          </a:stretch>
        </p:blipFill>
        <p:spPr>
          <a:xfrm>
            <a:off x="3362325" y="4081780"/>
            <a:ext cx="5467350" cy="1661160"/>
          </a:xfrm>
          <a:prstGeom prst="rect">
            <a:avLst/>
          </a:prstGeom>
        </p:spPr>
      </p:pic>
    </p:spTree>
    <p:extLst>
      <p:ext uri="{BB962C8B-B14F-4D97-AF65-F5344CB8AC3E}">
        <p14:creationId xmlns:p14="http://schemas.microsoft.com/office/powerpoint/2010/main" val="479357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1896</Words>
  <Application>Microsoft Office PowerPoint</Application>
  <PresentationFormat>Panorámica</PresentationFormat>
  <Paragraphs>451</Paragraphs>
  <Slides>46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46</vt:i4>
      </vt:variant>
    </vt:vector>
  </HeadingPairs>
  <TitlesOfParts>
    <vt:vector size="51" baseType="lpstr">
      <vt:lpstr>Arial</vt:lpstr>
      <vt:lpstr>Calibri</vt:lpstr>
      <vt:lpstr>Courier New</vt:lpstr>
      <vt:lpstr>Times New Roman</vt:lpstr>
      <vt:lpstr>Tema de Office</vt:lpstr>
      <vt:lpstr>Introducción a la programación con java se</vt:lpstr>
      <vt:lpstr>COLECCIONES Y API</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dc:title>
  <dc:creator>Christian Vargas Farias</dc:creator>
  <cp:lastModifiedBy>JAVIER EDUARDO GUTIERREZ OSORIO</cp:lastModifiedBy>
  <cp:revision>100</cp:revision>
  <dcterms:created xsi:type="dcterms:W3CDTF">2020-02-10T20:31:49Z</dcterms:created>
  <dcterms:modified xsi:type="dcterms:W3CDTF">2021-11-18T04:00:14Z</dcterms:modified>
</cp:coreProperties>
</file>