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68" r:id="rId2"/>
    <p:sldId id="256" r:id="rId3"/>
    <p:sldId id="258" r:id="rId4"/>
    <p:sldId id="257" r:id="rId5"/>
    <p:sldId id="260" r:id="rId6"/>
    <p:sldId id="271" r:id="rId7"/>
    <p:sldId id="272" r:id="rId8"/>
    <p:sldId id="261" r:id="rId9"/>
    <p:sldId id="264" r:id="rId10"/>
    <p:sldId id="26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EDE47-2308-44A9-B7CF-C9538C0F5826}" type="datetimeFigureOut">
              <a:rPr lang="en-US" smtClean="0"/>
              <a:t>21-Jan-18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A7D45-AA8F-4200-880D-CCE2FB90C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59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Nothing means anything and we are all going to die (unless we crack neuroscience)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A7D45-AA8F-4200-880D-CCE2FB90C5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4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21-Jan-18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21-Jan-18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21-Jan-18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21-Jan-18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21-Jan-18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21-Jan-18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21-Jan-18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21-Jan-18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21-Jan-18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21-Jan-18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21-Jan-18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21-Jan-18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21-Jan-18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21-Jan-18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21-Jan-18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transition spd="slow">
    <p:push dir="u"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81F2B0-7EBD-43BC-AF09-DC1CE4003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428" y="804683"/>
            <a:ext cx="5581144" cy="558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1434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5D910-2C66-4EB1-8B27-F36AC5904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1515" y="4941455"/>
            <a:ext cx="7494710" cy="1150525"/>
          </a:xfrm>
        </p:spPr>
        <p:txBody>
          <a:bodyPr/>
          <a:lstStyle/>
          <a:p>
            <a:r>
              <a:rPr lang="en-US" dirty="0"/>
              <a:t>THANK YOU ZEISS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30973B5-ECED-40ED-8A22-C2D2A1DB14F3}"/>
              </a:ext>
            </a:extLst>
          </p:cNvPr>
          <p:cNvSpPr txBox="1">
            <a:spLocks/>
          </p:cNvSpPr>
          <p:nvPr/>
        </p:nvSpPr>
        <p:spPr>
          <a:xfrm>
            <a:off x="4211515" y="6295291"/>
            <a:ext cx="7980485" cy="3608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8A599C-24D1-4BCA-85F6-6424223E0512}"/>
              </a:ext>
            </a:extLst>
          </p:cNvPr>
          <p:cNvSpPr txBox="1"/>
          <p:nvPr/>
        </p:nvSpPr>
        <p:spPr>
          <a:xfrm>
            <a:off x="1080655" y="544945"/>
            <a:ext cx="9707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6104600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81F2B0-7EBD-43BC-AF09-DC1CE4003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428" y="786210"/>
            <a:ext cx="5581144" cy="558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558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5D910-2C66-4EB1-8B27-F36AC5904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2281382"/>
            <a:ext cx="10572000" cy="1344489"/>
          </a:xfrm>
        </p:spPr>
        <p:txBody>
          <a:bodyPr/>
          <a:lstStyle/>
          <a:p>
            <a:r>
              <a:rPr lang="en-US" dirty="0"/>
              <a:t>PORTABLE EYE PROFILER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F128B-8219-4A8D-A308-52A606802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3252045" cy="10759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Ayush Yadav</a:t>
            </a:r>
          </a:p>
          <a:p>
            <a:r>
              <a:rPr lang="en-US" dirty="0" err="1"/>
              <a:t>Vibhu</a:t>
            </a:r>
            <a:r>
              <a:rPr lang="en-US" dirty="0"/>
              <a:t> Agrawal</a:t>
            </a:r>
          </a:p>
          <a:p>
            <a:r>
              <a:rPr lang="en-US" dirty="0"/>
              <a:t>Saurabh Khandelwal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30973B5-ECED-40ED-8A22-C2D2A1DB14F3}"/>
              </a:ext>
            </a:extLst>
          </p:cNvPr>
          <p:cNvSpPr txBox="1">
            <a:spLocks/>
          </p:cNvSpPr>
          <p:nvPr/>
        </p:nvSpPr>
        <p:spPr>
          <a:xfrm>
            <a:off x="4211515" y="6295291"/>
            <a:ext cx="7980485" cy="3608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Birla Institute of Technology and Science, Pilani – Hyderabad Campus</a:t>
            </a:r>
          </a:p>
        </p:txBody>
      </p:sp>
    </p:spTree>
    <p:extLst>
      <p:ext uri="{BB962C8B-B14F-4D97-AF65-F5344CB8AC3E}">
        <p14:creationId xmlns:p14="http://schemas.microsoft.com/office/powerpoint/2010/main" val="41945485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762E2-3135-4BDE-9DA7-5B7240B0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EBD84-99E0-42B9-9CE7-696C64338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0" y="2453196"/>
            <a:ext cx="10563287" cy="363651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 CE 55 Roman" panose="02000503040000020004" pitchFamily="2" charset="0"/>
                <a:cs typeface="Arial" panose="020B0604020202020204" pitchFamily="34" charset="0"/>
              </a:rPr>
              <a:t>80% of all blindness can be prevented</a:t>
            </a:r>
          </a:p>
          <a:p>
            <a:r>
              <a:rPr lang="en-US" sz="2400" dirty="0">
                <a:latin typeface="Helvetica CE 55 Roman" panose="02000503040000020004" pitchFamily="2" charset="0"/>
                <a:cs typeface="Arial" panose="020B0604020202020204" pitchFamily="34" charset="0"/>
              </a:rPr>
              <a:t>Unreachable healthcare solutions</a:t>
            </a:r>
          </a:p>
          <a:p>
            <a:r>
              <a:rPr lang="en-US" sz="2400" dirty="0">
                <a:latin typeface="Helvetica CE 55 Roman" panose="02000503040000020004" pitchFamily="2" charset="0"/>
                <a:cs typeface="Arial" panose="020B0604020202020204" pitchFamily="34" charset="0"/>
              </a:rPr>
              <a:t>Scarcity of trained professionals</a:t>
            </a:r>
          </a:p>
          <a:p>
            <a:r>
              <a:rPr lang="en-US" sz="2400" dirty="0">
                <a:latin typeface="Helvetica CE 55 Roman" panose="02000503040000020004" pitchFamily="2" charset="0"/>
                <a:cs typeface="Arial" panose="020B0604020202020204" pitchFamily="34" charset="0"/>
              </a:rPr>
              <a:t>Only a few thousand diagnostic devices available for 1.31 billion pair of eyes </a:t>
            </a:r>
          </a:p>
        </p:txBody>
      </p:sp>
    </p:spTree>
    <p:extLst>
      <p:ext uri="{BB962C8B-B14F-4D97-AF65-F5344CB8AC3E}">
        <p14:creationId xmlns:p14="http://schemas.microsoft.com/office/powerpoint/2010/main" val="192719141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36370-7727-400B-BC94-DCA96A06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5ECC2-D9ED-4E8F-929C-34989531D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457" y="2407015"/>
            <a:ext cx="10554574" cy="3636511"/>
          </a:xfrm>
        </p:spPr>
        <p:txBody>
          <a:bodyPr/>
          <a:lstStyle/>
          <a:p>
            <a:r>
              <a:rPr lang="en-US" sz="3600" dirty="0">
                <a:latin typeface="Helvetica CE 55 Roman" panose="02000503040000020004" pitchFamily="2" charset="0"/>
              </a:rPr>
              <a:t>Accessibility</a:t>
            </a:r>
          </a:p>
          <a:p>
            <a:r>
              <a:rPr lang="en-US" sz="4000" dirty="0">
                <a:latin typeface="Helvetica CE 55 Roman" panose="02000503040000020004" pitchFamily="2" charset="0"/>
              </a:rPr>
              <a:t>Portability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9D3C13-415C-475A-92A9-A8E197362A97}"/>
              </a:ext>
            </a:extLst>
          </p:cNvPr>
          <p:cNvSpPr txBox="1">
            <a:spLocks/>
          </p:cNvSpPr>
          <p:nvPr/>
        </p:nvSpPr>
        <p:spPr>
          <a:xfrm>
            <a:off x="6437744" y="2198907"/>
            <a:ext cx="406717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endParaRPr lang="en-US" dirty="0">
              <a:latin typeface="Helvetica CE 55 Roman" panose="02000503040000020004" pitchFamily="2" charset="0"/>
            </a:endParaRPr>
          </a:p>
          <a:p>
            <a:r>
              <a:rPr lang="en-US" sz="3600" dirty="0">
                <a:latin typeface="Helvetica CE 55 Roman" panose="02000503040000020004" pitchFamily="2" charset="0"/>
              </a:rPr>
              <a:t>Affordability</a:t>
            </a:r>
          </a:p>
          <a:p>
            <a:r>
              <a:rPr lang="en-US" sz="3600" dirty="0">
                <a:latin typeface="Helvetica CE 55 Roman" panose="02000503040000020004" pitchFamily="2" charset="0"/>
              </a:rPr>
              <a:t>Ease of Use</a:t>
            </a:r>
          </a:p>
        </p:txBody>
      </p:sp>
    </p:spTree>
    <p:extLst>
      <p:ext uri="{BB962C8B-B14F-4D97-AF65-F5344CB8AC3E}">
        <p14:creationId xmlns:p14="http://schemas.microsoft.com/office/powerpoint/2010/main" val="288560272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64CC-625F-4DA0-AC02-CA79879C7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6A4C8A-C546-4C37-B554-48F7CDFA1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0000" y="3146137"/>
            <a:ext cx="5212109" cy="293181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B2EEC8-3722-440E-B6A2-578BE6CD43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129"/>
          <a:stretch/>
        </p:blipFill>
        <p:spPr>
          <a:xfrm>
            <a:off x="6871856" y="3146137"/>
            <a:ext cx="4267199" cy="293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5485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5822-473C-4592-B320-065FC2951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22CA46-AC6C-4945-9980-8AA96888E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904" t="19805" r="8487"/>
          <a:stretch/>
        </p:blipFill>
        <p:spPr>
          <a:xfrm>
            <a:off x="655781" y="2700480"/>
            <a:ext cx="5689601" cy="32239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C7B136-34A6-4005-A5BB-80805F7F82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26"/>
          <a:stretch/>
        </p:blipFill>
        <p:spPr>
          <a:xfrm>
            <a:off x="6694602" y="2700480"/>
            <a:ext cx="4927542" cy="322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2811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40C5-A570-40EA-B5E4-1957D80A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and 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58E485-EEB9-465B-B300-3FED73688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151" y="2540000"/>
            <a:ext cx="3734940" cy="37349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3AC1D8-624A-45BA-B4B0-6584C9CC4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908" y="2540000"/>
            <a:ext cx="2960767" cy="373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4647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7DB9-C994-436C-A778-20D85387E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the making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DB6A9-307B-4EB4-AA75-84AAC0C82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Illumination of the Placido Rings</a:t>
            </a:r>
          </a:p>
          <a:p>
            <a:pPr lvl="1"/>
            <a:r>
              <a:rPr lang="en-US" dirty="0"/>
              <a:t>Narrow field of Illumination by flash</a:t>
            </a:r>
          </a:p>
          <a:p>
            <a:pPr lvl="1"/>
            <a:r>
              <a:rPr lang="en-US" dirty="0"/>
              <a:t>Cup base LED Model for uniform illumination</a:t>
            </a:r>
          </a:p>
          <a:p>
            <a:pPr lvl="1"/>
            <a:r>
              <a:rPr lang="en-US" dirty="0"/>
              <a:t>Foreground illumination for reflection rather than projection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Closed Design of VR One Plus</a:t>
            </a:r>
          </a:p>
          <a:p>
            <a:r>
              <a:rPr lang="en-US" dirty="0"/>
              <a:t>Software Optimizations</a:t>
            </a:r>
          </a:p>
        </p:txBody>
      </p:sp>
    </p:spTree>
    <p:extLst>
      <p:ext uri="{BB962C8B-B14F-4D97-AF65-F5344CB8AC3E}">
        <p14:creationId xmlns:p14="http://schemas.microsoft.com/office/powerpoint/2010/main" val="204727743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BE5EA-7128-4411-BA11-B4F4D0C6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propose to take it forward?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6BB33-B8AB-4B72-B793-6E61A4DA9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73269"/>
            <a:ext cx="10554574" cy="36365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Modular add-ons for portable diagnostics</a:t>
            </a:r>
            <a:br>
              <a:rPr lang="en-US" sz="3200" dirty="0"/>
            </a:b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Large scale data collection for multiple diseases</a:t>
            </a:r>
            <a:br>
              <a:rPr lang="en-US" sz="3200" dirty="0"/>
            </a:b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2983782689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134</Words>
  <Application>Microsoft Office PowerPoint</Application>
  <PresentationFormat>Widescreen</PresentationFormat>
  <Paragraphs>35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Helvetica CE 55 Roman</vt:lpstr>
      <vt:lpstr>Wingdings</vt:lpstr>
      <vt:lpstr>Wingdings 2</vt:lpstr>
      <vt:lpstr>Quotable</vt:lpstr>
      <vt:lpstr>PowerPoint Presentation</vt:lpstr>
      <vt:lpstr>PORTABLE EYE PROFILER</vt:lpstr>
      <vt:lpstr>The Problem</vt:lpstr>
      <vt:lpstr>The Constraints</vt:lpstr>
      <vt:lpstr>Solution</vt:lpstr>
      <vt:lpstr>USE</vt:lpstr>
      <vt:lpstr>GUI and processing</vt:lpstr>
      <vt:lpstr>Challenges in the making </vt:lpstr>
      <vt:lpstr>How we propose to take it forward?</vt:lpstr>
      <vt:lpstr>THANK YOU ZEISS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PORTABLE EYE PROFILER</dc:title>
  <dc:creator>Ayush Yadav</dc:creator>
  <cp:lastModifiedBy>Ayush Yadav</cp:lastModifiedBy>
  <cp:revision>15</cp:revision>
  <dcterms:created xsi:type="dcterms:W3CDTF">2018-01-21T07:57:10Z</dcterms:created>
  <dcterms:modified xsi:type="dcterms:W3CDTF">2018-01-21T11:23:21Z</dcterms:modified>
</cp:coreProperties>
</file>