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265" r:id="rId6"/>
    <p:sldId id="258" r:id="rId7"/>
    <p:sldId id="260" r:id="rId8"/>
    <p:sldId id="259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EC39A-4574-4000-8B3C-33B4B535C1D8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E2702E-F773-4F0B-8D0C-58DC0A5AA8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  <a:latin typeface="Bahnschrift SemiCondensed" panose="020B0502040204020203" pitchFamily="34" charset="0"/>
            </a:rPr>
            <a:t>Adaptive Brightness according to user’s time schedule</a:t>
          </a:r>
        </a:p>
      </dgm:t>
    </dgm:pt>
    <dgm:pt modelId="{2CBB9D00-8A55-4BCB-BEBA-5EC8FC7879F1}" type="parTrans" cxnId="{27FA7D81-E1CF-4D09-9968-FAB0D09A0D25}">
      <dgm:prSet/>
      <dgm:spPr/>
      <dgm:t>
        <a:bodyPr/>
        <a:lstStyle/>
        <a:p>
          <a:endParaRPr lang="en-US"/>
        </a:p>
      </dgm:t>
    </dgm:pt>
    <dgm:pt modelId="{90E96265-58C9-4862-8AE1-B4F0EDFF7066}" type="sibTrans" cxnId="{27FA7D81-E1CF-4D09-9968-FAB0D09A0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8C46B-8BCE-4F8E-B3DE-9869594000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  <a:latin typeface="Bahnschrift SemiCondensed" panose="020B0502040204020203" pitchFamily="34" charset="0"/>
            </a:rPr>
            <a:t>Voice controllable light system</a:t>
          </a:r>
        </a:p>
      </dgm:t>
    </dgm:pt>
    <dgm:pt modelId="{31AF38E3-B743-4A38-8EF1-9EC277F94D55}" type="parTrans" cxnId="{5F2DA4C3-9C31-4D69-9FE3-3F2175C9FB2B}">
      <dgm:prSet/>
      <dgm:spPr/>
      <dgm:t>
        <a:bodyPr/>
        <a:lstStyle/>
        <a:p>
          <a:endParaRPr lang="en-US"/>
        </a:p>
      </dgm:t>
    </dgm:pt>
    <dgm:pt modelId="{78914FCD-DAA8-418B-866F-2B039658617E}" type="sibTrans" cxnId="{5F2DA4C3-9C31-4D69-9FE3-3F2175C9FB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4E6A1F-CE41-4B58-9FED-2B6E25E21D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  <a:latin typeface="Bahnschrift SemiCondensed" panose="020B0502040204020203" pitchFamily="34" charset="0"/>
            </a:rPr>
            <a:t>Mobile control for Light</a:t>
          </a:r>
        </a:p>
      </dgm:t>
    </dgm:pt>
    <dgm:pt modelId="{B261B301-69F5-4E08-B59E-053214DF2216}" type="parTrans" cxnId="{39B84622-FCCB-4D53-8EFA-645E5BF23659}">
      <dgm:prSet/>
      <dgm:spPr/>
      <dgm:t>
        <a:bodyPr/>
        <a:lstStyle/>
        <a:p>
          <a:endParaRPr lang="en-US"/>
        </a:p>
      </dgm:t>
    </dgm:pt>
    <dgm:pt modelId="{579A75D9-CE01-48C9-8C3D-58346BEE17BE}" type="sibTrans" cxnId="{39B84622-FCCB-4D53-8EFA-645E5BF23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E71CA0-151E-4283-BD65-24E76B7D50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  <a:latin typeface="Bahnschrift SemiCondensed" panose="020B0502040204020203" pitchFamily="34" charset="0"/>
            </a:rPr>
            <a:t>Energy monitoring</a:t>
          </a:r>
        </a:p>
      </dgm:t>
    </dgm:pt>
    <dgm:pt modelId="{9FABCC29-CE40-4FAB-A924-17C21009BEC2}" type="parTrans" cxnId="{1FD0830A-6ABD-4685-8732-DD74AEDC80E5}">
      <dgm:prSet/>
      <dgm:spPr/>
      <dgm:t>
        <a:bodyPr/>
        <a:lstStyle/>
        <a:p>
          <a:endParaRPr lang="en-US"/>
        </a:p>
      </dgm:t>
    </dgm:pt>
    <dgm:pt modelId="{60F0BC42-3A15-4F06-BE75-57A494B47FD3}" type="sibTrans" cxnId="{1FD0830A-6ABD-4685-8732-DD74AEDC80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85450-AC29-417C-B1D1-3848FDC7C7A1}" type="pres">
      <dgm:prSet presAssocID="{90CEC39A-4574-4000-8B3C-33B4B535C1D8}" presName="root" presStyleCnt="0">
        <dgm:presLayoutVars>
          <dgm:dir/>
          <dgm:resizeHandles val="exact"/>
        </dgm:presLayoutVars>
      </dgm:prSet>
      <dgm:spPr/>
    </dgm:pt>
    <dgm:pt modelId="{0B449EED-7EB2-4175-B9B0-24022046F37B}" type="pres">
      <dgm:prSet presAssocID="{E7E2702E-F773-4F0B-8D0C-58DC0A5AA8E8}" presName="compNode" presStyleCnt="0"/>
      <dgm:spPr/>
    </dgm:pt>
    <dgm:pt modelId="{EB46074F-3A22-4179-8FDF-304263DDEDD7}" type="pres">
      <dgm:prSet presAssocID="{E7E2702E-F773-4F0B-8D0C-58DC0A5AA8E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89FF73-0DAB-493B-B75D-327DC1B51C42}" type="pres">
      <dgm:prSet presAssocID="{E7E2702E-F773-4F0B-8D0C-58DC0A5AA8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B45B9B-4BCB-44A2-B405-9ABCA00C0C98}" type="pres">
      <dgm:prSet presAssocID="{E7E2702E-F773-4F0B-8D0C-58DC0A5AA8E8}" presName="spaceRect" presStyleCnt="0"/>
      <dgm:spPr/>
    </dgm:pt>
    <dgm:pt modelId="{CA436833-E597-4C40-9E2A-142AEC2F7A83}" type="pres">
      <dgm:prSet presAssocID="{E7E2702E-F773-4F0B-8D0C-58DC0A5AA8E8}" presName="textRect" presStyleLbl="revTx" presStyleIdx="0" presStyleCnt="4">
        <dgm:presLayoutVars>
          <dgm:chMax val="1"/>
          <dgm:chPref val="1"/>
        </dgm:presLayoutVars>
      </dgm:prSet>
      <dgm:spPr/>
    </dgm:pt>
    <dgm:pt modelId="{AF5144D5-A888-4A83-80C7-08F6538E48ED}" type="pres">
      <dgm:prSet presAssocID="{90E96265-58C9-4862-8AE1-B4F0EDFF7066}" presName="sibTrans" presStyleCnt="0"/>
      <dgm:spPr/>
    </dgm:pt>
    <dgm:pt modelId="{E302420F-1AC4-421F-888F-69198A0EF89F}" type="pres">
      <dgm:prSet presAssocID="{6AE8C46B-8BCE-4F8E-B3DE-986959400014}" presName="compNode" presStyleCnt="0"/>
      <dgm:spPr/>
    </dgm:pt>
    <dgm:pt modelId="{FFBC0FB1-BF5C-49D8-9951-61CDD5199A40}" type="pres">
      <dgm:prSet presAssocID="{6AE8C46B-8BCE-4F8E-B3DE-98695940001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691F614-A0FC-4A78-8CE5-7AD09F687A62}" type="pres">
      <dgm:prSet presAssocID="{6AE8C46B-8BCE-4F8E-B3DE-9869594000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C5227319-841E-41DD-938C-A23CBFDB1A1A}" type="pres">
      <dgm:prSet presAssocID="{6AE8C46B-8BCE-4F8E-B3DE-986959400014}" presName="spaceRect" presStyleCnt="0"/>
      <dgm:spPr/>
    </dgm:pt>
    <dgm:pt modelId="{15A5A748-DA6D-46EE-B39D-71E339D94225}" type="pres">
      <dgm:prSet presAssocID="{6AE8C46B-8BCE-4F8E-B3DE-986959400014}" presName="textRect" presStyleLbl="revTx" presStyleIdx="1" presStyleCnt="4">
        <dgm:presLayoutVars>
          <dgm:chMax val="1"/>
          <dgm:chPref val="1"/>
        </dgm:presLayoutVars>
      </dgm:prSet>
      <dgm:spPr/>
    </dgm:pt>
    <dgm:pt modelId="{C341D3BD-AAFE-4F73-9D22-C6C211DF99DD}" type="pres">
      <dgm:prSet presAssocID="{78914FCD-DAA8-418B-866F-2B039658617E}" presName="sibTrans" presStyleCnt="0"/>
      <dgm:spPr/>
    </dgm:pt>
    <dgm:pt modelId="{8014AB62-6CD3-4BD5-B759-E1CAAF470E5F}" type="pres">
      <dgm:prSet presAssocID="{174E6A1F-CE41-4B58-9FED-2B6E25E21DB1}" presName="compNode" presStyleCnt="0"/>
      <dgm:spPr/>
    </dgm:pt>
    <dgm:pt modelId="{5512C36B-DD55-451B-A355-68D1C2780334}" type="pres">
      <dgm:prSet presAssocID="{174E6A1F-CE41-4B58-9FED-2B6E25E21D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5B138B-D23C-4F6D-BAED-59B2243C4383}" type="pres">
      <dgm:prSet presAssocID="{174E6A1F-CE41-4B58-9FED-2B6E25E21D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4FB09FB6-B7F5-458F-B7CE-0BB6621A6BEC}" type="pres">
      <dgm:prSet presAssocID="{174E6A1F-CE41-4B58-9FED-2B6E25E21DB1}" presName="spaceRect" presStyleCnt="0"/>
      <dgm:spPr/>
    </dgm:pt>
    <dgm:pt modelId="{1738D286-6B51-49C1-A686-30929CA3BBD7}" type="pres">
      <dgm:prSet presAssocID="{174E6A1F-CE41-4B58-9FED-2B6E25E21DB1}" presName="textRect" presStyleLbl="revTx" presStyleIdx="2" presStyleCnt="4">
        <dgm:presLayoutVars>
          <dgm:chMax val="1"/>
          <dgm:chPref val="1"/>
        </dgm:presLayoutVars>
      </dgm:prSet>
      <dgm:spPr/>
    </dgm:pt>
    <dgm:pt modelId="{AB05F69D-395E-4D1E-8962-AABFBB6FDDAD}" type="pres">
      <dgm:prSet presAssocID="{579A75D9-CE01-48C9-8C3D-58346BEE17BE}" presName="sibTrans" presStyleCnt="0"/>
      <dgm:spPr/>
    </dgm:pt>
    <dgm:pt modelId="{5DEB5C97-973A-4093-9316-2929141F7C74}" type="pres">
      <dgm:prSet presAssocID="{DBE71CA0-151E-4283-BD65-24E76B7D505E}" presName="compNode" presStyleCnt="0"/>
      <dgm:spPr/>
    </dgm:pt>
    <dgm:pt modelId="{84C2C4ED-5620-43D6-B3EE-062A2E2E9AEC}" type="pres">
      <dgm:prSet presAssocID="{DBE71CA0-151E-4283-BD65-24E76B7D505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93EBB3-609D-4719-A1FD-4E035089994D}" type="pres">
      <dgm:prSet presAssocID="{DBE71CA0-151E-4283-BD65-24E76B7D50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96D5048-A6A5-4B4E-BD87-972593171024}" type="pres">
      <dgm:prSet presAssocID="{DBE71CA0-151E-4283-BD65-24E76B7D505E}" presName="spaceRect" presStyleCnt="0"/>
      <dgm:spPr/>
    </dgm:pt>
    <dgm:pt modelId="{3A830C17-62DF-4608-809C-0F86055DB957}" type="pres">
      <dgm:prSet presAssocID="{DBE71CA0-151E-4283-BD65-24E76B7D50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D0830A-6ABD-4685-8732-DD74AEDC80E5}" srcId="{90CEC39A-4574-4000-8B3C-33B4B535C1D8}" destId="{DBE71CA0-151E-4283-BD65-24E76B7D505E}" srcOrd="3" destOrd="0" parTransId="{9FABCC29-CE40-4FAB-A924-17C21009BEC2}" sibTransId="{60F0BC42-3A15-4F06-BE75-57A494B47FD3}"/>
    <dgm:cxn modelId="{39B84622-FCCB-4D53-8EFA-645E5BF23659}" srcId="{90CEC39A-4574-4000-8B3C-33B4B535C1D8}" destId="{174E6A1F-CE41-4B58-9FED-2B6E25E21DB1}" srcOrd="2" destOrd="0" parTransId="{B261B301-69F5-4E08-B59E-053214DF2216}" sibTransId="{579A75D9-CE01-48C9-8C3D-58346BEE17BE}"/>
    <dgm:cxn modelId="{0D553532-5C12-4480-92CC-9FA88738059F}" type="presOf" srcId="{174E6A1F-CE41-4B58-9FED-2B6E25E21DB1}" destId="{1738D286-6B51-49C1-A686-30929CA3BBD7}" srcOrd="0" destOrd="0" presId="urn:microsoft.com/office/officeart/2018/5/layout/IconLeafLabelList"/>
    <dgm:cxn modelId="{1CE3F55F-6883-45D1-AEEA-C76CFB0E4DB4}" type="presOf" srcId="{90CEC39A-4574-4000-8B3C-33B4B535C1D8}" destId="{1DA85450-AC29-417C-B1D1-3848FDC7C7A1}" srcOrd="0" destOrd="0" presId="urn:microsoft.com/office/officeart/2018/5/layout/IconLeafLabelList"/>
    <dgm:cxn modelId="{79D93B61-54B6-4ECA-B9AF-BF3F51F3A433}" type="presOf" srcId="{DBE71CA0-151E-4283-BD65-24E76B7D505E}" destId="{3A830C17-62DF-4608-809C-0F86055DB957}" srcOrd="0" destOrd="0" presId="urn:microsoft.com/office/officeart/2018/5/layout/IconLeafLabelList"/>
    <dgm:cxn modelId="{28AECB50-0AE3-4278-A256-E71307A01959}" type="presOf" srcId="{E7E2702E-F773-4F0B-8D0C-58DC0A5AA8E8}" destId="{CA436833-E597-4C40-9E2A-142AEC2F7A83}" srcOrd="0" destOrd="0" presId="urn:microsoft.com/office/officeart/2018/5/layout/IconLeafLabelList"/>
    <dgm:cxn modelId="{27FA7D81-E1CF-4D09-9968-FAB0D09A0D25}" srcId="{90CEC39A-4574-4000-8B3C-33B4B535C1D8}" destId="{E7E2702E-F773-4F0B-8D0C-58DC0A5AA8E8}" srcOrd="0" destOrd="0" parTransId="{2CBB9D00-8A55-4BCB-BEBA-5EC8FC7879F1}" sibTransId="{90E96265-58C9-4862-8AE1-B4F0EDFF7066}"/>
    <dgm:cxn modelId="{3D386B96-AAAC-49C1-BB85-93FA3E0750FD}" type="presOf" srcId="{6AE8C46B-8BCE-4F8E-B3DE-986959400014}" destId="{15A5A748-DA6D-46EE-B39D-71E339D94225}" srcOrd="0" destOrd="0" presId="urn:microsoft.com/office/officeart/2018/5/layout/IconLeafLabelList"/>
    <dgm:cxn modelId="{5F2DA4C3-9C31-4D69-9FE3-3F2175C9FB2B}" srcId="{90CEC39A-4574-4000-8B3C-33B4B535C1D8}" destId="{6AE8C46B-8BCE-4F8E-B3DE-986959400014}" srcOrd="1" destOrd="0" parTransId="{31AF38E3-B743-4A38-8EF1-9EC277F94D55}" sibTransId="{78914FCD-DAA8-418B-866F-2B039658617E}"/>
    <dgm:cxn modelId="{B299EA61-4E30-45D8-A5D7-5EB39B7B57C6}" type="presParOf" srcId="{1DA85450-AC29-417C-B1D1-3848FDC7C7A1}" destId="{0B449EED-7EB2-4175-B9B0-24022046F37B}" srcOrd="0" destOrd="0" presId="urn:microsoft.com/office/officeart/2018/5/layout/IconLeafLabelList"/>
    <dgm:cxn modelId="{EF9319EF-F42D-440E-B52B-C17373A6023A}" type="presParOf" srcId="{0B449EED-7EB2-4175-B9B0-24022046F37B}" destId="{EB46074F-3A22-4179-8FDF-304263DDEDD7}" srcOrd="0" destOrd="0" presId="urn:microsoft.com/office/officeart/2018/5/layout/IconLeafLabelList"/>
    <dgm:cxn modelId="{59D7E074-9763-4D12-9D6A-5FFD6D49D07D}" type="presParOf" srcId="{0B449EED-7EB2-4175-B9B0-24022046F37B}" destId="{B589FF73-0DAB-493B-B75D-327DC1B51C42}" srcOrd="1" destOrd="0" presId="urn:microsoft.com/office/officeart/2018/5/layout/IconLeafLabelList"/>
    <dgm:cxn modelId="{F2837D2C-D5A8-4A9F-9D98-2F3771E91EE3}" type="presParOf" srcId="{0B449EED-7EB2-4175-B9B0-24022046F37B}" destId="{21B45B9B-4BCB-44A2-B405-9ABCA00C0C98}" srcOrd="2" destOrd="0" presId="urn:microsoft.com/office/officeart/2018/5/layout/IconLeafLabelList"/>
    <dgm:cxn modelId="{25FB712C-C76C-4FF5-8149-B48F4A053A14}" type="presParOf" srcId="{0B449EED-7EB2-4175-B9B0-24022046F37B}" destId="{CA436833-E597-4C40-9E2A-142AEC2F7A83}" srcOrd="3" destOrd="0" presId="urn:microsoft.com/office/officeart/2018/5/layout/IconLeafLabelList"/>
    <dgm:cxn modelId="{279C795B-290A-411B-B3B3-E6A7A7B6A6BE}" type="presParOf" srcId="{1DA85450-AC29-417C-B1D1-3848FDC7C7A1}" destId="{AF5144D5-A888-4A83-80C7-08F6538E48ED}" srcOrd="1" destOrd="0" presId="urn:microsoft.com/office/officeart/2018/5/layout/IconLeafLabelList"/>
    <dgm:cxn modelId="{EC23B908-62E1-4577-A654-B7637528D2B8}" type="presParOf" srcId="{1DA85450-AC29-417C-B1D1-3848FDC7C7A1}" destId="{E302420F-1AC4-421F-888F-69198A0EF89F}" srcOrd="2" destOrd="0" presId="urn:microsoft.com/office/officeart/2018/5/layout/IconLeafLabelList"/>
    <dgm:cxn modelId="{68B1EAF4-B8A2-4952-B9E8-69A2BC3B0952}" type="presParOf" srcId="{E302420F-1AC4-421F-888F-69198A0EF89F}" destId="{FFBC0FB1-BF5C-49D8-9951-61CDD5199A40}" srcOrd="0" destOrd="0" presId="urn:microsoft.com/office/officeart/2018/5/layout/IconLeafLabelList"/>
    <dgm:cxn modelId="{7AB990BC-437D-43A1-A7CB-3089A8D268CF}" type="presParOf" srcId="{E302420F-1AC4-421F-888F-69198A0EF89F}" destId="{A691F614-A0FC-4A78-8CE5-7AD09F687A62}" srcOrd="1" destOrd="0" presId="urn:microsoft.com/office/officeart/2018/5/layout/IconLeafLabelList"/>
    <dgm:cxn modelId="{E77D1C01-C8D1-4D90-B931-5029C5B995E9}" type="presParOf" srcId="{E302420F-1AC4-421F-888F-69198A0EF89F}" destId="{C5227319-841E-41DD-938C-A23CBFDB1A1A}" srcOrd="2" destOrd="0" presId="urn:microsoft.com/office/officeart/2018/5/layout/IconLeafLabelList"/>
    <dgm:cxn modelId="{8CAC9C02-A95A-47EF-8867-B7D34FCEB4F7}" type="presParOf" srcId="{E302420F-1AC4-421F-888F-69198A0EF89F}" destId="{15A5A748-DA6D-46EE-B39D-71E339D94225}" srcOrd="3" destOrd="0" presId="urn:microsoft.com/office/officeart/2018/5/layout/IconLeafLabelList"/>
    <dgm:cxn modelId="{B0FE4FBB-5761-4FF9-95CA-C37365FA468E}" type="presParOf" srcId="{1DA85450-AC29-417C-B1D1-3848FDC7C7A1}" destId="{C341D3BD-AAFE-4F73-9D22-C6C211DF99DD}" srcOrd="3" destOrd="0" presId="urn:microsoft.com/office/officeart/2018/5/layout/IconLeafLabelList"/>
    <dgm:cxn modelId="{A5DDBC78-0A79-447E-AE6C-FA98F9888214}" type="presParOf" srcId="{1DA85450-AC29-417C-B1D1-3848FDC7C7A1}" destId="{8014AB62-6CD3-4BD5-B759-E1CAAF470E5F}" srcOrd="4" destOrd="0" presId="urn:microsoft.com/office/officeart/2018/5/layout/IconLeafLabelList"/>
    <dgm:cxn modelId="{3D850732-2A03-4225-A0EC-94D52802F939}" type="presParOf" srcId="{8014AB62-6CD3-4BD5-B759-E1CAAF470E5F}" destId="{5512C36B-DD55-451B-A355-68D1C2780334}" srcOrd="0" destOrd="0" presId="urn:microsoft.com/office/officeart/2018/5/layout/IconLeafLabelList"/>
    <dgm:cxn modelId="{76FC34C5-F2C5-46BE-8F1D-7F461FA73658}" type="presParOf" srcId="{8014AB62-6CD3-4BD5-B759-E1CAAF470E5F}" destId="{5F5B138B-D23C-4F6D-BAED-59B2243C4383}" srcOrd="1" destOrd="0" presId="urn:microsoft.com/office/officeart/2018/5/layout/IconLeafLabelList"/>
    <dgm:cxn modelId="{F16BC7E7-1226-4BC2-B613-7D33CCD622D9}" type="presParOf" srcId="{8014AB62-6CD3-4BD5-B759-E1CAAF470E5F}" destId="{4FB09FB6-B7F5-458F-B7CE-0BB6621A6BEC}" srcOrd="2" destOrd="0" presId="urn:microsoft.com/office/officeart/2018/5/layout/IconLeafLabelList"/>
    <dgm:cxn modelId="{8B92E238-F822-4280-B51B-85A764F2ACF8}" type="presParOf" srcId="{8014AB62-6CD3-4BD5-B759-E1CAAF470E5F}" destId="{1738D286-6B51-49C1-A686-30929CA3BBD7}" srcOrd="3" destOrd="0" presId="urn:microsoft.com/office/officeart/2018/5/layout/IconLeafLabelList"/>
    <dgm:cxn modelId="{8A7DBC1B-71CF-4B64-9267-6F46AFAE79B3}" type="presParOf" srcId="{1DA85450-AC29-417C-B1D1-3848FDC7C7A1}" destId="{AB05F69D-395E-4D1E-8962-AABFBB6FDDAD}" srcOrd="5" destOrd="0" presId="urn:microsoft.com/office/officeart/2018/5/layout/IconLeafLabelList"/>
    <dgm:cxn modelId="{E31FC627-578F-47A0-92E9-832754342E43}" type="presParOf" srcId="{1DA85450-AC29-417C-B1D1-3848FDC7C7A1}" destId="{5DEB5C97-973A-4093-9316-2929141F7C74}" srcOrd="6" destOrd="0" presId="urn:microsoft.com/office/officeart/2018/5/layout/IconLeafLabelList"/>
    <dgm:cxn modelId="{0B9EA231-E9A8-4EF2-9927-0108E8A407E2}" type="presParOf" srcId="{5DEB5C97-973A-4093-9316-2929141F7C74}" destId="{84C2C4ED-5620-43D6-B3EE-062A2E2E9AEC}" srcOrd="0" destOrd="0" presId="urn:microsoft.com/office/officeart/2018/5/layout/IconLeafLabelList"/>
    <dgm:cxn modelId="{69C621C6-36A5-4B96-AC66-B4A384931BA2}" type="presParOf" srcId="{5DEB5C97-973A-4093-9316-2929141F7C74}" destId="{8893EBB3-609D-4719-A1FD-4E035089994D}" srcOrd="1" destOrd="0" presId="urn:microsoft.com/office/officeart/2018/5/layout/IconLeafLabelList"/>
    <dgm:cxn modelId="{414EE9B6-0331-49A2-8C23-1F31BFB93E07}" type="presParOf" srcId="{5DEB5C97-973A-4093-9316-2929141F7C74}" destId="{E96D5048-A6A5-4B4E-BD87-972593171024}" srcOrd="2" destOrd="0" presId="urn:microsoft.com/office/officeart/2018/5/layout/IconLeafLabelList"/>
    <dgm:cxn modelId="{C7F762AA-B66D-4036-9692-702A6C2A09BE}" type="presParOf" srcId="{5DEB5C97-973A-4093-9316-2929141F7C74}" destId="{3A830C17-62DF-4608-809C-0F86055DB9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C64620-30A5-4E4E-8E91-26AEBB76E59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75F602-7410-499F-A2ED-BBAA2AEC8FE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>
              <a:solidFill>
                <a:schemeClr val="bg1"/>
              </a:solidFill>
              <a:latin typeface="Bahnschrift SemiCondensed" panose="020B0502040204020203" pitchFamily="34" charset="0"/>
            </a:rPr>
            <a:t>Affordable and Clean Energy (SDG 7):</a:t>
          </a:r>
          <a:endParaRPr lang="en-US" sz="180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419F9A35-EF19-42DA-9EA6-FD95605F8DE0}" type="parTrans" cxnId="{BF7DA512-4A52-4B81-A536-ECCB46AE1377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F6FCA3C3-E0C0-4689-A1CF-14B4E27B16B7}" type="sibTrans" cxnId="{BF7DA512-4A52-4B81-A536-ECCB46AE1377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879EB91B-AA69-44FE-A6FE-095EE4FE49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  <a:latin typeface="Bahnschrift" panose="020B0502040204020203" pitchFamily="34" charset="0"/>
            </a:rPr>
            <a:t>The project can contribute by optimizing energy usage through features like automation, timers, and energy monitoring, promoting energy efficiency.</a:t>
          </a:r>
          <a:endParaRPr lang="en-US" dirty="0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A2348428-F880-4880-8DB3-D565C023C4D2}" type="parTrans" cxnId="{FB914920-6C80-4A35-92A8-E218CCF93911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6DD699B9-3692-4AC9-8D59-585216D426E8}" type="sibTrans" cxnId="{FB914920-6C80-4A35-92A8-E218CCF93911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FF5EC677-A8EA-4F7C-86A2-FDA2E5CF56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solidFill>
                <a:schemeClr val="bg1"/>
              </a:solidFill>
              <a:latin typeface="Bahnschrift SemiCondensed" panose="020B0502040204020203" pitchFamily="34" charset="0"/>
            </a:rPr>
            <a:t>Sustainable Cities and Communities (SDG 11):</a:t>
          </a:r>
          <a:endParaRPr lang="en-US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BBAEA752-5D0B-436C-B8D5-123B7F27B41C}" type="parTrans" cxnId="{AE1ADBD9-1134-4056-BECD-6DFA2AC710F1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4224F4F3-7AB8-46D6-8044-B3E28158C298}" type="sibTrans" cxnId="{AE1ADBD9-1134-4056-BECD-6DFA2AC710F1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73DB775B-70C1-42F3-BFCE-6D3E94144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1"/>
              </a:solidFill>
              <a:latin typeface="Bahnschrift" panose="020B0502040204020203" pitchFamily="34" charset="0"/>
            </a:rPr>
            <a:t>By providing smart lighting solutions, the project contributes to creating more sustainable and energy-efficient urban environments.</a:t>
          </a:r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8FE42B98-A603-49E0-A134-32E147C3FD75}" type="parTrans" cxnId="{431C14EB-1318-4399-A3CD-9ECB225C224A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AF52BA28-31DB-46E3-961E-32C01B457ADC}" type="sibTrans" cxnId="{431C14EB-1318-4399-A3CD-9ECB225C224A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C015225C-0F66-4523-B7B8-28C0619289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solidFill>
                <a:schemeClr val="bg1"/>
              </a:solidFill>
              <a:latin typeface="Bahnschrift SemiCondensed" panose="020B0502040204020203" pitchFamily="34" charset="0"/>
            </a:rPr>
            <a:t>Industry, Innovation, and Infrastructure (SDG 9):</a:t>
          </a:r>
          <a:endParaRPr lang="en-US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1B3615C9-346E-4370-BC50-A66F55B9D8C3}" type="parTrans" cxnId="{9E9425FA-D122-4C69-BA1F-F899FE01033D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8972A876-8E13-48EC-94DE-393D0CFF731C}" type="sibTrans" cxnId="{9E9425FA-D122-4C69-BA1F-F899FE01033D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C532449A-585B-4933-AC68-185DEE28E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1"/>
              </a:solidFill>
              <a:latin typeface="Bahnschrift" panose="020B0502040204020203" pitchFamily="34" charset="0"/>
            </a:rPr>
            <a:t>The project represents an innovative use of technology (IoT) for enhancing infrastructure (smart lighting systems) in both residential and commercial spaces.</a:t>
          </a:r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F8F29271-1B23-4206-8DC6-21D5956ABE42}" type="parTrans" cxnId="{1FC3CE2D-DEF9-4AB7-94A3-32819A06E6C9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883E26F8-438D-4937-80D6-446657E984BE}" type="sibTrans" cxnId="{1FC3CE2D-DEF9-4AB7-94A3-32819A06E6C9}">
      <dgm:prSet/>
      <dgm:spPr/>
      <dgm:t>
        <a:bodyPr/>
        <a:lstStyle/>
        <a:p>
          <a:endParaRPr lang="en-US">
            <a:solidFill>
              <a:schemeClr val="bg1"/>
            </a:solidFill>
            <a:latin typeface="Bahnschrift" panose="020B0502040204020203" pitchFamily="34" charset="0"/>
          </a:endParaRPr>
        </a:p>
      </dgm:t>
    </dgm:pt>
    <dgm:pt modelId="{2BEFD729-6938-486C-A7B1-038457F64166}" type="pres">
      <dgm:prSet presAssocID="{9FC64620-30A5-4E4E-8E91-26AEBB76E591}" presName="root" presStyleCnt="0">
        <dgm:presLayoutVars>
          <dgm:dir/>
          <dgm:resizeHandles val="exact"/>
        </dgm:presLayoutVars>
      </dgm:prSet>
      <dgm:spPr/>
    </dgm:pt>
    <dgm:pt modelId="{03DA5CE5-4D3B-443B-8037-48456E31398C}" type="pres">
      <dgm:prSet presAssocID="{3E75F602-7410-499F-A2ED-BBAA2AEC8FE9}" presName="compNode" presStyleCnt="0"/>
      <dgm:spPr/>
    </dgm:pt>
    <dgm:pt modelId="{9820D9E6-609A-4898-8220-AF91DAF89074}" type="pres">
      <dgm:prSet presAssocID="{3E75F602-7410-499F-A2ED-BBAA2AEC8F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F9F71B-F5CF-472F-8EF4-0334D6366AF9}" type="pres">
      <dgm:prSet presAssocID="{3E75F602-7410-499F-A2ED-BBAA2AEC8FE9}" presName="iconSpace" presStyleCnt="0"/>
      <dgm:spPr/>
    </dgm:pt>
    <dgm:pt modelId="{39041E79-ED65-4FC2-978E-077CE63CDA78}" type="pres">
      <dgm:prSet presAssocID="{3E75F602-7410-499F-A2ED-BBAA2AEC8FE9}" presName="parTx" presStyleLbl="revTx" presStyleIdx="0" presStyleCnt="6">
        <dgm:presLayoutVars>
          <dgm:chMax val="0"/>
          <dgm:chPref val="0"/>
        </dgm:presLayoutVars>
      </dgm:prSet>
      <dgm:spPr/>
    </dgm:pt>
    <dgm:pt modelId="{3926FBBC-AB1C-4735-8B06-58B9C0405222}" type="pres">
      <dgm:prSet presAssocID="{3E75F602-7410-499F-A2ED-BBAA2AEC8FE9}" presName="txSpace" presStyleCnt="0"/>
      <dgm:spPr/>
    </dgm:pt>
    <dgm:pt modelId="{8153A606-35DA-45A9-B2B6-58A7A161D626}" type="pres">
      <dgm:prSet presAssocID="{3E75F602-7410-499F-A2ED-BBAA2AEC8FE9}" presName="desTx" presStyleLbl="revTx" presStyleIdx="1" presStyleCnt="6">
        <dgm:presLayoutVars/>
      </dgm:prSet>
      <dgm:spPr/>
    </dgm:pt>
    <dgm:pt modelId="{FAE07DCE-FCBA-4820-BBFF-045C929E35D5}" type="pres">
      <dgm:prSet presAssocID="{F6FCA3C3-E0C0-4689-A1CF-14B4E27B16B7}" presName="sibTrans" presStyleCnt="0"/>
      <dgm:spPr/>
    </dgm:pt>
    <dgm:pt modelId="{CB012617-F9A6-413A-85AA-7A87B7BE9150}" type="pres">
      <dgm:prSet presAssocID="{FF5EC677-A8EA-4F7C-86A2-FDA2E5CF5673}" presName="compNode" presStyleCnt="0"/>
      <dgm:spPr/>
    </dgm:pt>
    <dgm:pt modelId="{DFFE7D3C-88A1-4ABD-A87B-59880720C155}" type="pres">
      <dgm:prSet presAssocID="{FF5EC677-A8EA-4F7C-86A2-FDA2E5CF56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4BB7C6E-CE62-4586-9F07-70E69A37A763}" type="pres">
      <dgm:prSet presAssocID="{FF5EC677-A8EA-4F7C-86A2-FDA2E5CF5673}" presName="iconSpace" presStyleCnt="0"/>
      <dgm:spPr/>
    </dgm:pt>
    <dgm:pt modelId="{0CDDE065-F4CF-4FFE-B294-6131C6B5A326}" type="pres">
      <dgm:prSet presAssocID="{FF5EC677-A8EA-4F7C-86A2-FDA2E5CF5673}" presName="parTx" presStyleLbl="revTx" presStyleIdx="2" presStyleCnt="6">
        <dgm:presLayoutVars>
          <dgm:chMax val="0"/>
          <dgm:chPref val="0"/>
        </dgm:presLayoutVars>
      </dgm:prSet>
      <dgm:spPr/>
    </dgm:pt>
    <dgm:pt modelId="{58358DE7-7421-472D-987F-2BCCDE1D7FCE}" type="pres">
      <dgm:prSet presAssocID="{FF5EC677-A8EA-4F7C-86A2-FDA2E5CF5673}" presName="txSpace" presStyleCnt="0"/>
      <dgm:spPr/>
    </dgm:pt>
    <dgm:pt modelId="{04E2AA61-A4E2-4E08-9925-758EAF7AD011}" type="pres">
      <dgm:prSet presAssocID="{FF5EC677-A8EA-4F7C-86A2-FDA2E5CF5673}" presName="desTx" presStyleLbl="revTx" presStyleIdx="3" presStyleCnt="6">
        <dgm:presLayoutVars/>
      </dgm:prSet>
      <dgm:spPr/>
    </dgm:pt>
    <dgm:pt modelId="{11DE4995-6078-4496-98CE-493DD6E21F81}" type="pres">
      <dgm:prSet presAssocID="{4224F4F3-7AB8-46D6-8044-B3E28158C298}" presName="sibTrans" presStyleCnt="0"/>
      <dgm:spPr/>
    </dgm:pt>
    <dgm:pt modelId="{6B6E3B8C-539A-41F3-A898-895DFE6CF2A5}" type="pres">
      <dgm:prSet presAssocID="{C015225C-0F66-4523-B7B8-28C061928983}" presName="compNode" presStyleCnt="0"/>
      <dgm:spPr/>
    </dgm:pt>
    <dgm:pt modelId="{1649CF7D-9C61-45EC-A9A3-8CC00F75D9D1}" type="pres">
      <dgm:prSet presAssocID="{C015225C-0F66-4523-B7B8-28C061928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C41B434-E53C-4541-8F4A-44B152BBA19E}" type="pres">
      <dgm:prSet presAssocID="{C015225C-0F66-4523-B7B8-28C061928983}" presName="iconSpace" presStyleCnt="0"/>
      <dgm:spPr/>
    </dgm:pt>
    <dgm:pt modelId="{1988016D-795A-47C8-92C7-A289C47CF8E8}" type="pres">
      <dgm:prSet presAssocID="{C015225C-0F66-4523-B7B8-28C061928983}" presName="parTx" presStyleLbl="revTx" presStyleIdx="4" presStyleCnt="6">
        <dgm:presLayoutVars>
          <dgm:chMax val="0"/>
          <dgm:chPref val="0"/>
        </dgm:presLayoutVars>
      </dgm:prSet>
      <dgm:spPr/>
    </dgm:pt>
    <dgm:pt modelId="{5E3885BC-1434-4A75-87DB-62DE826E74D5}" type="pres">
      <dgm:prSet presAssocID="{C015225C-0F66-4523-B7B8-28C061928983}" presName="txSpace" presStyleCnt="0"/>
      <dgm:spPr/>
    </dgm:pt>
    <dgm:pt modelId="{D0CBA688-5397-490D-AD1A-20375B7CD161}" type="pres">
      <dgm:prSet presAssocID="{C015225C-0F66-4523-B7B8-28C061928983}" presName="desTx" presStyleLbl="revTx" presStyleIdx="5" presStyleCnt="6">
        <dgm:presLayoutVars/>
      </dgm:prSet>
      <dgm:spPr/>
    </dgm:pt>
  </dgm:ptLst>
  <dgm:cxnLst>
    <dgm:cxn modelId="{BF7DA512-4A52-4B81-A536-ECCB46AE1377}" srcId="{9FC64620-30A5-4E4E-8E91-26AEBB76E591}" destId="{3E75F602-7410-499F-A2ED-BBAA2AEC8FE9}" srcOrd="0" destOrd="0" parTransId="{419F9A35-EF19-42DA-9EA6-FD95605F8DE0}" sibTransId="{F6FCA3C3-E0C0-4689-A1CF-14B4E27B16B7}"/>
    <dgm:cxn modelId="{71BA041B-9744-4488-A9F6-4EE51BB4E386}" type="presOf" srcId="{3E75F602-7410-499F-A2ED-BBAA2AEC8FE9}" destId="{39041E79-ED65-4FC2-978E-077CE63CDA78}" srcOrd="0" destOrd="0" presId="urn:microsoft.com/office/officeart/2018/5/layout/CenteredIconLabelDescriptionList"/>
    <dgm:cxn modelId="{FB914920-6C80-4A35-92A8-E218CCF93911}" srcId="{3E75F602-7410-499F-A2ED-BBAA2AEC8FE9}" destId="{879EB91B-AA69-44FE-A6FE-095EE4FE492A}" srcOrd="0" destOrd="0" parTransId="{A2348428-F880-4880-8DB3-D565C023C4D2}" sibTransId="{6DD699B9-3692-4AC9-8D59-585216D426E8}"/>
    <dgm:cxn modelId="{1FC3CE2D-DEF9-4AB7-94A3-32819A06E6C9}" srcId="{C015225C-0F66-4523-B7B8-28C061928983}" destId="{C532449A-585B-4933-AC68-185DEE28EA8F}" srcOrd="0" destOrd="0" parTransId="{F8F29271-1B23-4206-8DC6-21D5956ABE42}" sibTransId="{883E26F8-438D-4937-80D6-446657E984BE}"/>
    <dgm:cxn modelId="{143CD741-9DDE-46EB-9112-E7413696155A}" type="presOf" srcId="{9FC64620-30A5-4E4E-8E91-26AEBB76E591}" destId="{2BEFD729-6938-486C-A7B1-038457F64166}" srcOrd="0" destOrd="0" presId="urn:microsoft.com/office/officeart/2018/5/layout/CenteredIconLabelDescriptionList"/>
    <dgm:cxn modelId="{1514FF42-B9D5-4109-9D80-B33D5279555D}" type="presOf" srcId="{C015225C-0F66-4523-B7B8-28C061928983}" destId="{1988016D-795A-47C8-92C7-A289C47CF8E8}" srcOrd="0" destOrd="0" presId="urn:microsoft.com/office/officeart/2018/5/layout/CenteredIconLabelDescriptionList"/>
    <dgm:cxn modelId="{24326B9A-FB52-455F-B1FC-37679D42C3DC}" type="presOf" srcId="{73DB775B-70C1-42F3-BFCE-6D3E941443D2}" destId="{04E2AA61-A4E2-4E08-9925-758EAF7AD011}" srcOrd="0" destOrd="0" presId="urn:microsoft.com/office/officeart/2018/5/layout/CenteredIconLabelDescriptionList"/>
    <dgm:cxn modelId="{7918F1AE-754C-4B89-B5D3-7A95B7337BD5}" type="presOf" srcId="{FF5EC677-A8EA-4F7C-86A2-FDA2E5CF5673}" destId="{0CDDE065-F4CF-4FFE-B294-6131C6B5A326}" srcOrd="0" destOrd="0" presId="urn:microsoft.com/office/officeart/2018/5/layout/CenteredIconLabelDescriptionList"/>
    <dgm:cxn modelId="{AE1ADBD9-1134-4056-BECD-6DFA2AC710F1}" srcId="{9FC64620-30A5-4E4E-8E91-26AEBB76E591}" destId="{FF5EC677-A8EA-4F7C-86A2-FDA2E5CF5673}" srcOrd="1" destOrd="0" parTransId="{BBAEA752-5D0B-436C-B8D5-123B7F27B41C}" sibTransId="{4224F4F3-7AB8-46D6-8044-B3E28158C298}"/>
    <dgm:cxn modelId="{431C14EB-1318-4399-A3CD-9ECB225C224A}" srcId="{FF5EC677-A8EA-4F7C-86A2-FDA2E5CF5673}" destId="{73DB775B-70C1-42F3-BFCE-6D3E941443D2}" srcOrd="0" destOrd="0" parTransId="{8FE42B98-A603-49E0-A134-32E147C3FD75}" sibTransId="{AF52BA28-31DB-46E3-961E-32C01B457ADC}"/>
    <dgm:cxn modelId="{8F5ECFF0-8331-4529-AA3C-7607F6A7F9AB}" type="presOf" srcId="{879EB91B-AA69-44FE-A6FE-095EE4FE492A}" destId="{8153A606-35DA-45A9-B2B6-58A7A161D626}" srcOrd="0" destOrd="0" presId="urn:microsoft.com/office/officeart/2018/5/layout/CenteredIconLabelDescriptionList"/>
    <dgm:cxn modelId="{9E9425FA-D122-4C69-BA1F-F899FE01033D}" srcId="{9FC64620-30A5-4E4E-8E91-26AEBB76E591}" destId="{C015225C-0F66-4523-B7B8-28C061928983}" srcOrd="2" destOrd="0" parTransId="{1B3615C9-346E-4370-BC50-A66F55B9D8C3}" sibTransId="{8972A876-8E13-48EC-94DE-393D0CFF731C}"/>
    <dgm:cxn modelId="{836AAEFB-2E04-4299-8360-EE5117F1A676}" type="presOf" srcId="{C532449A-585B-4933-AC68-185DEE28EA8F}" destId="{D0CBA688-5397-490D-AD1A-20375B7CD161}" srcOrd="0" destOrd="0" presId="urn:microsoft.com/office/officeart/2018/5/layout/CenteredIconLabelDescriptionList"/>
    <dgm:cxn modelId="{6E44AB4D-5FDC-44BC-B900-2147B90E5E8B}" type="presParOf" srcId="{2BEFD729-6938-486C-A7B1-038457F64166}" destId="{03DA5CE5-4D3B-443B-8037-48456E31398C}" srcOrd="0" destOrd="0" presId="urn:microsoft.com/office/officeart/2018/5/layout/CenteredIconLabelDescriptionList"/>
    <dgm:cxn modelId="{57BD3780-0BD0-4926-B493-F297146B8684}" type="presParOf" srcId="{03DA5CE5-4D3B-443B-8037-48456E31398C}" destId="{9820D9E6-609A-4898-8220-AF91DAF89074}" srcOrd="0" destOrd="0" presId="urn:microsoft.com/office/officeart/2018/5/layout/CenteredIconLabelDescriptionList"/>
    <dgm:cxn modelId="{EA083B2C-BEB8-4ED0-B222-2CCEF9BAFB29}" type="presParOf" srcId="{03DA5CE5-4D3B-443B-8037-48456E31398C}" destId="{A8F9F71B-F5CF-472F-8EF4-0334D6366AF9}" srcOrd="1" destOrd="0" presId="urn:microsoft.com/office/officeart/2018/5/layout/CenteredIconLabelDescriptionList"/>
    <dgm:cxn modelId="{407A240F-5E62-4145-A9E2-BAEA244EE4E1}" type="presParOf" srcId="{03DA5CE5-4D3B-443B-8037-48456E31398C}" destId="{39041E79-ED65-4FC2-978E-077CE63CDA78}" srcOrd="2" destOrd="0" presId="urn:microsoft.com/office/officeart/2018/5/layout/CenteredIconLabelDescriptionList"/>
    <dgm:cxn modelId="{E91E3E44-C473-40F3-8EFD-841AA842AC76}" type="presParOf" srcId="{03DA5CE5-4D3B-443B-8037-48456E31398C}" destId="{3926FBBC-AB1C-4735-8B06-58B9C0405222}" srcOrd="3" destOrd="0" presId="urn:microsoft.com/office/officeart/2018/5/layout/CenteredIconLabelDescriptionList"/>
    <dgm:cxn modelId="{EEEE9AFE-F370-4142-B80B-9544670D76B7}" type="presParOf" srcId="{03DA5CE5-4D3B-443B-8037-48456E31398C}" destId="{8153A606-35DA-45A9-B2B6-58A7A161D626}" srcOrd="4" destOrd="0" presId="urn:microsoft.com/office/officeart/2018/5/layout/CenteredIconLabelDescriptionList"/>
    <dgm:cxn modelId="{8D856546-D1C8-49CE-889B-0741C5564525}" type="presParOf" srcId="{2BEFD729-6938-486C-A7B1-038457F64166}" destId="{FAE07DCE-FCBA-4820-BBFF-045C929E35D5}" srcOrd="1" destOrd="0" presId="urn:microsoft.com/office/officeart/2018/5/layout/CenteredIconLabelDescriptionList"/>
    <dgm:cxn modelId="{97BB8588-A877-446F-B3FF-AC370E1F18CA}" type="presParOf" srcId="{2BEFD729-6938-486C-A7B1-038457F64166}" destId="{CB012617-F9A6-413A-85AA-7A87B7BE9150}" srcOrd="2" destOrd="0" presId="urn:microsoft.com/office/officeart/2018/5/layout/CenteredIconLabelDescriptionList"/>
    <dgm:cxn modelId="{86B97519-5BF6-40F0-AAF5-0A4402AF637E}" type="presParOf" srcId="{CB012617-F9A6-413A-85AA-7A87B7BE9150}" destId="{DFFE7D3C-88A1-4ABD-A87B-59880720C155}" srcOrd="0" destOrd="0" presId="urn:microsoft.com/office/officeart/2018/5/layout/CenteredIconLabelDescriptionList"/>
    <dgm:cxn modelId="{EDBBA68F-D266-4169-AA4C-3CE955EB2DFD}" type="presParOf" srcId="{CB012617-F9A6-413A-85AA-7A87B7BE9150}" destId="{14BB7C6E-CE62-4586-9F07-70E69A37A763}" srcOrd="1" destOrd="0" presId="urn:microsoft.com/office/officeart/2018/5/layout/CenteredIconLabelDescriptionList"/>
    <dgm:cxn modelId="{C6F80962-0713-4BBC-BAE9-D4FB024066B4}" type="presParOf" srcId="{CB012617-F9A6-413A-85AA-7A87B7BE9150}" destId="{0CDDE065-F4CF-4FFE-B294-6131C6B5A326}" srcOrd="2" destOrd="0" presId="urn:microsoft.com/office/officeart/2018/5/layout/CenteredIconLabelDescriptionList"/>
    <dgm:cxn modelId="{4BA89F9A-648E-4BDE-99B2-F4F0880B42D6}" type="presParOf" srcId="{CB012617-F9A6-413A-85AA-7A87B7BE9150}" destId="{58358DE7-7421-472D-987F-2BCCDE1D7FCE}" srcOrd="3" destOrd="0" presId="urn:microsoft.com/office/officeart/2018/5/layout/CenteredIconLabelDescriptionList"/>
    <dgm:cxn modelId="{F1E0F44D-C679-487B-B119-83772748E6A3}" type="presParOf" srcId="{CB012617-F9A6-413A-85AA-7A87B7BE9150}" destId="{04E2AA61-A4E2-4E08-9925-758EAF7AD011}" srcOrd="4" destOrd="0" presId="urn:microsoft.com/office/officeart/2018/5/layout/CenteredIconLabelDescriptionList"/>
    <dgm:cxn modelId="{060EACD7-2774-4E3D-9766-27AA7FE49251}" type="presParOf" srcId="{2BEFD729-6938-486C-A7B1-038457F64166}" destId="{11DE4995-6078-4496-98CE-493DD6E21F81}" srcOrd="3" destOrd="0" presId="urn:microsoft.com/office/officeart/2018/5/layout/CenteredIconLabelDescriptionList"/>
    <dgm:cxn modelId="{4F68F790-4D2C-4D8B-9C47-61281AA3DDA3}" type="presParOf" srcId="{2BEFD729-6938-486C-A7B1-038457F64166}" destId="{6B6E3B8C-539A-41F3-A898-895DFE6CF2A5}" srcOrd="4" destOrd="0" presId="urn:microsoft.com/office/officeart/2018/5/layout/CenteredIconLabelDescriptionList"/>
    <dgm:cxn modelId="{4A230D53-325C-4C7C-AA38-03A541A943DF}" type="presParOf" srcId="{6B6E3B8C-539A-41F3-A898-895DFE6CF2A5}" destId="{1649CF7D-9C61-45EC-A9A3-8CC00F75D9D1}" srcOrd="0" destOrd="0" presId="urn:microsoft.com/office/officeart/2018/5/layout/CenteredIconLabelDescriptionList"/>
    <dgm:cxn modelId="{EDF46C06-CF68-4BB0-A087-6761AF0610B7}" type="presParOf" srcId="{6B6E3B8C-539A-41F3-A898-895DFE6CF2A5}" destId="{1C41B434-E53C-4541-8F4A-44B152BBA19E}" srcOrd="1" destOrd="0" presId="urn:microsoft.com/office/officeart/2018/5/layout/CenteredIconLabelDescriptionList"/>
    <dgm:cxn modelId="{D8DDE6E1-B3F3-4A3E-891A-AD3828862FDA}" type="presParOf" srcId="{6B6E3B8C-539A-41F3-A898-895DFE6CF2A5}" destId="{1988016D-795A-47C8-92C7-A289C47CF8E8}" srcOrd="2" destOrd="0" presId="urn:microsoft.com/office/officeart/2018/5/layout/CenteredIconLabelDescriptionList"/>
    <dgm:cxn modelId="{DDB3F2AC-6DB0-4E35-A75D-A1D12FA2AD27}" type="presParOf" srcId="{6B6E3B8C-539A-41F3-A898-895DFE6CF2A5}" destId="{5E3885BC-1434-4A75-87DB-62DE826E74D5}" srcOrd="3" destOrd="0" presId="urn:microsoft.com/office/officeart/2018/5/layout/CenteredIconLabelDescriptionList"/>
    <dgm:cxn modelId="{2B95455F-B376-4566-A70E-532E374BDA86}" type="presParOf" srcId="{6B6E3B8C-539A-41F3-A898-895DFE6CF2A5}" destId="{D0CBA688-5397-490D-AD1A-20375B7CD1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074F-3A22-4179-8FDF-304263DDEDD7}">
      <dsp:nvSpPr>
        <dsp:cNvPr id="0" name=""/>
        <dsp:cNvSpPr/>
      </dsp:nvSpPr>
      <dsp:spPr>
        <a:xfrm>
          <a:off x="1371311" y="92286"/>
          <a:ext cx="1281571" cy="12815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9FF73-0DAB-493B-B75D-327DC1B51C42}">
      <dsp:nvSpPr>
        <dsp:cNvPr id="0" name=""/>
        <dsp:cNvSpPr/>
      </dsp:nvSpPr>
      <dsp:spPr>
        <a:xfrm>
          <a:off x="1644433" y="365408"/>
          <a:ext cx="735328" cy="735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36833-E597-4C40-9E2A-142AEC2F7A83}">
      <dsp:nvSpPr>
        <dsp:cNvPr id="0" name=""/>
        <dsp:cNvSpPr/>
      </dsp:nvSpPr>
      <dsp:spPr>
        <a:xfrm>
          <a:off x="961628" y="1773036"/>
          <a:ext cx="21009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  <a:latin typeface="Bahnschrift SemiCondensed" panose="020B0502040204020203" pitchFamily="34" charset="0"/>
            </a:rPr>
            <a:t>Adaptive Brightness according to user’s time schedule</a:t>
          </a:r>
        </a:p>
      </dsp:txBody>
      <dsp:txXfrm>
        <a:off x="961628" y="1773036"/>
        <a:ext cx="2100937" cy="720000"/>
      </dsp:txXfrm>
    </dsp:sp>
    <dsp:sp modelId="{FFBC0FB1-BF5C-49D8-9951-61CDD5199A40}">
      <dsp:nvSpPr>
        <dsp:cNvPr id="0" name=""/>
        <dsp:cNvSpPr/>
      </dsp:nvSpPr>
      <dsp:spPr>
        <a:xfrm>
          <a:off x="3839913" y="92286"/>
          <a:ext cx="1281571" cy="12815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1F614-A0FC-4A78-8CE5-7AD09F687A62}">
      <dsp:nvSpPr>
        <dsp:cNvPr id="0" name=""/>
        <dsp:cNvSpPr/>
      </dsp:nvSpPr>
      <dsp:spPr>
        <a:xfrm>
          <a:off x="4113035" y="365408"/>
          <a:ext cx="735328" cy="735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5A748-DA6D-46EE-B39D-71E339D94225}">
      <dsp:nvSpPr>
        <dsp:cNvPr id="0" name=""/>
        <dsp:cNvSpPr/>
      </dsp:nvSpPr>
      <dsp:spPr>
        <a:xfrm>
          <a:off x="3430230" y="1773036"/>
          <a:ext cx="21009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  <a:latin typeface="Bahnschrift SemiCondensed" panose="020B0502040204020203" pitchFamily="34" charset="0"/>
            </a:rPr>
            <a:t>Voice controllable light system</a:t>
          </a:r>
        </a:p>
      </dsp:txBody>
      <dsp:txXfrm>
        <a:off x="3430230" y="1773036"/>
        <a:ext cx="2100937" cy="720000"/>
      </dsp:txXfrm>
    </dsp:sp>
    <dsp:sp modelId="{5512C36B-DD55-451B-A355-68D1C2780334}">
      <dsp:nvSpPr>
        <dsp:cNvPr id="0" name=""/>
        <dsp:cNvSpPr/>
      </dsp:nvSpPr>
      <dsp:spPr>
        <a:xfrm>
          <a:off x="6308514" y="92286"/>
          <a:ext cx="1281571" cy="12815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138B-D23C-4F6D-BAED-59B2243C4383}">
      <dsp:nvSpPr>
        <dsp:cNvPr id="0" name=""/>
        <dsp:cNvSpPr/>
      </dsp:nvSpPr>
      <dsp:spPr>
        <a:xfrm>
          <a:off x="6581636" y="365408"/>
          <a:ext cx="735328" cy="735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8D286-6B51-49C1-A686-30929CA3BBD7}">
      <dsp:nvSpPr>
        <dsp:cNvPr id="0" name=""/>
        <dsp:cNvSpPr/>
      </dsp:nvSpPr>
      <dsp:spPr>
        <a:xfrm>
          <a:off x="5898832" y="1773036"/>
          <a:ext cx="21009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  <a:latin typeface="Bahnschrift SemiCondensed" panose="020B0502040204020203" pitchFamily="34" charset="0"/>
            </a:rPr>
            <a:t>Mobile control for Light</a:t>
          </a:r>
        </a:p>
      </dsp:txBody>
      <dsp:txXfrm>
        <a:off x="5898832" y="1773036"/>
        <a:ext cx="2100937" cy="720000"/>
      </dsp:txXfrm>
    </dsp:sp>
    <dsp:sp modelId="{84C2C4ED-5620-43D6-B3EE-062A2E2E9AEC}">
      <dsp:nvSpPr>
        <dsp:cNvPr id="0" name=""/>
        <dsp:cNvSpPr/>
      </dsp:nvSpPr>
      <dsp:spPr>
        <a:xfrm>
          <a:off x="8777116" y="92286"/>
          <a:ext cx="1281571" cy="12815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3EBB3-609D-4719-A1FD-4E035089994D}">
      <dsp:nvSpPr>
        <dsp:cNvPr id="0" name=""/>
        <dsp:cNvSpPr/>
      </dsp:nvSpPr>
      <dsp:spPr>
        <a:xfrm>
          <a:off x="9050238" y="365408"/>
          <a:ext cx="735328" cy="735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0C17-62DF-4608-809C-0F86055DB957}">
      <dsp:nvSpPr>
        <dsp:cNvPr id="0" name=""/>
        <dsp:cNvSpPr/>
      </dsp:nvSpPr>
      <dsp:spPr>
        <a:xfrm>
          <a:off x="8367433" y="1773036"/>
          <a:ext cx="21009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  <a:latin typeface="Bahnschrift SemiCondensed" panose="020B0502040204020203" pitchFamily="34" charset="0"/>
            </a:rPr>
            <a:t>Energy monitoring</a:t>
          </a:r>
        </a:p>
      </dsp:txBody>
      <dsp:txXfrm>
        <a:off x="8367433" y="1773036"/>
        <a:ext cx="21009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0D9E6-609A-4898-8220-AF91DAF89074}">
      <dsp:nvSpPr>
        <dsp:cNvPr id="0" name=""/>
        <dsp:cNvSpPr/>
      </dsp:nvSpPr>
      <dsp:spPr>
        <a:xfrm>
          <a:off x="1052353" y="1321110"/>
          <a:ext cx="1131046" cy="1131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41E79-ED65-4FC2-978E-077CE63CDA78}">
      <dsp:nvSpPr>
        <dsp:cNvPr id="0" name=""/>
        <dsp:cNvSpPr/>
      </dsp:nvSpPr>
      <dsp:spPr>
        <a:xfrm>
          <a:off x="2095" y="2579576"/>
          <a:ext cx="3231562" cy="56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Affordable and Clean Energy (SDG 7):</a:t>
          </a:r>
          <a:endParaRPr lang="en-US" sz="180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2095" y="2579576"/>
        <a:ext cx="3231562" cy="560474"/>
      </dsp:txXfrm>
    </dsp:sp>
    <dsp:sp modelId="{8153A606-35DA-45A9-B2B6-58A7A161D626}">
      <dsp:nvSpPr>
        <dsp:cNvPr id="0" name=""/>
        <dsp:cNvSpPr/>
      </dsp:nvSpPr>
      <dsp:spPr>
        <a:xfrm>
          <a:off x="2095" y="3199315"/>
          <a:ext cx="3231562" cy="108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Bahnschrift" panose="020B0502040204020203" pitchFamily="34" charset="0"/>
            </a:rPr>
            <a:t>The project can contribute by optimizing energy usage through features like automation, timers, and energy monitoring, promoting energy efficiency.</a:t>
          </a:r>
          <a:endParaRPr lang="en-US" sz="1400" kern="1200" dirty="0">
            <a:solidFill>
              <a:schemeClr val="bg1"/>
            </a:solidFill>
            <a:latin typeface="Bahnschrift" panose="020B0502040204020203" pitchFamily="34" charset="0"/>
          </a:endParaRPr>
        </a:p>
      </dsp:txBody>
      <dsp:txXfrm>
        <a:off x="2095" y="3199315"/>
        <a:ext cx="3231562" cy="1085036"/>
      </dsp:txXfrm>
    </dsp:sp>
    <dsp:sp modelId="{DFFE7D3C-88A1-4ABD-A87B-59880720C155}">
      <dsp:nvSpPr>
        <dsp:cNvPr id="0" name=""/>
        <dsp:cNvSpPr/>
      </dsp:nvSpPr>
      <dsp:spPr>
        <a:xfrm>
          <a:off x="4849439" y="1321110"/>
          <a:ext cx="1131046" cy="1131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DE065-F4CF-4FFE-B294-6131C6B5A326}">
      <dsp:nvSpPr>
        <dsp:cNvPr id="0" name=""/>
        <dsp:cNvSpPr/>
      </dsp:nvSpPr>
      <dsp:spPr>
        <a:xfrm>
          <a:off x="3799181" y="2579576"/>
          <a:ext cx="3231562" cy="56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Sustainable Cities and Communities (SDG 11):</a:t>
          </a:r>
          <a:endParaRPr lang="en-US" sz="180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3799181" y="2579576"/>
        <a:ext cx="3231562" cy="560474"/>
      </dsp:txXfrm>
    </dsp:sp>
    <dsp:sp modelId="{04E2AA61-A4E2-4E08-9925-758EAF7AD011}">
      <dsp:nvSpPr>
        <dsp:cNvPr id="0" name=""/>
        <dsp:cNvSpPr/>
      </dsp:nvSpPr>
      <dsp:spPr>
        <a:xfrm>
          <a:off x="3799181" y="3199315"/>
          <a:ext cx="3231562" cy="108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bg1"/>
              </a:solidFill>
              <a:latin typeface="Bahnschrift" panose="020B0502040204020203" pitchFamily="34" charset="0"/>
            </a:rPr>
            <a:t>By providing smart lighting solutions, the project contributes to creating more sustainable and energy-efficient urban environments.</a:t>
          </a:r>
          <a:endParaRPr lang="en-US" sz="1400" kern="1200">
            <a:solidFill>
              <a:schemeClr val="bg1"/>
            </a:solidFill>
            <a:latin typeface="Bahnschrift" panose="020B0502040204020203" pitchFamily="34" charset="0"/>
          </a:endParaRPr>
        </a:p>
      </dsp:txBody>
      <dsp:txXfrm>
        <a:off x="3799181" y="3199315"/>
        <a:ext cx="3231562" cy="1085036"/>
      </dsp:txXfrm>
    </dsp:sp>
    <dsp:sp modelId="{1649CF7D-9C61-45EC-A9A3-8CC00F75D9D1}">
      <dsp:nvSpPr>
        <dsp:cNvPr id="0" name=""/>
        <dsp:cNvSpPr/>
      </dsp:nvSpPr>
      <dsp:spPr>
        <a:xfrm>
          <a:off x="8646525" y="1321110"/>
          <a:ext cx="1131046" cy="11310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016D-795A-47C8-92C7-A289C47CF8E8}">
      <dsp:nvSpPr>
        <dsp:cNvPr id="0" name=""/>
        <dsp:cNvSpPr/>
      </dsp:nvSpPr>
      <dsp:spPr>
        <a:xfrm>
          <a:off x="7596267" y="2579576"/>
          <a:ext cx="3231562" cy="56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Industry, Innovation, and Infrastructure (SDG 9):</a:t>
          </a:r>
          <a:endParaRPr lang="en-US" sz="180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7596267" y="2579576"/>
        <a:ext cx="3231562" cy="560474"/>
      </dsp:txXfrm>
    </dsp:sp>
    <dsp:sp modelId="{D0CBA688-5397-490D-AD1A-20375B7CD161}">
      <dsp:nvSpPr>
        <dsp:cNvPr id="0" name=""/>
        <dsp:cNvSpPr/>
      </dsp:nvSpPr>
      <dsp:spPr>
        <a:xfrm>
          <a:off x="7596267" y="3199315"/>
          <a:ext cx="3231562" cy="108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bg1"/>
              </a:solidFill>
              <a:latin typeface="Bahnschrift" panose="020B0502040204020203" pitchFamily="34" charset="0"/>
            </a:rPr>
            <a:t>The project represents an innovative use of technology (IoT) for enhancing infrastructure (smart lighting systems) in both residential and commercial spaces.</a:t>
          </a:r>
          <a:endParaRPr lang="en-US" sz="1400" kern="1200">
            <a:solidFill>
              <a:schemeClr val="bg1"/>
            </a:solidFill>
            <a:latin typeface="Bahnschrift" panose="020B0502040204020203" pitchFamily="34" charset="0"/>
          </a:endParaRPr>
        </a:p>
      </dsp:txBody>
      <dsp:txXfrm>
        <a:off x="7596267" y="3199315"/>
        <a:ext cx="3231562" cy="1085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EB15B-B1DB-4A4D-8CD4-149474A82B2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95C6-D44E-448B-95D3-33D5A63C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95C6-D44E-448B-95D3-33D5A63CDC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95C6-D44E-448B-95D3-33D5A63CD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907D-8130-63D0-7A24-688A2B36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E829-C713-DFC5-BCFF-D1E53023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E462-27D0-1919-4360-9C54486E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646D-8F92-CCA0-C847-0CEB15D9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002F-31F0-5960-7DA8-AE52D72A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B9C3-FBDD-406B-D4D1-01BB009A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CD90-0A2B-04D0-7A68-0B7D15C6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AF55-5A12-0035-554F-A51AEBF7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E50D-F04E-E24A-97FD-520B6BA1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A5F5-DFC3-B263-7E47-12A10EFF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D5F17-8457-C8B5-DD8F-A8C9102F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40960-17ED-6F34-62A3-6D169A877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F0AF-2780-63E6-AD5A-F3613608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0B4D-6B9B-0584-76AB-C0D3E507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3E83-52F6-EB79-1EA4-86344571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B62E-2D10-BBEE-50EC-758491A2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8379-00B7-24B3-E8D7-3EF5E2DB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C1C3-412F-E512-B103-F9081EEA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BDC1-420B-D536-C9FC-636C156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F638-10A6-1888-2B73-B76134AC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BCF7-94E5-9DD1-9C9C-D6BDF512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5173-F1BC-D4E5-AFF2-609D337A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BA9F-8A42-BEB1-2EFE-32C9773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5659-E750-F2F7-BC19-081C839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6AE2-32DE-4AFD-03FE-549C6F57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269-AA02-7ACE-F476-D4D6C670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4A64-BD96-3936-85CD-8A46693D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B310-2FD7-29F0-6251-D114037B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4290-C013-2F64-E786-C2C7F3CF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B750-33E7-13AF-0EC6-5DE6F46A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6A8D-2723-CEB0-69EA-D70837A6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BEE2-A69F-9C90-7610-C66CFC9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06B4-C7FB-0120-AECC-55176446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B35A4-42CB-56BE-9412-B25B5EF2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B3B46-3C88-DFEB-66CA-AA0800784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43A72-6E24-7973-9892-8C00E3852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EAFF0-B757-C3BF-8889-5D083036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943C6-0E82-1E20-F68A-2A85E146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DD97F-C646-C7CB-7A72-9FB3B075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8710-0FB5-078C-2185-73D54511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471C9-1C6C-742F-295B-9CF129F0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438A-5F12-FD7A-468F-0C5D1BA4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23439-F44B-A66C-18C4-E66E9C00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781C4-051A-6642-C756-D0EBB96A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22C6C-6087-67FB-EA08-E04B332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B9AF-33AD-2F4A-97D7-DD6304E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2667-9172-3251-38BB-D09A7754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06CD-BD06-6E5C-4729-B0F23F6E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B3AF-5459-74A5-FE80-5A97985A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62C6-ADA5-CE72-635A-3CFEEC0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B857-B648-2AA1-191B-FDDD947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EC7D-7EB9-DA87-174E-F8350917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A7B7-491B-BE3C-6A25-E515AF1E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B5E4A-981C-5D8D-9601-E094F63B8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9D226-4BD5-3D14-5058-CAC9227A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D42EA-565D-FC8E-6783-0768462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2BDD-286F-C62B-6049-B40810FE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46BF8-6DFA-E92E-9D9B-7AC57B32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05049-3BF4-5E60-124C-7A0FFB0B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FB94-F42C-B345-6AFE-ACD478B2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D244-3517-3D21-75EB-6BA8231F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0B5E-3D8F-4F7F-8F23-C74B228D4E7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C0BA-8013-8448-07E8-ADCB359B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255-02C3-B6D0-3717-0CE867B7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E1FC-FB24-497E-B71B-A87EF16B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A3DBF-A24C-9F98-CF19-2CF712ABC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6143625" cy="2858363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  <a:latin typeface="Bahnschrift" panose="020B0502040204020203" pitchFamily="34" charset="0"/>
              </a:rPr>
              <a:t>Light Sensors: For Domestic Use</a:t>
            </a:r>
            <a:endParaRPr lang="en-US" sz="67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Picture 10" descr="A white square object with a round light inside&#10;&#10;Description automatically generated">
            <a:extLst>
              <a:ext uri="{FF2B5EF4-FFF2-40B4-BE49-F238E27FC236}">
                <a16:creationId xmlns:a16="http://schemas.microsoft.com/office/drawing/2014/main" id="{AA674CDD-3B1C-5405-5554-375855500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8" t="2041" r="7293"/>
          <a:stretch/>
        </p:blipFill>
        <p:spPr>
          <a:xfrm>
            <a:off x="7668829" y="-2"/>
            <a:ext cx="4523171" cy="6858002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C9740-D2B0-8837-75D6-4EB805D3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20926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Device / software / sensor used:</a:t>
            </a:r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0155EFB1-0187-49B0-DDB6-0204C69B0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46" r="59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81D7-4AF1-5A8E-4456-E52F46E8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Node Mcu: microcontroller with built-in Wi-Fi capabilities(ESP8266)</a:t>
            </a:r>
          </a:p>
          <a:p>
            <a:r>
              <a:rPr lang="en-US" sz="2200"/>
              <a:t>Current sensor/Voltage sensor</a:t>
            </a:r>
          </a:p>
          <a:p>
            <a:r>
              <a:rPr lang="en-US" sz="2200"/>
              <a:t>LDR sensor</a:t>
            </a:r>
          </a:p>
          <a:p>
            <a:r>
              <a:rPr lang="en-US" sz="2200"/>
              <a:t>Real-Time Clock(RTC) module</a:t>
            </a:r>
          </a:p>
          <a:p>
            <a:r>
              <a:rPr lang="en-US" sz="2200"/>
              <a:t>Blynk App</a:t>
            </a:r>
          </a:p>
          <a:p>
            <a:r>
              <a:rPr lang="en-US" sz="2200"/>
              <a:t>PWM system bulb or LED strip</a:t>
            </a:r>
          </a:p>
          <a:p>
            <a:r>
              <a:rPr lang="en-US" sz="2200"/>
              <a:t>Relay module</a:t>
            </a:r>
          </a:p>
        </p:txBody>
      </p:sp>
    </p:spTree>
    <p:extLst>
      <p:ext uri="{BB962C8B-B14F-4D97-AF65-F5344CB8AC3E}">
        <p14:creationId xmlns:p14="http://schemas.microsoft.com/office/powerpoint/2010/main" val="9436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3CFDAC5E-71B3-9994-3550-3F651651F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74" b="63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83E39-4028-A00B-274A-91C84CE2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Background research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9A3C-8529-7CE3-0D2D-A1042A5C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715963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Does the kind of product already exist on the market and who manufactures it.</a:t>
            </a:r>
          </a:p>
          <a:p>
            <a:pPr marL="715963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What are the main features of such a product.</a:t>
            </a:r>
          </a:p>
          <a:p>
            <a:pPr marL="715963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Use cases</a:t>
            </a:r>
          </a:p>
          <a:p>
            <a:pPr marL="715963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Research problem in other’s product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215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Nanoleaf Shapes Hexagons review: Touch-sensitive lights set the mood |  TechHive">
            <a:extLst>
              <a:ext uri="{FF2B5EF4-FFF2-40B4-BE49-F238E27FC236}">
                <a16:creationId xmlns:a16="http://schemas.microsoft.com/office/drawing/2014/main" id="{BBD9875E-1554-CD2B-A7A6-03FC863F5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r="9726" b="-4"/>
          <a:stretch/>
        </p:blipFill>
        <p:spPr bwMode="auto">
          <a:xfrm>
            <a:off x="180214" y="-1"/>
            <a:ext cx="3296556" cy="2780924"/>
          </a:xfrm>
          <a:custGeom>
            <a:avLst/>
            <a:gdLst/>
            <a:ahLst/>
            <a:cxnLst/>
            <a:rect l="l" t="t" r="r" b="b"/>
            <a:pathLst>
              <a:path w="3296556" h="2780924">
                <a:moveTo>
                  <a:pt x="452902" y="0"/>
                </a:moveTo>
                <a:lnTo>
                  <a:pt x="2843654" y="0"/>
                </a:lnTo>
                <a:lnTo>
                  <a:pt x="2920169" y="84188"/>
                </a:lnTo>
                <a:cubicBezTo>
                  <a:pt x="3155306" y="369108"/>
                  <a:pt x="3296556" y="734382"/>
                  <a:pt x="3296556" y="1132646"/>
                </a:cubicBezTo>
                <a:cubicBezTo>
                  <a:pt x="3296556" y="2042964"/>
                  <a:pt x="2558596" y="2780924"/>
                  <a:pt x="1648278" y="2780924"/>
                </a:cubicBezTo>
                <a:cubicBezTo>
                  <a:pt x="737960" y="2780924"/>
                  <a:pt x="0" y="2042964"/>
                  <a:pt x="0" y="1132646"/>
                </a:cubicBezTo>
                <a:cubicBezTo>
                  <a:pt x="0" y="734382"/>
                  <a:pt x="141250" y="369108"/>
                  <a:pt x="376387" y="84188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smart home family b">
            <a:extLst>
              <a:ext uri="{FF2B5EF4-FFF2-40B4-BE49-F238E27FC236}">
                <a16:creationId xmlns:a16="http://schemas.microsoft.com/office/drawing/2014/main" id="{DF5CEA01-9A6F-8AEC-905D-92E305F0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r="21431" b="5"/>
          <a:stretch/>
        </p:blipFill>
        <p:spPr bwMode="auto">
          <a:xfrm>
            <a:off x="234712" y="3059912"/>
            <a:ext cx="2025748" cy="202574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70386" y="3089774"/>
            <a:ext cx="413564" cy="413564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52BE53-F601-4AC0-A0B5-406150E5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70386" y="3089774"/>
            <a:ext cx="413564" cy="413564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CA96D92A-5EB4-406C-A349-90C8A2D3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DD59B0EE-5C61-4659-8B76-79E8722B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4" name="Picture 2" descr="Lutron Caséta Smart Hub | L-BDG2-WH | White - Amazon.com">
            <a:extLst>
              <a:ext uri="{FF2B5EF4-FFF2-40B4-BE49-F238E27FC236}">
                <a16:creationId xmlns:a16="http://schemas.microsoft.com/office/drawing/2014/main" id="{EC9BEFF0-C7AE-313A-88AE-F3984D7BC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7" b="7"/>
          <a:stretch/>
        </p:blipFill>
        <p:spPr bwMode="auto">
          <a:xfrm>
            <a:off x="3561432" y="1574592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613969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51D6-011D-E1A9-D9EA-F4B27170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723900"/>
            <a:ext cx="5217173" cy="5447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Some Notable Companies with the similar product:</a:t>
            </a:r>
          </a:p>
          <a:p>
            <a:r>
              <a:rPr lang="en-US" sz="1800" b="0" i="0" dirty="0" err="1">
                <a:solidFill>
                  <a:schemeClr val="bg1"/>
                </a:solidFill>
                <a:effectLst/>
                <a:latin typeface="Google Sans"/>
              </a:rPr>
              <a:t>Nanoleaf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: Offers innovative lighting shapes and panels for creating unique lighting experiences, with app control and music sync features.</a:t>
            </a:r>
            <a:endParaRPr lang="en-US" sz="1800" b="0" i="0" dirty="0">
              <a:solidFill>
                <a:schemeClr val="bg1"/>
              </a:solidFill>
              <a:effectLst/>
              <a:latin typeface="Bahnschrift SemiCondensed" panose="020B0502040204020203" pitchFamily="34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Lutron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Google Sans"/>
              </a:rPr>
              <a:t>Caseta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: A premium smart lighting system known for its reliability and seamless integration with high-end home automation systems.</a:t>
            </a:r>
            <a:endParaRPr lang="en-US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Brilliant: Offers smart switches and dimmers that replace existing wall switches, adding smart lighting control without changing bulbs.</a:t>
            </a:r>
            <a:endParaRPr lang="en-US" sz="1800" b="0" i="0" dirty="0">
              <a:solidFill>
                <a:schemeClr val="bg1"/>
              </a:solidFill>
              <a:effectLst/>
              <a:latin typeface="Bahnschrift SemiCondensed" panose="020B0502040204020203" pitchFamily="34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Philips Hue Go and Signe: These portable lamps include white and color LED lights, built-in dimmer, and an ambient light sensor that automatically adjusts brightness for optimal ambiance.</a:t>
            </a:r>
            <a:endParaRPr lang="en-US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8" name="Picture 10" descr="Philips Hue Go Connected Portable Light with Bluetooth, Multi">
            <a:extLst>
              <a:ext uri="{FF2B5EF4-FFF2-40B4-BE49-F238E27FC236}">
                <a16:creationId xmlns:a16="http://schemas.microsoft.com/office/drawing/2014/main" id="{D9036928-1485-2116-7093-7A071AD19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889" y1="73042" x2="58889" y2="73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73" b="9015"/>
          <a:stretch/>
        </p:blipFill>
        <p:spPr bwMode="auto">
          <a:xfrm>
            <a:off x="2701055" y="4031975"/>
            <a:ext cx="3394945" cy="27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90B84-3CB1-7BAB-1E34-E8D9A608C461}"/>
              </a:ext>
            </a:extLst>
          </p:cNvPr>
          <p:cNvSpPr/>
          <p:nvPr/>
        </p:nvSpPr>
        <p:spPr>
          <a:xfrm>
            <a:off x="2701055" y="2895600"/>
            <a:ext cx="742032" cy="8467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3F76B-4E15-B199-C206-965EF0F6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in their system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BA77-4B9E-8FCB-1CE2-CF127416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Requires their own PWM light bulb</a:t>
            </a:r>
          </a:p>
          <a:p>
            <a:r>
              <a:rPr lang="en-US" dirty="0">
                <a:solidFill>
                  <a:schemeClr val="bg1"/>
                </a:solidFill>
              </a:rPr>
              <a:t> Incompatibility issues</a:t>
            </a:r>
          </a:p>
          <a:p>
            <a:r>
              <a:rPr lang="en-US" dirty="0">
                <a:solidFill>
                  <a:schemeClr val="bg1"/>
                </a:solidFill>
              </a:rPr>
              <a:t>Required company-based app for operation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8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298F05-F3F3-288C-9D2C-27E2E712C731}"/>
              </a:ext>
            </a:extLst>
          </p:cNvPr>
          <p:cNvSpPr txBox="1"/>
          <p:nvPr/>
        </p:nvSpPr>
        <p:spPr>
          <a:xfrm>
            <a:off x="304800" y="692150"/>
            <a:ext cx="824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474A09C8-3A8B-AE90-EE41-012998C1B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130322"/>
              </p:ext>
            </p:extLst>
          </p:nvPr>
        </p:nvGraphicFramePr>
        <p:xfrm>
          <a:off x="476250" y="1826061"/>
          <a:ext cx="1143000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4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8D0FE99-CBE8-18DF-E956-194B0E2AD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5A2EF-F8A5-FAF5-865F-534894B1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Research on UN Sustainability Goals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BC80-B6B2-848B-1944-0C37C2FB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15963" indent="-41275">
              <a:buNone/>
            </a:pPr>
            <a:r>
              <a:rPr lang="en-US">
                <a:solidFill>
                  <a:srgbClr val="FFFFFF"/>
                </a:solidFill>
              </a:rPr>
              <a:t>What are the sustainability goals design to achieve.</a:t>
            </a:r>
          </a:p>
          <a:p>
            <a:pPr marL="715963" indent="-41275">
              <a:buNone/>
            </a:pPr>
            <a:r>
              <a:rPr lang="en-US">
                <a:solidFill>
                  <a:srgbClr val="FFFFFF"/>
                </a:solidFill>
              </a:rPr>
              <a:t>Which goals are relevant to your product and why.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4BA294-C5D5-C9CB-81D0-138EDA10A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869892"/>
              </p:ext>
            </p:extLst>
          </p:nvPr>
        </p:nvGraphicFramePr>
        <p:xfrm>
          <a:off x="681037" y="626268"/>
          <a:ext cx="10829925" cy="560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F8F713C-788B-4B38-484A-9359A35D4007}"/>
              </a:ext>
            </a:extLst>
          </p:cNvPr>
          <p:cNvSpPr/>
          <p:nvPr/>
        </p:nvSpPr>
        <p:spPr>
          <a:xfrm>
            <a:off x="581023" y="1319203"/>
            <a:ext cx="3571251" cy="40862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BDFFB-0555-9A13-A904-BD529FBDBEFE}"/>
              </a:ext>
            </a:extLst>
          </p:cNvPr>
          <p:cNvSpPr/>
          <p:nvPr/>
        </p:nvSpPr>
        <p:spPr>
          <a:xfrm>
            <a:off x="4386418" y="1316193"/>
            <a:ext cx="3571251" cy="40862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C4345-F089-2D23-2921-14E296922C1C}"/>
              </a:ext>
            </a:extLst>
          </p:cNvPr>
          <p:cNvSpPr/>
          <p:nvPr/>
        </p:nvSpPr>
        <p:spPr>
          <a:xfrm>
            <a:off x="8191813" y="1331115"/>
            <a:ext cx="3419162" cy="40862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6E234C-F2BF-EC64-4955-B1BA14E81B6D}"/>
              </a:ext>
            </a:extLst>
          </p:cNvPr>
          <p:cNvSpPr txBox="1"/>
          <p:nvPr/>
        </p:nvSpPr>
        <p:spPr>
          <a:xfrm>
            <a:off x="2543176" y="285750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Sustainable Development Goal Achieved</a:t>
            </a:r>
          </a:p>
        </p:txBody>
      </p:sp>
    </p:spTree>
    <p:extLst>
      <p:ext uri="{BB962C8B-B14F-4D97-AF65-F5344CB8AC3E}">
        <p14:creationId xmlns:p14="http://schemas.microsoft.com/office/powerpoint/2010/main" val="51377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ooden block pieces">
            <a:extLst>
              <a:ext uri="{FF2B5EF4-FFF2-40B4-BE49-F238E27FC236}">
                <a16:creationId xmlns:a16="http://schemas.microsoft.com/office/drawing/2014/main" id="{E915F166-59CB-0BB9-007C-68C02ED4E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CB3B2-F411-5112-9807-43CFAE81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Bahnschrift" panose="020B0502040204020203" pitchFamily="34" charset="0"/>
              </a:rPr>
              <a:t>Product designs</a:t>
            </a:r>
            <a:endParaRPr lang="en-US" sz="600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2614-4CC3-AF49-4831-AE887E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715963" indent="-41275">
              <a:buNone/>
            </a:pPr>
            <a:r>
              <a:rPr lang="en-US" sz="2200" dirty="0">
                <a:solidFill>
                  <a:srgbClr val="FFFFFF"/>
                </a:solidFill>
              </a:rPr>
              <a:t>Basic logic designs are a great way to describe the functionality of a new product.</a:t>
            </a:r>
          </a:p>
          <a:p>
            <a:pPr marL="715963" indent="-41275">
              <a:buNone/>
            </a:pPr>
            <a:r>
              <a:rPr lang="en-US" sz="2200" dirty="0">
                <a:solidFill>
                  <a:srgbClr val="FFFFFF"/>
                </a:solidFill>
              </a:rPr>
              <a:t>What kind of sensors will your product employ and how will they be connected together.</a:t>
            </a:r>
          </a:p>
        </p:txBody>
      </p:sp>
    </p:spTree>
    <p:extLst>
      <p:ext uri="{BB962C8B-B14F-4D97-AF65-F5344CB8AC3E}">
        <p14:creationId xmlns:p14="http://schemas.microsoft.com/office/powerpoint/2010/main" val="395320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FA0D5-A233-A014-A336-DDD1476BA02B}"/>
                  </a:ext>
                </a:extLst>
              </p:cNvPr>
              <p:cNvSpPr txBox="1"/>
              <p:nvPr/>
            </p:nvSpPr>
            <p:spPr>
              <a:xfrm>
                <a:off x="3777521" y="563293"/>
                <a:ext cx="5240339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Boolean Algebra: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𝑉𝑆</m:t>
                        </m:r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FA0D5-A233-A014-A336-DDD1476B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21" y="563293"/>
                <a:ext cx="5240339" cy="377091"/>
              </a:xfrm>
              <a:prstGeom prst="rect">
                <a:avLst/>
              </a:prstGeom>
              <a:blipFill>
                <a:blip r:embed="rId3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6230BA-DE21-08E3-51C1-ECB6A7257154}"/>
              </a:ext>
            </a:extLst>
          </p:cNvPr>
          <p:cNvSpPr/>
          <p:nvPr/>
        </p:nvSpPr>
        <p:spPr>
          <a:xfrm>
            <a:off x="1316024" y="1222137"/>
            <a:ext cx="10163331" cy="184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609C553-5208-B729-1599-FC512008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71028"/>
              </p:ext>
            </p:extLst>
          </p:nvPr>
        </p:nvGraphicFramePr>
        <p:xfrm>
          <a:off x="322078" y="1873465"/>
          <a:ext cx="4254500" cy="4840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82158804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8759105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347600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7170786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10887710"/>
                    </a:ext>
                  </a:extLst>
                </a:gridCol>
              </a:tblGrid>
              <a:tr h="451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03400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24704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3339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35206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21108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01278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69162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8977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4172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6063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9431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72592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85306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52788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92187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192"/>
                  </a:ext>
                </a:extLst>
              </a:tr>
              <a:tr h="257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3809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F0310DE-0276-1A5E-1CBC-7D6E463B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39" y="2297378"/>
            <a:ext cx="7074783" cy="34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2886</TotalTime>
  <Words>468</Words>
  <Application>Microsoft Office PowerPoint</Application>
  <PresentationFormat>Widescreen</PresentationFormat>
  <Paragraphs>129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Bahnschrift SemiCondensed</vt:lpstr>
      <vt:lpstr>Calibri</vt:lpstr>
      <vt:lpstr>Calibri Light</vt:lpstr>
      <vt:lpstr>Cambria Math</vt:lpstr>
      <vt:lpstr>Google Sans</vt:lpstr>
      <vt:lpstr>Office Theme</vt:lpstr>
      <vt:lpstr>Light Sensors: For Domestic Use</vt:lpstr>
      <vt:lpstr>Background research</vt:lpstr>
      <vt:lpstr>PowerPoint Presentation</vt:lpstr>
      <vt:lpstr>Problem in their system</vt:lpstr>
      <vt:lpstr>PowerPoint Presentation</vt:lpstr>
      <vt:lpstr>Research on UN Sustainability Goals</vt:lpstr>
      <vt:lpstr>PowerPoint Presentation</vt:lpstr>
      <vt:lpstr>Product designs</vt:lpstr>
      <vt:lpstr>PowerPoint Presentation</vt:lpstr>
      <vt:lpstr>Device / software / sensor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Sensors: For Domestic Use</dc:title>
  <dc:creator>Sanket Shrestha</dc:creator>
  <cp:lastModifiedBy>Sanket Shrestha</cp:lastModifiedBy>
  <cp:revision>5</cp:revision>
  <dcterms:created xsi:type="dcterms:W3CDTF">2024-01-21T05:28:19Z</dcterms:created>
  <dcterms:modified xsi:type="dcterms:W3CDTF">2024-01-30T05:53:02Z</dcterms:modified>
</cp:coreProperties>
</file>