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7D822A-EF1A-484A-82A5-D57C31DFD66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142321-B6CF-4AF6-94D9-8DF64393454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Implementation of Sine function with McLaurin Expansion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428920" y="2143080"/>
            <a:ext cx="35676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80" name="CustomShape 2"/>
          <p:cNvSpPr/>
          <p:nvPr/>
        </p:nvSpPr>
        <p:spPr>
          <a:xfrm>
            <a:off x="2554560" y="3011400"/>
            <a:ext cx="105480" cy="428400"/>
          </a:xfrm>
          <a:prstGeom prst="rect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81" name="CustomShape 3"/>
          <p:cNvSpPr/>
          <p:nvPr/>
        </p:nvSpPr>
        <p:spPr>
          <a:xfrm>
            <a:off x="2504160" y="2643120"/>
            <a:ext cx="210240" cy="181080"/>
          </a:xfrm>
          <a:prstGeom prst="flowChartOr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82" name="CustomShape 4"/>
          <p:cNvSpPr/>
          <p:nvPr/>
        </p:nvSpPr>
        <p:spPr>
          <a:xfrm flipV="1">
            <a:off x="2500200" y="228600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83" name="CustomShape 5"/>
          <p:cNvSpPr/>
          <p:nvPr/>
        </p:nvSpPr>
        <p:spPr>
          <a:xfrm flipH="1" rot="5400000">
            <a:off x="2516400" y="2550600"/>
            <a:ext cx="18360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4" name="CustomShape 6"/>
          <p:cNvSpPr/>
          <p:nvPr/>
        </p:nvSpPr>
        <p:spPr>
          <a:xfrm rot="5400000">
            <a:off x="2515320" y="2917080"/>
            <a:ext cx="18612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5" name="CustomShape 7"/>
          <p:cNvSpPr/>
          <p:nvPr/>
        </p:nvSpPr>
        <p:spPr>
          <a:xfrm>
            <a:off x="3071880" y="2143080"/>
            <a:ext cx="35676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86" name="CustomShape 8"/>
          <p:cNvSpPr/>
          <p:nvPr/>
        </p:nvSpPr>
        <p:spPr>
          <a:xfrm>
            <a:off x="3197520" y="3011400"/>
            <a:ext cx="105480" cy="428400"/>
          </a:xfrm>
          <a:prstGeom prst="rect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87" name="CustomShape 9"/>
          <p:cNvSpPr/>
          <p:nvPr/>
        </p:nvSpPr>
        <p:spPr>
          <a:xfrm>
            <a:off x="3147120" y="2643120"/>
            <a:ext cx="210240" cy="181080"/>
          </a:xfrm>
          <a:prstGeom prst="flowChartOr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88" name="CustomShape 10"/>
          <p:cNvSpPr/>
          <p:nvPr/>
        </p:nvSpPr>
        <p:spPr>
          <a:xfrm flipV="1">
            <a:off x="3143160" y="228600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89" name="CustomShape 11"/>
          <p:cNvSpPr/>
          <p:nvPr/>
        </p:nvSpPr>
        <p:spPr>
          <a:xfrm flipH="1" rot="5400000">
            <a:off x="3159360" y="2550600"/>
            <a:ext cx="18360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0" name="CustomShape 12"/>
          <p:cNvSpPr/>
          <p:nvPr/>
        </p:nvSpPr>
        <p:spPr>
          <a:xfrm rot="5400000">
            <a:off x="3158280" y="2917080"/>
            <a:ext cx="18612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1" name="CustomShape 13"/>
          <p:cNvSpPr/>
          <p:nvPr/>
        </p:nvSpPr>
        <p:spPr>
          <a:xfrm>
            <a:off x="3643200" y="2143080"/>
            <a:ext cx="35676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92" name="CustomShape 14"/>
          <p:cNvSpPr/>
          <p:nvPr/>
        </p:nvSpPr>
        <p:spPr>
          <a:xfrm>
            <a:off x="3768840" y="3011400"/>
            <a:ext cx="105480" cy="428400"/>
          </a:xfrm>
          <a:prstGeom prst="rect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93" name="CustomShape 15"/>
          <p:cNvSpPr/>
          <p:nvPr/>
        </p:nvSpPr>
        <p:spPr>
          <a:xfrm>
            <a:off x="3718440" y="2643120"/>
            <a:ext cx="210240" cy="181080"/>
          </a:xfrm>
          <a:prstGeom prst="flowChartOr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94" name="CustomShape 16"/>
          <p:cNvSpPr/>
          <p:nvPr/>
        </p:nvSpPr>
        <p:spPr>
          <a:xfrm flipV="1">
            <a:off x="3714840" y="228600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95" name="CustomShape 17"/>
          <p:cNvSpPr/>
          <p:nvPr/>
        </p:nvSpPr>
        <p:spPr>
          <a:xfrm flipH="1" rot="5400000">
            <a:off x="3730680" y="2550600"/>
            <a:ext cx="18360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6" name="CustomShape 18"/>
          <p:cNvSpPr/>
          <p:nvPr/>
        </p:nvSpPr>
        <p:spPr>
          <a:xfrm rot="5400000">
            <a:off x="3729960" y="2917080"/>
            <a:ext cx="18612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7" name="CustomShape 19"/>
          <p:cNvSpPr/>
          <p:nvPr/>
        </p:nvSpPr>
        <p:spPr>
          <a:xfrm>
            <a:off x="4286160" y="2143080"/>
            <a:ext cx="35676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98" name="CustomShape 20"/>
          <p:cNvSpPr/>
          <p:nvPr/>
        </p:nvSpPr>
        <p:spPr>
          <a:xfrm>
            <a:off x="4411800" y="3011400"/>
            <a:ext cx="105480" cy="428400"/>
          </a:xfrm>
          <a:prstGeom prst="rect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21"/>
          <p:cNvSpPr/>
          <p:nvPr/>
        </p:nvSpPr>
        <p:spPr>
          <a:xfrm>
            <a:off x="4361400" y="2643120"/>
            <a:ext cx="210240" cy="181080"/>
          </a:xfrm>
          <a:prstGeom prst="flowChartOr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00" name="CustomShape 22"/>
          <p:cNvSpPr/>
          <p:nvPr/>
        </p:nvSpPr>
        <p:spPr>
          <a:xfrm flipV="1">
            <a:off x="4357800" y="228600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01" name="CustomShape 23"/>
          <p:cNvSpPr/>
          <p:nvPr/>
        </p:nvSpPr>
        <p:spPr>
          <a:xfrm flipH="1" rot="5400000">
            <a:off x="4373640" y="2550600"/>
            <a:ext cx="18360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2" name="CustomShape 24"/>
          <p:cNvSpPr/>
          <p:nvPr/>
        </p:nvSpPr>
        <p:spPr>
          <a:xfrm rot="5400000">
            <a:off x="4372920" y="2917080"/>
            <a:ext cx="18612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3" name="CustomShape 25"/>
          <p:cNvSpPr/>
          <p:nvPr/>
        </p:nvSpPr>
        <p:spPr>
          <a:xfrm>
            <a:off x="4857840" y="2143080"/>
            <a:ext cx="35676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04" name="CustomShape 26"/>
          <p:cNvSpPr/>
          <p:nvPr/>
        </p:nvSpPr>
        <p:spPr>
          <a:xfrm>
            <a:off x="4983480" y="3011400"/>
            <a:ext cx="105480" cy="428400"/>
          </a:xfrm>
          <a:prstGeom prst="rect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05" name="CustomShape 27"/>
          <p:cNvSpPr/>
          <p:nvPr/>
        </p:nvSpPr>
        <p:spPr>
          <a:xfrm>
            <a:off x="4933080" y="2643120"/>
            <a:ext cx="210240" cy="181080"/>
          </a:xfrm>
          <a:prstGeom prst="flowChartOr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06" name="CustomShape 28"/>
          <p:cNvSpPr/>
          <p:nvPr/>
        </p:nvSpPr>
        <p:spPr>
          <a:xfrm flipV="1">
            <a:off x="4929120" y="228600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07" name="CustomShape 29"/>
          <p:cNvSpPr/>
          <p:nvPr/>
        </p:nvSpPr>
        <p:spPr>
          <a:xfrm flipH="1" rot="5400000">
            <a:off x="4945320" y="2550600"/>
            <a:ext cx="18360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8" name="CustomShape 30"/>
          <p:cNvSpPr/>
          <p:nvPr/>
        </p:nvSpPr>
        <p:spPr>
          <a:xfrm rot="5400000">
            <a:off x="4944240" y="2917080"/>
            <a:ext cx="18612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9" name="CustomShape 31"/>
          <p:cNvSpPr/>
          <p:nvPr/>
        </p:nvSpPr>
        <p:spPr>
          <a:xfrm>
            <a:off x="5500800" y="2143080"/>
            <a:ext cx="35676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10" name="CustomShape 32"/>
          <p:cNvSpPr/>
          <p:nvPr/>
        </p:nvSpPr>
        <p:spPr>
          <a:xfrm>
            <a:off x="5626440" y="3011400"/>
            <a:ext cx="105480" cy="428400"/>
          </a:xfrm>
          <a:prstGeom prst="rect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11" name="CustomShape 33"/>
          <p:cNvSpPr/>
          <p:nvPr/>
        </p:nvSpPr>
        <p:spPr>
          <a:xfrm>
            <a:off x="5576040" y="2643120"/>
            <a:ext cx="210240" cy="181080"/>
          </a:xfrm>
          <a:prstGeom prst="flowChartOr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12" name="CustomShape 34"/>
          <p:cNvSpPr/>
          <p:nvPr/>
        </p:nvSpPr>
        <p:spPr>
          <a:xfrm flipV="1">
            <a:off x="5572080" y="228600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13" name="CustomShape 35"/>
          <p:cNvSpPr/>
          <p:nvPr/>
        </p:nvSpPr>
        <p:spPr>
          <a:xfrm flipH="1" rot="5400000">
            <a:off x="5588280" y="2550600"/>
            <a:ext cx="18360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4" name="CustomShape 36"/>
          <p:cNvSpPr/>
          <p:nvPr/>
        </p:nvSpPr>
        <p:spPr>
          <a:xfrm rot="5400000">
            <a:off x="5587200" y="2917080"/>
            <a:ext cx="18612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5" name="CustomShape 37"/>
          <p:cNvSpPr/>
          <p:nvPr/>
        </p:nvSpPr>
        <p:spPr>
          <a:xfrm>
            <a:off x="6072120" y="2143080"/>
            <a:ext cx="35676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16" name="CustomShape 38"/>
          <p:cNvSpPr/>
          <p:nvPr/>
        </p:nvSpPr>
        <p:spPr>
          <a:xfrm>
            <a:off x="6197760" y="3011400"/>
            <a:ext cx="105480" cy="428400"/>
          </a:xfrm>
          <a:prstGeom prst="rect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17" name="CustomShape 39"/>
          <p:cNvSpPr/>
          <p:nvPr/>
        </p:nvSpPr>
        <p:spPr>
          <a:xfrm>
            <a:off x="6147360" y="2643120"/>
            <a:ext cx="210240" cy="181080"/>
          </a:xfrm>
          <a:prstGeom prst="flowChartOr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18" name="CustomShape 40"/>
          <p:cNvSpPr/>
          <p:nvPr/>
        </p:nvSpPr>
        <p:spPr>
          <a:xfrm flipV="1">
            <a:off x="6143760" y="228600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19" name="CustomShape 41"/>
          <p:cNvSpPr/>
          <p:nvPr/>
        </p:nvSpPr>
        <p:spPr>
          <a:xfrm flipH="1" rot="5400000">
            <a:off x="6159600" y="2550600"/>
            <a:ext cx="18360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0" name="CustomShape 42"/>
          <p:cNvSpPr/>
          <p:nvPr/>
        </p:nvSpPr>
        <p:spPr>
          <a:xfrm rot="5400000">
            <a:off x="6158880" y="2917080"/>
            <a:ext cx="18612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1" name="CustomShape 43"/>
          <p:cNvSpPr/>
          <p:nvPr/>
        </p:nvSpPr>
        <p:spPr>
          <a:xfrm>
            <a:off x="6715080" y="2143080"/>
            <a:ext cx="35676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22" name="CustomShape 44"/>
          <p:cNvSpPr/>
          <p:nvPr/>
        </p:nvSpPr>
        <p:spPr>
          <a:xfrm>
            <a:off x="6840720" y="3011400"/>
            <a:ext cx="105480" cy="428400"/>
          </a:xfrm>
          <a:prstGeom prst="rect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23" name="CustomShape 45"/>
          <p:cNvSpPr/>
          <p:nvPr/>
        </p:nvSpPr>
        <p:spPr>
          <a:xfrm>
            <a:off x="6790320" y="2643120"/>
            <a:ext cx="210240" cy="181080"/>
          </a:xfrm>
          <a:prstGeom prst="flowChartOr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24" name="CustomShape 46"/>
          <p:cNvSpPr/>
          <p:nvPr/>
        </p:nvSpPr>
        <p:spPr>
          <a:xfrm flipV="1">
            <a:off x="6786720" y="228600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25" name="CustomShape 47"/>
          <p:cNvSpPr/>
          <p:nvPr/>
        </p:nvSpPr>
        <p:spPr>
          <a:xfrm flipH="1" rot="5400000">
            <a:off x="6802560" y="2550600"/>
            <a:ext cx="18360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6" name="CustomShape 48"/>
          <p:cNvSpPr/>
          <p:nvPr/>
        </p:nvSpPr>
        <p:spPr>
          <a:xfrm rot="5400000">
            <a:off x="6801480" y="2917080"/>
            <a:ext cx="18612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7" name="CustomShape 49"/>
          <p:cNvSpPr/>
          <p:nvPr/>
        </p:nvSpPr>
        <p:spPr>
          <a:xfrm>
            <a:off x="1857240" y="2143080"/>
            <a:ext cx="35676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28" name="CustomShape 50"/>
          <p:cNvSpPr/>
          <p:nvPr/>
        </p:nvSpPr>
        <p:spPr>
          <a:xfrm>
            <a:off x="1982880" y="3011400"/>
            <a:ext cx="105480" cy="428400"/>
          </a:xfrm>
          <a:prstGeom prst="rect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29" name="CustomShape 51"/>
          <p:cNvSpPr/>
          <p:nvPr/>
        </p:nvSpPr>
        <p:spPr>
          <a:xfrm>
            <a:off x="1932480" y="2643120"/>
            <a:ext cx="210240" cy="181080"/>
          </a:xfrm>
          <a:prstGeom prst="flowChartOr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30" name="CustomShape 52"/>
          <p:cNvSpPr/>
          <p:nvPr/>
        </p:nvSpPr>
        <p:spPr>
          <a:xfrm flipV="1">
            <a:off x="1928880" y="228600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31" name="CustomShape 53"/>
          <p:cNvSpPr/>
          <p:nvPr/>
        </p:nvSpPr>
        <p:spPr>
          <a:xfrm flipH="1" rot="5400000">
            <a:off x="1944720" y="2550600"/>
            <a:ext cx="18360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2" name="CustomShape 54"/>
          <p:cNvSpPr/>
          <p:nvPr/>
        </p:nvSpPr>
        <p:spPr>
          <a:xfrm rot="5400000">
            <a:off x="1944000" y="2917080"/>
            <a:ext cx="186120" cy="1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3" name="CustomShape 55"/>
          <p:cNvSpPr/>
          <p:nvPr/>
        </p:nvSpPr>
        <p:spPr>
          <a:xfrm>
            <a:off x="2214720" y="285732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4" name="CustomShape 56"/>
          <p:cNvSpPr/>
          <p:nvPr/>
        </p:nvSpPr>
        <p:spPr>
          <a:xfrm>
            <a:off x="2786040" y="28573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5" name="CustomShape 57"/>
          <p:cNvSpPr/>
          <p:nvPr/>
        </p:nvSpPr>
        <p:spPr>
          <a:xfrm>
            <a:off x="3429000" y="285732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6" name="CustomShape 58"/>
          <p:cNvSpPr/>
          <p:nvPr/>
        </p:nvSpPr>
        <p:spPr>
          <a:xfrm>
            <a:off x="4000320" y="28573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7" name="CustomShape 59"/>
          <p:cNvSpPr/>
          <p:nvPr/>
        </p:nvSpPr>
        <p:spPr>
          <a:xfrm>
            <a:off x="4643280" y="285732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8" name="CustomShape 60"/>
          <p:cNvSpPr/>
          <p:nvPr/>
        </p:nvSpPr>
        <p:spPr>
          <a:xfrm>
            <a:off x="5214960" y="28573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9" name="CustomShape 61"/>
          <p:cNvSpPr/>
          <p:nvPr/>
        </p:nvSpPr>
        <p:spPr>
          <a:xfrm>
            <a:off x="5857920" y="285732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40" name="CustomShape 62"/>
          <p:cNvSpPr/>
          <p:nvPr/>
        </p:nvSpPr>
        <p:spPr>
          <a:xfrm>
            <a:off x="6429240" y="28573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41" name="CustomShape 63"/>
          <p:cNvSpPr/>
          <p:nvPr/>
        </p:nvSpPr>
        <p:spPr>
          <a:xfrm>
            <a:off x="1857240" y="385776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42" name="CustomShape 64"/>
          <p:cNvSpPr/>
          <p:nvPr/>
        </p:nvSpPr>
        <p:spPr>
          <a:xfrm>
            <a:off x="2428920" y="385776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43" name="CustomShape 65"/>
          <p:cNvSpPr/>
          <p:nvPr/>
        </p:nvSpPr>
        <p:spPr>
          <a:xfrm>
            <a:off x="3071880" y="385776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44" name="CustomShape 66"/>
          <p:cNvSpPr/>
          <p:nvPr/>
        </p:nvSpPr>
        <p:spPr>
          <a:xfrm>
            <a:off x="3643200" y="385776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45" name="CustomShape 67"/>
          <p:cNvSpPr/>
          <p:nvPr/>
        </p:nvSpPr>
        <p:spPr>
          <a:xfrm>
            <a:off x="4286160" y="385776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46" name="CustomShape 68"/>
          <p:cNvSpPr/>
          <p:nvPr/>
        </p:nvSpPr>
        <p:spPr>
          <a:xfrm>
            <a:off x="4857840" y="385776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47" name="CustomShape 69"/>
          <p:cNvSpPr/>
          <p:nvPr/>
        </p:nvSpPr>
        <p:spPr>
          <a:xfrm>
            <a:off x="5500800" y="385776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48" name="CustomShape 70"/>
          <p:cNvSpPr/>
          <p:nvPr/>
        </p:nvSpPr>
        <p:spPr>
          <a:xfrm>
            <a:off x="6072120" y="385776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49" name="CustomShape 71"/>
          <p:cNvSpPr/>
          <p:nvPr/>
        </p:nvSpPr>
        <p:spPr>
          <a:xfrm>
            <a:off x="6715080" y="385776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50" name="CustomShape 72"/>
          <p:cNvSpPr/>
          <p:nvPr/>
        </p:nvSpPr>
        <p:spPr>
          <a:xfrm>
            <a:off x="2214720" y="403632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1" name="CustomShape 73"/>
          <p:cNvSpPr/>
          <p:nvPr/>
        </p:nvSpPr>
        <p:spPr>
          <a:xfrm>
            <a:off x="2786040" y="40363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2" name="CustomShape 74"/>
          <p:cNvSpPr/>
          <p:nvPr/>
        </p:nvSpPr>
        <p:spPr>
          <a:xfrm>
            <a:off x="3429000" y="403632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3" name="CustomShape 75"/>
          <p:cNvSpPr/>
          <p:nvPr/>
        </p:nvSpPr>
        <p:spPr>
          <a:xfrm>
            <a:off x="4000320" y="40363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4" name="CustomShape 76"/>
          <p:cNvSpPr/>
          <p:nvPr/>
        </p:nvSpPr>
        <p:spPr>
          <a:xfrm>
            <a:off x="4643280" y="403632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5" name="CustomShape 77"/>
          <p:cNvSpPr/>
          <p:nvPr/>
        </p:nvSpPr>
        <p:spPr>
          <a:xfrm>
            <a:off x="5214960" y="40363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6" name="CustomShape 78"/>
          <p:cNvSpPr/>
          <p:nvPr/>
        </p:nvSpPr>
        <p:spPr>
          <a:xfrm>
            <a:off x="5857920" y="403632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7" name="CustomShape 79"/>
          <p:cNvSpPr/>
          <p:nvPr/>
        </p:nvSpPr>
        <p:spPr>
          <a:xfrm>
            <a:off x="6429240" y="40363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8" name="CustomShape 80"/>
          <p:cNvSpPr/>
          <p:nvPr/>
        </p:nvSpPr>
        <p:spPr>
          <a:xfrm>
            <a:off x="185724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17!</a:t>
            </a:r>
            <a:endParaRPr/>
          </a:p>
        </p:txBody>
      </p:sp>
      <p:sp>
        <p:nvSpPr>
          <p:cNvPr id="159" name="CustomShape 81"/>
          <p:cNvSpPr/>
          <p:nvPr/>
        </p:nvSpPr>
        <p:spPr>
          <a:xfrm>
            <a:off x="242892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15!</a:t>
            </a:r>
            <a:endParaRPr/>
          </a:p>
        </p:txBody>
      </p:sp>
      <p:sp>
        <p:nvSpPr>
          <p:cNvPr id="160" name="CustomShape 82"/>
          <p:cNvSpPr/>
          <p:nvPr/>
        </p:nvSpPr>
        <p:spPr>
          <a:xfrm>
            <a:off x="307188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13!</a:t>
            </a:r>
            <a:endParaRPr/>
          </a:p>
        </p:txBody>
      </p:sp>
      <p:sp>
        <p:nvSpPr>
          <p:cNvPr id="161" name="CustomShape 83"/>
          <p:cNvSpPr/>
          <p:nvPr/>
        </p:nvSpPr>
        <p:spPr>
          <a:xfrm>
            <a:off x="364320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11!</a:t>
            </a:r>
            <a:endParaRPr/>
          </a:p>
        </p:txBody>
      </p:sp>
      <p:sp>
        <p:nvSpPr>
          <p:cNvPr id="162" name="CustomShape 84"/>
          <p:cNvSpPr/>
          <p:nvPr/>
        </p:nvSpPr>
        <p:spPr>
          <a:xfrm>
            <a:off x="428616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9!</a:t>
            </a:r>
            <a:endParaRPr/>
          </a:p>
        </p:txBody>
      </p:sp>
      <p:sp>
        <p:nvSpPr>
          <p:cNvPr id="163" name="CustomShape 85"/>
          <p:cNvSpPr/>
          <p:nvPr/>
        </p:nvSpPr>
        <p:spPr>
          <a:xfrm>
            <a:off x="485784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7!</a:t>
            </a:r>
            <a:endParaRPr/>
          </a:p>
        </p:txBody>
      </p:sp>
      <p:sp>
        <p:nvSpPr>
          <p:cNvPr id="164" name="CustomShape 86"/>
          <p:cNvSpPr/>
          <p:nvPr/>
        </p:nvSpPr>
        <p:spPr>
          <a:xfrm>
            <a:off x="550080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5!</a:t>
            </a:r>
            <a:endParaRPr/>
          </a:p>
        </p:txBody>
      </p:sp>
      <p:sp>
        <p:nvSpPr>
          <p:cNvPr id="165" name="CustomShape 87"/>
          <p:cNvSpPr/>
          <p:nvPr/>
        </p:nvSpPr>
        <p:spPr>
          <a:xfrm>
            <a:off x="607212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3!</a:t>
            </a:r>
            <a:endParaRPr/>
          </a:p>
        </p:txBody>
      </p:sp>
      <p:sp>
        <p:nvSpPr>
          <p:cNvPr id="166" name="CustomShape 88"/>
          <p:cNvSpPr/>
          <p:nvPr/>
        </p:nvSpPr>
        <p:spPr>
          <a:xfrm>
            <a:off x="671508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1!</a:t>
            </a:r>
            <a:endParaRPr/>
          </a:p>
        </p:txBody>
      </p:sp>
      <p:sp>
        <p:nvSpPr>
          <p:cNvPr id="167" name="CustomShape 89"/>
          <p:cNvSpPr/>
          <p:nvPr/>
        </p:nvSpPr>
        <p:spPr>
          <a:xfrm rot="5400000">
            <a:off x="1857960" y="1964520"/>
            <a:ext cx="356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8" name="CustomShape 90"/>
          <p:cNvSpPr/>
          <p:nvPr/>
        </p:nvSpPr>
        <p:spPr>
          <a:xfrm rot="5400000">
            <a:off x="2429280" y="1964520"/>
            <a:ext cx="356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9" name="CustomShape 91"/>
          <p:cNvSpPr/>
          <p:nvPr/>
        </p:nvSpPr>
        <p:spPr>
          <a:xfrm rot="5400000">
            <a:off x="3072240" y="1964520"/>
            <a:ext cx="356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0" name="CustomShape 92"/>
          <p:cNvSpPr/>
          <p:nvPr/>
        </p:nvSpPr>
        <p:spPr>
          <a:xfrm rot="5400000">
            <a:off x="3643920" y="1964520"/>
            <a:ext cx="356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1" name="CustomShape 93"/>
          <p:cNvSpPr/>
          <p:nvPr/>
        </p:nvSpPr>
        <p:spPr>
          <a:xfrm rot="5400000">
            <a:off x="4286880" y="1964520"/>
            <a:ext cx="356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2" name="CustomShape 94"/>
          <p:cNvSpPr/>
          <p:nvPr/>
        </p:nvSpPr>
        <p:spPr>
          <a:xfrm rot="5400000">
            <a:off x="4858200" y="1964520"/>
            <a:ext cx="356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3" name="CustomShape 95"/>
          <p:cNvSpPr/>
          <p:nvPr/>
        </p:nvSpPr>
        <p:spPr>
          <a:xfrm rot="5400000">
            <a:off x="5501160" y="1964520"/>
            <a:ext cx="356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4" name="CustomShape 96"/>
          <p:cNvSpPr/>
          <p:nvPr/>
        </p:nvSpPr>
        <p:spPr>
          <a:xfrm rot="5400000">
            <a:off x="6072840" y="1964520"/>
            <a:ext cx="356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5" name="CustomShape 97"/>
          <p:cNvSpPr/>
          <p:nvPr/>
        </p:nvSpPr>
        <p:spPr>
          <a:xfrm rot="5400000">
            <a:off x="6715440" y="1964520"/>
            <a:ext cx="356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6" name="CustomShape 98"/>
          <p:cNvSpPr/>
          <p:nvPr/>
        </p:nvSpPr>
        <p:spPr>
          <a:xfrm flipV="1">
            <a:off x="1428840" y="355464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177" name="CustomShape 99"/>
          <p:cNvSpPr/>
          <p:nvPr/>
        </p:nvSpPr>
        <p:spPr>
          <a:xfrm>
            <a:off x="777240" y="2928960"/>
            <a:ext cx="42840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Float to Fixed</a:t>
            </a:r>
            <a:endParaRPr/>
          </a:p>
        </p:txBody>
      </p:sp>
      <p:sp>
        <p:nvSpPr>
          <p:cNvPr id="178" name="CustomShape 100"/>
          <p:cNvSpPr/>
          <p:nvPr/>
        </p:nvSpPr>
        <p:spPr>
          <a:xfrm>
            <a:off x="1205640" y="3643200"/>
            <a:ext cx="329760" cy="84240"/>
          </a:xfrm>
          <a:prstGeom prst="bentConnector4">
            <a:avLst>
              <a:gd name="adj1" fmla="val 33769"/>
              <a:gd name="adj2" fmla="val 370597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9" name="CustomShape 101"/>
          <p:cNvSpPr/>
          <p:nvPr/>
        </p:nvSpPr>
        <p:spPr>
          <a:xfrm flipH="1" flipV="1" rot="5400000">
            <a:off x="1892880" y="37141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0" name="CustomShape 102"/>
          <p:cNvSpPr/>
          <p:nvPr/>
        </p:nvSpPr>
        <p:spPr>
          <a:xfrm flipH="1" flipV="1" rot="5400000">
            <a:off x="2464200" y="37141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1" name="CustomShape 103"/>
          <p:cNvSpPr/>
          <p:nvPr/>
        </p:nvSpPr>
        <p:spPr>
          <a:xfrm flipH="1" flipV="1" rot="5400000">
            <a:off x="3107160" y="37141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2" name="CustomShape 104"/>
          <p:cNvSpPr/>
          <p:nvPr/>
        </p:nvSpPr>
        <p:spPr>
          <a:xfrm flipH="1" flipV="1" rot="5400000">
            <a:off x="3678840" y="37141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3" name="CustomShape 105"/>
          <p:cNvSpPr/>
          <p:nvPr/>
        </p:nvSpPr>
        <p:spPr>
          <a:xfrm flipH="1" flipV="1" rot="5400000">
            <a:off x="4321800" y="37141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4" name="CustomShape 106"/>
          <p:cNvSpPr/>
          <p:nvPr/>
        </p:nvSpPr>
        <p:spPr>
          <a:xfrm flipH="1" flipV="1" rot="5400000">
            <a:off x="4893120" y="37141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5" name="CustomShape 107"/>
          <p:cNvSpPr/>
          <p:nvPr/>
        </p:nvSpPr>
        <p:spPr>
          <a:xfrm flipH="1" flipV="1" rot="5400000">
            <a:off x="5536080" y="37141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6" name="CustomShape 108"/>
          <p:cNvSpPr/>
          <p:nvPr/>
        </p:nvSpPr>
        <p:spPr>
          <a:xfrm flipH="1" flipV="1" rot="5400000">
            <a:off x="6107760" y="37141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7" name="CustomShape 109"/>
          <p:cNvSpPr/>
          <p:nvPr/>
        </p:nvSpPr>
        <p:spPr>
          <a:xfrm flipH="1" flipV="1" rot="5400000">
            <a:off x="6750360" y="371412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8" name="CustomShape 110"/>
          <p:cNvSpPr/>
          <p:nvPr/>
        </p:nvSpPr>
        <p:spPr>
          <a:xfrm flipV="1">
            <a:off x="1205640" y="3640320"/>
            <a:ext cx="222480" cy="1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89" name="CustomShape 111"/>
          <p:cNvSpPr/>
          <p:nvPr/>
        </p:nvSpPr>
        <p:spPr>
          <a:xfrm>
            <a:off x="1857240" y="435780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90" name="CustomShape 112"/>
          <p:cNvSpPr/>
          <p:nvPr/>
        </p:nvSpPr>
        <p:spPr>
          <a:xfrm>
            <a:off x="2428920" y="435780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91" name="CustomShape 113"/>
          <p:cNvSpPr/>
          <p:nvPr/>
        </p:nvSpPr>
        <p:spPr>
          <a:xfrm>
            <a:off x="3071880" y="435780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92" name="CustomShape 114"/>
          <p:cNvSpPr/>
          <p:nvPr/>
        </p:nvSpPr>
        <p:spPr>
          <a:xfrm>
            <a:off x="3643200" y="435780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93" name="CustomShape 115"/>
          <p:cNvSpPr/>
          <p:nvPr/>
        </p:nvSpPr>
        <p:spPr>
          <a:xfrm>
            <a:off x="4286160" y="435780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94" name="CustomShape 116"/>
          <p:cNvSpPr/>
          <p:nvPr/>
        </p:nvSpPr>
        <p:spPr>
          <a:xfrm>
            <a:off x="4857840" y="435780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95" name="CustomShape 117"/>
          <p:cNvSpPr/>
          <p:nvPr/>
        </p:nvSpPr>
        <p:spPr>
          <a:xfrm>
            <a:off x="5500800" y="435780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96" name="CustomShape 118"/>
          <p:cNvSpPr/>
          <p:nvPr/>
        </p:nvSpPr>
        <p:spPr>
          <a:xfrm>
            <a:off x="6072120" y="435780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97" name="CustomShape 119"/>
          <p:cNvSpPr/>
          <p:nvPr/>
        </p:nvSpPr>
        <p:spPr>
          <a:xfrm>
            <a:off x="6715080" y="4357800"/>
            <a:ext cx="356760" cy="35676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</p:sp>
      <p:sp>
        <p:nvSpPr>
          <p:cNvPr id="198" name="CustomShape 120"/>
          <p:cNvSpPr/>
          <p:nvPr/>
        </p:nvSpPr>
        <p:spPr>
          <a:xfrm>
            <a:off x="2214720" y="453636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99" name="CustomShape 121"/>
          <p:cNvSpPr/>
          <p:nvPr/>
        </p:nvSpPr>
        <p:spPr>
          <a:xfrm>
            <a:off x="2786040" y="453636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00" name="CustomShape 122"/>
          <p:cNvSpPr/>
          <p:nvPr/>
        </p:nvSpPr>
        <p:spPr>
          <a:xfrm>
            <a:off x="3429000" y="453636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01" name="CustomShape 123"/>
          <p:cNvSpPr/>
          <p:nvPr/>
        </p:nvSpPr>
        <p:spPr>
          <a:xfrm>
            <a:off x="4000320" y="453636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02" name="CustomShape 124"/>
          <p:cNvSpPr/>
          <p:nvPr/>
        </p:nvSpPr>
        <p:spPr>
          <a:xfrm>
            <a:off x="4643280" y="453636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03" name="CustomShape 125"/>
          <p:cNvSpPr/>
          <p:nvPr/>
        </p:nvSpPr>
        <p:spPr>
          <a:xfrm>
            <a:off x="5214960" y="453636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04" name="CustomShape 126"/>
          <p:cNvSpPr/>
          <p:nvPr/>
        </p:nvSpPr>
        <p:spPr>
          <a:xfrm>
            <a:off x="5857920" y="4536360"/>
            <a:ext cx="2138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05" name="CustomShape 127"/>
          <p:cNvSpPr/>
          <p:nvPr/>
        </p:nvSpPr>
        <p:spPr>
          <a:xfrm>
            <a:off x="6429240" y="4536360"/>
            <a:ext cx="2854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06" name="CustomShape 128"/>
          <p:cNvSpPr/>
          <p:nvPr/>
        </p:nvSpPr>
        <p:spPr>
          <a:xfrm>
            <a:off x="1285920" y="1500120"/>
            <a:ext cx="356760" cy="285480"/>
          </a:xfrm>
          <a:prstGeom prst="rect">
            <a:avLst/>
          </a:prstGeom>
          <a:noFill/>
          <a:ln w="6480">
            <a:solidFill>
              <a:srgbClr val="376092"/>
            </a:solidFill>
            <a:custDash>
              <a:ds d="105000" sp="35000"/>
            </a:custDash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19!</a:t>
            </a:r>
            <a:endParaRPr/>
          </a:p>
        </p:txBody>
      </p:sp>
      <p:sp>
        <p:nvSpPr>
          <p:cNvPr id="207" name="CustomShape 129"/>
          <p:cNvSpPr/>
          <p:nvPr/>
        </p:nvSpPr>
        <p:spPr>
          <a:xfrm flipH="1" rot="5400000">
            <a:off x="1125000" y="2125440"/>
            <a:ext cx="1071360" cy="392400"/>
          </a:xfrm>
          <a:prstGeom prst="bentConnector2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08" name="CustomShape 130"/>
          <p:cNvSpPr/>
          <p:nvPr/>
        </p:nvSpPr>
        <p:spPr>
          <a:xfrm>
            <a:off x="1205640" y="3643200"/>
            <a:ext cx="651240" cy="892440"/>
          </a:xfrm>
          <a:prstGeom prst="bentConnector3">
            <a:avLst>
              <a:gd name="adj1" fmla="val 16901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09" name="CustomShape 131"/>
          <p:cNvSpPr/>
          <p:nvPr/>
        </p:nvSpPr>
        <p:spPr>
          <a:xfrm>
            <a:off x="1571760" y="4009320"/>
            <a:ext cx="35676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200" baseline="30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10" name="CustomShape 132"/>
          <p:cNvSpPr/>
          <p:nvPr/>
        </p:nvSpPr>
        <p:spPr>
          <a:xfrm>
            <a:off x="1571760" y="4500720"/>
            <a:ext cx="21384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x</a:t>
            </a:r>
            <a:endParaRPr/>
          </a:p>
        </p:txBody>
      </p:sp>
      <p:sp>
        <p:nvSpPr>
          <p:cNvPr id="211" name="CustomShape 133"/>
          <p:cNvSpPr/>
          <p:nvPr/>
        </p:nvSpPr>
        <p:spPr>
          <a:xfrm flipV="1">
            <a:off x="7358040" y="3558960"/>
            <a:ext cx="213840" cy="172800"/>
          </a:xfrm>
          <a:prstGeom prst="flowChartSummingJunction">
            <a:avLst/>
          </a:prstGeom>
          <a:solidFill>
            <a:srgbClr val="c6d9f1"/>
          </a:solidFill>
          <a:ln w="25560">
            <a:solidFill>
              <a:srgbClr val="3a5f8b"/>
            </a:solidFill>
            <a:round/>
          </a:ln>
        </p:spPr>
      </p:sp>
      <p:sp>
        <p:nvSpPr>
          <p:cNvPr id="212" name="CustomShape 134"/>
          <p:cNvSpPr/>
          <p:nvPr/>
        </p:nvSpPr>
        <p:spPr>
          <a:xfrm>
            <a:off x="7786800" y="2931480"/>
            <a:ext cx="428400" cy="1428480"/>
          </a:xfrm>
          <a:prstGeom prst="rect">
            <a:avLst/>
          </a:prstGeom>
          <a:noFill/>
          <a:ln w="25560">
            <a:solidFill>
              <a:srgbClr val="3760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Float to Fixed</a:t>
            </a:r>
            <a:endParaRPr/>
          </a:p>
        </p:txBody>
      </p:sp>
      <p:sp>
        <p:nvSpPr>
          <p:cNvPr id="213" name="CustomShape 135"/>
          <p:cNvSpPr/>
          <p:nvPr/>
        </p:nvSpPr>
        <p:spPr>
          <a:xfrm rot="10800000">
            <a:off x="7572960" y="3645360"/>
            <a:ext cx="2138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headEnd len="med" type="arrow" w="med"/>
          </a:ln>
        </p:spPr>
      </p:sp>
      <p:sp>
        <p:nvSpPr>
          <p:cNvPr id="214" name="CustomShape 136"/>
          <p:cNvSpPr/>
          <p:nvPr/>
        </p:nvSpPr>
        <p:spPr>
          <a:xfrm flipV="1">
            <a:off x="7072200" y="3731400"/>
            <a:ext cx="392400" cy="803880"/>
          </a:xfrm>
          <a:prstGeom prst="bentConnector2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15" name="CustomShape 137"/>
          <p:cNvSpPr/>
          <p:nvPr/>
        </p:nvSpPr>
        <p:spPr>
          <a:xfrm>
            <a:off x="7072200" y="2857320"/>
            <a:ext cx="392400" cy="700920"/>
          </a:xfrm>
          <a:prstGeom prst="bentConnector2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16" name="CustomShape 138"/>
          <p:cNvSpPr/>
          <p:nvPr/>
        </p:nvSpPr>
        <p:spPr>
          <a:xfrm>
            <a:off x="1643040" y="3641040"/>
            <a:ext cx="213840" cy="3945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17" name="CustomShape 139"/>
          <p:cNvSpPr/>
          <p:nvPr/>
        </p:nvSpPr>
        <p:spPr>
          <a:xfrm>
            <a:off x="285840" y="3070080"/>
            <a:ext cx="4996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18" name="CustomShape 140"/>
          <p:cNvSpPr/>
          <p:nvPr/>
        </p:nvSpPr>
        <p:spPr>
          <a:xfrm>
            <a:off x="285840" y="3643200"/>
            <a:ext cx="491040" cy="108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19" name="CustomShape 141"/>
          <p:cNvSpPr/>
          <p:nvPr/>
        </p:nvSpPr>
        <p:spPr>
          <a:xfrm rot="10800000">
            <a:off x="286200" y="3358080"/>
            <a:ext cx="4996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20" name="CustomShape 142"/>
          <p:cNvSpPr/>
          <p:nvPr/>
        </p:nvSpPr>
        <p:spPr>
          <a:xfrm>
            <a:off x="285840" y="2857320"/>
            <a:ext cx="4284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Avail</a:t>
            </a:r>
            <a:endParaRPr/>
          </a:p>
        </p:txBody>
      </p:sp>
      <p:sp>
        <p:nvSpPr>
          <p:cNvPr id="221" name="CustomShape 143"/>
          <p:cNvSpPr/>
          <p:nvPr/>
        </p:nvSpPr>
        <p:spPr>
          <a:xfrm>
            <a:off x="285840" y="3143160"/>
            <a:ext cx="4284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Get</a:t>
            </a:r>
            <a:endParaRPr/>
          </a:p>
        </p:txBody>
      </p:sp>
      <p:sp>
        <p:nvSpPr>
          <p:cNvPr id="222" name="CustomShape 144"/>
          <p:cNvSpPr/>
          <p:nvPr/>
        </p:nvSpPr>
        <p:spPr>
          <a:xfrm>
            <a:off x="8215200" y="3070080"/>
            <a:ext cx="4996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23" name="CustomShape 145"/>
          <p:cNvSpPr/>
          <p:nvPr/>
        </p:nvSpPr>
        <p:spPr>
          <a:xfrm flipV="1">
            <a:off x="8215200" y="3644280"/>
            <a:ext cx="491040" cy="36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24" name="CustomShape 146"/>
          <p:cNvSpPr/>
          <p:nvPr/>
        </p:nvSpPr>
        <p:spPr>
          <a:xfrm rot="10800000">
            <a:off x="8215560" y="3358080"/>
            <a:ext cx="4996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25" name="CustomShape 147"/>
          <p:cNvSpPr/>
          <p:nvPr/>
        </p:nvSpPr>
        <p:spPr>
          <a:xfrm>
            <a:off x="8215200" y="2857320"/>
            <a:ext cx="4284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Avail</a:t>
            </a:r>
            <a:endParaRPr/>
          </a:p>
        </p:txBody>
      </p:sp>
      <p:sp>
        <p:nvSpPr>
          <p:cNvPr id="226" name="CustomShape 148"/>
          <p:cNvSpPr/>
          <p:nvPr/>
        </p:nvSpPr>
        <p:spPr>
          <a:xfrm>
            <a:off x="8215200" y="3143160"/>
            <a:ext cx="4284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Get</a:t>
            </a:r>
            <a:endParaRPr/>
          </a:p>
        </p:txBody>
      </p:sp>
      <p:sp>
        <p:nvSpPr>
          <p:cNvPr id="227" name="CustomShape 149"/>
          <p:cNvSpPr/>
          <p:nvPr/>
        </p:nvSpPr>
        <p:spPr>
          <a:xfrm>
            <a:off x="285840" y="3427920"/>
            <a:ext cx="4284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</p:txBody>
      </p:sp>
      <p:sp>
        <p:nvSpPr>
          <p:cNvPr id="228" name="CustomShape 150"/>
          <p:cNvSpPr/>
          <p:nvPr/>
        </p:nvSpPr>
        <p:spPr>
          <a:xfrm>
            <a:off x="8215200" y="3429000"/>
            <a:ext cx="4284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</p:txBody>
      </p:sp>
      <p:sp>
        <p:nvSpPr>
          <p:cNvPr id="229" name="CustomShape 151"/>
          <p:cNvSpPr/>
          <p:nvPr/>
        </p:nvSpPr>
        <p:spPr>
          <a:xfrm>
            <a:off x="928800" y="500040"/>
            <a:ext cx="635760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Scalable Architecture</a:t>
            </a:r>
            <a:endParaRPr/>
          </a:p>
        </p:txBody>
      </p:sp>
      <p:sp>
        <p:nvSpPr>
          <p:cNvPr id="230" name="CustomShape 152"/>
          <p:cNvSpPr/>
          <p:nvPr/>
        </p:nvSpPr>
        <p:spPr>
          <a:xfrm>
            <a:off x="-55080" y="5274360"/>
            <a:ext cx="8521560" cy="1187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Scalable for data width, num of pipeline stages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- All blocks are connected thru avail-get protocol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Pre &amp; post processing blocks can be changed to include other functions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More than 14 decimal digit accuracy with 9 pipeline stages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57160" y="2608560"/>
            <a:ext cx="6357600" cy="26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MCL_NUM_COEFFS          = 12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FXD_Q                             = 80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FXD_N                             = 84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FLT_EXP                           = 11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FLT_FRAC                         = 52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NUM_SAMPLES                = 1024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NUM_CYCLES_FOR_MULT = 1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NUM_CYCLES_FOR_ADD   = 1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857160" y="785880"/>
            <a:ext cx="7786440" cy="127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Data Formats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I/O: IEEE 754 Double Precision 64 bit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Processing 64 bit Fixed Point (1 bit Sign, 3 bits Integer, 60 bits Fractional)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57120" y="357120"/>
            <a:ext cx="8357760" cy="33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Observations: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 obtain all 64 bit precise output in float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- 80 bits of fixed point pipeline is required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- Rounding is done in C and Mathematica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- Coeffs including 23! are required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SystemVerilog function $bitstoreal – Rounds number to 17 digits while 2^-52 can go upto 54 digits.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Mathematica takes precise input with SetPrecision option.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Useful Links: http://www.binaryconvert.com/result_double.html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