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C48CF-14B5-4336-8711-427B1B1CA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D27D4-B706-4753-9B48-60FC492A8D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B403D-6F42-4C88-8A5F-F56D49D8A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7E33-2E95-4F50-9F1A-14D291C6783C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873A9-E3AD-4D62-A772-E75BC24E3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7F95E-6429-4752-8BAD-B82A6A755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1D1B-4BAD-40D2-9F0C-EEF27FA2E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35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88DF-9F92-47ED-B1F7-5B2FA5FDD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8597E6-89D5-436D-97A4-65AA33E3C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3C4F6-AF50-4AFE-B4D7-6A4A48942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7E33-2E95-4F50-9F1A-14D291C6783C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7921-567B-4186-ACBD-45CDACB1E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E5956-F235-4D0F-B354-D3DD300C8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1D1B-4BAD-40D2-9F0C-EEF27FA2E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68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C58442-0B43-4C1B-BD56-8E91D3504B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0A44C0-9EC2-4B7A-9D4E-9057751D9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B2C57-DB38-415A-A6D2-593C58F4B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7E33-2E95-4F50-9F1A-14D291C6783C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E9537-3181-4E3F-9968-A94EA3580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B2DB8-28BA-45E5-848E-0290AD1D6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1D1B-4BAD-40D2-9F0C-EEF27FA2E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30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D7BB0-A5F9-4BEF-BE4F-4A5F5D8F6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E502B-4F04-4A87-BA1B-0794A3A45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0879D-5CF6-41E6-A6DD-906CABEF4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7E33-2E95-4F50-9F1A-14D291C6783C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ACB40-BED5-4E49-9F88-E31EAF2A6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F856C-2F77-40E5-8939-FA79595B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1D1B-4BAD-40D2-9F0C-EEF27FA2E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3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7E328-0203-418B-991D-7803DD758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11574-2D28-482A-B8FC-6616F521A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35C08-29DE-4774-BB64-B5B9D347D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7E33-2E95-4F50-9F1A-14D291C6783C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9FFFA-2AD0-448A-B52A-07643E9B2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4679A-D1DC-4A26-AAFF-B747AED3B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1D1B-4BAD-40D2-9F0C-EEF27FA2E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4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C35F8-F90C-41D9-AFD7-2C9F58914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5F454-274A-4715-9B98-132DF0AEEC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97EBAA-9A78-4805-84C0-EF8A8DAE1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50147-D8CD-4744-9182-C754F465E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7E33-2E95-4F50-9F1A-14D291C6783C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1A0BE-58F4-4F5A-871E-9CC3D704E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D8D94-9076-4E93-BC0D-FCED02FB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1D1B-4BAD-40D2-9F0C-EEF27FA2E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4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77809-7A76-4CF6-A0D3-F1C6DC8DB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D81A2-B3B7-426A-9749-EC367C277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7DB57-0910-4B04-B14A-5E296229D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DFA314-5FB8-4DFB-B0E5-2C7D0C9F0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54B25D-23B6-401B-ABDC-6D112F07D2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6B6503-A5AA-40EB-80AF-D367C1FC6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7E33-2E95-4F50-9F1A-14D291C6783C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575745-3D69-46DC-8844-5ABB64725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89BE54-64F7-4B26-BD7C-2C03928B4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1D1B-4BAD-40D2-9F0C-EEF27FA2E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47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8DE9E-61B3-4D75-990A-FF6FD94D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B63779-0FA3-4950-9DB1-40EBDC570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7E33-2E95-4F50-9F1A-14D291C6783C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4A5B97-98B7-4C2C-A8E6-491CA2AFB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C026A7-0348-49EC-960B-E7672E593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1D1B-4BAD-40D2-9F0C-EEF27FA2E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1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67F8E6-6AEF-4C20-A0C5-AD3BB9244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7E33-2E95-4F50-9F1A-14D291C6783C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6A294F-2D15-494C-B314-5817BF1E4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B0BAC-CA78-4BB4-8A1E-67B24D758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1D1B-4BAD-40D2-9F0C-EEF27FA2E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15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74B51-B69E-44C0-905E-ACF63C2E1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34787-04EE-467D-8FB7-2F7D44E1D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E26777-E8E7-4EFE-87F9-FB8E4FEF6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952D0-408E-4319-B790-0FFC4E30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7E33-2E95-4F50-9F1A-14D291C6783C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65C00-4705-4244-AE42-A6D78E4E3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84605-3A5B-40BF-B48A-5E8243F6C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1D1B-4BAD-40D2-9F0C-EEF27FA2E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9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8D432-37D8-4579-A88C-F44CFC282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6208A8-930B-4C56-A3EA-F136EC80A8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BACF7-01EE-4262-9B34-CC220CA21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BB586-F92A-4FB8-9F5A-E6648178E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7E33-2E95-4F50-9F1A-14D291C6783C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42E6F-6563-4B18-99E4-C067991D2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4BC3F-7940-4AF2-ADF4-84206E0A8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1D1B-4BAD-40D2-9F0C-EEF27FA2E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2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0C8080-D5B7-4FE3-BBF2-74DF8C0BA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81843-8CB2-43C3-9C0F-56F5591C8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DDDEC-8730-47FC-80AF-429C3223B7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17E33-2E95-4F50-9F1A-14D291C6783C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733E4-2235-4C0D-91DA-45C4BD5D9B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374E6-A4DD-40A6-B961-48AEA1B55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71D1B-4BAD-40D2-9F0C-EEF27FA2E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46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&#8221;url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&#8221;url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B09803-10BF-4B12-8276-91F753916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Change – Rich Description </a:t>
            </a:r>
            <a:r>
              <a:rPr lang="en-US"/>
              <a:t>in containers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564356-CCCE-4A17-9C07-C3942D9AFF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 "</a:t>
            </a:r>
            <a:r>
              <a:rPr lang="en-US" dirty="0" err="1"/>
              <a:t>cna</a:t>
            </a:r>
            <a:r>
              <a:rPr lang="en-US" dirty="0"/>
              <a:t>-container": {</a:t>
            </a:r>
          </a:p>
          <a:p>
            <a:pPr marL="0" indent="0">
              <a:buNone/>
            </a:pPr>
            <a:r>
              <a:rPr lang="en-US" dirty="0"/>
              <a:t>         "type": "object",</a:t>
            </a:r>
          </a:p>
          <a:p>
            <a:pPr marL="0" indent="0">
              <a:buNone/>
            </a:pPr>
            <a:r>
              <a:rPr lang="en-US" dirty="0"/>
              <a:t>         "properties": {</a:t>
            </a:r>
          </a:p>
          <a:p>
            <a:pPr marL="0" indent="0">
              <a:buNone/>
            </a:pPr>
            <a:r>
              <a:rPr lang="en-US" dirty="0"/>
              <a:t>            "</a:t>
            </a:r>
            <a:r>
              <a:rPr lang="en-US" dirty="0" err="1"/>
              <a:t>provider_data_meta</a:t>
            </a:r>
            <a:r>
              <a:rPr lang="en-US" dirty="0"/>
              <a:t>": {</a:t>
            </a:r>
          </a:p>
          <a:p>
            <a:pPr marL="0" indent="0">
              <a:buNone/>
            </a:pPr>
            <a:r>
              <a:rPr lang="en-US" dirty="0"/>
              <a:t>               "$ref": "#/definitions/</a:t>
            </a:r>
            <a:r>
              <a:rPr lang="en-US" dirty="0" err="1"/>
              <a:t>provider_data_meta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            },</a:t>
            </a:r>
          </a:p>
          <a:p>
            <a:pPr marL="0" indent="0">
              <a:buNone/>
            </a:pPr>
            <a:r>
              <a:rPr lang="en-US" dirty="0"/>
              <a:t>            "descriptions": {</a:t>
            </a:r>
          </a:p>
          <a:p>
            <a:pPr marL="0" indent="0">
              <a:buNone/>
            </a:pPr>
            <a:r>
              <a:rPr lang="en-US" dirty="0"/>
              <a:t>               "$ref": "#/definitions/descriptions"</a:t>
            </a:r>
          </a:p>
          <a:p>
            <a:pPr marL="0" indent="0">
              <a:buNone/>
            </a:pPr>
            <a:r>
              <a:rPr lang="en-US" dirty="0"/>
              <a:t>            }        </a:t>
            </a:r>
          </a:p>
          <a:p>
            <a:pPr marL="0" indent="0">
              <a:buNone/>
            </a:pPr>
            <a:r>
              <a:rPr lang="en-US" dirty="0"/>
              <a:t>"required": [</a:t>
            </a:r>
          </a:p>
          <a:p>
            <a:pPr marL="0" indent="0">
              <a:buNone/>
            </a:pPr>
            <a:r>
              <a:rPr lang="en-US" dirty="0"/>
              <a:t>            "</a:t>
            </a:r>
            <a:r>
              <a:rPr lang="en-US" dirty="0" err="1"/>
              <a:t>provider_data_meta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            "descriptions",</a:t>
            </a:r>
          </a:p>
          <a:p>
            <a:pPr marL="0" indent="0">
              <a:buNone/>
            </a:pPr>
            <a:r>
              <a:rPr lang="en-US" dirty="0"/>
              <a:t>            "affected",</a:t>
            </a:r>
          </a:p>
          <a:p>
            <a:pPr marL="0" indent="0">
              <a:buNone/>
            </a:pPr>
            <a:r>
              <a:rPr lang="en-US" dirty="0"/>
              <a:t>            "references"</a:t>
            </a:r>
          </a:p>
          <a:p>
            <a:pPr marL="0" indent="0">
              <a:buNone/>
            </a:pPr>
            <a:r>
              <a:rPr lang="en-US" dirty="0"/>
              <a:t>         ]</a:t>
            </a:r>
          </a:p>
          <a:p>
            <a:pPr marL="0" indent="0">
              <a:buNone/>
            </a:pPr>
            <a:r>
              <a:rPr lang="en-US" dirty="0"/>
              <a:t>      },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7982BF-7FA1-422E-9AF1-36DA88410E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dirty="0"/>
              <a:t>With no schema change, all CNA’s can extend their </a:t>
            </a:r>
            <a:r>
              <a:rPr lang="en-US" dirty="0" err="1"/>
              <a:t>cna</a:t>
            </a:r>
            <a:r>
              <a:rPr lang="en-US" dirty="0"/>
              <a:t>-container or </a:t>
            </a:r>
            <a:r>
              <a:rPr lang="en-US" dirty="0" err="1"/>
              <a:t>adp</a:t>
            </a:r>
            <a:r>
              <a:rPr lang="en-US" dirty="0"/>
              <a:t>-container with additional properties.</a:t>
            </a:r>
          </a:p>
          <a:p>
            <a:r>
              <a:rPr lang="en-US" dirty="0"/>
              <a:t>Could simply include:</a:t>
            </a:r>
            <a:br>
              <a:rPr lang="en-US" dirty="0"/>
            </a:br>
            <a:r>
              <a:rPr lang="en-US" dirty="0"/>
              <a:t>“</a:t>
            </a:r>
            <a:r>
              <a:rPr lang="en-US" dirty="0" err="1"/>
              <a:t>cna</a:t>
            </a:r>
            <a:r>
              <a:rPr lang="en-US" dirty="0"/>
              <a:t>-</a:t>
            </a:r>
            <a:r>
              <a:rPr lang="en-US" dirty="0" err="1"/>
              <a:t>container”.“rich</a:t>
            </a:r>
            <a:r>
              <a:rPr lang="en-US" dirty="0"/>
              <a:t>-descriptions”:{“</a:t>
            </a:r>
            <a:r>
              <a:rPr lang="en-US" dirty="0" err="1"/>
              <a:t>type”:”array</a:t>
            </a:r>
            <a:r>
              <a:rPr lang="en-US" dirty="0"/>
              <a:t>”, …..}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261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BCF9E-0A7F-434D-B5C4-8E4E81F82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no additional properties from descriptions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54B54-A8FF-4A4C-885C-62E8967054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"</a:t>
            </a:r>
            <a:r>
              <a:rPr lang="en-US" dirty="0" err="1"/>
              <a:t>cna</a:t>
            </a:r>
            <a:r>
              <a:rPr lang="en-US" dirty="0"/>
              <a:t>-container": {</a:t>
            </a:r>
          </a:p>
          <a:p>
            <a:pPr marL="0" indent="0">
              <a:buNone/>
            </a:pPr>
            <a:r>
              <a:rPr lang="en-US" dirty="0"/>
              <a:t>         "type": "object",</a:t>
            </a:r>
          </a:p>
          <a:p>
            <a:pPr marL="0" indent="0">
              <a:buNone/>
            </a:pPr>
            <a:r>
              <a:rPr lang="en-US" dirty="0"/>
              <a:t>         "properties": {</a:t>
            </a:r>
          </a:p>
          <a:p>
            <a:pPr marL="0" indent="0">
              <a:buNone/>
            </a:pPr>
            <a:r>
              <a:rPr lang="en-US" dirty="0"/>
              <a:t>            "</a:t>
            </a:r>
            <a:r>
              <a:rPr lang="en-US" dirty="0" err="1"/>
              <a:t>provider_data_meta</a:t>
            </a:r>
            <a:r>
              <a:rPr lang="en-US" dirty="0"/>
              <a:t>": { "$ref": "#/definitions/</a:t>
            </a:r>
            <a:r>
              <a:rPr lang="en-US" dirty="0" err="1"/>
              <a:t>provider_data_meta</a:t>
            </a:r>
            <a:r>
              <a:rPr lang="en-US" dirty="0"/>
              <a:t>“ },</a:t>
            </a:r>
          </a:p>
          <a:p>
            <a:pPr marL="0" indent="0">
              <a:buNone/>
            </a:pPr>
            <a:r>
              <a:rPr lang="en-US" dirty="0"/>
              <a:t>            "descriptions": {</a:t>
            </a:r>
          </a:p>
          <a:p>
            <a:pPr marL="0" indent="0">
              <a:buNone/>
            </a:pPr>
            <a:r>
              <a:rPr lang="en-US" dirty="0"/>
              <a:t>                 "description": "multi-lingual description of the vulnerability",</a:t>
            </a:r>
          </a:p>
          <a:p>
            <a:pPr marL="0" indent="0">
              <a:buNone/>
            </a:pPr>
            <a:r>
              <a:rPr lang="en-US" dirty="0"/>
              <a:t>                 "type": "array", "</a:t>
            </a:r>
            <a:r>
              <a:rPr lang="en-US" dirty="0" err="1"/>
              <a:t>minItems</a:t>
            </a:r>
            <a:r>
              <a:rPr lang="en-US" dirty="0"/>
              <a:t>": 1, "</a:t>
            </a:r>
            <a:r>
              <a:rPr lang="en-US" dirty="0" err="1"/>
              <a:t>uniqueItems</a:t>
            </a:r>
            <a:r>
              <a:rPr lang="en-US" dirty="0"/>
              <a:t>": true,</a:t>
            </a:r>
          </a:p>
          <a:p>
            <a:pPr marL="0" indent="0">
              <a:buNone/>
            </a:pPr>
            <a:r>
              <a:rPr lang="en-US" dirty="0"/>
              <a:t>                  "items": {</a:t>
            </a:r>
          </a:p>
          <a:p>
            <a:pPr marL="0" indent="0">
              <a:buNone/>
            </a:pPr>
            <a:r>
              <a:rPr lang="en-US" dirty="0"/>
              <a:t>                       "type": "object",</a:t>
            </a:r>
          </a:p>
          <a:p>
            <a:pPr marL="0" indent="0">
              <a:buNone/>
            </a:pPr>
            <a:r>
              <a:rPr lang="en-US" dirty="0"/>
              <a:t>                       "properties": {</a:t>
            </a:r>
          </a:p>
          <a:p>
            <a:pPr marL="0" indent="0">
              <a:buNone/>
            </a:pPr>
            <a:r>
              <a:rPr lang="en-US" dirty="0"/>
              <a:t>                       "</a:t>
            </a:r>
            <a:r>
              <a:rPr lang="en-US" dirty="0" err="1"/>
              <a:t>lang</a:t>
            </a:r>
            <a:r>
              <a:rPr lang="en-US" dirty="0"/>
              <a:t>": { "type": "string", "description": "ISO 639-2 language code", "default": "EN","</a:t>
            </a:r>
            <a:r>
              <a:rPr lang="en-US" dirty="0" err="1"/>
              <a:t>minLength</a:t>
            </a:r>
            <a:r>
              <a:rPr lang="en-US" dirty="0"/>
              <a:t>": 1},</a:t>
            </a:r>
          </a:p>
          <a:p>
            <a:pPr marL="0" indent="0">
              <a:buNone/>
            </a:pPr>
            <a:r>
              <a:rPr lang="en-US" dirty="0"/>
              <a:t>                       “value": {"type": "string",  "description": “…", "</a:t>
            </a:r>
            <a:r>
              <a:rPr lang="en-US" dirty="0" err="1"/>
              <a:t>minLength</a:t>
            </a:r>
            <a:r>
              <a:rPr lang="en-US" dirty="0"/>
              <a:t>": 1}</a:t>
            </a:r>
          </a:p>
          <a:p>
            <a:pPr marL="0" indent="0">
              <a:buNone/>
            </a:pPr>
            <a:r>
              <a:rPr lang="en-US" dirty="0"/>
              <a:t>                        },</a:t>
            </a:r>
          </a:p>
          <a:p>
            <a:pPr marL="0" indent="0">
              <a:buNone/>
            </a:pPr>
            <a:r>
              <a:rPr lang="en-US" dirty="0"/>
              <a:t>                  },</a:t>
            </a:r>
          </a:p>
          <a:p>
            <a:pPr marL="0" indent="0">
              <a:buNone/>
            </a:pPr>
            <a:r>
              <a:rPr lang="en-US" dirty="0"/>
              <a:t>                  "required": [ "</a:t>
            </a:r>
            <a:r>
              <a:rPr lang="en-US" dirty="0" err="1"/>
              <a:t>lang</a:t>
            </a:r>
            <a:r>
              <a:rPr lang="en-US" dirty="0"/>
              <a:t>", "value“ ],</a:t>
            </a:r>
          </a:p>
          <a:p>
            <a:pPr marL="0" indent="0">
              <a:buNone/>
            </a:pPr>
            <a:r>
              <a:rPr lang="en-US" dirty="0"/>
              <a:t>                 "</a:t>
            </a:r>
            <a:r>
              <a:rPr lang="en-US" dirty="0" err="1"/>
              <a:t>additionalProperties</a:t>
            </a:r>
            <a:r>
              <a:rPr lang="en-US" dirty="0"/>
              <a:t>": true</a:t>
            </a:r>
          </a:p>
          <a:p>
            <a:pPr marL="0" indent="0">
              <a:buNone/>
            </a:pPr>
            <a:r>
              <a:rPr lang="en-US" dirty="0"/>
              <a:t>           },</a:t>
            </a:r>
          </a:p>
          <a:p>
            <a:pPr marL="0" indent="0">
              <a:buNone/>
            </a:pPr>
            <a:r>
              <a:rPr lang="en-US" dirty="0"/>
              <a:t>      }, </a:t>
            </a:r>
          </a:p>
          <a:p>
            <a:pPr marL="0" indent="0">
              <a:buNone/>
            </a:pPr>
            <a:r>
              <a:rPr lang="en-US" dirty="0"/>
              <a:t>       "required": [ "</a:t>
            </a:r>
            <a:r>
              <a:rPr lang="en-US" dirty="0" err="1"/>
              <a:t>provider_data_meta</a:t>
            </a:r>
            <a:r>
              <a:rPr lang="en-US" dirty="0"/>
              <a:t>", "descriptions", "affected", "references“ ]</a:t>
            </a:r>
          </a:p>
          <a:p>
            <a:pPr marL="0" indent="0">
              <a:buNone/>
            </a:pPr>
            <a:r>
              <a:rPr lang="en-US" dirty="0"/>
              <a:t>},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8423B-09E4-496A-BC7E-970E5E82414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Descriptions:[</a:t>
            </a:r>
            <a:br>
              <a:rPr lang="en-US" sz="1800" dirty="0"/>
            </a:br>
            <a:r>
              <a:rPr lang="en-US" sz="1800" dirty="0"/>
              <a:t>  {“</a:t>
            </a:r>
            <a:r>
              <a:rPr lang="en-US" sz="1800" dirty="0" err="1"/>
              <a:t>lang</a:t>
            </a:r>
            <a:r>
              <a:rPr lang="en-US" sz="1800" dirty="0"/>
              <a:t>”:”EN”, “</a:t>
            </a:r>
            <a:r>
              <a:rPr lang="en-US" sz="1800" dirty="0" err="1"/>
              <a:t>value”:”text</a:t>
            </a:r>
            <a:r>
              <a:rPr lang="en-US" sz="1800" dirty="0"/>
              <a:t> blob”, </a:t>
            </a:r>
            <a:r>
              <a:rPr lang="en-US" sz="1800" dirty="0">
                <a:hlinkClick r:id="rId2"/>
              </a:rPr>
              <a:t>url:”url</a:t>
            </a:r>
            <a:r>
              <a:rPr lang="en-US" sz="1800" dirty="0"/>
              <a:t>”, </a:t>
            </a:r>
            <a:r>
              <a:rPr lang="en-US" sz="1800" dirty="0" err="1"/>
              <a:t>youtube</a:t>
            </a:r>
            <a:r>
              <a:rPr lang="en-US" sz="1800" dirty="0"/>
              <a:t>:”</a:t>
            </a:r>
            <a:r>
              <a:rPr lang="en-US" sz="1800" dirty="0" err="1"/>
              <a:t>youtube</a:t>
            </a:r>
            <a:r>
              <a:rPr lang="en-US" sz="1800" dirty="0"/>
              <a:t> link”},</a:t>
            </a:r>
            <a:br>
              <a:rPr lang="en-US" sz="1800" dirty="0"/>
            </a:br>
            <a:r>
              <a:rPr lang="en-US" sz="1800" dirty="0"/>
              <a:t>  {“</a:t>
            </a:r>
            <a:r>
              <a:rPr lang="en-US" sz="1800" dirty="0" err="1"/>
              <a:t>lang</a:t>
            </a:r>
            <a:r>
              <a:rPr lang="en-US" sz="1800" dirty="0"/>
              <a:t>”:”EN”, “</a:t>
            </a:r>
            <a:r>
              <a:rPr lang="en-US" sz="1800" dirty="0" err="1"/>
              <a:t>value”:”text</a:t>
            </a:r>
            <a:r>
              <a:rPr lang="en-US" sz="1800" dirty="0"/>
              <a:t> blob”, “video”:”</a:t>
            </a:r>
            <a:r>
              <a:rPr lang="en-US" sz="1800" dirty="0" err="1"/>
              <a:t>youtube</a:t>
            </a:r>
            <a:r>
              <a:rPr lang="en-US" sz="1800" dirty="0"/>
              <a:t> link2”}, </a:t>
            </a:r>
            <a:br>
              <a:rPr lang="en-US" sz="1800" dirty="0"/>
            </a:br>
            <a:r>
              <a:rPr lang="en-US" sz="1800" dirty="0"/>
              <a:t>  {“</a:t>
            </a:r>
            <a:r>
              <a:rPr lang="en-US" sz="1800" dirty="0" err="1"/>
              <a:t>lang</a:t>
            </a:r>
            <a:r>
              <a:rPr lang="en-US" sz="1800" dirty="0"/>
              <a:t>”:”EN”, </a:t>
            </a:r>
            <a:r>
              <a:rPr lang="en-US" sz="1800" dirty="0" err="1"/>
              <a:t>value:”text</a:t>
            </a:r>
            <a:r>
              <a:rPr lang="en-US" sz="1800" dirty="0"/>
              <a:t> blob”, “video”:”</a:t>
            </a:r>
            <a:r>
              <a:rPr lang="en-US" sz="1800" dirty="0" err="1"/>
              <a:t>vimeo</a:t>
            </a:r>
            <a:r>
              <a:rPr lang="en-US" sz="1800" dirty="0"/>
              <a:t> link”}</a:t>
            </a:r>
            <a:br>
              <a:rPr lang="en-US" sz="1800" dirty="0"/>
            </a:br>
            <a:r>
              <a:rPr lang="en-US" sz="1800" dirty="0"/>
              <a:t>]</a:t>
            </a:r>
          </a:p>
          <a:p>
            <a:r>
              <a:rPr lang="en-US" sz="1800" dirty="0"/>
              <a:t>Descriptions:[{</a:t>
            </a:r>
            <a:br>
              <a:rPr lang="en-US" sz="1800" dirty="0"/>
            </a:br>
            <a:r>
              <a:rPr lang="en-US" sz="1800" dirty="0"/>
              <a:t>  “</a:t>
            </a:r>
            <a:r>
              <a:rPr lang="en-US" sz="1800" dirty="0" err="1"/>
              <a:t>lang</a:t>
            </a:r>
            <a:r>
              <a:rPr lang="en-US" sz="1800" dirty="0"/>
              <a:t>”:”EN”,  </a:t>
            </a:r>
            <a:r>
              <a:rPr lang="en-US" sz="1800" dirty="0" err="1"/>
              <a:t>value:”text</a:t>
            </a:r>
            <a:r>
              <a:rPr lang="en-US" sz="1800" dirty="0"/>
              <a:t> blob”, </a:t>
            </a:r>
            <a:r>
              <a:rPr lang="en-US" sz="1800" dirty="0">
                <a:hlinkClick r:id="rId2"/>
              </a:rPr>
              <a:t>“</a:t>
            </a:r>
            <a:r>
              <a:rPr lang="en-US" sz="1800" dirty="0" err="1">
                <a:hlinkClick r:id="rId2"/>
              </a:rPr>
              <a:t>url</a:t>
            </a:r>
            <a:r>
              <a:rPr lang="en-US" sz="1800" dirty="0">
                <a:hlinkClick r:id="rId2"/>
              </a:rPr>
              <a:t>”:”url</a:t>
            </a:r>
            <a:r>
              <a:rPr lang="en-US" sz="1800" dirty="0"/>
              <a:t>”, </a:t>
            </a:r>
            <a:br>
              <a:rPr lang="en-US" sz="1800" dirty="0"/>
            </a:br>
            <a:r>
              <a:rPr lang="en-US" sz="1800" dirty="0"/>
              <a:t>  “</a:t>
            </a:r>
            <a:r>
              <a:rPr lang="en-US" sz="1800" dirty="0" err="1"/>
              <a:t>youtube</a:t>
            </a:r>
            <a:r>
              <a:rPr lang="en-US" sz="1800" dirty="0"/>
              <a:t>”:”</a:t>
            </a:r>
            <a:r>
              <a:rPr lang="en-US" sz="1800" dirty="0" err="1"/>
              <a:t>youtube</a:t>
            </a:r>
            <a:r>
              <a:rPr lang="en-US" sz="1800" dirty="0"/>
              <a:t> link”</a:t>
            </a:r>
            <a:br>
              <a:rPr lang="en-US" sz="1800" dirty="0"/>
            </a:br>
            <a:r>
              <a:rPr lang="en-US" sz="1800" dirty="0"/>
              <a:t>  “video”:”</a:t>
            </a:r>
            <a:r>
              <a:rPr lang="en-US" sz="1800" dirty="0" err="1"/>
              <a:t>youtube</a:t>
            </a:r>
            <a:r>
              <a:rPr lang="en-US" sz="1800" dirty="0"/>
              <a:t> link2”, </a:t>
            </a:r>
            <a:br>
              <a:rPr lang="en-US" sz="1800" dirty="0"/>
            </a:br>
            <a:r>
              <a:rPr lang="en-US" sz="1800" dirty="0"/>
              <a:t>  “video:”</a:t>
            </a:r>
            <a:r>
              <a:rPr lang="en-US" sz="1800" dirty="0" err="1"/>
              <a:t>vimeo</a:t>
            </a:r>
            <a:r>
              <a:rPr lang="en-US" sz="1800" dirty="0"/>
              <a:t> link”}</a:t>
            </a:r>
            <a:br>
              <a:rPr lang="en-US" sz="1800" dirty="0"/>
            </a:br>
            <a:r>
              <a:rPr lang="en-US" sz="1800" dirty="0"/>
              <a:t>]</a:t>
            </a:r>
          </a:p>
          <a:p>
            <a:r>
              <a:rPr lang="en-US" sz="2000" dirty="0"/>
              <a:t>Requires duplication of content, or use of duplicate properties</a:t>
            </a:r>
          </a:p>
        </p:txBody>
      </p:sp>
    </p:spTree>
    <p:extLst>
      <p:ext uri="{BB962C8B-B14F-4D97-AF65-F5344CB8AC3E}">
        <p14:creationId xmlns:p14="http://schemas.microsoft.com/office/powerpoint/2010/main" val="4204865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581A8-483E-4A69-ACB5-86D2C75AD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 additional properties under language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F3C4F-3244-46C9-8974-E7CDDDAC6A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"</a:t>
            </a:r>
            <a:r>
              <a:rPr lang="en-US" dirty="0" err="1"/>
              <a:t>cna</a:t>
            </a:r>
            <a:r>
              <a:rPr lang="en-US" dirty="0"/>
              <a:t>-container": {</a:t>
            </a:r>
          </a:p>
          <a:p>
            <a:pPr marL="0" indent="0">
              <a:buNone/>
            </a:pPr>
            <a:r>
              <a:rPr lang="en-US" dirty="0"/>
              <a:t>         "type": "object",</a:t>
            </a:r>
          </a:p>
          <a:p>
            <a:pPr marL="0" indent="0">
              <a:buNone/>
            </a:pPr>
            <a:r>
              <a:rPr lang="en-US" dirty="0"/>
              <a:t>         "properties": {</a:t>
            </a:r>
          </a:p>
          <a:p>
            <a:pPr marL="0" indent="0">
              <a:buNone/>
            </a:pPr>
            <a:r>
              <a:rPr lang="en-US" dirty="0"/>
              <a:t>            "</a:t>
            </a:r>
            <a:r>
              <a:rPr lang="en-US" dirty="0" err="1"/>
              <a:t>provider_data_meta</a:t>
            </a:r>
            <a:r>
              <a:rPr lang="en-US" dirty="0"/>
              <a:t>": { "$ref": "#/definitions/</a:t>
            </a:r>
            <a:r>
              <a:rPr lang="en-US" dirty="0" err="1"/>
              <a:t>provider_data_meta</a:t>
            </a:r>
            <a:r>
              <a:rPr lang="en-US" dirty="0"/>
              <a:t>“ },</a:t>
            </a:r>
          </a:p>
          <a:p>
            <a:pPr marL="0" indent="0">
              <a:buNone/>
            </a:pPr>
            <a:r>
              <a:rPr lang="en-US" dirty="0"/>
              <a:t>            "descriptions": {</a:t>
            </a:r>
          </a:p>
          <a:p>
            <a:pPr marL="0" indent="0">
              <a:buNone/>
            </a:pPr>
            <a:r>
              <a:rPr lang="en-US" dirty="0"/>
              <a:t>                 "description": "multi-lingual description of the vulnerability",</a:t>
            </a:r>
          </a:p>
          <a:p>
            <a:pPr marL="0" indent="0">
              <a:buNone/>
            </a:pPr>
            <a:r>
              <a:rPr lang="en-US" dirty="0"/>
              <a:t>                 "type": "array", "</a:t>
            </a:r>
            <a:r>
              <a:rPr lang="en-US" dirty="0" err="1"/>
              <a:t>minItems</a:t>
            </a:r>
            <a:r>
              <a:rPr lang="en-US" dirty="0"/>
              <a:t>": 1, "</a:t>
            </a:r>
            <a:r>
              <a:rPr lang="en-US" dirty="0" err="1"/>
              <a:t>uniqueItems</a:t>
            </a:r>
            <a:r>
              <a:rPr lang="en-US" dirty="0"/>
              <a:t>": true,</a:t>
            </a:r>
          </a:p>
          <a:p>
            <a:pPr marL="0" indent="0">
              <a:buNone/>
            </a:pPr>
            <a:r>
              <a:rPr lang="en-US" dirty="0"/>
              <a:t>                  "items": {</a:t>
            </a:r>
          </a:p>
          <a:p>
            <a:pPr marL="0" indent="0">
              <a:buNone/>
            </a:pPr>
            <a:r>
              <a:rPr lang="en-US" dirty="0"/>
              <a:t>                       "type": “object”,</a:t>
            </a:r>
          </a:p>
          <a:p>
            <a:pPr marL="0" indent="0">
              <a:buNone/>
            </a:pPr>
            <a:r>
              <a:rPr lang="en-US" dirty="0"/>
              <a:t>                       "properties": {</a:t>
            </a:r>
          </a:p>
          <a:p>
            <a:pPr marL="0" indent="0">
              <a:buNone/>
            </a:pPr>
            <a:r>
              <a:rPr lang="en-US" dirty="0"/>
              <a:t>                       "</a:t>
            </a:r>
            <a:r>
              <a:rPr lang="en-US" dirty="0" err="1"/>
              <a:t>lang</a:t>
            </a:r>
            <a:r>
              <a:rPr lang="en-US" dirty="0"/>
              <a:t>": { "type": "string", "description": "ISO 639-2 language code", "default": "EN","</a:t>
            </a:r>
            <a:r>
              <a:rPr lang="en-US" dirty="0" err="1"/>
              <a:t>minLength</a:t>
            </a:r>
            <a:r>
              <a:rPr lang="en-US" dirty="0"/>
              <a:t>": 1},</a:t>
            </a:r>
          </a:p>
          <a:p>
            <a:pPr marL="0" indent="0">
              <a:buNone/>
            </a:pPr>
            <a:r>
              <a:rPr lang="en-US" dirty="0"/>
              <a:t>                       “values": {“</a:t>
            </a:r>
            <a:r>
              <a:rPr lang="en-US" dirty="0" err="1"/>
              <a:t>type”:”array</a:t>
            </a:r>
            <a:r>
              <a:rPr lang="en-US" dirty="0"/>
              <a:t>”, “minitems”:1, “</a:t>
            </a:r>
            <a:r>
              <a:rPr lang="en-US" dirty="0" err="1"/>
              <a:t>uniqueitems</a:t>
            </a:r>
            <a:r>
              <a:rPr lang="en-US" dirty="0"/>
              <a:t>”:true,</a:t>
            </a:r>
          </a:p>
          <a:p>
            <a:pPr marL="0" indent="0">
              <a:buNone/>
            </a:pPr>
            <a:r>
              <a:rPr lang="en-US" dirty="0"/>
              <a:t>                              “items”:{ “</a:t>
            </a:r>
            <a:r>
              <a:rPr lang="en-US" dirty="0" err="1"/>
              <a:t>type”:”object</a:t>
            </a:r>
            <a:r>
              <a:rPr lang="en-US" dirty="0"/>
              <a:t>”, “required”:[“</a:t>
            </a:r>
            <a:r>
              <a:rPr lang="en-US" dirty="0" err="1"/>
              <a:t>media_type</a:t>
            </a:r>
            <a:r>
              <a:rPr lang="en-US" dirty="0"/>
              <a:t>”, “value”],“properties”:{</a:t>
            </a:r>
          </a:p>
          <a:p>
            <a:pPr marL="0" indent="0">
              <a:buNone/>
            </a:pPr>
            <a:r>
              <a:rPr lang="en-US" dirty="0"/>
              <a:t>                                       “</a:t>
            </a:r>
            <a:r>
              <a:rPr lang="en-US" dirty="0" err="1"/>
              <a:t>media_type</a:t>
            </a:r>
            <a:r>
              <a:rPr lang="en-US" dirty="0"/>
              <a:t>": "string",  </a:t>
            </a:r>
          </a:p>
          <a:p>
            <a:pPr marL="0" indent="0">
              <a:buNone/>
            </a:pPr>
            <a:r>
              <a:rPr lang="en-US" dirty="0"/>
              <a:t>                                       “value": { “</a:t>
            </a:r>
            <a:r>
              <a:rPr lang="en-US" dirty="0" err="1"/>
              <a:t>type”:string</a:t>
            </a:r>
            <a:r>
              <a:rPr lang="en-US" dirty="0"/>
              <a:t>”, "</a:t>
            </a:r>
            <a:r>
              <a:rPr lang="en-US" dirty="0" err="1"/>
              <a:t>minLength</a:t>
            </a:r>
            <a:r>
              <a:rPr lang="en-US" dirty="0"/>
              <a:t>": 1}</a:t>
            </a:r>
          </a:p>
          <a:p>
            <a:pPr marL="0" indent="0">
              <a:buNone/>
            </a:pPr>
            <a:r>
              <a:rPr lang="en-US" dirty="0"/>
              <a:t>                                } },</a:t>
            </a:r>
          </a:p>
          <a:p>
            <a:pPr marL="0" indent="0">
              <a:buNone/>
            </a:pPr>
            <a:r>
              <a:rPr lang="en-US" dirty="0"/>
              <a:t>                  },</a:t>
            </a:r>
          </a:p>
          <a:p>
            <a:pPr marL="0" indent="0">
              <a:buNone/>
            </a:pPr>
            <a:r>
              <a:rPr lang="en-US" dirty="0"/>
              <a:t>                  "required": [ "</a:t>
            </a:r>
            <a:r>
              <a:rPr lang="en-US" dirty="0" err="1"/>
              <a:t>lang</a:t>
            </a:r>
            <a:r>
              <a:rPr lang="en-US" dirty="0"/>
              <a:t>", "value“ ],</a:t>
            </a:r>
          </a:p>
          <a:p>
            <a:pPr marL="0" indent="0">
              <a:buNone/>
            </a:pPr>
            <a:r>
              <a:rPr lang="en-US" dirty="0"/>
              <a:t>                 "</a:t>
            </a:r>
            <a:r>
              <a:rPr lang="en-US" dirty="0" err="1"/>
              <a:t>additionalProperties</a:t>
            </a:r>
            <a:r>
              <a:rPr lang="en-US" dirty="0"/>
              <a:t>": false</a:t>
            </a:r>
          </a:p>
          <a:p>
            <a:pPr marL="0" indent="0">
              <a:buNone/>
            </a:pPr>
            <a:r>
              <a:rPr lang="en-US" dirty="0"/>
              <a:t>           },</a:t>
            </a:r>
          </a:p>
          <a:p>
            <a:pPr marL="0" indent="0">
              <a:buNone/>
            </a:pPr>
            <a:r>
              <a:rPr lang="en-US" dirty="0"/>
              <a:t>      }, </a:t>
            </a:r>
          </a:p>
          <a:p>
            <a:pPr marL="0" indent="0">
              <a:buNone/>
            </a:pPr>
            <a:r>
              <a:rPr lang="en-US" dirty="0"/>
              <a:t>       "required": [ "</a:t>
            </a:r>
            <a:r>
              <a:rPr lang="en-US" dirty="0" err="1"/>
              <a:t>provider_data_meta</a:t>
            </a:r>
            <a:r>
              <a:rPr lang="en-US" dirty="0"/>
              <a:t>", "descriptions", "affected", "references“ ]</a:t>
            </a:r>
          </a:p>
          <a:p>
            <a:pPr marL="0" indent="0">
              <a:buNone/>
            </a:pPr>
            <a:r>
              <a:rPr lang="en-US" dirty="0"/>
              <a:t>},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08995-D649-4EAA-8B35-62DB8BEF9C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Descriptions:[{</a:t>
            </a:r>
            <a:br>
              <a:rPr lang="en-US" sz="1800" dirty="0"/>
            </a:br>
            <a:r>
              <a:rPr lang="en-US" sz="1800" dirty="0"/>
              <a:t>  </a:t>
            </a:r>
            <a:r>
              <a:rPr lang="en-US" sz="1800" dirty="0" err="1"/>
              <a:t>lang</a:t>
            </a:r>
            <a:r>
              <a:rPr lang="en-US" sz="1800" dirty="0"/>
              <a:t>:”EN”, </a:t>
            </a:r>
            <a:br>
              <a:rPr lang="en-US" sz="1800" dirty="0"/>
            </a:br>
            <a:r>
              <a:rPr lang="en-US" sz="1800" dirty="0"/>
              <a:t>  values: [</a:t>
            </a:r>
            <a:br>
              <a:rPr lang="en-US" sz="1800" dirty="0"/>
            </a:br>
            <a:r>
              <a:rPr lang="en-US" sz="1800" dirty="0"/>
              <a:t>    {“</a:t>
            </a:r>
            <a:r>
              <a:rPr lang="en-US" sz="1800" dirty="0" err="1"/>
              <a:t>media_type”:”text</a:t>
            </a:r>
            <a:r>
              <a:rPr lang="en-US" sz="1800" dirty="0"/>
              <a:t>”, </a:t>
            </a:r>
            <a:r>
              <a:rPr lang="en-US" sz="1800" dirty="0">
                <a:hlinkClick r:id="rId2"/>
              </a:rPr>
              <a:t>“</a:t>
            </a:r>
            <a:r>
              <a:rPr lang="en-US" sz="1800" dirty="0" err="1">
                <a:hlinkClick r:id="rId2"/>
              </a:rPr>
              <a:t>value”:”</a:t>
            </a:r>
            <a:r>
              <a:rPr lang="en-US" sz="1800" dirty="0" err="1"/>
              <a:t>some</a:t>
            </a:r>
            <a:r>
              <a:rPr lang="en-US" sz="1800" dirty="0"/>
              <a:t> text blob”},</a:t>
            </a:r>
            <a:br>
              <a:rPr lang="en-US" sz="1800" dirty="0"/>
            </a:br>
            <a:r>
              <a:rPr lang="en-US" sz="1800" dirty="0"/>
              <a:t>    {“media_type”:”</a:t>
            </a:r>
            <a:r>
              <a:rPr lang="en-US" sz="1800" dirty="0" err="1"/>
              <a:t>streaming_video</a:t>
            </a:r>
            <a:r>
              <a:rPr lang="en-US" sz="1800" dirty="0"/>
              <a:t>”, “value”:”</a:t>
            </a:r>
            <a:r>
              <a:rPr lang="en-US" sz="1800" dirty="0" err="1"/>
              <a:t>youtube</a:t>
            </a:r>
            <a:r>
              <a:rPr lang="en-US" sz="1800" dirty="0"/>
              <a:t> link”},</a:t>
            </a:r>
            <a:br>
              <a:rPr lang="en-US" sz="1800" dirty="0"/>
            </a:br>
            <a:r>
              <a:rPr lang="en-US" sz="1800" dirty="0"/>
              <a:t>    {“media_type”:”</a:t>
            </a:r>
            <a:r>
              <a:rPr lang="en-US" sz="1800" dirty="0" err="1"/>
              <a:t>streaming_video</a:t>
            </a:r>
            <a:r>
              <a:rPr lang="en-US" sz="1800" dirty="0"/>
              <a:t>”, “</a:t>
            </a:r>
            <a:r>
              <a:rPr lang="en-US" sz="1800" dirty="0" err="1"/>
              <a:t>value”:”video</a:t>
            </a:r>
            <a:r>
              <a:rPr lang="en-US" sz="1800" dirty="0"/>
              <a:t> link”},</a:t>
            </a:r>
            <a:br>
              <a:rPr lang="en-US" sz="1800" dirty="0"/>
            </a:br>
            <a:r>
              <a:rPr lang="en-US" sz="1800" dirty="0"/>
              <a:t>    {“media_type”:”mp4”, “</a:t>
            </a:r>
            <a:r>
              <a:rPr lang="en-US" sz="1800" dirty="0" err="1"/>
              <a:t>value”:”download</a:t>
            </a:r>
            <a:r>
              <a:rPr lang="en-US" sz="1800" dirty="0"/>
              <a:t> link”}</a:t>
            </a:r>
            <a:br>
              <a:rPr lang="en-US" sz="1800" dirty="0"/>
            </a:br>
            <a:r>
              <a:rPr lang="en-US" sz="1800" dirty="0"/>
              <a:t>]}]</a:t>
            </a:r>
          </a:p>
          <a:p>
            <a:r>
              <a:rPr lang="en-US" sz="1800" dirty="0"/>
              <a:t>? Does value need to be a defined as ‘any’ content or is value = string sufficient ?</a:t>
            </a:r>
          </a:p>
        </p:txBody>
      </p:sp>
    </p:spTree>
    <p:extLst>
      <p:ext uri="{BB962C8B-B14F-4D97-AF65-F5344CB8AC3E}">
        <p14:creationId xmlns:p14="http://schemas.microsoft.com/office/powerpoint/2010/main" val="4213372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C689-E520-4259-B365-BFC20B339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Impact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AC48-09F7-48DB-8440-E7126DBE25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Descriptions’ description:</a:t>
            </a:r>
            <a:br>
              <a:rPr lang="en-US" dirty="0"/>
            </a:br>
            <a:r>
              <a:rPr lang="en-US" dirty="0"/>
              <a:t>"description": "multi-lingual description of the vulnerability",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C0135-0CD1-4EBA-9925-4E68CC501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678055" cy="4351338"/>
          </a:xfrm>
        </p:spPr>
        <p:txBody>
          <a:bodyPr>
            <a:normAutofit/>
          </a:bodyPr>
          <a:lstStyle/>
          <a:p>
            <a:r>
              <a:rPr lang="en-US" dirty="0"/>
              <a:t>Descriptions currently used in 5 properties</a:t>
            </a:r>
          </a:p>
          <a:p>
            <a:pPr lvl="1"/>
            <a:r>
              <a:rPr lang="en-US" dirty="0" err="1"/>
              <a:t>cna-container.descriptions</a:t>
            </a:r>
            <a:r>
              <a:rPr lang="en-US" dirty="0"/>
              <a:t>, </a:t>
            </a:r>
          </a:p>
          <a:p>
            <a:pPr lvl="1"/>
            <a:r>
              <a:rPr lang="en-US" dirty="0" err="1"/>
              <a:t>adp-container.descriptions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xxx-</a:t>
            </a:r>
            <a:r>
              <a:rPr lang="en-US" dirty="0" err="1"/>
              <a:t>container.impacts.desctiptions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Reserved </a:t>
            </a:r>
            <a:r>
              <a:rPr lang="en-US" dirty="0" err="1"/>
              <a:t>cve</a:t>
            </a:r>
            <a:endParaRPr lang="en-US" dirty="0"/>
          </a:p>
          <a:p>
            <a:pPr lvl="1"/>
            <a:r>
              <a:rPr lang="en-US" dirty="0"/>
              <a:t>Rejected </a:t>
            </a:r>
            <a:r>
              <a:rPr lang="en-US" dirty="0" err="1"/>
              <a:t>cve</a:t>
            </a:r>
            <a:endParaRPr lang="en-US" dirty="0"/>
          </a:p>
          <a:p>
            <a:r>
              <a:rPr lang="en-US" sz="2000" dirty="0"/>
              <a:t>Note: A published CVE has the descriptions in the container properties, while a Reserved or </a:t>
            </a:r>
            <a:r>
              <a:rPr lang="en-US" sz="2000" dirty="0" err="1"/>
              <a:t>Resjected</a:t>
            </a:r>
            <a:r>
              <a:rPr lang="en-US" sz="2000" dirty="0"/>
              <a:t> CVE has the descriptions in the root object.</a:t>
            </a:r>
          </a:p>
        </p:txBody>
      </p:sp>
    </p:spTree>
    <p:extLst>
      <p:ext uri="{BB962C8B-B14F-4D97-AF65-F5344CB8AC3E}">
        <p14:creationId xmlns:p14="http://schemas.microsoft.com/office/powerpoint/2010/main" val="2104176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839</Words>
  <Application>Microsoft Office PowerPoint</Application>
  <PresentationFormat>Widescreen</PresentationFormat>
  <Paragraphs>78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No Change – Rich Description in containers</vt:lpstr>
      <vt:lpstr>Remove no additional properties from descriptions</vt:lpstr>
      <vt:lpstr>Nest additional properties under language array</vt:lpstr>
      <vt:lpstr>Change Impact 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Change</dc:title>
  <dc:creator>Joseph L Whitmore</dc:creator>
  <cp:lastModifiedBy>Joseph L Whitmore</cp:lastModifiedBy>
  <cp:revision>13</cp:revision>
  <dcterms:created xsi:type="dcterms:W3CDTF">2020-08-14T15:52:32Z</dcterms:created>
  <dcterms:modified xsi:type="dcterms:W3CDTF">2020-08-14T17:45:27Z</dcterms:modified>
</cp:coreProperties>
</file>