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67"/>
          <a:sy d="100" n="67"/>
        </p:scale>
        <p:origin x="66" y="804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Relationship Id="rId5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/>
          <a:lstStyle/>
          <a:p>
            <a:pPr lvl="0" marL="0" indent="0">
              <a:buNone/>
            </a:pPr>
            <a:r>
              <a:rPr/>
              <a:t>Testing</a:t>
            </a:r>
            <a:r>
              <a:rPr/>
              <a:t> </a:t>
            </a:r>
            <a:r>
              <a:rPr/>
              <a:t>custom</a:t>
            </a:r>
            <a:r>
              <a:rPr/>
              <a:t> </a:t>
            </a:r>
            <a:r>
              <a:rPr/>
              <a:t>properties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2209799" y="3694375"/>
            <a:ext cx="9144000" cy="754025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A.</a:t>
            </a:r>
            <a:r>
              <a:rPr/>
              <a:t> </a:t>
            </a:r>
            <a:r>
              <a:rPr/>
              <a:t>M.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Testing document properties</a:t>
            </a:r>
          </a:p>
        </p:txBody>
      </p:sp>
    </p:spTree>
  </p:cSld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Testing custom properties</dc:title>
  <dc:creator>A. M.</dc:creator>
  <cp:keywords>keyword 1, keyword 2</cp:keywords>
  <dc:subject>This is the subject</dc:subject>
  <dc:description>Short description &amp;.</dc:description>
  <dcterms:created xsi:type="dcterms:W3CDTF">2021-02-15T07:41:00Z</dcterms:created>
  <dcterms:modified xsi:type="dcterms:W3CDTF">2021-02-15T07:41:00Z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