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FE91DE-9CC0-4C6B-8DA7-D82EBC65B6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Week9_10_Tableau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2EECCC-2D91-48A8-9D22-14B901EC58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10/29/21 3:31:15 AM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A241B32-6753-4CC7-ACAB-85508EE05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2021-10-29T10:31:15Z</dcterms:created>
  <dcterms:modified xsi:type="dcterms:W3CDTF">2021-10-29T10:31:15Z</dcterms:modified>
</cp:coreProperties>
</file>