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4E90B-D7A6-8845-8243-3144E853D608}" type="doc">
      <dgm:prSet loTypeId="urn:microsoft.com/office/officeart/2005/8/layout/vList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DE257B-3AE4-1D4A-B8F2-9AAED0EDA684}">
      <dgm:prSet phldrT="[Text]" custT="1"/>
      <dgm:spPr/>
      <dgm:t>
        <a:bodyPr/>
        <a:lstStyle/>
        <a:p>
          <a:pPr>
            <a:buNone/>
          </a:pPr>
          <a:r>
            <a:rPr lang="en-US" sz="2400" dirty="0">
              <a:solidFill>
                <a:schemeClr val="tx1"/>
              </a:solidFill>
              <a:latin typeface="Guardian Egyp" panose="02060503050503060803" pitchFamily="18" charset="77"/>
              <a:ea typeface="+mj-ea"/>
              <a:cs typeface="+mj-cs"/>
            </a:rPr>
            <a:t>Budget: </a:t>
          </a:r>
          <a:r>
            <a:rPr lang="en-US" sz="2400" dirty="0">
              <a:latin typeface="Guardian Egyp" panose="02060503050503060803" pitchFamily="18" charset="77"/>
              <a:ea typeface="+mj-ea"/>
              <a:cs typeface="+mj-cs"/>
            </a:rPr>
            <a:t>Total amount spend for the movie creation.</a:t>
          </a:r>
          <a:endParaRPr lang="en-US" sz="2400" dirty="0"/>
        </a:p>
      </dgm:t>
    </dgm:pt>
    <dgm:pt modelId="{78045F64-4E9C-C74D-BAB6-E3FAEE5A4B56}" type="parTrans" cxnId="{DC0D25E3-4B5D-884E-9C2E-31853038C2BD}">
      <dgm:prSet/>
      <dgm:spPr/>
      <dgm:t>
        <a:bodyPr/>
        <a:lstStyle/>
        <a:p>
          <a:endParaRPr lang="en-US"/>
        </a:p>
      </dgm:t>
    </dgm:pt>
    <dgm:pt modelId="{6818C7E2-BB0A-ED49-AEC9-A216E8160EEF}" type="sibTrans" cxnId="{DC0D25E3-4B5D-884E-9C2E-31853038C2BD}">
      <dgm:prSet/>
      <dgm:spPr/>
      <dgm:t>
        <a:bodyPr/>
        <a:lstStyle/>
        <a:p>
          <a:endParaRPr lang="en-US"/>
        </a:p>
      </dgm:t>
    </dgm:pt>
    <dgm:pt modelId="{FA46E0A6-CBE4-F146-887D-DB79EA582364}">
      <dgm:prSet phldrT="[Text]" custT="1"/>
      <dgm:spPr/>
      <dgm:t>
        <a:bodyPr/>
        <a:lstStyle/>
        <a:p>
          <a:r>
            <a:rPr lang="en-US" sz="1600" dirty="0"/>
            <a:t>Are Revenue and the budget of the movie correlated?</a:t>
          </a:r>
        </a:p>
      </dgm:t>
    </dgm:pt>
    <dgm:pt modelId="{0193E350-E703-C44D-B34B-57C0F428499A}" type="parTrans" cxnId="{B2597455-BDDE-1A45-994A-65FCEC29B428}">
      <dgm:prSet/>
      <dgm:spPr/>
      <dgm:t>
        <a:bodyPr/>
        <a:lstStyle/>
        <a:p>
          <a:endParaRPr lang="en-US"/>
        </a:p>
      </dgm:t>
    </dgm:pt>
    <dgm:pt modelId="{142FB8A0-A374-BF4A-AD9C-A2BFD4E46F43}" type="sibTrans" cxnId="{B2597455-BDDE-1A45-994A-65FCEC29B428}">
      <dgm:prSet/>
      <dgm:spPr/>
      <dgm:t>
        <a:bodyPr/>
        <a:lstStyle/>
        <a:p>
          <a:endParaRPr lang="en-US"/>
        </a:p>
      </dgm:t>
    </dgm:pt>
    <dgm:pt modelId="{ADCC2C60-1419-EA42-B568-2C105BA3DD91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Release date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: Date when movie was released.</a:t>
          </a:r>
        </a:p>
      </dgm:t>
    </dgm:pt>
    <dgm:pt modelId="{C9BBC5DE-F8F7-8F47-8E30-B7D4FBD41C53}" type="parTrans" cxnId="{D80A9E28-DE2B-3746-8CF9-08E4A545F6B5}">
      <dgm:prSet/>
      <dgm:spPr/>
      <dgm:t>
        <a:bodyPr/>
        <a:lstStyle/>
        <a:p>
          <a:endParaRPr lang="en-US"/>
        </a:p>
      </dgm:t>
    </dgm:pt>
    <dgm:pt modelId="{31845336-2427-C94C-9CA7-A6B20ADE730E}" type="sibTrans" cxnId="{D80A9E28-DE2B-3746-8CF9-08E4A545F6B5}">
      <dgm:prSet/>
      <dgm:spPr/>
      <dgm:t>
        <a:bodyPr/>
        <a:lstStyle/>
        <a:p>
          <a:endParaRPr lang="en-US"/>
        </a:p>
      </dgm:t>
    </dgm:pt>
    <dgm:pt modelId="{A4992622-E707-D444-9552-AA7D0FBFF084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Is there any relation with the time (year/month) of the movie release and revenue?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gm:t>
    </dgm:pt>
    <dgm:pt modelId="{2B466CD9-4895-C441-977F-8D1453A7E7E3}" type="parTrans" cxnId="{81374211-B99A-B14C-BCD1-6E38B2EF0E80}">
      <dgm:prSet/>
      <dgm:spPr/>
      <dgm:t>
        <a:bodyPr/>
        <a:lstStyle/>
        <a:p>
          <a:endParaRPr lang="en-US"/>
        </a:p>
      </dgm:t>
    </dgm:pt>
    <dgm:pt modelId="{FDBBD4B6-515F-B045-9605-2DAB8C8D05B9}" type="sibTrans" cxnId="{81374211-B99A-B14C-BCD1-6E38B2EF0E80}">
      <dgm:prSet/>
      <dgm:spPr/>
      <dgm:t>
        <a:bodyPr/>
        <a:lstStyle/>
        <a:p>
          <a:endParaRPr lang="en-US"/>
        </a:p>
      </dgm:t>
    </dgm:pt>
    <dgm:pt modelId="{E999CAA6-B8BA-C848-817C-F6AF3BABF451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Popularity: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Rating of the movie by users. </a:t>
          </a:r>
        </a:p>
      </dgm:t>
    </dgm:pt>
    <dgm:pt modelId="{EA37D88D-D018-6446-8580-6C01F20477E4}" type="parTrans" cxnId="{CFA06772-CC50-6D45-AB64-976DAC7A94EF}">
      <dgm:prSet/>
      <dgm:spPr/>
      <dgm:t>
        <a:bodyPr/>
        <a:lstStyle/>
        <a:p>
          <a:endParaRPr lang="en-US"/>
        </a:p>
      </dgm:t>
    </dgm:pt>
    <dgm:pt modelId="{CF495659-C0A6-D44F-AF6E-BE7E565A3B4E}" type="sibTrans" cxnId="{CFA06772-CC50-6D45-AB64-976DAC7A94EF}">
      <dgm:prSet/>
      <dgm:spPr/>
      <dgm:t>
        <a:bodyPr/>
        <a:lstStyle/>
        <a:p>
          <a:endParaRPr lang="en-US"/>
        </a:p>
      </dgm:t>
    </dgm:pt>
    <dgm:pt modelId="{98E880EA-2116-4E4F-954E-BAE6083075C6}">
      <dgm:prSet phldrT="[Text]"/>
      <dgm:spPr/>
      <dgm:t>
        <a:bodyPr/>
        <a:lstStyle/>
        <a:p>
          <a:r>
            <a:rPr lang="en-US" dirty="0"/>
            <a:t>Will the revenue be impacted by the number of  languages the movie has been released in?</a:t>
          </a:r>
        </a:p>
      </dgm:t>
    </dgm:pt>
    <dgm:pt modelId="{E4002947-F3C0-374E-9F25-A027AA3174C8}" type="parTrans" cxnId="{BF0F4694-2ABC-944C-93B9-B705B3C5571F}">
      <dgm:prSet/>
      <dgm:spPr/>
      <dgm:t>
        <a:bodyPr/>
        <a:lstStyle/>
        <a:p>
          <a:endParaRPr lang="en-US"/>
        </a:p>
      </dgm:t>
    </dgm:pt>
    <dgm:pt modelId="{55A67E25-C1CA-4741-B083-572B7E62D26E}" type="sibTrans" cxnId="{BF0F4694-2ABC-944C-93B9-B705B3C5571F}">
      <dgm:prSet/>
      <dgm:spPr/>
      <dgm:t>
        <a:bodyPr/>
        <a:lstStyle/>
        <a:p>
          <a:endParaRPr lang="en-US"/>
        </a:p>
      </dgm:t>
    </dgm:pt>
    <dgm:pt modelId="{3E21C547-A417-4B4F-A65F-2416ACEE80AD}">
      <dgm:prSet custT="1"/>
      <dgm:spPr/>
      <dgm:t>
        <a:bodyPr/>
        <a:lstStyle/>
        <a:p>
          <a:r>
            <a:rPr lang="en-US" sz="1600" dirty="0"/>
            <a:t>Is the correlation in above case statistically significant?</a:t>
          </a:r>
        </a:p>
      </dgm:t>
    </dgm:pt>
    <dgm:pt modelId="{5D78531B-9782-8B43-B961-36660996D19B}" type="parTrans" cxnId="{AC31E7B0-481D-8743-851F-B0049B5F6B77}">
      <dgm:prSet/>
      <dgm:spPr/>
      <dgm:t>
        <a:bodyPr/>
        <a:lstStyle/>
        <a:p>
          <a:endParaRPr lang="en-US"/>
        </a:p>
      </dgm:t>
    </dgm:pt>
    <dgm:pt modelId="{E49CE498-49AE-A646-93F7-5082647735F1}" type="sibTrans" cxnId="{AC31E7B0-481D-8743-851F-B0049B5F6B77}">
      <dgm:prSet/>
      <dgm:spPr/>
      <dgm:t>
        <a:bodyPr/>
        <a:lstStyle/>
        <a:p>
          <a:endParaRPr lang="en-US"/>
        </a:p>
      </dgm:t>
    </dgm:pt>
    <dgm:pt modelId="{6CBDCCE5-8D98-4D40-9A57-2E1481149251}">
      <dgm:prSet custT="1"/>
      <dgm:spPr/>
      <dgm:t>
        <a:bodyPr/>
        <a:lstStyle/>
        <a:p>
          <a:r>
            <a:rPr lang="en-US" sz="1600" dirty="0"/>
            <a:t>Do we have outliers in the budget column?</a:t>
          </a:r>
        </a:p>
      </dgm:t>
    </dgm:pt>
    <dgm:pt modelId="{3BCAE39D-2922-1E46-9D35-095DA75C7657}" type="parTrans" cxnId="{B69450E4-6899-5342-B4C2-F8A319B7E779}">
      <dgm:prSet/>
      <dgm:spPr/>
      <dgm:t>
        <a:bodyPr/>
        <a:lstStyle/>
        <a:p>
          <a:endParaRPr lang="en-US"/>
        </a:p>
      </dgm:t>
    </dgm:pt>
    <dgm:pt modelId="{A2AE63CF-4F64-944D-B9E4-4854726B3381}" type="sibTrans" cxnId="{B69450E4-6899-5342-B4C2-F8A319B7E779}">
      <dgm:prSet/>
      <dgm:spPr/>
      <dgm:t>
        <a:bodyPr/>
        <a:lstStyle/>
        <a:p>
          <a:endParaRPr lang="en-US"/>
        </a:p>
      </dgm:t>
    </dgm:pt>
    <dgm:pt modelId="{F709CCE7-877D-6B46-8770-869BBC93F95B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Genres: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If the movie is Comedy ,Thriller etc. It’s a list.</a:t>
          </a:r>
        </a:p>
      </dgm:t>
    </dgm:pt>
    <dgm:pt modelId="{30356307-426A-4E4A-93FD-34DFB220FF77}" type="parTrans" cxnId="{9F1B706C-FA2F-9346-95E7-768ED4332BF7}">
      <dgm:prSet/>
      <dgm:spPr/>
      <dgm:t>
        <a:bodyPr/>
        <a:lstStyle/>
        <a:p>
          <a:endParaRPr lang="en-US"/>
        </a:p>
      </dgm:t>
    </dgm:pt>
    <dgm:pt modelId="{038970DB-8DF4-E745-8F42-642A21CDBBAD}" type="sibTrans" cxnId="{9F1B706C-FA2F-9346-95E7-768ED4332BF7}">
      <dgm:prSet/>
      <dgm:spPr/>
      <dgm:t>
        <a:bodyPr/>
        <a:lstStyle/>
        <a:p>
          <a:endParaRPr lang="en-US"/>
        </a:p>
      </dgm:t>
    </dgm:pt>
    <dgm:pt modelId="{8B7234CD-C177-B844-A2A4-E017682CDDC6}">
      <dgm:prSet phldrT="[Text]" custT="1"/>
      <dgm:spPr/>
      <dgm:t>
        <a:bodyPr/>
        <a:lstStyle/>
        <a:p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Runtime: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Time length of the movie in minutes</a:t>
          </a:r>
        </a:p>
      </dgm:t>
    </dgm:pt>
    <dgm:pt modelId="{A36CDBA7-02E7-1847-8535-920D7557F5EF}" type="parTrans" cxnId="{D1DC6C39-92DD-394D-82EB-69B60A12E8F9}">
      <dgm:prSet/>
      <dgm:spPr/>
      <dgm:t>
        <a:bodyPr/>
        <a:lstStyle/>
        <a:p>
          <a:endParaRPr lang="en-US"/>
        </a:p>
      </dgm:t>
    </dgm:pt>
    <dgm:pt modelId="{4C746419-F23B-7E49-8FCB-A400CC33869D}" type="sibTrans" cxnId="{D1DC6C39-92DD-394D-82EB-69B60A12E8F9}">
      <dgm:prSet/>
      <dgm:spPr/>
      <dgm:t>
        <a:bodyPr/>
        <a:lstStyle/>
        <a:p>
          <a:endParaRPr lang="en-US"/>
        </a:p>
      </dgm:t>
    </dgm:pt>
    <dgm:pt modelId="{AF28DA8C-D0FA-164C-9D36-37D24B58EC09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Language Count: </a:t>
          </a:r>
          <a:r>
            <a:rPr lang="en-US" sz="2200" kern="1200" dirty="0">
              <a:latin typeface="Guardian Egyp" panose="02060503050503060803" pitchFamily="18" charset="77"/>
              <a:ea typeface="+mn-ea"/>
              <a:cs typeface="+mn-cs"/>
            </a:rPr>
            <a:t># of languages the movie has been released in .</a:t>
          </a:r>
        </a:p>
      </dgm:t>
    </dgm:pt>
    <dgm:pt modelId="{B6171261-5A30-A049-A836-714AC9FBF307}" type="parTrans" cxnId="{9A5332DC-ED34-7548-AA30-494A1446265E}">
      <dgm:prSet/>
      <dgm:spPr/>
      <dgm:t>
        <a:bodyPr/>
        <a:lstStyle/>
        <a:p>
          <a:endParaRPr lang="en-US"/>
        </a:p>
      </dgm:t>
    </dgm:pt>
    <dgm:pt modelId="{100AFD45-419C-3F4E-B7F7-A40318310992}" type="sibTrans" cxnId="{9A5332DC-ED34-7548-AA30-494A1446265E}">
      <dgm:prSet/>
      <dgm:spPr/>
      <dgm:t>
        <a:bodyPr/>
        <a:lstStyle/>
        <a:p>
          <a:endParaRPr lang="en-US"/>
        </a:p>
      </dgm:t>
    </dgm:pt>
    <dgm:pt modelId="{B7F67025-16A8-094A-8402-E83F8853EEAD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Is the revenue distributed uniformly over time or certain months have more revenue generated than other?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gm:t>
    </dgm:pt>
    <dgm:pt modelId="{62426050-63E4-CC4F-BEF5-9E1C718DECDD}" type="parTrans" cxnId="{CF798518-57AD-694D-BD3C-ED93BBA7DC29}">
      <dgm:prSet/>
      <dgm:spPr/>
      <dgm:t>
        <a:bodyPr/>
        <a:lstStyle/>
        <a:p>
          <a:endParaRPr lang="en-US"/>
        </a:p>
      </dgm:t>
    </dgm:pt>
    <dgm:pt modelId="{03B8D0F5-F615-CC45-A180-F2AC4B0384D1}" type="sibTrans" cxnId="{CF798518-57AD-694D-BD3C-ED93BBA7DC29}">
      <dgm:prSet/>
      <dgm:spPr/>
      <dgm:t>
        <a:bodyPr/>
        <a:lstStyle/>
        <a:p>
          <a:endParaRPr lang="en-US"/>
        </a:p>
      </dgm:t>
    </dgm:pt>
    <dgm:pt modelId="{ADC6AA2F-77E2-864F-A2A3-0D8AD6E0B000}">
      <dgm:prSet phldrT="[Text]"/>
      <dgm:spPr/>
      <dgm:t>
        <a:bodyPr/>
        <a:lstStyle/>
        <a:p>
          <a:pPr>
            <a:buNone/>
          </a:pPr>
          <a:r>
            <a:rPr lang="en-US" dirty="0"/>
            <a:t>What is the correlation between popularity of the movie and the revenue?</a:t>
          </a:r>
        </a:p>
      </dgm:t>
    </dgm:pt>
    <dgm:pt modelId="{8571E313-490B-E442-8F20-14293C83ACFD}" type="parTrans" cxnId="{7893F2FE-ADF8-2B47-A45E-52DCABE22C81}">
      <dgm:prSet/>
      <dgm:spPr/>
      <dgm:t>
        <a:bodyPr/>
        <a:lstStyle/>
        <a:p>
          <a:endParaRPr lang="en-US"/>
        </a:p>
      </dgm:t>
    </dgm:pt>
    <dgm:pt modelId="{9564CB4F-B350-0B42-A5E9-CB671C7F8683}" type="sibTrans" cxnId="{7893F2FE-ADF8-2B47-A45E-52DCABE22C81}">
      <dgm:prSet/>
      <dgm:spPr/>
      <dgm:t>
        <a:bodyPr/>
        <a:lstStyle/>
        <a:p>
          <a:endParaRPr lang="en-US"/>
        </a:p>
      </dgm:t>
    </dgm:pt>
    <dgm:pt modelId="{B92B42F5-6CF0-6B49-B664-C1704D0A8207}">
      <dgm:prSet/>
      <dgm:spPr/>
      <dgm:t>
        <a:bodyPr/>
        <a:lstStyle/>
        <a:p>
          <a:r>
            <a:rPr lang="en-US" dirty="0"/>
            <a:t>Is the correlation statistically significant?</a:t>
          </a:r>
        </a:p>
      </dgm:t>
    </dgm:pt>
    <dgm:pt modelId="{3B0DA9F5-9668-5D42-93E0-897B0AE862D6}" type="parTrans" cxnId="{260876BC-5E57-B145-951C-019F138DC32E}">
      <dgm:prSet/>
      <dgm:spPr/>
      <dgm:t>
        <a:bodyPr/>
        <a:lstStyle/>
        <a:p>
          <a:endParaRPr lang="en-US"/>
        </a:p>
      </dgm:t>
    </dgm:pt>
    <dgm:pt modelId="{E5D913D1-D533-7140-9EE1-532B64D193FA}" type="sibTrans" cxnId="{260876BC-5E57-B145-951C-019F138DC32E}">
      <dgm:prSet/>
      <dgm:spPr/>
      <dgm:t>
        <a:bodyPr/>
        <a:lstStyle/>
        <a:p>
          <a:endParaRPr lang="en-US"/>
        </a:p>
      </dgm:t>
    </dgm:pt>
    <dgm:pt modelId="{DE3F6C99-A8F2-9A4E-B064-439BF0141E29}">
      <dgm:prSet phldrT="[Text]"/>
      <dgm:spPr/>
      <dgm:t>
        <a:bodyPr/>
        <a:lstStyle/>
        <a:p>
          <a:r>
            <a:rPr lang="en-US" dirty="0"/>
            <a:t>Does Genre of the movie plays an important role in revenue generation, get the revenue distribution by genres of  the movie?</a:t>
          </a:r>
        </a:p>
      </dgm:t>
    </dgm:pt>
    <dgm:pt modelId="{BF462CD0-2BD6-864B-8540-DA5F15FC183A}" type="parTrans" cxnId="{268BBC0E-0799-9A43-9B52-AEA71D9C9F76}">
      <dgm:prSet/>
      <dgm:spPr/>
      <dgm:t>
        <a:bodyPr/>
        <a:lstStyle/>
        <a:p>
          <a:endParaRPr lang="en-US"/>
        </a:p>
      </dgm:t>
    </dgm:pt>
    <dgm:pt modelId="{F36967AF-4AD1-A146-96D1-86771501351C}" type="sibTrans" cxnId="{268BBC0E-0799-9A43-9B52-AEA71D9C9F76}">
      <dgm:prSet/>
      <dgm:spPr/>
      <dgm:t>
        <a:bodyPr/>
        <a:lstStyle/>
        <a:p>
          <a:endParaRPr lang="en-US"/>
        </a:p>
      </dgm:t>
    </dgm:pt>
    <dgm:pt modelId="{6B23EB9E-3E8F-7044-B9B3-8CCDB5BF8206}">
      <dgm:prSet phldrT="[Text]"/>
      <dgm:spPr/>
      <dgm:t>
        <a:bodyPr/>
        <a:lstStyle/>
        <a:p>
          <a:r>
            <a:rPr lang="en-US" dirty="0"/>
            <a:t>Is long runtime impacts revenue generation positively or negatively?</a:t>
          </a:r>
        </a:p>
      </dgm:t>
    </dgm:pt>
    <dgm:pt modelId="{1EC4C055-CE9F-E546-87BD-B02F6E5B87FE}" type="parTrans" cxnId="{17F83F6A-9004-D04E-9EAC-4CA103B21EAC}">
      <dgm:prSet/>
      <dgm:spPr/>
      <dgm:t>
        <a:bodyPr/>
        <a:lstStyle/>
        <a:p>
          <a:endParaRPr lang="en-US"/>
        </a:p>
      </dgm:t>
    </dgm:pt>
    <dgm:pt modelId="{E5ED25C7-A550-EF43-AF57-04CA9C1E5192}" type="sibTrans" cxnId="{17F83F6A-9004-D04E-9EAC-4CA103B21EAC}">
      <dgm:prSet/>
      <dgm:spPr/>
      <dgm:t>
        <a:bodyPr/>
        <a:lstStyle/>
        <a:p>
          <a:endParaRPr lang="en-US"/>
        </a:p>
      </dgm:t>
    </dgm:pt>
    <dgm:pt modelId="{85C19FC5-064F-D64C-AF4D-1D3488789037}" type="pres">
      <dgm:prSet presAssocID="{E784E90B-D7A6-8845-8243-3144E853D608}" presName="Name0" presStyleCnt="0">
        <dgm:presLayoutVars>
          <dgm:dir/>
          <dgm:animLvl val="lvl"/>
          <dgm:resizeHandles val="exact"/>
        </dgm:presLayoutVars>
      </dgm:prSet>
      <dgm:spPr/>
    </dgm:pt>
    <dgm:pt modelId="{E735808A-475C-464F-8F63-578F5F152263}" type="pres">
      <dgm:prSet presAssocID="{98DE257B-3AE4-1D4A-B8F2-9AAED0EDA684}" presName="linNode" presStyleCnt="0"/>
      <dgm:spPr/>
    </dgm:pt>
    <dgm:pt modelId="{1609E0B7-5517-F346-9197-9483F732840C}" type="pres">
      <dgm:prSet presAssocID="{98DE257B-3AE4-1D4A-B8F2-9AAED0EDA684}" presName="parentText" presStyleLbl="node1" presStyleIdx="0" presStyleCnt="6" custLinFactNeighborX="-86" custLinFactNeighborY="1975">
        <dgm:presLayoutVars>
          <dgm:chMax val="1"/>
          <dgm:bulletEnabled val="1"/>
        </dgm:presLayoutVars>
      </dgm:prSet>
      <dgm:spPr/>
    </dgm:pt>
    <dgm:pt modelId="{01AA6568-914A-2A4D-8DCE-8ED6F63501C9}" type="pres">
      <dgm:prSet presAssocID="{98DE257B-3AE4-1D4A-B8F2-9AAED0EDA684}" presName="descendantText" presStyleLbl="alignAccFollowNode1" presStyleIdx="0" presStyleCnt="6">
        <dgm:presLayoutVars>
          <dgm:bulletEnabled val="1"/>
        </dgm:presLayoutVars>
      </dgm:prSet>
      <dgm:spPr/>
    </dgm:pt>
    <dgm:pt modelId="{076BBE49-0044-5C4F-A5F6-5A505F22E840}" type="pres">
      <dgm:prSet presAssocID="{6818C7E2-BB0A-ED49-AEC9-A216E8160EEF}" presName="sp" presStyleCnt="0"/>
      <dgm:spPr/>
    </dgm:pt>
    <dgm:pt modelId="{AF688DB4-DD1B-7843-8134-0015FE9502DF}" type="pres">
      <dgm:prSet presAssocID="{ADCC2C60-1419-EA42-B568-2C105BA3DD91}" presName="linNode" presStyleCnt="0"/>
      <dgm:spPr/>
    </dgm:pt>
    <dgm:pt modelId="{FC6D8FDA-5F63-154E-9892-23FFF46437A0}" type="pres">
      <dgm:prSet presAssocID="{ADCC2C60-1419-EA42-B568-2C105BA3DD9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0E0C88F-E762-EF46-9470-569DC07FB224}" type="pres">
      <dgm:prSet presAssocID="{ADCC2C60-1419-EA42-B568-2C105BA3DD91}" presName="descendantText" presStyleLbl="alignAccFollowNode1" presStyleIdx="1" presStyleCnt="6">
        <dgm:presLayoutVars>
          <dgm:bulletEnabled val="1"/>
        </dgm:presLayoutVars>
      </dgm:prSet>
      <dgm:spPr/>
    </dgm:pt>
    <dgm:pt modelId="{C8807859-C178-A644-9B8F-3F5FEA1E5579}" type="pres">
      <dgm:prSet presAssocID="{31845336-2427-C94C-9CA7-A6B20ADE730E}" presName="sp" presStyleCnt="0"/>
      <dgm:spPr/>
    </dgm:pt>
    <dgm:pt modelId="{D735C089-E8F2-2B4D-8399-FB2ADB84CAA9}" type="pres">
      <dgm:prSet presAssocID="{E999CAA6-B8BA-C848-817C-F6AF3BABF451}" presName="linNode" presStyleCnt="0"/>
      <dgm:spPr/>
    </dgm:pt>
    <dgm:pt modelId="{5BF194B6-7805-B64A-A7DC-3F6BFA3CF933}" type="pres">
      <dgm:prSet presAssocID="{E999CAA6-B8BA-C848-817C-F6AF3BABF45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991F074-F8CA-584F-8368-0E41C5B7AA38}" type="pres">
      <dgm:prSet presAssocID="{E999CAA6-B8BA-C848-817C-F6AF3BABF451}" presName="descendantText" presStyleLbl="alignAccFollowNode1" presStyleIdx="2" presStyleCnt="6">
        <dgm:presLayoutVars>
          <dgm:bulletEnabled val="1"/>
        </dgm:presLayoutVars>
      </dgm:prSet>
      <dgm:spPr/>
    </dgm:pt>
    <dgm:pt modelId="{ADDEF9F2-B304-9D45-86BE-A77386142442}" type="pres">
      <dgm:prSet presAssocID="{CF495659-C0A6-D44F-AF6E-BE7E565A3B4E}" presName="sp" presStyleCnt="0"/>
      <dgm:spPr/>
    </dgm:pt>
    <dgm:pt modelId="{0EC25D4B-BBB7-D944-9EEA-91B6BB538455}" type="pres">
      <dgm:prSet presAssocID="{F709CCE7-877D-6B46-8770-869BBC93F95B}" presName="linNode" presStyleCnt="0"/>
      <dgm:spPr/>
    </dgm:pt>
    <dgm:pt modelId="{1E71A6B8-4829-734F-AA29-02A020597A4C}" type="pres">
      <dgm:prSet presAssocID="{F709CCE7-877D-6B46-8770-869BBC93F95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586BC99-1C3C-C74F-85F9-F65F1684049D}" type="pres">
      <dgm:prSet presAssocID="{F709CCE7-877D-6B46-8770-869BBC93F95B}" presName="descendantText" presStyleLbl="alignAccFollowNode1" presStyleIdx="3" presStyleCnt="6">
        <dgm:presLayoutVars>
          <dgm:bulletEnabled val="1"/>
        </dgm:presLayoutVars>
      </dgm:prSet>
      <dgm:spPr/>
    </dgm:pt>
    <dgm:pt modelId="{DBB23D39-67A0-4141-B1E6-8DC34B57B2F9}" type="pres">
      <dgm:prSet presAssocID="{038970DB-8DF4-E745-8F42-642A21CDBBAD}" presName="sp" presStyleCnt="0"/>
      <dgm:spPr/>
    </dgm:pt>
    <dgm:pt modelId="{3084B1EA-CB08-764D-AF5E-0BBF55074C69}" type="pres">
      <dgm:prSet presAssocID="{8B7234CD-C177-B844-A2A4-E017682CDDC6}" presName="linNode" presStyleCnt="0"/>
      <dgm:spPr/>
    </dgm:pt>
    <dgm:pt modelId="{A1B7B5BD-BCAC-AB48-9711-69FEDE39EB45}" type="pres">
      <dgm:prSet presAssocID="{8B7234CD-C177-B844-A2A4-E017682CDDC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E76E25A-6596-EC49-AE2C-BFA2F829DB6A}" type="pres">
      <dgm:prSet presAssocID="{8B7234CD-C177-B844-A2A4-E017682CDDC6}" presName="descendantText" presStyleLbl="alignAccFollowNode1" presStyleIdx="4" presStyleCnt="6">
        <dgm:presLayoutVars>
          <dgm:bulletEnabled val="1"/>
        </dgm:presLayoutVars>
      </dgm:prSet>
      <dgm:spPr/>
    </dgm:pt>
    <dgm:pt modelId="{9CDE53C0-7DCF-354C-944C-42A019EE7B1D}" type="pres">
      <dgm:prSet presAssocID="{4C746419-F23B-7E49-8FCB-A400CC33869D}" presName="sp" presStyleCnt="0"/>
      <dgm:spPr/>
    </dgm:pt>
    <dgm:pt modelId="{FEA8C8F5-2C7A-974A-BB85-0264450B093A}" type="pres">
      <dgm:prSet presAssocID="{AF28DA8C-D0FA-164C-9D36-37D24B58EC09}" presName="linNode" presStyleCnt="0"/>
      <dgm:spPr/>
    </dgm:pt>
    <dgm:pt modelId="{72A247FC-15E9-2149-9E7D-CCA72C2D168C}" type="pres">
      <dgm:prSet presAssocID="{AF28DA8C-D0FA-164C-9D36-37D24B58EC0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889CFD8-BEDA-F94F-B334-38167420CFA7}" type="pres">
      <dgm:prSet presAssocID="{AF28DA8C-D0FA-164C-9D36-37D24B58EC0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68BBC0E-0799-9A43-9B52-AEA71D9C9F76}" srcId="{F709CCE7-877D-6B46-8770-869BBC93F95B}" destId="{DE3F6C99-A8F2-9A4E-B064-439BF0141E29}" srcOrd="0" destOrd="0" parTransId="{BF462CD0-2BD6-864B-8540-DA5F15FC183A}" sibTransId="{F36967AF-4AD1-A146-96D1-86771501351C}"/>
    <dgm:cxn modelId="{81374211-B99A-B14C-BCD1-6E38B2EF0E80}" srcId="{ADCC2C60-1419-EA42-B568-2C105BA3DD91}" destId="{A4992622-E707-D444-9552-AA7D0FBFF084}" srcOrd="0" destOrd="0" parTransId="{2B466CD9-4895-C441-977F-8D1453A7E7E3}" sibTransId="{FDBBD4B6-515F-B045-9605-2DAB8C8D05B9}"/>
    <dgm:cxn modelId="{2F55EB14-DDF4-2B45-9ABF-A37BF199D49F}" type="presOf" srcId="{6B23EB9E-3E8F-7044-B9B3-8CCDB5BF8206}" destId="{4E76E25A-6596-EC49-AE2C-BFA2F829DB6A}" srcOrd="0" destOrd="0" presId="urn:microsoft.com/office/officeart/2005/8/layout/vList5"/>
    <dgm:cxn modelId="{CF798518-57AD-694D-BD3C-ED93BBA7DC29}" srcId="{ADCC2C60-1419-EA42-B568-2C105BA3DD91}" destId="{B7F67025-16A8-094A-8402-E83F8853EEAD}" srcOrd="1" destOrd="0" parTransId="{62426050-63E4-CC4F-BEF5-9E1C718DECDD}" sibTransId="{03B8D0F5-F615-CC45-A180-F2AC4B0384D1}"/>
    <dgm:cxn modelId="{D80A9E28-DE2B-3746-8CF9-08E4A545F6B5}" srcId="{E784E90B-D7A6-8845-8243-3144E853D608}" destId="{ADCC2C60-1419-EA42-B568-2C105BA3DD91}" srcOrd="1" destOrd="0" parTransId="{C9BBC5DE-F8F7-8F47-8E30-B7D4FBD41C53}" sibTransId="{31845336-2427-C94C-9CA7-A6B20ADE730E}"/>
    <dgm:cxn modelId="{4B01C930-C644-4D4E-B5ED-648ACC58213C}" type="presOf" srcId="{AF28DA8C-D0FA-164C-9D36-37D24B58EC09}" destId="{72A247FC-15E9-2149-9E7D-CCA72C2D168C}" srcOrd="0" destOrd="0" presId="urn:microsoft.com/office/officeart/2005/8/layout/vList5"/>
    <dgm:cxn modelId="{19CB8A36-193D-DE41-89A7-9F7549416E01}" type="presOf" srcId="{E784E90B-D7A6-8845-8243-3144E853D608}" destId="{85C19FC5-064F-D64C-AF4D-1D3488789037}" srcOrd="0" destOrd="0" presId="urn:microsoft.com/office/officeart/2005/8/layout/vList5"/>
    <dgm:cxn modelId="{D1DC6C39-92DD-394D-82EB-69B60A12E8F9}" srcId="{E784E90B-D7A6-8845-8243-3144E853D608}" destId="{8B7234CD-C177-B844-A2A4-E017682CDDC6}" srcOrd="4" destOrd="0" parTransId="{A36CDBA7-02E7-1847-8535-920D7557F5EF}" sibTransId="{4C746419-F23B-7E49-8FCB-A400CC33869D}"/>
    <dgm:cxn modelId="{473E4A4C-D78A-5D4B-BB44-7AA1B2EFF241}" type="presOf" srcId="{ADC6AA2F-77E2-864F-A2A3-0D8AD6E0B000}" destId="{E991F074-F8CA-584F-8368-0E41C5B7AA38}" srcOrd="0" destOrd="0" presId="urn:microsoft.com/office/officeart/2005/8/layout/vList5"/>
    <dgm:cxn modelId="{984B6A52-E7B0-3D44-93FB-09C697D5D734}" type="presOf" srcId="{F709CCE7-877D-6B46-8770-869BBC93F95B}" destId="{1E71A6B8-4829-734F-AA29-02A020597A4C}" srcOrd="0" destOrd="0" presId="urn:microsoft.com/office/officeart/2005/8/layout/vList5"/>
    <dgm:cxn modelId="{B2597455-BDDE-1A45-994A-65FCEC29B428}" srcId="{98DE257B-3AE4-1D4A-B8F2-9AAED0EDA684}" destId="{FA46E0A6-CBE4-F146-887D-DB79EA582364}" srcOrd="0" destOrd="0" parTransId="{0193E350-E703-C44D-B34B-57C0F428499A}" sibTransId="{142FB8A0-A374-BF4A-AD9C-A2BFD4E46F43}"/>
    <dgm:cxn modelId="{F831BF66-30B8-364F-B1A0-FBC03DB21632}" type="presOf" srcId="{FA46E0A6-CBE4-F146-887D-DB79EA582364}" destId="{01AA6568-914A-2A4D-8DCE-8ED6F63501C9}" srcOrd="0" destOrd="0" presId="urn:microsoft.com/office/officeart/2005/8/layout/vList5"/>
    <dgm:cxn modelId="{65989368-124E-1B46-B76A-0AE99788CE6D}" type="presOf" srcId="{DE3F6C99-A8F2-9A4E-B064-439BF0141E29}" destId="{3586BC99-1C3C-C74F-85F9-F65F1684049D}" srcOrd="0" destOrd="0" presId="urn:microsoft.com/office/officeart/2005/8/layout/vList5"/>
    <dgm:cxn modelId="{17F83F6A-9004-D04E-9EAC-4CA103B21EAC}" srcId="{8B7234CD-C177-B844-A2A4-E017682CDDC6}" destId="{6B23EB9E-3E8F-7044-B9B3-8CCDB5BF8206}" srcOrd="0" destOrd="0" parTransId="{1EC4C055-CE9F-E546-87BD-B02F6E5B87FE}" sibTransId="{E5ED25C7-A550-EF43-AF57-04CA9C1E5192}"/>
    <dgm:cxn modelId="{9F1B706C-FA2F-9346-95E7-768ED4332BF7}" srcId="{E784E90B-D7A6-8845-8243-3144E853D608}" destId="{F709CCE7-877D-6B46-8770-869BBC93F95B}" srcOrd="3" destOrd="0" parTransId="{30356307-426A-4E4A-93FD-34DFB220FF77}" sibTransId="{038970DB-8DF4-E745-8F42-642A21CDBBAD}"/>
    <dgm:cxn modelId="{9AABEF70-B0FA-E844-ABA2-14AB0337DEA3}" type="presOf" srcId="{6CBDCCE5-8D98-4D40-9A57-2E1481149251}" destId="{01AA6568-914A-2A4D-8DCE-8ED6F63501C9}" srcOrd="0" destOrd="2" presId="urn:microsoft.com/office/officeart/2005/8/layout/vList5"/>
    <dgm:cxn modelId="{CFA06772-CC50-6D45-AB64-976DAC7A94EF}" srcId="{E784E90B-D7A6-8845-8243-3144E853D608}" destId="{E999CAA6-B8BA-C848-817C-F6AF3BABF451}" srcOrd="2" destOrd="0" parTransId="{EA37D88D-D018-6446-8580-6C01F20477E4}" sibTransId="{CF495659-C0A6-D44F-AF6E-BE7E565A3B4E}"/>
    <dgm:cxn modelId="{1CC9F28B-F970-FD44-A802-CFA96E5EB82C}" type="presOf" srcId="{8B7234CD-C177-B844-A2A4-E017682CDDC6}" destId="{A1B7B5BD-BCAC-AB48-9711-69FEDE39EB45}" srcOrd="0" destOrd="0" presId="urn:microsoft.com/office/officeart/2005/8/layout/vList5"/>
    <dgm:cxn modelId="{E6A1FC8C-7D48-0A4B-BFD0-1E9AE61DE6D8}" type="presOf" srcId="{98DE257B-3AE4-1D4A-B8F2-9AAED0EDA684}" destId="{1609E0B7-5517-F346-9197-9483F732840C}" srcOrd="0" destOrd="0" presId="urn:microsoft.com/office/officeart/2005/8/layout/vList5"/>
    <dgm:cxn modelId="{0A459291-B3AC-3D4C-9199-734CF7B8BBE4}" type="presOf" srcId="{B7F67025-16A8-094A-8402-E83F8853EEAD}" destId="{A0E0C88F-E762-EF46-9470-569DC07FB224}" srcOrd="0" destOrd="1" presId="urn:microsoft.com/office/officeart/2005/8/layout/vList5"/>
    <dgm:cxn modelId="{786FE791-4EA4-BB44-AAAE-6DC350AC70C5}" type="presOf" srcId="{B92B42F5-6CF0-6B49-B664-C1704D0A8207}" destId="{E991F074-F8CA-584F-8368-0E41C5B7AA38}" srcOrd="0" destOrd="1" presId="urn:microsoft.com/office/officeart/2005/8/layout/vList5"/>
    <dgm:cxn modelId="{BF0F4694-2ABC-944C-93B9-B705B3C5571F}" srcId="{AF28DA8C-D0FA-164C-9D36-37D24B58EC09}" destId="{98E880EA-2116-4E4F-954E-BAE6083075C6}" srcOrd="0" destOrd="0" parTransId="{E4002947-F3C0-374E-9F25-A027AA3174C8}" sibTransId="{55A67E25-C1CA-4741-B083-572B7E62D26E}"/>
    <dgm:cxn modelId="{6A33559E-5604-C046-AAAB-06B90D1EAAAB}" type="presOf" srcId="{E999CAA6-B8BA-C848-817C-F6AF3BABF451}" destId="{5BF194B6-7805-B64A-A7DC-3F6BFA3CF933}" srcOrd="0" destOrd="0" presId="urn:microsoft.com/office/officeart/2005/8/layout/vList5"/>
    <dgm:cxn modelId="{8007F6A1-AB24-2244-B4A6-F4CFE0684B50}" type="presOf" srcId="{98E880EA-2116-4E4F-954E-BAE6083075C6}" destId="{2889CFD8-BEDA-F94F-B334-38167420CFA7}" srcOrd="0" destOrd="0" presId="urn:microsoft.com/office/officeart/2005/8/layout/vList5"/>
    <dgm:cxn modelId="{AC31E7B0-481D-8743-851F-B0049B5F6B77}" srcId="{98DE257B-3AE4-1D4A-B8F2-9AAED0EDA684}" destId="{3E21C547-A417-4B4F-A65F-2416ACEE80AD}" srcOrd="1" destOrd="0" parTransId="{5D78531B-9782-8B43-B961-36660996D19B}" sibTransId="{E49CE498-49AE-A646-93F7-5082647735F1}"/>
    <dgm:cxn modelId="{260876BC-5E57-B145-951C-019F138DC32E}" srcId="{E999CAA6-B8BA-C848-817C-F6AF3BABF451}" destId="{B92B42F5-6CF0-6B49-B664-C1704D0A8207}" srcOrd="1" destOrd="0" parTransId="{3B0DA9F5-9668-5D42-93E0-897B0AE862D6}" sibTransId="{E5D913D1-D533-7140-9EE1-532B64D193FA}"/>
    <dgm:cxn modelId="{2F43E0C7-8231-5C44-AC10-910E613CE83E}" type="presOf" srcId="{3E21C547-A417-4B4F-A65F-2416ACEE80AD}" destId="{01AA6568-914A-2A4D-8DCE-8ED6F63501C9}" srcOrd="0" destOrd="1" presId="urn:microsoft.com/office/officeart/2005/8/layout/vList5"/>
    <dgm:cxn modelId="{9A5332DC-ED34-7548-AA30-494A1446265E}" srcId="{E784E90B-D7A6-8845-8243-3144E853D608}" destId="{AF28DA8C-D0FA-164C-9D36-37D24B58EC09}" srcOrd="5" destOrd="0" parTransId="{B6171261-5A30-A049-A836-714AC9FBF307}" sibTransId="{100AFD45-419C-3F4E-B7F7-A40318310992}"/>
    <dgm:cxn modelId="{DC0D25E3-4B5D-884E-9C2E-31853038C2BD}" srcId="{E784E90B-D7A6-8845-8243-3144E853D608}" destId="{98DE257B-3AE4-1D4A-B8F2-9AAED0EDA684}" srcOrd="0" destOrd="0" parTransId="{78045F64-4E9C-C74D-BAB6-E3FAEE5A4B56}" sibTransId="{6818C7E2-BB0A-ED49-AEC9-A216E8160EEF}"/>
    <dgm:cxn modelId="{B69450E4-6899-5342-B4C2-F8A319B7E779}" srcId="{98DE257B-3AE4-1D4A-B8F2-9AAED0EDA684}" destId="{6CBDCCE5-8D98-4D40-9A57-2E1481149251}" srcOrd="2" destOrd="0" parTransId="{3BCAE39D-2922-1E46-9D35-095DA75C7657}" sibTransId="{A2AE63CF-4F64-944D-B9E4-4854726B3381}"/>
    <dgm:cxn modelId="{71BD6FF6-A2FE-434A-B04C-A5AA9D6EE27F}" type="presOf" srcId="{A4992622-E707-D444-9552-AA7D0FBFF084}" destId="{A0E0C88F-E762-EF46-9470-569DC07FB224}" srcOrd="0" destOrd="0" presId="urn:microsoft.com/office/officeart/2005/8/layout/vList5"/>
    <dgm:cxn modelId="{A6D64AFE-EA07-C542-B34B-CD7F6541E63A}" type="presOf" srcId="{ADCC2C60-1419-EA42-B568-2C105BA3DD91}" destId="{FC6D8FDA-5F63-154E-9892-23FFF46437A0}" srcOrd="0" destOrd="0" presId="urn:microsoft.com/office/officeart/2005/8/layout/vList5"/>
    <dgm:cxn modelId="{7893F2FE-ADF8-2B47-A45E-52DCABE22C81}" srcId="{E999CAA6-B8BA-C848-817C-F6AF3BABF451}" destId="{ADC6AA2F-77E2-864F-A2A3-0D8AD6E0B000}" srcOrd="0" destOrd="0" parTransId="{8571E313-490B-E442-8F20-14293C83ACFD}" sibTransId="{9564CB4F-B350-0B42-A5E9-CB671C7F8683}"/>
    <dgm:cxn modelId="{AD74570A-B6F9-6D48-B7CF-1C60C6A50F04}" type="presParOf" srcId="{85C19FC5-064F-D64C-AF4D-1D3488789037}" destId="{E735808A-475C-464F-8F63-578F5F152263}" srcOrd="0" destOrd="0" presId="urn:microsoft.com/office/officeart/2005/8/layout/vList5"/>
    <dgm:cxn modelId="{8ADA9D20-77FB-D140-8473-231A798DB1EA}" type="presParOf" srcId="{E735808A-475C-464F-8F63-578F5F152263}" destId="{1609E0B7-5517-F346-9197-9483F732840C}" srcOrd="0" destOrd="0" presId="urn:microsoft.com/office/officeart/2005/8/layout/vList5"/>
    <dgm:cxn modelId="{B0D563D6-43F5-3C4A-8093-6A58DBFC7BD4}" type="presParOf" srcId="{E735808A-475C-464F-8F63-578F5F152263}" destId="{01AA6568-914A-2A4D-8DCE-8ED6F63501C9}" srcOrd="1" destOrd="0" presId="urn:microsoft.com/office/officeart/2005/8/layout/vList5"/>
    <dgm:cxn modelId="{A8FB2151-BD71-4E44-98F2-92DCA678AB51}" type="presParOf" srcId="{85C19FC5-064F-D64C-AF4D-1D3488789037}" destId="{076BBE49-0044-5C4F-A5F6-5A505F22E840}" srcOrd="1" destOrd="0" presId="urn:microsoft.com/office/officeart/2005/8/layout/vList5"/>
    <dgm:cxn modelId="{5A51EA70-FBB9-604B-8B1A-E9DE17E99594}" type="presParOf" srcId="{85C19FC5-064F-D64C-AF4D-1D3488789037}" destId="{AF688DB4-DD1B-7843-8134-0015FE9502DF}" srcOrd="2" destOrd="0" presId="urn:microsoft.com/office/officeart/2005/8/layout/vList5"/>
    <dgm:cxn modelId="{ECC84961-48BD-9E45-816D-5721CBD95ECF}" type="presParOf" srcId="{AF688DB4-DD1B-7843-8134-0015FE9502DF}" destId="{FC6D8FDA-5F63-154E-9892-23FFF46437A0}" srcOrd="0" destOrd="0" presId="urn:microsoft.com/office/officeart/2005/8/layout/vList5"/>
    <dgm:cxn modelId="{1AEC94BC-FCF1-5242-BA18-5C87682A9B3D}" type="presParOf" srcId="{AF688DB4-DD1B-7843-8134-0015FE9502DF}" destId="{A0E0C88F-E762-EF46-9470-569DC07FB224}" srcOrd="1" destOrd="0" presId="urn:microsoft.com/office/officeart/2005/8/layout/vList5"/>
    <dgm:cxn modelId="{F19B0285-5FA3-9A44-A941-C994BD81806B}" type="presParOf" srcId="{85C19FC5-064F-D64C-AF4D-1D3488789037}" destId="{C8807859-C178-A644-9B8F-3F5FEA1E5579}" srcOrd="3" destOrd="0" presId="urn:microsoft.com/office/officeart/2005/8/layout/vList5"/>
    <dgm:cxn modelId="{EDCD5B3B-0D4D-1347-97CD-E4EEB172A04A}" type="presParOf" srcId="{85C19FC5-064F-D64C-AF4D-1D3488789037}" destId="{D735C089-E8F2-2B4D-8399-FB2ADB84CAA9}" srcOrd="4" destOrd="0" presId="urn:microsoft.com/office/officeart/2005/8/layout/vList5"/>
    <dgm:cxn modelId="{B1544885-55D1-6846-9FB5-0E2974AD6477}" type="presParOf" srcId="{D735C089-E8F2-2B4D-8399-FB2ADB84CAA9}" destId="{5BF194B6-7805-B64A-A7DC-3F6BFA3CF933}" srcOrd="0" destOrd="0" presId="urn:microsoft.com/office/officeart/2005/8/layout/vList5"/>
    <dgm:cxn modelId="{6A4BEE7D-FAAD-F648-AE48-09A8833816DB}" type="presParOf" srcId="{D735C089-E8F2-2B4D-8399-FB2ADB84CAA9}" destId="{E991F074-F8CA-584F-8368-0E41C5B7AA38}" srcOrd="1" destOrd="0" presId="urn:microsoft.com/office/officeart/2005/8/layout/vList5"/>
    <dgm:cxn modelId="{55CF3A61-B2F7-8645-AFF8-FC263C302162}" type="presParOf" srcId="{85C19FC5-064F-D64C-AF4D-1D3488789037}" destId="{ADDEF9F2-B304-9D45-86BE-A77386142442}" srcOrd="5" destOrd="0" presId="urn:microsoft.com/office/officeart/2005/8/layout/vList5"/>
    <dgm:cxn modelId="{AAB0F04E-D4A4-E44B-8C8E-6A1B9443CDA8}" type="presParOf" srcId="{85C19FC5-064F-D64C-AF4D-1D3488789037}" destId="{0EC25D4B-BBB7-D944-9EEA-91B6BB538455}" srcOrd="6" destOrd="0" presId="urn:microsoft.com/office/officeart/2005/8/layout/vList5"/>
    <dgm:cxn modelId="{8969BDAF-8886-6A40-9066-B5067C3D9DC3}" type="presParOf" srcId="{0EC25D4B-BBB7-D944-9EEA-91B6BB538455}" destId="{1E71A6B8-4829-734F-AA29-02A020597A4C}" srcOrd="0" destOrd="0" presId="urn:microsoft.com/office/officeart/2005/8/layout/vList5"/>
    <dgm:cxn modelId="{EC68BF00-925D-E240-9CAB-373E7EBDA2B6}" type="presParOf" srcId="{0EC25D4B-BBB7-D944-9EEA-91B6BB538455}" destId="{3586BC99-1C3C-C74F-85F9-F65F1684049D}" srcOrd="1" destOrd="0" presId="urn:microsoft.com/office/officeart/2005/8/layout/vList5"/>
    <dgm:cxn modelId="{13124ED9-21B4-1B40-91DD-89CD490A3D3D}" type="presParOf" srcId="{85C19FC5-064F-D64C-AF4D-1D3488789037}" destId="{DBB23D39-67A0-4141-B1E6-8DC34B57B2F9}" srcOrd="7" destOrd="0" presId="urn:microsoft.com/office/officeart/2005/8/layout/vList5"/>
    <dgm:cxn modelId="{9FE37FF2-4AA1-954E-A63F-D4270D18A904}" type="presParOf" srcId="{85C19FC5-064F-D64C-AF4D-1D3488789037}" destId="{3084B1EA-CB08-764D-AF5E-0BBF55074C69}" srcOrd="8" destOrd="0" presId="urn:microsoft.com/office/officeart/2005/8/layout/vList5"/>
    <dgm:cxn modelId="{B50001BC-259B-8349-8160-FAD6213A236F}" type="presParOf" srcId="{3084B1EA-CB08-764D-AF5E-0BBF55074C69}" destId="{A1B7B5BD-BCAC-AB48-9711-69FEDE39EB45}" srcOrd="0" destOrd="0" presId="urn:microsoft.com/office/officeart/2005/8/layout/vList5"/>
    <dgm:cxn modelId="{52F5D053-1E35-884B-B8B3-C53A5494E909}" type="presParOf" srcId="{3084B1EA-CB08-764D-AF5E-0BBF55074C69}" destId="{4E76E25A-6596-EC49-AE2C-BFA2F829DB6A}" srcOrd="1" destOrd="0" presId="urn:microsoft.com/office/officeart/2005/8/layout/vList5"/>
    <dgm:cxn modelId="{944E7F45-D267-BA40-BDB2-BF84C9143B6C}" type="presParOf" srcId="{85C19FC5-064F-D64C-AF4D-1D3488789037}" destId="{9CDE53C0-7DCF-354C-944C-42A019EE7B1D}" srcOrd="9" destOrd="0" presId="urn:microsoft.com/office/officeart/2005/8/layout/vList5"/>
    <dgm:cxn modelId="{B7203FCB-B182-1145-8907-3E2270CF720E}" type="presParOf" srcId="{85C19FC5-064F-D64C-AF4D-1D3488789037}" destId="{FEA8C8F5-2C7A-974A-BB85-0264450B093A}" srcOrd="10" destOrd="0" presId="urn:microsoft.com/office/officeart/2005/8/layout/vList5"/>
    <dgm:cxn modelId="{83AC252B-4589-DB4A-A450-9CD76CAADF72}" type="presParOf" srcId="{FEA8C8F5-2C7A-974A-BB85-0264450B093A}" destId="{72A247FC-15E9-2149-9E7D-CCA72C2D168C}" srcOrd="0" destOrd="0" presId="urn:microsoft.com/office/officeart/2005/8/layout/vList5"/>
    <dgm:cxn modelId="{6B80A2A3-493C-E84C-BD10-34A17B629E79}" type="presParOf" srcId="{FEA8C8F5-2C7A-974A-BB85-0264450B093A}" destId="{2889CFD8-BEDA-F94F-B334-38167420CF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A6568-914A-2A4D-8DCE-8ED6F63501C9}">
      <dsp:nvSpPr>
        <dsp:cNvPr id="0" name=""/>
        <dsp:cNvSpPr/>
      </dsp:nvSpPr>
      <dsp:spPr>
        <a:xfrm rot="5400000">
          <a:off x="7577795" y="-3283973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Are Revenue and the budget of the movie correlated?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the correlation in above case statistically significant?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we have outliers in the budget column?</a:t>
          </a:r>
        </a:p>
      </dsp:txBody>
      <dsp:txXfrm rot="-5400000">
        <a:off x="4202305" y="126654"/>
        <a:ext cx="7435626" cy="649507"/>
      </dsp:txXfrm>
    </dsp:sp>
    <dsp:sp modelId="{1609E0B7-5517-F346-9197-9483F732840C}">
      <dsp:nvSpPr>
        <dsp:cNvPr id="0" name=""/>
        <dsp:cNvSpPr/>
      </dsp:nvSpPr>
      <dsp:spPr>
        <a:xfrm>
          <a:off x="0" y="19314"/>
          <a:ext cx="4202304" cy="8997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j-ea"/>
              <a:cs typeface="+mj-cs"/>
            </a:rPr>
            <a:t>Budget: </a:t>
          </a:r>
          <a:r>
            <a:rPr lang="en-US" sz="2400" kern="1200" dirty="0">
              <a:latin typeface="Guardian Egyp" panose="02060503050503060803" pitchFamily="18" charset="77"/>
              <a:ea typeface="+mj-ea"/>
              <a:cs typeface="+mj-cs"/>
            </a:rPr>
            <a:t>Total amount spend for the movie creation.</a:t>
          </a:r>
          <a:endParaRPr lang="en-US" sz="2400" kern="1200" dirty="0"/>
        </a:p>
      </dsp:txBody>
      <dsp:txXfrm>
        <a:off x="43921" y="63235"/>
        <a:ext cx="4114462" cy="811884"/>
      </dsp:txXfrm>
    </dsp:sp>
    <dsp:sp modelId="{A0E0C88F-E762-EF46-9470-569DC07FB224}">
      <dsp:nvSpPr>
        <dsp:cNvPr id="0" name=""/>
        <dsp:cNvSpPr/>
      </dsp:nvSpPr>
      <dsp:spPr>
        <a:xfrm rot="5400000">
          <a:off x="7577795" y="-2339259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Is there any relation with the time (year/month) of the movie release and revenue?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Is the revenue distributed uniformly over time or certain months have more revenue generated than other?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4202305" y="1071368"/>
        <a:ext cx="7435626" cy="649507"/>
      </dsp:txXfrm>
    </dsp:sp>
    <dsp:sp modelId="{FC6D8FDA-5F63-154E-9892-23FFF46437A0}">
      <dsp:nvSpPr>
        <dsp:cNvPr id="0" name=""/>
        <dsp:cNvSpPr/>
      </dsp:nvSpPr>
      <dsp:spPr>
        <a:xfrm>
          <a:off x="0" y="946258"/>
          <a:ext cx="4202304" cy="89972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Release date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: Date when movie was released.</a:t>
          </a:r>
        </a:p>
      </dsp:txBody>
      <dsp:txXfrm>
        <a:off x="43921" y="990179"/>
        <a:ext cx="4114462" cy="811884"/>
      </dsp:txXfrm>
    </dsp:sp>
    <dsp:sp modelId="{E991F074-F8CA-584F-8368-0E41C5B7AA38}">
      <dsp:nvSpPr>
        <dsp:cNvPr id="0" name=""/>
        <dsp:cNvSpPr/>
      </dsp:nvSpPr>
      <dsp:spPr>
        <a:xfrm rot="5400000">
          <a:off x="7577795" y="-1394546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What is the correlation between popularity of the movie and the revenue?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 the correlation statistically significant?</a:t>
          </a:r>
        </a:p>
      </dsp:txBody>
      <dsp:txXfrm rot="-5400000">
        <a:off x="4202305" y="2016081"/>
        <a:ext cx="7435626" cy="649507"/>
      </dsp:txXfrm>
    </dsp:sp>
    <dsp:sp modelId="{5BF194B6-7805-B64A-A7DC-3F6BFA3CF933}">
      <dsp:nvSpPr>
        <dsp:cNvPr id="0" name=""/>
        <dsp:cNvSpPr/>
      </dsp:nvSpPr>
      <dsp:spPr>
        <a:xfrm>
          <a:off x="0" y="1890971"/>
          <a:ext cx="4202304" cy="89972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Popularity: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Rating of the movie by users. </a:t>
          </a:r>
        </a:p>
      </dsp:txBody>
      <dsp:txXfrm>
        <a:off x="43921" y="1934892"/>
        <a:ext cx="4114462" cy="811884"/>
      </dsp:txXfrm>
    </dsp:sp>
    <dsp:sp modelId="{3586BC99-1C3C-C74F-85F9-F65F1684049D}">
      <dsp:nvSpPr>
        <dsp:cNvPr id="0" name=""/>
        <dsp:cNvSpPr/>
      </dsp:nvSpPr>
      <dsp:spPr>
        <a:xfrm rot="5400000">
          <a:off x="7577795" y="-449833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Does Genre of the movie plays an important role in revenue generation, get the revenue distribution by genres of  the movie?</a:t>
          </a:r>
        </a:p>
      </dsp:txBody>
      <dsp:txXfrm rot="-5400000">
        <a:off x="4202305" y="2960794"/>
        <a:ext cx="7435626" cy="649507"/>
      </dsp:txXfrm>
    </dsp:sp>
    <dsp:sp modelId="{1E71A6B8-4829-734F-AA29-02A020597A4C}">
      <dsp:nvSpPr>
        <dsp:cNvPr id="0" name=""/>
        <dsp:cNvSpPr/>
      </dsp:nvSpPr>
      <dsp:spPr>
        <a:xfrm>
          <a:off x="0" y="2835684"/>
          <a:ext cx="4202304" cy="89972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Genres: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If the movie is Comedy ,Thriller etc. It’s a list.</a:t>
          </a:r>
        </a:p>
      </dsp:txBody>
      <dsp:txXfrm>
        <a:off x="43921" y="2879605"/>
        <a:ext cx="4114462" cy="811884"/>
      </dsp:txXfrm>
    </dsp:sp>
    <dsp:sp modelId="{4E76E25A-6596-EC49-AE2C-BFA2F829DB6A}">
      <dsp:nvSpPr>
        <dsp:cNvPr id="0" name=""/>
        <dsp:cNvSpPr/>
      </dsp:nvSpPr>
      <dsp:spPr>
        <a:xfrm rot="5400000">
          <a:off x="7577795" y="494879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 long runtime impacts revenue generation positively or negatively?</a:t>
          </a:r>
        </a:p>
      </dsp:txBody>
      <dsp:txXfrm rot="-5400000">
        <a:off x="4202305" y="3905507"/>
        <a:ext cx="7435626" cy="649507"/>
      </dsp:txXfrm>
    </dsp:sp>
    <dsp:sp modelId="{A1B7B5BD-BCAC-AB48-9711-69FEDE39EB45}">
      <dsp:nvSpPr>
        <dsp:cNvPr id="0" name=""/>
        <dsp:cNvSpPr/>
      </dsp:nvSpPr>
      <dsp:spPr>
        <a:xfrm>
          <a:off x="0" y="3780397"/>
          <a:ext cx="4202304" cy="89972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Runtime: </a:t>
          </a:r>
          <a:r>
            <a:rPr lang="en-US" sz="2400" kern="1200" dirty="0">
              <a:latin typeface="Guardian Egyp" panose="02060503050503060803" pitchFamily="18" charset="77"/>
              <a:ea typeface="+mn-ea"/>
              <a:cs typeface="+mn-cs"/>
            </a:rPr>
            <a:t>Time length of the movie in minutes</a:t>
          </a:r>
        </a:p>
      </dsp:txBody>
      <dsp:txXfrm>
        <a:off x="43921" y="3824318"/>
        <a:ext cx="4114462" cy="811884"/>
      </dsp:txXfrm>
    </dsp:sp>
    <dsp:sp modelId="{2889CFD8-BEDA-F94F-B334-38167420CFA7}">
      <dsp:nvSpPr>
        <dsp:cNvPr id="0" name=""/>
        <dsp:cNvSpPr/>
      </dsp:nvSpPr>
      <dsp:spPr>
        <a:xfrm rot="5400000">
          <a:off x="7577795" y="1439592"/>
          <a:ext cx="719781" cy="747076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Will the revenue be impacted by the number of  languages the movie has been released in?</a:t>
          </a:r>
        </a:p>
      </dsp:txBody>
      <dsp:txXfrm rot="-5400000">
        <a:off x="4202305" y="4850220"/>
        <a:ext cx="7435626" cy="649507"/>
      </dsp:txXfrm>
    </dsp:sp>
    <dsp:sp modelId="{72A247FC-15E9-2149-9E7D-CCA72C2D168C}">
      <dsp:nvSpPr>
        <dsp:cNvPr id="0" name=""/>
        <dsp:cNvSpPr/>
      </dsp:nvSpPr>
      <dsp:spPr>
        <a:xfrm>
          <a:off x="0" y="4725110"/>
          <a:ext cx="4202304" cy="89972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Guardian Egyp" panose="02060503050503060803" pitchFamily="18" charset="77"/>
              <a:ea typeface="+mn-ea"/>
              <a:cs typeface="+mn-cs"/>
            </a:rPr>
            <a:t>Language Count: </a:t>
          </a:r>
          <a:r>
            <a:rPr lang="en-US" sz="2200" kern="1200" dirty="0">
              <a:latin typeface="Guardian Egyp" panose="02060503050503060803" pitchFamily="18" charset="77"/>
              <a:ea typeface="+mn-ea"/>
              <a:cs typeface="+mn-cs"/>
            </a:rPr>
            <a:t># of languages the movie has been released in .</a:t>
          </a:r>
        </a:p>
      </dsp:txBody>
      <dsp:txXfrm>
        <a:off x="43921" y="4769031"/>
        <a:ext cx="4114462" cy="81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4AD90-E384-DA43-BCCD-CE3E0135C78C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C3C44-73F1-3C4F-AD40-1F85CD2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C3C44-73F1-3C4F-AD40-1F85CD244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350E-B853-E74E-B030-55F48253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12C8-D2CC-814E-BD18-0BF2FBB9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24C7-0DC7-A346-BD21-38A060F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6E7B-067A-4C4A-8C36-6D0CFBEC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F834-5C2A-9D43-9C2C-C872EC8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CCB-68F4-6040-9E83-F8B7BDF6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2BB3E-9C8D-2146-A8DA-A8C33818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B66C-37A1-F14F-BA64-EE8E9728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392A-5D0E-2742-A849-744AD31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543-1A6E-3F40-8C8A-6D296EF9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0E111-53DB-1646-9972-B3C2F80F6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2D520-3314-BC45-89FD-32EBB992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E647-42BA-624D-AE38-71977479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B6B6-0248-454D-B9FD-4CD8793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CDE-9E8D-9E4B-AEB4-26C66952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7BDA-76A3-684D-A24F-F885F44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8D80-341B-3245-8F15-348B8E21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656F-0926-3C43-8AEB-6E972790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4759-B185-7A41-873B-4289E434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D79A-2A73-854B-BF39-0EFF2B07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BF2-E183-EC4E-8C9E-F1B33AFF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684C-E34F-4146-A772-72E8CD6E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AECF-C039-9647-874D-7555CDB9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2677-2A7E-C442-80E2-B93D30A7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849F-8C94-E34B-AC95-8BB816CB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7986-DF9F-AD48-BCA8-09D87CC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243F-1CD9-BD4A-9963-3B352523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4708C-0F6C-614D-971D-B4980DA5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F6A3-8C6E-9445-9296-6D2F6D0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650E-5AF7-834F-82F7-B529EEF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FED5-9A05-984D-8678-76CE05D1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68B3-EC5C-5F48-8F0C-0FECD9FB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CA59-B64E-3544-9441-9ACD3787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D488-CA96-204B-93F3-501DC05D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C6E94-BCF7-8547-A6AE-26E2CF05D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D3B80-04D6-9947-9A7F-BA5F0BAE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413B-589D-BC4A-B48A-A673F3A4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A1054-267F-974A-B7F0-E2F8A1CF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E54FF-81A2-1240-AA18-2C77773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ED9A-F64D-CD42-9AFD-A05FEF2A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A27B5-DC56-E84F-B380-BD3D59A5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DCC04-02A0-C24E-AA5B-8914D4DA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705BC-8230-454B-9662-5BEA62B9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C1C8B-4C87-AD46-81AF-2B2AEBFD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F9C52-9BFA-DC45-A9A8-F91F1A7A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2424-8415-D340-A946-0C1EAFEF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8959-EB4A-5443-9580-7A8F114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AECE-C023-7D4E-80A2-72BEB86E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99A2-E95F-534F-961D-691D8BDC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9B01-014E-544B-8756-D44A6453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60FE-16F4-B14C-8C58-BCD3C53B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AEAA-C3B5-CD4C-BC66-26CC52C8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254A-5B82-F54D-B0D3-6EDC4D3E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DB02C-C92C-3E41-BE28-4B03D305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32600-089A-764C-ADE7-61EF1840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8F36-CF40-0A4B-9AE0-CAD10DC0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EC10-A19B-5F4C-99CD-BB00941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3C18-72E0-A540-969D-A910A08A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07E57-67D8-7C42-87F6-C21AA1AB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FDFD7-F314-3A46-B66E-5A89CD5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DF5E-C06B-3F47-9B80-5E22E20DD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C91C-0503-5847-93CE-D718B09002A6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881-FAC4-CD46-9D7C-4B32EC83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0484-19DA-E34B-B54B-3F11B4E9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364B-1BCA-D148-ACCA-8EF70598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yberactive.bellevue.edu/webapps/blackboard/execute/courseMain?course_id=_489897_1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73BB-4075-6A47-A1C6-55571A68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7" y="4826870"/>
            <a:ext cx="12067753" cy="179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4664F-9131-D941-B1F9-41897E5F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48" y="240430"/>
            <a:ext cx="4724400" cy="66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6D19E-A528-2C4B-8D1D-3F2BC2F98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2" y="240430"/>
            <a:ext cx="2540000" cy="185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16B514-9E7D-1848-AEAD-19678BFB3A6D}"/>
              </a:ext>
            </a:extLst>
          </p:cNvPr>
          <p:cNvSpPr txBox="1"/>
          <p:nvPr/>
        </p:nvSpPr>
        <p:spPr>
          <a:xfrm>
            <a:off x="3289300" y="3957169"/>
            <a:ext cx="82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linkClick r:id="rId5" tooltip="DSC530-T302 Data Exploration and Analysis (2203-1)"/>
              </a:rPr>
              <a:t>DSC530-T302 Data Exploration and Analysis (2203-1)</a:t>
            </a:r>
            <a:endParaRPr lang="en-US" b="1"/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58EC86-752E-544E-9BE5-C74D0FFF4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00" y="1993900"/>
            <a:ext cx="5613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E021-DE99-7C48-8281-208B75A7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uardian Egyp" panose="02060503050503060803" pitchFamily="18" charset="77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749A-44E3-F44D-B60B-5A7AF5F1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My final project would be to "Predict the worldwide box office revenue of a movie". This is one of the topic (not an active project) Kaggle competition. I found the topic quite interesting because of the features available for the prediction. The dataset contains records for 7000 past movies with their revenues. As per the data shared , in 2018 movies made an estimate of $41.7 BILLION. One of the growing industry every year. It will be quite interesting to see what matters the most for the financial success of a movie. This sounds like fun hence I choose this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6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E021-DE99-7C48-8281-208B75A7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6" y="0"/>
            <a:ext cx="6792687" cy="110009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Guardian Egyp" panose="02060503050503060803" pitchFamily="18" charset="77"/>
              </a:rPr>
              <a:t>Statistical questions: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B5FE4F-8F0A-7A48-80E7-2613CCDEA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768364"/>
              </p:ext>
            </p:extLst>
          </p:nvPr>
        </p:nvGraphicFramePr>
        <p:xfrm>
          <a:off x="259466" y="1100093"/>
          <a:ext cx="11673068" cy="562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5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326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Guardian Egyp</vt:lpstr>
      <vt:lpstr>Office Theme</vt:lpstr>
      <vt:lpstr>PowerPoint Presentation</vt:lpstr>
      <vt:lpstr>Problem statement:</vt:lpstr>
      <vt:lpstr>Statistical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 Thakur</dc:creator>
  <cp:lastModifiedBy>Sohan Thakur</cp:lastModifiedBy>
  <cp:revision>5</cp:revision>
  <dcterms:created xsi:type="dcterms:W3CDTF">2020-02-28T19:25:42Z</dcterms:created>
  <dcterms:modified xsi:type="dcterms:W3CDTF">2020-03-01T02:07:28Z</dcterms:modified>
</cp:coreProperties>
</file>