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2" r:id="rId2"/>
  </p:sldMasterIdLst>
  <p:notesMasterIdLst>
    <p:notesMasterId r:id="rId5"/>
  </p:notesMasterIdLst>
  <p:sldIdLst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0DE91-35BD-4D75-BC77-D9671F9B3E76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E9DC-4CB3-48BF-8C97-9FAA1C77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4102" y="3485357"/>
            <a:ext cx="4805971" cy="1042002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858" y="4527359"/>
            <a:ext cx="4807369" cy="640064"/>
          </a:xfrm>
        </p:spPr>
        <p:txBody>
          <a:bodyPr/>
          <a:lstStyle>
            <a:lvl1pPr marL="0" indent="0" algn="l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Name,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4198" y="1704840"/>
            <a:ext cx="4047410" cy="404741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72858" y="5187348"/>
            <a:ext cx="4838700" cy="39364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858" y="6574227"/>
            <a:ext cx="46665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" dirty="0">
                <a:solidFill>
                  <a:srgbClr val="807F83"/>
                </a:solidFill>
                <a:latin typeface="+mj-lt"/>
                <a:cs typeface="Arial"/>
              </a:rPr>
              <a:t>©2013 FIS and/or its subsidiaries. All Rights Reserved.</a:t>
            </a:r>
          </a:p>
          <a:p>
            <a:endParaRPr lang="en-US" sz="800" dirty="0">
              <a:solidFill>
                <a:srgbClr val="807F83"/>
              </a:solidFill>
              <a:latin typeface="+mj-lt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81000" y="2376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7E8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381000" y="1378007"/>
            <a:ext cx="83058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bg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381000" y="1378007"/>
            <a:ext cx="83058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2772" y="819332"/>
            <a:ext cx="8324666" cy="339617"/>
          </a:xfrm>
        </p:spPr>
        <p:txBody>
          <a:bodyPr/>
          <a:lstStyle>
            <a:lvl1pPr marL="0" indent="0">
              <a:buNone/>
              <a:defRPr sz="2000" b="0">
                <a:solidFill>
                  <a:srgbClr val="8DC63F"/>
                </a:solidFill>
              </a:defRPr>
            </a:lvl1pPr>
          </a:lstStyle>
          <a:p>
            <a:pPr lvl="0"/>
            <a:r>
              <a:rPr lang="en-US" dirty="0"/>
              <a:t>Content slide with subhead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bg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81000" y="2376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7E8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79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81000" y="2376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7E8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381000" y="1378007"/>
            <a:ext cx="406341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 bwMode="auto">
          <a:xfrm>
            <a:off x="4657060" y="1378007"/>
            <a:ext cx="402974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bg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bg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4198" y="1704840"/>
            <a:ext cx="4047410" cy="40474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798" y="3199382"/>
            <a:ext cx="3872021" cy="8382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46417" y="4030109"/>
            <a:ext cx="3870325" cy="31860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69862" indent="0">
              <a:buNone/>
              <a:defRPr/>
            </a:lvl2pPr>
            <a:lvl3pPr marL="396875" indent="0">
              <a:buNone/>
              <a:defRPr/>
            </a:lvl3pPr>
            <a:lvl4pPr marL="509587" indent="0">
              <a:buNone/>
              <a:defRPr/>
            </a:lvl4pPr>
            <a:lvl5pPr marL="681037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46417" y="4337678"/>
            <a:ext cx="3976688" cy="5540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 marL="169862" indent="0">
              <a:buNone/>
              <a:defRPr/>
            </a:lvl2pPr>
            <a:lvl3pPr marL="396875" indent="0">
              <a:buNone/>
              <a:defRPr/>
            </a:lvl3pPr>
            <a:lvl4pPr marL="509587" indent="0">
              <a:buNone/>
              <a:defRPr/>
            </a:lvl4pPr>
            <a:lvl5pPr marL="681037" indent="0">
              <a:buNone/>
              <a:defRPr/>
            </a:lvl5pPr>
          </a:lstStyle>
          <a:p>
            <a:pPr lvl="0"/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272957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81000" y="2376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7E8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bg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403761" y="1401288"/>
            <a:ext cx="8229600" cy="4750130"/>
          </a:xfrm>
          <a:solidFill>
            <a:srgbClr val="E2E2E3"/>
          </a:solidFill>
          <a:ln>
            <a:noFill/>
          </a:ln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the film icon below to add video.</a:t>
            </a:r>
          </a:p>
        </p:txBody>
      </p:sp>
    </p:spTree>
    <p:extLst>
      <p:ext uri="{BB962C8B-B14F-4D97-AF65-F5344CB8AC3E}">
        <p14:creationId xmlns:p14="http://schemas.microsoft.com/office/powerpoint/2010/main" val="405472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Tex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28675"/>
            <a:ext cx="8229600" cy="4604562"/>
          </a:xfrm>
        </p:spPr>
        <p:txBody>
          <a:bodyPr anchor="ctr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ante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99063"/>
            <a:ext cx="4284921" cy="638175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chemeClr val="bg1"/>
                </a:solidFill>
              </a:defRPr>
            </a:lvl1pPr>
            <a:lvl2pPr marL="169862" indent="0">
              <a:buNone/>
              <a:defRPr>
                <a:solidFill>
                  <a:schemeClr val="bg1"/>
                </a:solidFill>
              </a:defRPr>
            </a:lvl2pPr>
            <a:lvl3pPr marL="396875" indent="0">
              <a:buNone/>
              <a:defRPr>
                <a:solidFill>
                  <a:schemeClr val="bg1"/>
                </a:solidFill>
              </a:defRPr>
            </a:lvl3pPr>
            <a:lvl4pPr marL="509587" indent="0">
              <a:buNone/>
              <a:defRPr>
                <a:solidFill>
                  <a:schemeClr val="bg1"/>
                </a:solidFill>
              </a:defRPr>
            </a:lvl4pPr>
            <a:lvl5pPr marL="68103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Citation, if required</a:t>
            </a:r>
          </a:p>
        </p:txBody>
      </p:sp>
    </p:spTree>
    <p:extLst>
      <p:ext uri="{BB962C8B-B14F-4D97-AF65-F5344CB8AC3E}">
        <p14:creationId xmlns:p14="http://schemas.microsoft.com/office/powerpoint/2010/main" val="2879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44798" y="2576945"/>
            <a:ext cx="4875347" cy="146063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6456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378007"/>
            <a:ext cx="83058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6475" y="6446080"/>
            <a:ext cx="942531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9E19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8" r:id="rId2"/>
    <p:sldLayoutId id="2147483686" r:id="rId3"/>
    <p:sldLayoutId id="2147483681" r:id="rId4"/>
    <p:sldLayoutId id="2147483667" r:id="rId5"/>
    <p:sldLayoutId id="2147483684" r:id="rId6"/>
    <p:sldLayoutId id="2147483687" r:id="rId7"/>
    <p:sldLayoutId id="2147483685" r:id="rId8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642566"/>
          </a:solidFill>
          <a:latin typeface="+mj-lt"/>
          <a:ea typeface="+mj-ea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73038" indent="-173038" algn="l" defTabSz="457200" rtl="0" eaLnBrk="1" fontAlgn="base" hangingPunct="1">
        <a:spcBef>
          <a:spcPct val="20000"/>
        </a:spcBef>
        <a:spcAft>
          <a:spcPct val="0"/>
        </a:spcAft>
        <a:buClrTx/>
        <a:buSzPct val="120000"/>
        <a:buFont typeface="Arial" charset="0"/>
        <a:buChar char="•"/>
        <a:defRPr sz="18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1pPr>
      <a:lvl2pPr marL="400050" indent="-230188" algn="l" defTabSz="457200" rtl="0" eaLnBrk="1" fontAlgn="base" hangingPunct="1">
        <a:spcBef>
          <a:spcPct val="20000"/>
        </a:spcBef>
        <a:spcAft>
          <a:spcPct val="0"/>
        </a:spcAft>
        <a:buClrTx/>
        <a:buSzPct val="110000"/>
        <a:buFont typeface="Arial" charset="0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2pPr>
      <a:lvl3pPr marL="514350" indent="-117475" algn="l" defTabSz="457200" rtl="0" eaLnBrk="1" fontAlgn="base" hangingPunct="1">
        <a:spcBef>
          <a:spcPct val="20000"/>
        </a:spcBef>
        <a:spcAft>
          <a:spcPct val="0"/>
        </a:spcAft>
        <a:buClrTx/>
        <a:buFont typeface="Arial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3pPr>
      <a:lvl4pPr marL="682625" indent="-173038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4pPr>
      <a:lvl5pPr marL="803275" indent="-122238" algn="l" defTabSz="457200" rtl="0" eaLnBrk="1" fontAlgn="base" hangingPunct="1">
        <a:spcBef>
          <a:spcPct val="20000"/>
        </a:spcBef>
        <a:spcAft>
          <a:spcPct val="0"/>
        </a:spcAft>
        <a:buClrTx/>
        <a:buFont typeface="Arial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4198" y="1704840"/>
            <a:ext cx="4047410" cy="40474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7D8A"/>
          </a:solidFill>
          <a:latin typeface="Calibri" pitchFamily="34" charset="0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73038" indent="-173038" algn="l" defTabSz="457200" rtl="0" eaLnBrk="0" fontAlgn="base" hangingPunct="0">
        <a:spcBef>
          <a:spcPct val="20000"/>
        </a:spcBef>
        <a:spcAft>
          <a:spcPct val="0"/>
        </a:spcAft>
        <a:buClr>
          <a:srgbClr val="3E5C10"/>
        </a:buClr>
        <a:buSzPct val="120000"/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7ABB2B"/>
        </a:buClr>
        <a:buSzPct val="110000"/>
        <a:buFont typeface="Arial" charset="0"/>
        <a:buChar char="•"/>
        <a:defRPr sz="1200">
          <a:solidFill>
            <a:schemeClr val="tx2"/>
          </a:solidFill>
          <a:latin typeface="+mn-lt"/>
          <a:cs typeface="+mn-cs"/>
        </a:defRPr>
      </a:lvl2pPr>
      <a:lvl3pPr marL="742950" indent="-112713" algn="l" defTabSz="457200" rtl="0" eaLnBrk="0" fontAlgn="base" hangingPunct="0">
        <a:spcBef>
          <a:spcPct val="20000"/>
        </a:spcBef>
        <a:spcAft>
          <a:spcPct val="0"/>
        </a:spcAft>
        <a:buClr>
          <a:srgbClr val="6D6C70"/>
        </a:buClr>
        <a:buFont typeface="Arial" charset="0"/>
        <a:buChar char="•"/>
        <a:defRPr sz="1100">
          <a:solidFill>
            <a:schemeClr val="tx2"/>
          </a:solidFill>
          <a:latin typeface="+mn-lt"/>
          <a:cs typeface="+mn-cs"/>
        </a:defRPr>
      </a:lvl3pPr>
      <a:lvl4pPr marL="968375" indent="-112713" algn="l" defTabSz="457200" rtl="0" eaLnBrk="0" fontAlgn="base" hangingPunct="0">
        <a:spcBef>
          <a:spcPct val="20000"/>
        </a:spcBef>
        <a:spcAft>
          <a:spcPct val="0"/>
        </a:spcAft>
        <a:buClr>
          <a:srgbClr val="ABD274"/>
        </a:buClr>
        <a:buFont typeface="Arial" charset="0"/>
        <a:buChar char="•"/>
        <a:defRPr sz="1000">
          <a:solidFill>
            <a:schemeClr val="tx2"/>
          </a:solidFill>
          <a:latin typeface="+mn-lt"/>
          <a:cs typeface="+mn-cs"/>
        </a:defRPr>
      </a:lvl4pPr>
      <a:lvl5pPr marL="1262063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C5E09D"/>
        </a:buClr>
        <a:buFont typeface="Arial" charset="0"/>
        <a:buChar char="•"/>
        <a:defRPr sz="1000">
          <a:solidFill>
            <a:schemeClr val="tx2"/>
          </a:solidFill>
          <a:latin typeface="+mn-lt"/>
          <a:cs typeface="+mn-cs"/>
        </a:defRPr>
      </a:lvl5pPr>
      <a:lvl6pPr marL="1719263" indent="-122238" algn="l" defTabSz="457200" rtl="0" fontAlgn="base">
        <a:spcBef>
          <a:spcPct val="20000"/>
        </a:spcBef>
        <a:spcAft>
          <a:spcPct val="0"/>
        </a:spcAft>
        <a:buClr>
          <a:srgbClr val="C5E09D"/>
        </a:buClr>
        <a:buFont typeface="Arial" charset="0"/>
        <a:buChar char="•"/>
        <a:defRPr sz="1000">
          <a:solidFill>
            <a:schemeClr val="tx2"/>
          </a:solidFill>
          <a:latin typeface="+mn-lt"/>
          <a:cs typeface="+mn-cs"/>
        </a:defRPr>
      </a:lvl6pPr>
      <a:lvl7pPr marL="2176463" indent="-122238" algn="l" defTabSz="457200" rtl="0" fontAlgn="base">
        <a:spcBef>
          <a:spcPct val="20000"/>
        </a:spcBef>
        <a:spcAft>
          <a:spcPct val="0"/>
        </a:spcAft>
        <a:buClr>
          <a:srgbClr val="C5E09D"/>
        </a:buClr>
        <a:buFont typeface="Arial" charset="0"/>
        <a:buChar char="•"/>
        <a:defRPr sz="1000">
          <a:solidFill>
            <a:schemeClr val="tx2"/>
          </a:solidFill>
          <a:latin typeface="+mn-lt"/>
          <a:cs typeface="+mn-cs"/>
        </a:defRPr>
      </a:lvl7pPr>
      <a:lvl8pPr marL="2633663" indent="-122238" algn="l" defTabSz="457200" rtl="0" fontAlgn="base">
        <a:spcBef>
          <a:spcPct val="20000"/>
        </a:spcBef>
        <a:spcAft>
          <a:spcPct val="0"/>
        </a:spcAft>
        <a:buClr>
          <a:srgbClr val="C5E09D"/>
        </a:buClr>
        <a:buFont typeface="Arial" charset="0"/>
        <a:buChar char="•"/>
        <a:defRPr sz="1000">
          <a:solidFill>
            <a:schemeClr val="tx2"/>
          </a:solidFill>
          <a:latin typeface="+mn-lt"/>
          <a:cs typeface="+mn-cs"/>
        </a:defRPr>
      </a:lvl8pPr>
      <a:lvl9pPr marL="3090863" indent="-122238" algn="l" defTabSz="457200" rtl="0" fontAlgn="base">
        <a:spcBef>
          <a:spcPct val="20000"/>
        </a:spcBef>
        <a:spcAft>
          <a:spcPct val="0"/>
        </a:spcAft>
        <a:buClr>
          <a:srgbClr val="C5E09D"/>
        </a:buClr>
        <a:buFont typeface="Arial" charset="0"/>
        <a:buChar char="•"/>
        <a:defRPr sz="10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Sthanu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11480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18785"/>
      </p:ext>
    </p:extLst>
  </p:cSld>
  <p:clrMapOvr>
    <a:masterClrMapping/>
  </p:clrMapOvr>
</p:sld>
</file>

<file path=ppt/theme/theme1.xml><?xml version="1.0" encoding="utf-8"?>
<a:theme xmlns:a="http://schemas.openxmlformats.org/drawingml/2006/main" name="FIS Theme">
  <a:themeElements>
    <a:clrScheme name="FIS COLORS 1">
      <a:dk1>
        <a:sysClr val="windowText" lastClr="000000"/>
      </a:dk1>
      <a:lt1>
        <a:sysClr val="window" lastClr="FFFFFF"/>
      </a:lt1>
      <a:dk2>
        <a:srgbClr val="72246C"/>
      </a:dk2>
      <a:lt2>
        <a:srgbClr val="FFFFFF"/>
      </a:lt2>
      <a:accent1>
        <a:srgbClr val="8DC63F"/>
      </a:accent1>
      <a:accent2>
        <a:srgbClr val="009273"/>
      </a:accent2>
      <a:accent3>
        <a:srgbClr val="007E80"/>
      </a:accent3>
      <a:accent4>
        <a:srgbClr val="00AEC7"/>
      </a:accent4>
      <a:accent5>
        <a:srgbClr val="005F83"/>
      </a:accent5>
      <a:accent6>
        <a:srgbClr val="72246C"/>
      </a:accent6>
      <a:hlink>
        <a:srgbClr val="470A68"/>
      </a:hlink>
      <a:folHlink>
        <a:srgbClr val="F3D03E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1_Office Theme 1">
      <a:dk1>
        <a:srgbClr val="262626"/>
      </a:dk1>
      <a:lt1>
        <a:srgbClr val="FFFFFF"/>
      </a:lt1>
      <a:dk2>
        <a:srgbClr val="6E6F70"/>
      </a:dk2>
      <a:lt2>
        <a:srgbClr val="EEECE1"/>
      </a:lt2>
      <a:accent1>
        <a:srgbClr val="3F5D12"/>
      </a:accent1>
      <a:accent2>
        <a:srgbClr val="7BBE30"/>
      </a:accent2>
      <a:accent3>
        <a:srgbClr val="FFFFFF"/>
      </a:accent3>
      <a:accent4>
        <a:srgbClr val="1F1F1F"/>
      </a:accent4>
      <a:accent5>
        <a:srgbClr val="AFB6AA"/>
      </a:accent5>
      <a:accent6>
        <a:srgbClr val="6FAC2A"/>
      </a:accent6>
      <a:hlink>
        <a:srgbClr val="6D6E72"/>
      </a:hlink>
      <a:folHlink>
        <a:srgbClr val="ADADA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3200" dirty="0" smtClean="0">
            <a:solidFill>
              <a:srgbClr val="007D8A"/>
            </a:solidFill>
            <a:latin typeface="+mj-lt"/>
          </a:defRPr>
        </a:defPPr>
      </a:lstStyle>
    </a:txDef>
  </a:objectDefaults>
  <a:extraClrSchemeLst>
    <a:extraClrScheme>
      <a:clrScheme name="1_Office Theme 1">
        <a:dk1>
          <a:srgbClr val="262626"/>
        </a:dk1>
        <a:lt1>
          <a:srgbClr val="FFFFFF"/>
        </a:lt1>
        <a:dk2>
          <a:srgbClr val="6E6F70"/>
        </a:dk2>
        <a:lt2>
          <a:srgbClr val="EEECE1"/>
        </a:lt2>
        <a:accent1>
          <a:srgbClr val="3F5D12"/>
        </a:accent1>
        <a:accent2>
          <a:srgbClr val="7BBE30"/>
        </a:accent2>
        <a:accent3>
          <a:srgbClr val="FFFFFF"/>
        </a:accent3>
        <a:accent4>
          <a:srgbClr val="1F1F1F"/>
        </a:accent4>
        <a:accent5>
          <a:srgbClr val="AFB6AA"/>
        </a:accent5>
        <a:accent6>
          <a:srgbClr val="6FAC2A"/>
        </a:accent6>
        <a:hlink>
          <a:srgbClr val="6D6E72"/>
        </a:hlink>
        <a:folHlink>
          <a:srgbClr val="ADAD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10662</TotalTime>
  <Words>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FIS Theme</vt:lpstr>
      <vt:lpstr>1_Office Theme</vt:lpstr>
      <vt:lpstr>BIR</vt:lpstr>
      <vt:lpstr>PowerPoint Presentation</vt:lpstr>
    </vt:vector>
  </TitlesOfParts>
  <Company>FIS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Basic</dc:title>
  <dc:creator>Annamalai, Pavadai</dc:creator>
  <cp:lastModifiedBy>Ramakrishnan, Sthanu Subramanian</cp:lastModifiedBy>
  <cp:revision>403</cp:revision>
  <dcterms:created xsi:type="dcterms:W3CDTF">2015-07-22T04:40:16Z</dcterms:created>
  <dcterms:modified xsi:type="dcterms:W3CDTF">2017-03-17T14:10:02Z</dcterms:modified>
</cp:coreProperties>
</file>