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0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5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2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3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2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1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3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30000" t="15000" r="30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3703-498C-4749-9867-732D500F2DD9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70BD-A394-432B-B779-E4071B916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0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6"/>
          <a:stretch/>
        </p:blipFill>
        <p:spPr>
          <a:xfrm>
            <a:off x="-23145" y="1411119"/>
            <a:ext cx="12215145" cy="3617430"/>
          </a:xfrm>
          <a:prstGeom prst="rect">
            <a:avLst/>
          </a:prstGeom>
          <a:effectLst>
            <a:glow rad="190500">
              <a:schemeClr val="accent3">
                <a:satMod val="175000"/>
                <a:alpha val="57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926" y="2397477"/>
            <a:ext cx="9352548" cy="97531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Batch Input Reader</a:t>
            </a:r>
            <a:endParaRPr lang="en-IN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103" y="4131424"/>
            <a:ext cx="8903371" cy="1655762"/>
          </a:xfrm>
        </p:spPr>
        <p:txBody>
          <a:bodyPr/>
          <a:lstStyle/>
          <a:p>
            <a:pPr algn="r"/>
            <a:r>
              <a:rPr lang="en-IN" dirty="0" smtClean="0">
                <a:solidFill>
                  <a:schemeClr val="bg1"/>
                </a:solidFill>
              </a:rPr>
              <a:t>Sthanu Subramanian Ramakrishnan</a:t>
            </a:r>
          </a:p>
          <a:p>
            <a:pPr algn="r"/>
            <a:r>
              <a:rPr lang="en-IN" dirty="0" err="1" smtClean="0">
                <a:solidFill>
                  <a:schemeClr val="bg1"/>
                </a:solidFill>
              </a:rPr>
              <a:t>Nagarjuna</a:t>
            </a:r>
            <a:r>
              <a:rPr lang="en-IN" dirty="0" smtClean="0">
                <a:solidFill>
                  <a:schemeClr val="bg1"/>
                </a:solidFill>
              </a:rPr>
              <a:t> Reddy </a:t>
            </a:r>
            <a:r>
              <a:rPr lang="en-IN" dirty="0" err="1" smtClean="0">
                <a:solidFill>
                  <a:schemeClr val="bg1"/>
                </a:solidFill>
              </a:rPr>
              <a:t>Punyala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" y="208681"/>
            <a:ext cx="2114848" cy="8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product?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 to the product</a:t>
            </a:r>
          </a:p>
          <a:p>
            <a:endParaRPr lang="en-IN" dirty="0"/>
          </a:p>
        </p:txBody>
      </p:sp>
      <p:sp>
        <p:nvSpPr>
          <p:cNvPr id="4" name="SmartArt Placeholder 9"/>
          <p:cNvSpPr>
            <a:spLocks noGrp="1"/>
          </p:cNvSpPr>
          <p:nvPr/>
        </p:nvSpPr>
        <p:spPr>
          <a:xfrm>
            <a:off x="0" y="6423111"/>
            <a:ext cx="12192000" cy="428625"/>
          </a:xfrm>
          <a:prstGeom prst="rect">
            <a:avLst/>
          </a:prstGeom>
          <a:solidFill>
            <a:srgbClr val="8CC63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" y="6517382"/>
            <a:ext cx="572033" cy="2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martArt Placeholder 9"/>
          <p:cNvSpPr>
            <a:spLocks noGrp="1"/>
          </p:cNvSpPr>
          <p:nvPr/>
        </p:nvSpPr>
        <p:spPr>
          <a:xfrm>
            <a:off x="0" y="6423111"/>
            <a:ext cx="12192000" cy="428625"/>
          </a:xfrm>
          <a:prstGeom prst="rect">
            <a:avLst/>
          </a:prstGeom>
          <a:solidFill>
            <a:srgbClr val="8CC63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" y="6517382"/>
            <a:ext cx="572033" cy="2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martArt Placeholder 9"/>
          <p:cNvSpPr>
            <a:spLocks noGrp="1"/>
          </p:cNvSpPr>
          <p:nvPr/>
        </p:nvSpPr>
        <p:spPr>
          <a:xfrm>
            <a:off x="0" y="6423111"/>
            <a:ext cx="12192000" cy="428625"/>
          </a:xfrm>
          <a:prstGeom prst="rect">
            <a:avLst/>
          </a:prstGeom>
          <a:solidFill>
            <a:srgbClr val="8CC63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" y="6517382"/>
            <a:ext cx="572033" cy="2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All functions</a:t>
            </a:r>
          </a:p>
          <a:p>
            <a:endParaRPr lang="en-IN" dirty="0"/>
          </a:p>
        </p:txBody>
      </p:sp>
      <p:sp>
        <p:nvSpPr>
          <p:cNvPr id="4" name="SmartArt Placeholder 9"/>
          <p:cNvSpPr>
            <a:spLocks noGrp="1"/>
          </p:cNvSpPr>
          <p:nvPr/>
        </p:nvSpPr>
        <p:spPr>
          <a:xfrm>
            <a:off x="0" y="6423111"/>
            <a:ext cx="12192000" cy="428625"/>
          </a:xfrm>
          <a:prstGeom prst="rect">
            <a:avLst/>
          </a:prstGeom>
          <a:solidFill>
            <a:srgbClr val="8CC63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" y="6517382"/>
            <a:ext cx="572033" cy="2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Fill all mandatory fields</a:t>
            </a:r>
          </a:p>
          <a:p>
            <a:endParaRPr lang="en-IN" dirty="0"/>
          </a:p>
        </p:txBody>
      </p:sp>
      <p:sp>
        <p:nvSpPr>
          <p:cNvPr id="4" name="SmartArt Placeholder 9"/>
          <p:cNvSpPr>
            <a:spLocks noGrp="1"/>
          </p:cNvSpPr>
          <p:nvPr/>
        </p:nvSpPr>
        <p:spPr>
          <a:xfrm>
            <a:off x="0" y="6423111"/>
            <a:ext cx="12192000" cy="428625"/>
          </a:xfrm>
          <a:prstGeom prst="rect">
            <a:avLst/>
          </a:prstGeom>
          <a:solidFill>
            <a:srgbClr val="8CC63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" y="6517382"/>
            <a:ext cx="572033" cy="2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9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Mythili</a:t>
            </a:r>
            <a:r>
              <a:rPr lang="en-IN" dirty="0" smtClean="0"/>
              <a:t> &amp; Sridhar</a:t>
            </a:r>
          </a:p>
          <a:p>
            <a:pPr marL="0" indent="0">
              <a:buNone/>
            </a:pPr>
            <a:r>
              <a:rPr lang="en-IN" dirty="0" err="1" smtClean="0"/>
              <a:t>Mukesh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Naga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martArt Placeholder 9"/>
          <p:cNvSpPr>
            <a:spLocks noGrp="1"/>
          </p:cNvSpPr>
          <p:nvPr/>
        </p:nvSpPr>
        <p:spPr>
          <a:xfrm>
            <a:off x="0" y="6423111"/>
            <a:ext cx="12192000" cy="428625"/>
          </a:xfrm>
          <a:prstGeom prst="rect">
            <a:avLst/>
          </a:prstGeom>
          <a:solidFill>
            <a:srgbClr val="8CC63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" y="6517382"/>
            <a:ext cx="572033" cy="2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9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Naga’s code performance – put graph</a:t>
            </a:r>
          </a:p>
          <a:p>
            <a:pPr marL="0" indent="0">
              <a:buNone/>
            </a:pPr>
            <a:r>
              <a:rPr lang="en-IN" dirty="0" smtClean="0"/>
              <a:t>10000 records comparison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martArt Placeholder 9"/>
          <p:cNvSpPr>
            <a:spLocks noGrp="1"/>
          </p:cNvSpPr>
          <p:nvPr/>
        </p:nvSpPr>
        <p:spPr>
          <a:xfrm>
            <a:off x="0" y="6423111"/>
            <a:ext cx="12192000" cy="428625"/>
          </a:xfrm>
          <a:prstGeom prst="rect">
            <a:avLst/>
          </a:prstGeom>
          <a:solidFill>
            <a:srgbClr val="8CC63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" y="6517382"/>
            <a:ext cx="572033" cy="2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Suggestions /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 to the product</a:t>
            </a:r>
          </a:p>
          <a:p>
            <a:endParaRPr lang="en-IN" dirty="0"/>
          </a:p>
        </p:txBody>
      </p:sp>
      <p:sp>
        <p:nvSpPr>
          <p:cNvPr id="4" name="SmartArt Placeholder 9"/>
          <p:cNvSpPr>
            <a:spLocks noGrp="1"/>
          </p:cNvSpPr>
          <p:nvPr/>
        </p:nvSpPr>
        <p:spPr>
          <a:xfrm>
            <a:off x="0" y="6423111"/>
            <a:ext cx="12192000" cy="428625"/>
          </a:xfrm>
          <a:prstGeom prst="rect">
            <a:avLst/>
          </a:prstGeom>
          <a:solidFill>
            <a:srgbClr val="8CC63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" y="6517382"/>
            <a:ext cx="572033" cy="2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Garamond Pro Bold</vt:lpstr>
      <vt:lpstr>Arial</vt:lpstr>
      <vt:lpstr>Calibri</vt:lpstr>
      <vt:lpstr>Calibri Light</vt:lpstr>
      <vt:lpstr>Office Theme</vt:lpstr>
      <vt:lpstr>Batch Input Reader</vt:lpstr>
      <vt:lpstr>What is the product?</vt:lpstr>
      <vt:lpstr>Why?</vt:lpstr>
      <vt:lpstr>How?</vt:lpstr>
      <vt:lpstr>Key Features</vt:lpstr>
      <vt:lpstr>Future Enhancements</vt:lpstr>
      <vt:lpstr>Special Thanks</vt:lpstr>
      <vt:lpstr>Special Thanks</vt:lpstr>
      <vt:lpstr>Suggestions / Queries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Input Reader</dc:title>
  <dc:creator>Vincent Holmes</dc:creator>
  <cp:lastModifiedBy>Vincent Holmes</cp:lastModifiedBy>
  <cp:revision>4</cp:revision>
  <dcterms:created xsi:type="dcterms:W3CDTF">2017-04-09T14:05:42Z</dcterms:created>
  <dcterms:modified xsi:type="dcterms:W3CDTF">2017-04-09T17:35:21Z</dcterms:modified>
</cp:coreProperties>
</file>