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947275"/>
  <p:embeddedFontLst>
    <p:embeddedFont>
      <p:font typeface="Poppi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39">
          <p15:clr>
            <a:srgbClr val="A4A3A4"/>
          </p15:clr>
        </p15:guide>
      </p15:sldGuideLst>
    </p:ext>
    <p:ext uri="{2D200454-40CA-4A62-9FC3-DE9A4176ACB9}">
      <p15:notesGuideLst>
        <p15:guide id="1" orient="horz" pos="3133">
          <p15:clr>
            <a:srgbClr val="A4A3A4"/>
          </p15:clr>
        </p15:guide>
        <p15:guide id="2" pos="2160">
          <p15:clr>
            <a:srgbClr val="A4A3A4"/>
          </p15:clr>
        </p15:guide>
      </p15:notesGuideLst>
    </p:ext>
    <p:ext uri="GoogleSlidesCustomDataVersion2">
      <go:slidesCustomData xmlns:go="http://customooxmlschemas.google.com/" r:id="rId30" roundtripDataSignature="AMtx7mhNXvi5tg5DHP+9LitAJdZiYyRH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E73F09-73CB-437F-9CCF-393072FDEF2F}">
  <a:tblStyle styleId="{3DE73F09-73CB-437F-9CCF-393072FDEF2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39" orient="horz"/>
      </p:guideLst>
    </p:cSldViewPr>
  </p:slideViewPr>
  <p:notesViewPr>
    <p:cSldViewPr snapToGrid="0">
      <p:cViewPr varScale="1">
        <p:scale>
          <a:sx n="100" d="100"/>
          <a:sy n="100" d="100"/>
        </p:scale>
        <p:origin x="0" y="0"/>
      </p:cViewPr>
      <p:guideLst>
        <p:guide pos="3133"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oppins-regular.fntdata"/><Relationship Id="rId25" Type="http://schemas.openxmlformats.org/officeDocument/2006/relationships/slide" Target="slides/slide19.xml"/><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oppins-boldItalic.fntdata"/><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 name="Google Shape;4;n"/>
          <p:cNvSpPr txBox="1"/>
          <p:nvPr>
            <p:ph idx="1" type="body"/>
          </p:nvPr>
        </p:nvSpPr>
        <p:spPr>
          <a:xfrm>
            <a:off x="987971" y="4724956"/>
            <a:ext cx="4908331" cy="4476274"/>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5" name="Google Shape;5;n"/>
          <p:cNvSpPr txBox="1"/>
          <p:nvPr>
            <p:ph idx="12" type="sldNum"/>
          </p:nvPr>
        </p:nvSpPr>
        <p:spPr>
          <a:xfrm>
            <a:off x="6022876" y="9449911"/>
            <a:ext cx="835124" cy="49736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0: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c1b625b83_0_6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c1b625b83_0_6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6c1b625b83_0_61:notes"/>
          <p:cNvSpPr txBox="1"/>
          <p:nvPr>
            <p:ph idx="12" type="sldNum"/>
          </p:nvPr>
        </p:nvSpPr>
        <p:spPr>
          <a:xfrm>
            <a:off x="6022876" y="9449911"/>
            <a:ext cx="835200" cy="497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c1ec4989d_0_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6c1ec4989d_0_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6c1ec4989d_0_1:notes"/>
          <p:cNvSpPr txBox="1"/>
          <p:nvPr>
            <p:ph idx="12" type="sldNum"/>
          </p:nvPr>
        </p:nvSpPr>
        <p:spPr>
          <a:xfrm>
            <a:off x="6022876" y="9449911"/>
            <a:ext cx="835200" cy="497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c1ec4989d_0_11: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c1ec4989d_0_11: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6c1ec4989d_0_11:notes"/>
          <p:cNvSpPr txBox="1"/>
          <p:nvPr>
            <p:ph idx="12" type="sldNum"/>
          </p:nvPr>
        </p:nvSpPr>
        <p:spPr>
          <a:xfrm>
            <a:off x="6022876" y="9449911"/>
            <a:ext cx="835200" cy="497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5: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6: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2: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6: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7: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txBox="1"/>
          <p:nvPr>
            <p:ph idx="1" type="body"/>
          </p:nvPr>
        </p:nvSpPr>
        <p:spPr>
          <a:xfrm>
            <a:off x="987971" y="4724956"/>
            <a:ext cx="4908331" cy="4476274"/>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9:notes"/>
          <p:cNvSpPr/>
          <p:nvPr>
            <p:ph idx="2" type="sldImg"/>
          </p:nvPr>
        </p:nvSpPr>
        <p:spPr>
          <a:xfrm>
            <a:off x="114300" y="746125"/>
            <a:ext cx="6629400" cy="3730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c1b625b83_0_25:notes"/>
          <p:cNvSpPr/>
          <p:nvPr>
            <p:ph idx="2" type="sldImg"/>
          </p:nvPr>
        </p:nvSpPr>
        <p:spPr>
          <a:xfrm>
            <a:off x="114300" y="746125"/>
            <a:ext cx="6629400" cy="37305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c1b625b83_0_25:notes"/>
          <p:cNvSpPr txBox="1"/>
          <p:nvPr>
            <p:ph idx="1" type="body"/>
          </p:nvPr>
        </p:nvSpPr>
        <p:spPr>
          <a:xfrm>
            <a:off x="987971" y="4724956"/>
            <a:ext cx="4908300" cy="4476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26c1b625b83_0_25:notes"/>
          <p:cNvSpPr txBox="1"/>
          <p:nvPr>
            <p:ph idx="12" type="sldNum"/>
          </p:nvPr>
        </p:nvSpPr>
        <p:spPr>
          <a:xfrm>
            <a:off x="6022876" y="9449911"/>
            <a:ext cx="835200" cy="497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3" name="Shape 13"/>
        <p:cNvGrpSpPr/>
        <p:nvPr/>
      </p:nvGrpSpPr>
      <p:grpSpPr>
        <a:xfrm>
          <a:off x="0" y="0"/>
          <a:ext cx="0" cy="0"/>
          <a:chOff x="0" y="0"/>
          <a:chExt cx="0" cy="0"/>
        </a:xfrm>
      </p:grpSpPr>
      <p:sp>
        <p:nvSpPr>
          <p:cNvPr id="14" name="Google Shape;14;p18"/>
          <p:cNvSpPr/>
          <p:nvPr/>
        </p:nvSpPr>
        <p:spPr>
          <a:xfrm>
            <a:off x="0" y="4545078"/>
            <a:ext cx="9144000" cy="597231"/>
          </a:xfrm>
          <a:prstGeom prst="rect">
            <a:avLst/>
          </a:prstGeom>
          <a:solidFill>
            <a:srgbClr val="0E73B9"/>
          </a:solidFill>
          <a:ln cap="flat" cmpd="sng" w="57150">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b="0" i="0" sz="1000" u="none" cap="none" strike="noStrike">
              <a:solidFill>
                <a:schemeClr val="lt1"/>
              </a:solidFill>
              <a:latin typeface="Poppins"/>
              <a:ea typeface="Poppins"/>
              <a:cs typeface="Poppins"/>
              <a:sym typeface="Poppins"/>
            </a:endParaRPr>
          </a:p>
        </p:txBody>
      </p:sp>
      <p:sp>
        <p:nvSpPr>
          <p:cNvPr id="15" name="Google Shape;15;p18"/>
          <p:cNvSpPr txBox="1"/>
          <p:nvPr>
            <p:ph idx="12" type="sldNum"/>
          </p:nvPr>
        </p:nvSpPr>
        <p:spPr>
          <a:xfrm>
            <a:off x="7093528" y="3602182"/>
            <a:ext cx="1935998" cy="1477717"/>
          </a:xfrm>
          <a:prstGeom prst="rect">
            <a:avLst/>
          </a:prstGeom>
          <a:noFill/>
          <a:ln>
            <a:noFill/>
          </a:ln>
        </p:spPr>
        <p:txBody>
          <a:bodyPr anchorCtr="0" anchor="b" bIns="0" lIns="0" spcFirstLastPara="1" rIns="0" wrap="square" tIns="0">
            <a:noAutofit/>
          </a:bodyPr>
          <a:lstStyle>
            <a:lvl1pPr indent="0" lvl="0" marL="0" algn="r">
              <a:spcBef>
                <a:spcPts val="0"/>
              </a:spcBef>
              <a:buNone/>
              <a:defRPr b="0" i="0" sz="7200" u="none" cap="none" strike="noStrike">
                <a:solidFill>
                  <a:schemeClr val="dk1"/>
                </a:solidFill>
                <a:latin typeface="Impact"/>
                <a:ea typeface="Impact"/>
                <a:cs typeface="Impact"/>
                <a:sym typeface="Impact"/>
              </a:defRPr>
            </a:lvl1pPr>
            <a:lvl2pPr indent="0" lvl="1" marL="0" algn="r">
              <a:spcBef>
                <a:spcPts val="0"/>
              </a:spcBef>
              <a:buNone/>
              <a:defRPr b="0" i="0" sz="7200" u="none" cap="none" strike="noStrike">
                <a:solidFill>
                  <a:schemeClr val="dk1"/>
                </a:solidFill>
                <a:latin typeface="Impact"/>
                <a:ea typeface="Impact"/>
                <a:cs typeface="Impact"/>
                <a:sym typeface="Impact"/>
              </a:defRPr>
            </a:lvl2pPr>
            <a:lvl3pPr indent="0" lvl="2" marL="0" algn="r">
              <a:spcBef>
                <a:spcPts val="0"/>
              </a:spcBef>
              <a:buNone/>
              <a:defRPr b="0" i="0" sz="7200" u="none" cap="none" strike="noStrike">
                <a:solidFill>
                  <a:schemeClr val="dk1"/>
                </a:solidFill>
                <a:latin typeface="Impact"/>
                <a:ea typeface="Impact"/>
                <a:cs typeface="Impact"/>
                <a:sym typeface="Impact"/>
              </a:defRPr>
            </a:lvl3pPr>
            <a:lvl4pPr indent="0" lvl="3" marL="0" algn="r">
              <a:spcBef>
                <a:spcPts val="0"/>
              </a:spcBef>
              <a:buNone/>
              <a:defRPr b="0" i="0" sz="7200" u="none" cap="none" strike="noStrike">
                <a:solidFill>
                  <a:schemeClr val="dk1"/>
                </a:solidFill>
                <a:latin typeface="Impact"/>
                <a:ea typeface="Impact"/>
                <a:cs typeface="Impact"/>
                <a:sym typeface="Impact"/>
              </a:defRPr>
            </a:lvl4pPr>
            <a:lvl5pPr indent="0" lvl="4" marL="0" algn="r">
              <a:spcBef>
                <a:spcPts val="0"/>
              </a:spcBef>
              <a:buNone/>
              <a:defRPr b="0" i="0" sz="7200" u="none" cap="none" strike="noStrike">
                <a:solidFill>
                  <a:schemeClr val="dk1"/>
                </a:solidFill>
                <a:latin typeface="Impact"/>
                <a:ea typeface="Impact"/>
                <a:cs typeface="Impact"/>
                <a:sym typeface="Impact"/>
              </a:defRPr>
            </a:lvl5pPr>
            <a:lvl6pPr indent="0" lvl="5" marL="0" algn="r">
              <a:spcBef>
                <a:spcPts val="0"/>
              </a:spcBef>
              <a:buNone/>
              <a:defRPr b="0" i="0" sz="7200" u="none" cap="none" strike="noStrike">
                <a:solidFill>
                  <a:schemeClr val="dk1"/>
                </a:solidFill>
                <a:latin typeface="Impact"/>
                <a:ea typeface="Impact"/>
                <a:cs typeface="Impact"/>
                <a:sym typeface="Impact"/>
              </a:defRPr>
            </a:lvl6pPr>
            <a:lvl7pPr indent="0" lvl="6" marL="0" algn="r">
              <a:spcBef>
                <a:spcPts val="0"/>
              </a:spcBef>
              <a:buNone/>
              <a:defRPr b="0" i="0" sz="7200" u="none" cap="none" strike="noStrike">
                <a:solidFill>
                  <a:schemeClr val="dk1"/>
                </a:solidFill>
                <a:latin typeface="Impact"/>
                <a:ea typeface="Impact"/>
                <a:cs typeface="Impact"/>
                <a:sym typeface="Impact"/>
              </a:defRPr>
            </a:lvl7pPr>
            <a:lvl8pPr indent="0" lvl="7" marL="0" algn="r">
              <a:spcBef>
                <a:spcPts val="0"/>
              </a:spcBef>
              <a:buNone/>
              <a:defRPr b="0" i="0" sz="7200" u="none" cap="none" strike="noStrike">
                <a:solidFill>
                  <a:schemeClr val="dk1"/>
                </a:solidFill>
                <a:latin typeface="Impact"/>
                <a:ea typeface="Impact"/>
                <a:cs typeface="Impact"/>
                <a:sym typeface="Impact"/>
              </a:defRPr>
            </a:lvl8pPr>
            <a:lvl9pPr indent="0" lvl="8" marL="0" algn="r">
              <a:spcBef>
                <a:spcPts val="0"/>
              </a:spcBef>
              <a:buNone/>
              <a:defRPr b="0" i="0" sz="7200" u="none" cap="none" strike="noStrike">
                <a:solidFill>
                  <a:schemeClr val="dk1"/>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18"/>
          <p:cNvSpPr/>
          <p:nvPr/>
        </p:nvSpPr>
        <p:spPr>
          <a:xfrm>
            <a:off x="0" y="0"/>
            <a:ext cx="9144000" cy="2193079"/>
          </a:xfrm>
          <a:prstGeom prst="rect">
            <a:avLst/>
          </a:prstGeom>
          <a:solidFill>
            <a:srgbClr val="005E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Poppins"/>
              <a:ea typeface="Poppins"/>
              <a:cs typeface="Poppins"/>
              <a:sym typeface="Poppins"/>
            </a:endParaRPr>
          </a:p>
        </p:txBody>
      </p:sp>
      <p:sp>
        <p:nvSpPr>
          <p:cNvPr id="17" name="Google Shape;17;p18"/>
          <p:cNvSpPr txBox="1"/>
          <p:nvPr>
            <p:ph type="ctrTitle"/>
          </p:nvPr>
        </p:nvSpPr>
        <p:spPr>
          <a:xfrm>
            <a:off x="828675" y="2457907"/>
            <a:ext cx="7500939" cy="416138"/>
          </a:xfrm>
          <a:prstGeom prst="rect">
            <a:avLst/>
          </a:prstGeom>
          <a:noFill/>
          <a:ln>
            <a:noFill/>
          </a:ln>
        </p:spPr>
        <p:txBody>
          <a:bodyPr anchorCtr="0" anchor="b" bIns="0" lIns="0" spcFirstLastPara="1" rIns="0" wrap="square" tIns="0">
            <a:noAutofit/>
          </a:bodyPr>
          <a:lstStyle>
            <a:lvl1pPr lvl="0" algn="l">
              <a:spcBef>
                <a:spcPts val="0"/>
              </a:spcBef>
              <a:spcAft>
                <a:spcPts val="0"/>
              </a:spcAft>
              <a:buClr>
                <a:schemeClr val="accent2"/>
              </a:buClr>
              <a:buSzPts val="3600"/>
              <a:buFont typeface="Poppins"/>
              <a:buNone/>
              <a:defRPr>
                <a:solidFill>
                  <a:schemeClr val="accent2"/>
                </a:solidFill>
                <a:latin typeface="Poppins"/>
                <a:ea typeface="Poppins"/>
                <a:cs typeface="Poppins"/>
                <a:sym typeface="Poppi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8"/>
          <p:cNvSpPr txBox="1"/>
          <p:nvPr>
            <p:ph idx="1" type="subTitle"/>
          </p:nvPr>
        </p:nvSpPr>
        <p:spPr>
          <a:xfrm>
            <a:off x="828675" y="2892920"/>
            <a:ext cx="7500938" cy="271350"/>
          </a:xfrm>
          <a:prstGeom prst="rect">
            <a:avLst/>
          </a:prstGeom>
          <a:noFill/>
          <a:ln>
            <a:noFill/>
          </a:ln>
        </p:spPr>
        <p:txBody>
          <a:bodyPr anchorCtr="0" anchor="t" bIns="0" lIns="0" spcFirstLastPara="1" rIns="0" wrap="square" tIns="0">
            <a:noAutofit/>
          </a:bodyPr>
          <a:lstStyle>
            <a:lvl1pPr lvl="0" algn="l">
              <a:spcBef>
                <a:spcPts val="1417"/>
              </a:spcBef>
              <a:spcAft>
                <a:spcPts val="0"/>
              </a:spcAft>
              <a:buClr>
                <a:schemeClr val="accent2"/>
              </a:buClr>
              <a:buSzPts val="1600"/>
              <a:buNone/>
              <a:defRPr b="0" sz="1600">
                <a:solidFill>
                  <a:schemeClr val="accent2"/>
                </a:solidFill>
                <a:latin typeface="Poppins"/>
                <a:ea typeface="Poppins"/>
                <a:cs typeface="Poppins"/>
                <a:sym typeface="Poppins"/>
              </a:defRPr>
            </a:lvl1pPr>
            <a:lvl2pPr lvl="1" algn="ctr">
              <a:spcBef>
                <a:spcPts val="1134"/>
              </a:spcBef>
              <a:spcAft>
                <a:spcPts val="0"/>
              </a:spcAft>
              <a:buSzPts val="2000"/>
              <a:buNone/>
              <a:defRPr>
                <a:solidFill>
                  <a:srgbClr val="888888"/>
                </a:solidFill>
              </a:defRPr>
            </a:lvl2pPr>
            <a:lvl3pPr lvl="2" algn="ctr">
              <a:spcBef>
                <a:spcPts val="1134"/>
              </a:spcBef>
              <a:spcAft>
                <a:spcPts val="0"/>
              </a:spcAft>
              <a:buSzPts val="2000"/>
              <a:buNone/>
              <a:defRPr>
                <a:solidFill>
                  <a:srgbClr val="888888"/>
                </a:solidFill>
              </a:defRPr>
            </a:lvl3pPr>
            <a:lvl4pPr lvl="3" algn="ctr">
              <a:spcBef>
                <a:spcPts val="1134"/>
              </a:spcBef>
              <a:spcAft>
                <a:spcPts val="0"/>
              </a:spcAft>
              <a:buSzPts val="2000"/>
              <a:buNone/>
              <a:defRPr>
                <a:solidFill>
                  <a:srgbClr val="888888"/>
                </a:solidFill>
              </a:defRPr>
            </a:lvl4pPr>
            <a:lvl5pPr lvl="4" algn="ctr">
              <a:spcBef>
                <a:spcPts val="1134"/>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18"/>
          <p:cNvSpPr txBox="1"/>
          <p:nvPr>
            <p:ph idx="2" type="body"/>
          </p:nvPr>
        </p:nvSpPr>
        <p:spPr>
          <a:xfrm>
            <a:off x="828675" y="3352888"/>
            <a:ext cx="4679325" cy="713346"/>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Clr>
                <a:srgbClr val="005EAE"/>
              </a:buClr>
              <a:buSzPts val="1600"/>
              <a:buNone/>
              <a:defRPr sz="1600">
                <a:solidFill>
                  <a:srgbClr val="005EAE"/>
                </a:solidFill>
                <a:latin typeface="Poppins"/>
                <a:ea typeface="Poppins"/>
                <a:cs typeface="Poppins"/>
                <a:sym typeface="Poppins"/>
              </a:defRPr>
            </a:lvl1pPr>
            <a:lvl2pPr indent="-228600" lvl="1" marL="914400" algn="l">
              <a:spcBef>
                <a:spcPts val="0"/>
              </a:spcBef>
              <a:spcAft>
                <a:spcPts val="0"/>
              </a:spcAft>
              <a:buSzPts val="1600"/>
              <a:buNone/>
              <a:defRPr sz="1600">
                <a:solidFill>
                  <a:schemeClr val="accent2"/>
                </a:solidFill>
                <a:latin typeface="Poppins"/>
                <a:ea typeface="Poppins"/>
                <a:cs typeface="Poppins"/>
                <a:sym typeface="Poppins"/>
              </a:defRPr>
            </a:lvl2pPr>
            <a:lvl3pPr indent="-228600" lvl="2" marL="1371600" algn="l">
              <a:spcBef>
                <a:spcPts val="567"/>
              </a:spcBef>
              <a:spcAft>
                <a:spcPts val="0"/>
              </a:spcAft>
              <a:buSzPts val="1600"/>
              <a:buNone/>
              <a:defRPr sz="1600">
                <a:solidFill>
                  <a:schemeClr val="accent2"/>
                </a:solidFill>
                <a:latin typeface="Poppins"/>
                <a:ea typeface="Poppins"/>
                <a:cs typeface="Poppins"/>
                <a:sym typeface="Poppins"/>
              </a:defRPr>
            </a:lvl3pPr>
            <a:lvl4pPr indent="-317500" lvl="3" marL="1828800" algn="l">
              <a:spcBef>
                <a:spcPts val="0"/>
              </a:spcBef>
              <a:spcAft>
                <a:spcPts val="0"/>
              </a:spcAft>
              <a:buSzPts val="1400"/>
              <a:buChar char="‒"/>
              <a:defRPr sz="1400">
                <a:solidFill>
                  <a:schemeClr val="lt1"/>
                </a:solidFill>
              </a:defRPr>
            </a:lvl4pPr>
            <a:lvl5pPr indent="-317500" lvl="4" marL="2286000" algn="l">
              <a:spcBef>
                <a:spcPts val="0"/>
              </a:spcBef>
              <a:spcAft>
                <a:spcPts val="0"/>
              </a:spcAft>
              <a:buSzPts val="1400"/>
              <a:buChar char="»"/>
              <a:defRPr sz="1400">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0" name="Google Shape;20;p18"/>
          <p:cNvPicPr preferRelativeResize="0"/>
          <p:nvPr/>
        </p:nvPicPr>
        <p:blipFill rotWithShape="1">
          <a:blip r:embed="rId2">
            <a:alphaModFix/>
          </a:blip>
          <a:srcRect b="0" l="0" r="0" t="0"/>
          <a:stretch/>
        </p:blipFill>
        <p:spPr>
          <a:xfrm>
            <a:off x="114475" y="4626026"/>
            <a:ext cx="1873076" cy="374615"/>
          </a:xfrm>
          <a:prstGeom prst="rect">
            <a:avLst/>
          </a:prstGeom>
          <a:noFill/>
          <a:ln>
            <a:noFill/>
          </a:ln>
        </p:spPr>
      </p:pic>
      <p:pic>
        <p:nvPicPr>
          <p:cNvPr id="21" name="Google Shape;21;p18"/>
          <p:cNvPicPr preferRelativeResize="0"/>
          <p:nvPr/>
        </p:nvPicPr>
        <p:blipFill rotWithShape="1">
          <a:blip r:embed="rId3">
            <a:alphaModFix/>
          </a:blip>
          <a:srcRect b="0" l="0" r="0" t="0"/>
          <a:stretch/>
        </p:blipFill>
        <p:spPr>
          <a:xfrm>
            <a:off x="5208608" y="260099"/>
            <a:ext cx="3816927" cy="76338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20pt">
  <p:cSld name="Title &amp; Content 20pt">
    <p:spTree>
      <p:nvGrpSpPr>
        <p:cNvPr id="22" name="Shape 22"/>
        <p:cNvGrpSpPr/>
        <p:nvPr/>
      </p:nvGrpSpPr>
      <p:grpSpPr>
        <a:xfrm>
          <a:off x="0" y="0"/>
          <a:ext cx="0" cy="0"/>
          <a:chOff x="0" y="0"/>
          <a:chExt cx="0" cy="0"/>
        </a:xfrm>
      </p:grpSpPr>
      <p:sp>
        <p:nvSpPr>
          <p:cNvPr id="23" name="Google Shape;23;p19"/>
          <p:cNvSpPr txBox="1"/>
          <p:nvPr>
            <p:ph type="title"/>
          </p:nvPr>
        </p:nvSpPr>
        <p:spPr>
          <a:xfrm>
            <a:off x="828679"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E73B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9"/>
          <p:cNvSpPr txBox="1"/>
          <p:nvPr>
            <p:ph idx="1" type="body"/>
          </p:nvPr>
        </p:nvSpPr>
        <p:spPr>
          <a:xfrm>
            <a:off x="828675" y="1410806"/>
            <a:ext cx="7500938" cy="3030141"/>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chemeClr val="dk1"/>
              </a:buClr>
              <a:buSzPts val="1800"/>
              <a:buNone/>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19"/>
          <p:cNvSpPr txBox="1"/>
          <p:nvPr>
            <p:ph idx="2" type="body"/>
          </p:nvPr>
        </p:nvSpPr>
        <p:spPr>
          <a:xfrm>
            <a:off x="828675" y="685802"/>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rgbClr val="005EAE"/>
              </a:buClr>
              <a:buSzPts val="1600"/>
              <a:buNone/>
              <a:defRPr b="0" sz="1600">
                <a:solidFill>
                  <a:srgbClr val="005EAE"/>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19"/>
          <p:cNvSpPr txBox="1"/>
          <p:nvPr>
            <p:ph idx="12" type="sldNum"/>
          </p:nvPr>
        </p:nvSpPr>
        <p:spPr>
          <a:xfrm>
            <a:off x="7093528" y="3602182"/>
            <a:ext cx="1935998" cy="1477717"/>
          </a:xfrm>
          <a:prstGeom prst="rect">
            <a:avLst/>
          </a:prstGeom>
          <a:noFill/>
          <a:ln>
            <a:noFill/>
          </a:ln>
        </p:spPr>
        <p:txBody>
          <a:bodyPr anchorCtr="0" anchor="b" bIns="0" lIns="0" spcFirstLastPara="1" rIns="0" wrap="square" tIns="0">
            <a:noAutofit/>
          </a:bodyPr>
          <a:lstStyle>
            <a:lvl1pPr indent="0" lvl="0" marL="0" algn="r">
              <a:spcBef>
                <a:spcPts val="0"/>
              </a:spcBef>
              <a:buNone/>
              <a:defRPr sz="7200">
                <a:solidFill>
                  <a:schemeClr val="dk1"/>
                </a:solidFill>
                <a:latin typeface="Impact"/>
                <a:ea typeface="Impact"/>
                <a:cs typeface="Impact"/>
                <a:sym typeface="Impact"/>
              </a:defRPr>
            </a:lvl1pPr>
            <a:lvl2pPr indent="0" lvl="1" marL="0" algn="r">
              <a:spcBef>
                <a:spcPts val="0"/>
              </a:spcBef>
              <a:buNone/>
              <a:defRPr sz="7200">
                <a:solidFill>
                  <a:schemeClr val="dk1"/>
                </a:solidFill>
                <a:latin typeface="Impact"/>
                <a:ea typeface="Impact"/>
                <a:cs typeface="Impact"/>
                <a:sym typeface="Impact"/>
              </a:defRPr>
            </a:lvl2pPr>
            <a:lvl3pPr indent="0" lvl="2" marL="0" algn="r">
              <a:spcBef>
                <a:spcPts val="0"/>
              </a:spcBef>
              <a:buNone/>
              <a:defRPr sz="7200">
                <a:solidFill>
                  <a:schemeClr val="dk1"/>
                </a:solidFill>
                <a:latin typeface="Impact"/>
                <a:ea typeface="Impact"/>
                <a:cs typeface="Impact"/>
                <a:sym typeface="Impact"/>
              </a:defRPr>
            </a:lvl3pPr>
            <a:lvl4pPr indent="0" lvl="3" marL="0" algn="r">
              <a:spcBef>
                <a:spcPts val="0"/>
              </a:spcBef>
              <a:buNone/>
              <a:defRPr sz="7200">
                <a:solidFill>
                  <a:schemeClr val="dk1"/>
                </a:solidFill>
                <a:latin typeface="Impact"/>
                <a:ea typeface="Impact"/>
                <a:cs typeface="Impact"/>
                <a:sym typeface="Impact"/>
              </a:defRPr>
            </a:lvl4pPr>
            <a:lvl5pPr indent="0" lvl="4" marL="0" algn="r">
              <a:spcBef>
                <a:spcPts val="0"/>
              </a:spcBef>
              <a:buNone/>
              <a:defRPr sz="7200">
                <a:solidFill>
                  <a:schemeClr val="dk1"/>
                </a:solidFill>
                <a:latin typeface="Impact"/>
                <a:ea typeface="Impact"/>
                <a:cs typeface="Impact"/>
                <a:sym typeface="Impact"/>
              </a:defRPr>
            </a:lvl5pPr>
            <a:lvl6pPr indent="0" lvl="5" marL="0" algn="r">
              <a:spcBef>
                <a:spcPts val="0"/>
              </a:spcBef>
              <a:buNone/>
              <a:defRPr sz="7200">
                <a:solidFill>
                  <a:schemeClr val="dk1"/>
                </a:solidFill>
                <a:latin typeface="Impact"/>
                <a:ea typeface="Impact"/>
                <a:cs typeface="Impact"/>
                <a:sym typeface="Impact"/>
              </a:defRPr>
            </a:lvl6pPr>
            <a:lvl7pPr indent="0" lvl="6" marL="0" algn="r">
              <a:spcBef>
                <a:spcPts val="0"/>
              </a:spcBef>
              <a:buNone/>
              <a:defRPr sz="7200">
                <a:solidFill>
                  <a:schemeClr val="dk1"/>
                </a:solidFill>
                <a:latin typeface="Impact"/>
                <a:ea typeface="Impact"/>
                <a:cs typeface="Impact"/>
                <a:sym typeface="Impact"/>
              </a:defRPr>
            </a:lvl7pPr>
            <a:lvl8pPr indent="0" lvl="7" marL="0" algn="r">
              <a:spcBef>
                <a:spcPts val="0"/>
              </a:spcBef>
              <a:buNone/>
              <a:defRPr sz="7200">
                <a:solidFill>
                  <a:schemeClr val="dk1"/>
                </a:solidFill>
                <a:latin typeface="Impact"/>
                <a:ea typeface="Impact"/>
                <a:cs typeface="Impact"/>
                <a:sym typeface="Impact"/>
              </a:defRPr>
            </a:lvl8pPr>
            <a:lvl9pPr indent="0" lvl="8" marL="0" algn="r">
              <a:spcBef>
                <a:spcPts val="0"/>
              </a:spcBef>
              <a:buNone/>
              <a:defRPr sz="7200">
                <a:solidFill>
                  <a:schemeClr val="dk1"/>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showMasterSp="0">
  <p:cSld name="Thank You">
    <p:spTree>
      <p:nvGrpSpPr>
        <p:cNvPr id="27" name="Shape 27"/>
        <p:cNvGrpSpPr/>
        <p:nvPr/>
      </p:nvGrpSpPr>
      <p:grpSpPr>
        <a:xfrm>
          <a:off x="0" y="0"/>
          <a:ext cx="0" cy="0"/>
          <a:chOff x="0" y="0"/>
          <a:chExt cx="0" cy="0"/>
        </a:xfrm>
      </p:grpSpPr>
      <p:sp>
        <p:nvSpPr>
          <p:cNvPr id="28" name="Google Shape;28;p20"/>
          <p:cNvSpPr txBox="1"/>
          <p:nvPr>
            <p:ph type="ctrTitle"/>
          </p:nvPr>
        </p:nvSpPr>
        <p:spPr>
          <a:xfrm>
            <a:off x="828679" y="2786400"/>
            <a:ext cx="7500939" cy="416138"/>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05EAE"/>
              </a:buClr>
              <a:buSzPts val="4200"/>
              <a:buFont typeface="Poppins"/>
              <a:buNone/>
              <a:defRPr sz="4200">
                <a:solidFill>
                  <a:srgbClr val="005E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p:nvPr/>
        </p:nvSpPr>
        <p:spPr>
          <a:xfrm>
            <a:off x="0" y="4873500"/>
            <a:ext cx="9144000" cy="270000"/>
          </a:xfrm>
          <a:prstGeom prst="rect">
            <a:avLst/>
          </a:prstGeom>
          <a:solidFill>
            <a:srgbClr val="005EAE"/>
          </a:solidFill>
          <a:ln cap="flat" cmpd="sng" w="19050">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sz="1000">
              <a:solidFill>
                <a:schemeClr val="lt1"/>
              </a:solidFill>
              <a:latin typeface="Calibri"/>
              <a:ea typeface="Calibri"/>
              <a:cs typeface="Calibri"/>
              <a:sym typeface="Calibri"/>
            </a:endParaRPr>
          </a:p>
        </p:txBody>
      </p:sp>
      <p:sp>
        <p:nvSpPr>
          <p:cNvPr id="30" name="Google Shape;30;p20"/>
          <p:cNvSpPr/>
          <p:nvPr/>
        </p:nvSpPr>
        <p:spPr>
          <a:xfrm>
            <a:off x="0" y="0"/>
            <a:ext cx="9144000" cy="2193079"/>
          </a:xfrm>
          <a:prstGeom prst="rect">
            <a:avLst/>
          </a:prstGeom>
          <a:solidFill>
            <a:srgbClr val="005EA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 name="Google Shape;31;p20"/>
          <p:cNvPicPr preferRelativeResize="0"/>
          <p:nvPr/>
        </p:nvPicPr>
        <p:blipFill rotWithShape="1">
          <a:blip r:embed="rId2">
            <a:alphaModFix/>
          </a:blip>
          <a:srcRect b="0" l="0" r="0" t="0"/>
          <a:stretch/>
        </p:blipFill>
        <p:spPr>
          <a:xfrm>
            <a:off x="5208608" y="260099"/>
            <a:ext cx="3816927" cy="76338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mp; Image" showMasterSp="0">
  <p:cSld name="Title, Content &amp; Image">
    <p:spTree>
      <p:nvGrpSpPr>
        <p:cNvPr id="32" name="Shape 32"/>
        <p:cNvGrpSpPr/>
        <p:nvPr/>
      </p:nvGrpSpPr>
      <p:grpSpPr>
        <a:xfrm>
          <a:off x="0" y="0"/>
          <a:ext cx="0" cy="0"/>
          <a:chOff x="0" y="0"/>
          <a:chExt cx="0" cy="0"/>
        </a:xfrm>
      </p:grpSpPr>
      <p:sp>
        <p:nvSpPr>
          <p:cNvPr id="33" name="Google Shape;33;p21"/>
          <p:cNvSpPr/>
          <p:nvPr/>
        </p:nvSpPr>
        <p:spPr>
          <a:xfrm>
            <a:off x="0" y="4545078"/>
            <a:ext cx="9144000" cy="597231"/>
          </a:xfrm>
          <a:prstGeom prst="rect">
            <a:avLst/>
          </a:prstGeom>
          <a:solidFill>
            <a:srgbClr val="0E73B9"/>
          </a:solidFill>
          <a:ln cap="flat" cmpd="sng" w="57150">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sz="1000">
              <a:solidFill>
                <a:schemeClr val="lt1"/>
              </a:solidFill>
              <a:latin typeface="Calibri"/>
              <a:ea typeface="Calibri"/>
              <a:cs typeface="Calibri"/>
              <a:sym typeface="Calibri"/>
            </a:endParaRPr>
          </a:p>
        </p:txBody>
      </p:sp>
      <p:sp>
        <p:nvSpPr>
          <p:cNvPr id="34" name="Google Shape;34;p21"/>
          <p:cNvSpPr/>
          <p:nvPr>
            <p:ph idx="2" type="pic"/>
          </p:nvPr>
        </p:nvSpPr>
        <p:spPr>
          <a:xfrm>
            <a:off x="4939200" y="1457325"/>
            <a:ext cx="4204800" cy="3087749"/>
          </a:xfrm>
          <a:prstGeom prst="rect">
            <a:avLst/>
          </a:prstGeom>
          <a:solidFill>
            <a:schemeClr val="accent4"/>
          </a:solidFill>
          <a:ln>
            <a:noFill/>
          </a:ln>
        </p:spPr>
      </p:sp>
      <p:sp>
        <p:nvSpPr>
          <p:cNvPr id="35" name="Google Shape;35;p21"/>
          <p:cNvSpPr txBox="1"/>
          <p:nvPr>
            <p:ph type="title"/>
          </p:nvPr>
        </p:nvSpPr>
        <p:spPr>
          <a:xfrm>
            <a:off x="828679"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05EAE"/>
              </a:buClr>
              <a:buSzPts val="3600"/>
              <a:buFont typeface="Poppins"/>
              <a:buNone/>
              <a:defRPr>
                <a:solidFill>
                  <a:srgbClr val="005E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1"/>
          <p:cNvSpPr txBox="1"/>
          <p:nvPr>
            <p:ph idx="1" type="body"/>
          </p:nvPr>
        </p:nvSpPr>
        <p:spPr>
          <a:xfrm>
            <a:off x="828680" y="1428750"/>
            <a:ext cx="3819525" cy="2990766"/>
          </a:xfrm>
          <a:prstGeom prst="rect">
            <a:avLst/>
          </a:prstGeom>
          <a:noFill/>
          <a:ln>
            <a:noFill/>
          </a:ln>
        </p:spPr>
        <p:txBody>
          <a:bodyPr anchorCtr="0" anchor="t" bIns="0" lIns="0" spcFirstLastPara="1" rIns="0" wrap="square" tIns="0">
            <a:noAutofit/>
          </a:bodyPr>
          <a:lstStyle>
            <a:lvl1pPr indent="-330200" lvl="0" marL="457200" algn="l">
              <a:spcBef>
                <a:spcPts val="850"/>
              </a:spcBef>
              <a:spcAft>
                <a:spcPts val="0"/>
              </a:spcAft>
              <a:buClr>
                <a:schemeClr val="dk2"/>
              </a:buClr>
              <a:buSzPts val="1600"/>
              <a:buFont typeface="Calibri"/>
              <a:buChar char="–"/>
              <a:defRPr b="0" sz="1600"/>
            </a:lvl1pPr>
            <a:lvl2pPr indent="-330200" lvl="1" marL="914400" algn="l">
              <a:spcBef>
                <a:spcPts val="0"/>
              </a:spcBef>
              <a:spcAft>
                <a:spcPts val="0"/>
              </a:spcAft>
              <a:buSzPts val="1600"/>
              <a:buChar char="–"/>
              <a:defRPr b="0" sz="1600"/>
            </a:lvl2pPr>
            <a:lvl3pPr indent="-317500" lvl="2" marL="1371600" algn="l">
              <a:spcBef>
                <a:spcPts val="1134"/>
              </a:spcBef>
              <a:spcAft>
                <a:spcPts val="0"/>
              </a:spcAft>
              <a:buSzPts val="1400"/>
              <a:buChar char="•"/>
              <a:defRPr b="0" sz="1400"/>
            </a:lvl3pPr>
            <a:lvl4pPr indent="-317500" lvl="3" marL="1828800" algn="l">
              <a:spcBef>
                <a:spcPts val="1134"/>
              </a:spcBef>
              <a:spcAft>
                <a:spcPts val="0"/>
              </a:spcAft>
              <a:buSzPts val="1400"/>
              <a:buChar char="‒"/>
              <a:defRPr b="0" sz="1400"/>
            </a:lvl4pPr>
            <a:lvl5pPr indent="-317500" lvl="4" marL="2286000" algn="l">
              <a:spcBef>
                <a:spcPts val="1134"/>
              </a:spcBef>
              <a:spcAft>
                <a:spcPts val="0"/>
              </a:spcAft>
              <a:buSzPts val="1400"/>
              <a:buChar char="»"/>
              <a:defRPr b="0"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21"/>
          <p:cNvSpPr txBox="1"/>
          <p:nvPr>
            <p:ph idx="3" type="body"/>
          </p:nvPr>
        </p:nvSpPr>
        <p:spPr>
          <a:xfrm>
            <a:off x="828675" y="685802"/>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rgbClr val="005EAE"/>
              </a:buClr>
              <a:buSzPts val="1600"/>
              <a:buNone/>
              <a:defRPr b="0" sz="1600">
                <a:solidFill>
                  <a:srgbClr val="005EAE"/>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38" name="Google Shape;38;p21"/>
          <p:cNvPicPr preferRelativeResize="0"/>
          <p:nvPr/>
        </p:nvPicPr>
        <p:blipFill rotWithShape="1">
          <a:blip r:embed="rId2">
            <a:alphaModFix/>
          </a:blip>
          <a:srcRect b="0" l="0" r="0" t="0"/>
          <a:stretch/>
        </p:blipFill>
        <p:spPr>
          <a:xfrm>
            <a:off x="114475" y="4626026"/>
            <a:ext cx="1873076" cy="374615"/>
          </a:xfrm>
          <a:prstGeom prst="rect">
            <a:avLst/>
          </a:prstGeom>
          <a:noFill/>
          <a:ln>
            <a:noFill/>
          </a:ln>
        </p:spPr>
      </p:pic>
      <p:sp>
        <p:nvSpPr>
          <p:cNvPr id="39" name="Google Shape;39;p21"/>
          <p:cNvSpPr txBox="1"/>
          <p:nvPr>
            <p:ph idx="12" type="sldNum"/>
          </p:nvPr>
        </p:nvSpPr>
        <p:spPr>
          <a:xfrm>
            <a:off x="7093528" y="3602182"/>
            <a:ext cx="1935998" cy="1477717"/>
          </a:xfrm>
          <a:prstGeom prst="rect">
            <a:avLst/>
          </a:prstGeom>
          <a:noFill/>
          <a:ln>
            <a:noFill/>
          </a:ln>
        </p:spPr>
        <p:txBody>
          <a:bodyPr anchorCtr="0" anchor="b" bIns="0" lIns="0" spcFirstLastPara="1" rIns="0" wrap="square" tIns="0">
            <a:noAutofit/>
          </a:bodyPr>
          <a:lstStyle>
            <a:lvl1pPr indent="0" lvl="0" marL="0" algn="r">
              <a:spcBef>
                <a:spcPts val="0"/>
              </a:spcBef>
              <a:buNone/>
              <a:defRPr sz="7200">
                <a:solidFill>
                  <a:schemeClr val="dk1"/>
                </a:solidFill>
                <a:latin typeface="Impact"/>
                <a:ea typeface="Impact"/>
                <a:cs typeface="Impact"/>
                <a:sym typeface="Impact"/>
              </a:defRPr>
            </a:lvl1pPr>
            <a:lvl2pPr indent="0" lvl="1" marL="0" algn="r">
              <a:spcBef>
                <a:spcPts val="0"/>
              </a:spcBef>
              <a:buNone/>
              <a:defRPr sz="7200">
                <a:solidFill>
                  <a:schemeClr val="dk1"/>
                </a:solidFill>
                <a:latin typeface="Impact"/>
                <a:ea typeface="Impact"/>
                <a:cs typeface="Impact"/>
                <a:sym typeface="Impact"/>
              </a:defRPr>
            </a:lvl2pPr>
            <a:lvl3pPr indent="0" lvl="2" marL="0" algn="r">
              <a:spcBef>
                <a:spcPts val="0"/>
              </a:spcBef>
              <a:buNone/>
              <a:defRPr sz="7200">
                <a:solidFill>
                  <a:schemeClr val="dk1"/>
                </a:solidFill>
                <a:latin typeface="Impact"/>
                <a:ea typeface="Impact"/>
                <a:cs typeface="Impact"/>
                <a:sym typeface="Impact"/>
              </a:defRPr>
            </a:lvl3pPr>
            <a:lvl4pPr indent="0" lvl="3" marL="0" algn="r">
              <a:spcBef>
                <a:spcPts val="0"/>
              </a:spcBef>
              <a:buNone/>
              <a:defRPr sz="7200">
                <a:solidFill>
                  <a:schemeClr val="dk1"/>
                </a:solidFill>
                <a:latin typeface="Impact"/>
                <a:ea typeface="Impact"/>
                <a:cs typeface="Impact"/>
                <a:sym typeface="Impact"/>
              </a:defRPr>
            </a:lvl4pPr>
            <a:lvl5pPr indent="0" lvl="4" marL="0" algn="r">
              <a:spcBef>
                <a:spcPts val="0"/>
              </a:spcBef>
              <a:buNone/>
              <a:defRPr sz="7200">
                <a:solidFill>
                  <a:schemeClr val="dk1"/>
                </a:solidFill>
                <a:latin typeface="Impact"/>
                <a:ea typeface="Impact"/>
                <a:cs typeface="Impact"/>
                <a:sym typeface="Impact"/>
              </a:defRPr>
            </a:lvl5pPr>
            <a:lvl6pPr indent="0" lvl="5" marL="0" algn="r">
              <a:spcBef>
                <a:spcPts val="0"/>
              </a:spcBef>
              <a:buNone/>
              <a:defRPr sz="7200">
                <a:solidFill>
                  <a:schemeClr val="dk1"/>
                </a:solidFill>
                <a:latin typeface="Impact"/>
                <a:ea typeface="Impact"/>
                <a:cs typeface="Impact"/>
                <a:sym typeface="Impact"/>
              </a:defRPr>
            </a:lvl6pPr>
            <a:lvl7pPr indent="0" lvl="6" marL="0" algn="r">
              <a:spcBef>
                <a:spcPts val="0"/>
              </a:spcBef>
              <a:buNone/>
              <a:defRPr sz="7200">
                <a:solidFill>
                  <a:schemeClr val="dk1"/>
                </a:solidFill>
                <a:latin typeface="Impact"/>
                <a:ea typeface="Impact"/>
                <a:cs typeface="Impact"/>
                <a:sym typeface="Impact"/>
              </a:defRPr>
            </a:lvl7pPr>
            <a:lvl8pPr indent="0" lvl="7" marL="0" algn="r">
              <a:spcBef>
                <a:spcPts val="0"/>
              </a:spcBef>
              <a:buNone/>
              <a:defRPr sz="7200">
                <a:solidFill>
                  <a:schemeClr val="dk1"/>
                </a:solidFill>
                <a:latin typeface="Impact"/>
                <a:ea typeface="Impact"/>
                <a:cs typeface="Impact"/>
                <a:sym typeface="Impact"/>
              </a:defRPr>
            </a:lvl8pPr>
            <a:lvl9pPr indent="0" lvl="8" marL="0" algn="r">
              <a:spcBef>
                <a:spcPts val="0"/>
              </a:spcBef>
              <a:buNone/>
              <a:defRPr sz="7200">
                <a:solidFill>
                  <a:schemeClr val="dk1"/>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cxnSp>
        <p:nvCxnSpPr>
          <p:cNvPr id="40" name="Google Shape;40;p21"/>
          <p:cNvCxnSpPr/>
          <p:nvPr/>
        </p:nvCxnSpPr>
        <p:spPr>
          <a:xfrm>
            <a:off x="0" y="1078706"/>
            <a:ext cx="9144000" cy="0"/>
          </a:xfrm>
          <a:prstGeom prst="straightConnector1">
            <a:avLst/>
          </a:prstGeom>
          <a:noFill/>
          <a:ln cap="flat" cmpd="sng" w="9525">
            <a:solidFill>
              <a:srgbClr val="FFC000"/>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Image" showMasterSp="0">
  <p:cSld name="Title &amp; Image">
    <p:spTree>
      <p:nvGrpSpPr>
        <p:cNvPr id="41" name="Shape 41"/>
        <p:cNvGrpSpPr/>
        <p:nvPr/>
      </p:nvGrpSpPr>
      <p:grpSpPr>
        <a:xfrm>
          <a:off x="0" y="0"/>
          <a:ext cx="0" cy="0"/>
          <a:chOff x="0" y="0"/>
          <a:chExt cx="0" cy="0"/>
        </a:xfrm>
      </p:grpSpPr>
      <p:sp>
        <p:nvSpPr>
          <p:cNvPr id="42" name="Google Shape;42;p22"/>
          <p:cNvSpPr/>
          <p:nvPr/>
        </p:nvSpPr>
        <p:spPr>
          <a:xfrm>
            <a:off x="0" y="4545078"/>
            <a:ext cx="9144000" cy="597231"/>
          </a:xfrm>
          <a:prstGeom prst="rect">
            <a:avLst/>
          </a:prstGeom>
          <a:solidFill>
            <a:srgbClr val="0E73B9"/>
          </a:solidFill>
          <a:ln cap="flat" cmpd="sng" w="57150">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sz="1000">
              <a:solidFill>
                <a:schemeClr val="lt1"/>
              </a:solidFill>
              <a:latin typeface="Calibri"/>
              <a:ea typeface="Calibri"/>
              <a:cs typeface="Calibri"/>
              <a:sym typeface="Calibri"/>
            </a:endParaRPr>
          </a:p>
        </p:txBody>
      </p:sp>
      <p:sp>
        <p:nvSpPr>
          <p:cNvPr id="43" name="Google Shape;43;p22"/>
          <p:cNvSpPr/>
          <p:nvPr>
            <p:ph idx="2" type="pic"/>
          </p:nvPr>
        </p:nvSpPr>
        <p:spPr>
          <a:xfrm>
            <a:off x="0" y="1076880"/>
            <a:ext cx="9144000" cy="3407478"/>
          </a:xfrm>
          <a:prstGeom prst="rect">
            <a:avLst/>
          </a:prstGeom>
          <a:solidFill>
            <a:schemeClr val="accent4"/>
          </a:solidFill>
          <a:ln>
            <a:noFill/>
          </a:ln>
        </p:spPr>
      </p:sp>
      <p:sp>
        <p:nvSpPr>
          <p:cNvPr id="44" name="Google Shape;44;p22"/>
          <p:cNvSpPr txBox="1"/>
          <p:nvPr>
            <p:ph type="title"/>
          </p:nvPr>
        </p:nvSpPr>
        <p:spPr>
          <a:xfrm>
            <a:off x="828679"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05EAE"/>
              </a:buClr>
              <a:buSzPts val="3600"/>
              <a:buFont typeface="Poppins"/>
              <a:buNone/>
              <a:defRPr>
                <a:solidFill>
                  <a:srgbClr val="005E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2"/>
          <p:cNvSpPr txBox="1"/>
          <p:nvPr>
            <p:ph idx="1" type="body"/>
          </p:nvPr>
        </p:nvSpPr>
        <p:spPr>
          <a:xfrm>
            <a:off x="828675" y="685802"/>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rgbClr val="005EAE"/>
              </a:buClr>
              <a:buSzPts val="1600"/>
              <a:buNone/>
              <a:defRPr b="0" sz="1600">
                <a:solidFill>
                  <a:srgbClr val="005EAE"/>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46" name="Google Shape;46;p22"/>
          <p:cNvPicPr preferRelativeResize="0"/>
          <p:nvPr/>
        </p:nvPicPr>
        <p:blipFill rotWithShape="1">
          <a:blip r:embed="rId2">
            <a:alphaModFix/>
          </a:blip>
          <a:srcRect b="0" l="0" r="0" t="0"/>
          <a:stretch/>
        </p:blipFill>
        <p:spPr>
          <a:xfrm>
            <a:off x="114475" y="4626026"/>
            <a:ext cx="1873076" cy="374615"/>
          </a:xfrm>
          <a:prstGeom prst="rect">
            <a:avLst/>
          </a:prstGeom>
          <a:noFill/>
          <a:ln>
            <a:noFill/>
          </a:ln>
        </p:spPr>
      </p:pic>
      <p:sp>
        <p:nvSpPr>
          <p:cNvPr id="47" name="Google Shape;47;p22"/>
          <p:cNvSpPr txBox="1"/>
          <p:nvPr>
            <p:ph idx="12" type="sldNum"/>
          </p:nvPr>
        </p:nvSpPr>
        <p:spPr>
          <a:xfrm>
            <a:off x="7093528" y="3602182"/>
            <a:ext cx="1935998" cy="1477717"/>
          </a:xfrm>
          <a:prstGeom prst="rect">
            <a:avLst/>
          </a:prstGeom>
          <a:noFill/>
          <a:ln>
            <a:noFill/>
          </a:ln>
        </p:spPr>
        <p:txBody>
          <a:bodyPr anchorCtr="0" anchor="b" bIns="0" lIns="0" spcFirstLastPara="1" rIns="0" wrap="square" tIns="0">
            <a:noAutofit/>
          </a:bodyPr>
          <a:lstStyle>
            <a:lvl1pPr indent="0" lvl="0" marL="0" algn="r">
              <a:spcBef>
                <a:spcPts val="0"/>
              </a:spcBef>
              <a:buNone/>
              <a:defRPr sz="7200">
                <a:solidFill>
                  <a:schemeClr val="dk1"/>
                </a:solidFill>
                <a:latin typeface="Impact"/>
                <a:ea typeface="Impact"/>
                <a:cs typeface="Impact"/>
                <a:sym typeface="Impact"/>
              </a:defRPr>
            </a:lvl1pPr>
            <a:lvl2pPr indent="0" lvl="1" marL="0" algn="r">
              <a:spcBef>
                <a:spcPts val="0"/>
              </a:spcBef>
              <a:buNone/>
              <a:defRPr sz="7200">
                <a:solidFill>
                  <a:schemeClr val="dk1"/>
                </a:solidFill>
                <a:latin typeface="Impact"/>
                <a:ea typeface="Impact"/>
                <a:cs typeface="Impact"/>
                <a:sym typeface="Impact"/>
              </a:defRPr>
            </a:lvl2pPr>
            <a:lvl3pPr indent="0" lvl="2" marL="0" algn="r">
              <a:spcBef>
                <a:spcPts val="0"/>
              </a:spcBef>
              <a:buNone/>
              <a:defRPr sz="7200">
                <a:solidFill>
                  <a:schemeClr val="dk1"/>
                </a:solidFill>
                <a:latin typeface="Impact"/>
                <a:ea typeface="Impact"/>
                <a:cs typeface="Impact"/>
                <a:sym typeface="Impact"/>
              </a:defRPr>
            </a:lvl3pPr>
            <a:lvl4pPr indent="0" lvl="3" marL="0" algn="r">
              <a:spcBef>
                <a:spcPts val="0"/>
              </a:spcBef>
              <a:buNone/>
              <a:defRPr sz="7200">
                <a:solidFill>
                  <a:schemeClr val="dk1"/>
                </a:solidFill>
                <a:latin typeface="Impact"/>
                <a:ea typeface="Impact"/>
                <a:cs typeface="Impact"/>
                <a:sym typeface="Impact"/>
              </a:defRPr>
            </a:lvl4pPr>
            <a:lvl5pPr indent="0" lvl="4" marL="0" algn="r">
              <a:spcBef>
                <a:spcPts val="0"/>
              </a:spcBef>
              <a:buNone/>
              <a:defRPr sz="7200">
                <a:solidFill>
                  <a:schemeClr val="dk1"/>
                </a:solidFill>
                <a:latin typeface="Impact"/>
                <a:ea typeface="Impact"/>
                <a:cs typeface="Impact"/>
                <a:sym typeface="Impact"/>
              </a:defRPr>
            </a:lvl5pPr>
            <a:lvl6pPr indent="0" lvl="5" marL="0" algn="r">
              <a:spcBef>
                <a:spcPts val="0"/>
              </a:spcBef>
              <a:buNone/>
              <a:defRPr sz="7200">
                <a:solidFill>
                  <a:schemeClr val="dk1"/>
                </a:solidFill>
                <a:latin typeface="Impact"/>
                <a:ea typeface="Impact"/>
                <a:cs typeface="Impact"/>
                <a:sym typeface="Impact"/>
              </a:defRPr>
            </a:lvl6pPr>
            <a:lvl7pPr indent="0" lvl="6" marL="0" algn="r">
              <a:spcBef>
                <a:spcPts val="0"/>
              </a:spcBef>
              <a:buNone/>
              <a:defRPr sz="7200">
                <a:solidFill>
                  <a:schemeClr val="dk1"/>
                </a:solidFill>
                <a:latin typeface="Impact"/>
                <a:ea typeface="Impact"/>
                <a:cs typeface="Impact"/>
                <a:sym typeface="Impact"/>
              </a:defRPr>
            </a:lvl7pPr>
            <a:lvl8pPr indent="0" lvl="7" marL="0" algn="r">
              <a:spcBef>
                <a:spcPts val="0"/>
              </a:spcBef>
              <a:buNone/>
              <a:defRPr sz="7200">
                <a:solidFill>
                  <a:schemeClr val="dk1"/>
                </a:solidFill>
                <a:latin typeface="Impact"/>
                <a:ea typeface="Impact"/>
                <a:cs typeface="Impact"/>
                <a:sym typeface="Impact"/>
              </a:defRPr>
            </a:lvl8pPr>
            <a:lvl9pPr indent="0" lvl="8" marL="0" algn="r">
              <a:spcBef>
                <a:spcPts val="0"/>
              </a:spcBef>
              <a:buNone/>
              <a:defRPr sz="7200">
                <a:solidFill>
                  <a:schemeClr val="dk1"/>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cxnSp>
        <p:nvCxnSpPr>
          <p:cNvPr id="48" name="Google Shape;48;p22"/>
          <p:cNvCxnSpPr/>
          <p:nvPr/>
        </p:nvCxnSpPr>
        <p:spPr>
          <a:xfrm>
            <a:off x="0" y="1078706"/>
            <a:ext cx="9144000" cy="0"/>
          </a:xfrm>
          <a:prstGeom prst="straightConnector1">
            <a:avLst/>
          </a:prstGeom>
          <a:noFill/>
          <a:ln cap="flat" cmpd="sng" w="9525">
            <a:solidFill>
              <a:srgbClr val="FFC000"/>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828679"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05EAE"/>
              </a:buClr>
              <a:buSzPts val="3600"/>
              <a:buFont typeface="Poppins"/>
              <a:buNone/>
              <a:defRPr>
                <a:solidFill>
                  <a:srgbClr val="005EAE"/>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2" type="sldNum"/>
          </p:nvPr>
        </p:nvSpPr>
        <p:spPr>
          <a:xfrm>
            <a:off x="7093528" y="3602182"/>
            <a:ext cx="1935998" cy="1477717"/>
          </a:xfrm>
          <a:prstGeom prst="rect">
            <a:avLst/>
          </a:prstGeom>
          <a:noFill/>
          <a:ln>
            <a:noFill/>
          </a:ln>
        </p:spPr>
        <p:txBody>
          <a:bodyPr anchorCtr="0" anchor="b" bIns="0" lIns="0" spcFirstLastPara="1" rIns="0" wrap="square" tIns="0">
            <a:noAutofit/>
          </a:bodyPr>
          <a:lstStyle>
            <a:lvl1pPr indent="0" lvl="0" marL="0" algn="r">
              <a:spcBef>
                <a:spcPts val="0"/>
              </a:spcBef>
              <a:buNone/>
              <a:defRPr sz="7200">
                <a:solidFill>
                  <a:schemeClr val="dk1"/>
                </a:solidFill>
                <a:latin typeface="Impact"/>
                <a:ea typeface="Impact"/>
                <a:cs typeface="Impact"/>
                <a:sym typeface="Impact"/>
              </a:defRPr>
            </a:lvl1pPr>
            <a:lvl2pPr indent="0" lvl="1" marL="0" algn="r">
              <a:spcBef>
                <a:spcPts val="0"/>
              </a:spcBef>
              <a:buNone/>
              <a:defRPr sz="7200">
                <a:solidFill>
                  <a:schemeClr val="dk1"/>
                </a:solidFill>
                <a:latin typeface="Impact"/>
                <a:ea typeface="Impact"/>
                <a:cs typeface="Impact"/>
                <a:sym typeface="Impact"/>
              </a:defRPr>
            </a:lvl2pPr>
            <a:lvl3pPr indent="0" lvl="2" marL="0" algn="r">
              <a:spcBef>
                <a:spcPts val="0"/>
              </a:spcBef>
              <a:buNone/>
              <a:defRPr sz="7200">
                <a:solidFill>
                  <a:schemeClr val="dk1"/>
                </a:solidFill>
                <a:latin typeface="Impact"/>
                <a:ea typeface="Impact"/>
                <a:cs typeface="Impact"/>
                <a:sym typeface="Impact"/>
              </a:defRPr>
            </a:lvl3pPr>
            <a:lvl4pPr indent="0" lvl="3" marL="0" algn="r">
              <a:spcBef>
                <a:spcPts val="0"/>
              </a:spcBef>
              <a:buNone/>
              <a:defRPr sz="7200">
                <a:solidFill>
                  <a:schemeClr val="dk1"/>
                </a:solidFill>
                <a:latin typeface="Impact"/>
                <a:ea typeface="Impact"/>
                <a:cs typeface="Impact"/>
                <a:sym typeface="Impact"/>
              </a:defRPr>
            </a:lvl4pPr>
            <a:lvl5pPr indent="0" lvl="4" marL="0" algn="r">
              <a:spcBef>
                <a:spcPts val="0"/>
              </a:spcBef>
              <a:buNone/>
              <a:defRPr sz="7200">
                <a:solidFill>
                  <a:schemeClr val="dk1"/>
                </a:solidFill>
                <a:latin typeface="Impact"/>
                <a:ea typeface="Impact"/>
                <a:cs typeface="Impact"/>
                <a:sym typeface="Impact"/>
              </a:defRPr>
            </a:lvl5pPr>
            <a:lvl6pPr indent="0" lvl="5" marL="0" algn="r">
              <a:spcBef>
                <a:spcPts val="0"/>
              </a:spcBef>
              <a:buNone/>
              <a:defRPr sz="7200">
                <a:solidFill>
                  <a:schemeClr val="dk1"/>
                </a:solidFill>
                <a:latin typeface="Impact"/>
                <a:ea typeface="Impact"/>
                <a:cs typeface="Impact"/>
                <a:sym typeface="Impact"/>
              </a:defRPr>
            </a:lvl6pPr>
            <a:lvl7pPr indent="0" lvl="6" marL="0" algn="r">
              <a:spcBef>
                <a:spcPts val="0"/>
              </a:spcBef>
              <a:buNone/>
              <a:defRPr sz="7200">
                <a:solidFill>
                  <a:schemeClr val="dk1"/>
                </a:solidFill>
                <a:latin typeface="Impact"/>
                <a:ea typeface="Impact"/>
                <a:cs typeface="Impact"/>
                <a:sym typeface="Impact"/>
              </a:defRPr>
            </a:lvl7pPr>
            <a:lvl8pPr indent="0" lvl="7" marL="0" algn="r">
              <a:spcBef>
                <a:spcPts val="0"/>
              </a:spcBef>
              <a:buNone/>
              <a:defRPr sz="7200">
                <a:solidFill>
                  <a:schemeClr val="dk1"/>
                </a:solidFill>
                <a:latin typeface="Impact"/>
                <a:ea typeface="Impact"/>
                <a:cs typeface="Impact"/>
                <a:sym typeface="Impact"/>
              </a:defRPr>
            </a:lvl8pPr>
            <a:lvl9pPr indent="0" lvl="8" marL="0" algn="r">
              <a:spcBef>
                <a:spcPts val="0"/>
              </a:spcBef>
              <a:buNone/>
              <a:defRPr sz="7200">
                <a:solidFill>
                  <a:schemeClr val="dk1"/>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mp; 2 Column Content 20pt" showMasterSp="0">
  <p:cSld name="1_Title &amp; 2 Column Content 20pt">
    <p:spTree>
      <p:nvGrpSpPr>
        <p:cNvPr id="52" name="Shape 52"/>
        <p:cNvGrpSpPr/>
        <p:nvPr/>
      </p:nvGrpSpPr>
      <p:grpSpPr>
        <a:xfrm>
          <a:off x="0" y="0"/>
          <a:ext cx="0" cy="0"/>
          <a:chOff x="0" y="0"/>
          <a:chExt cx="0" cy="0"/>
        </a:xfrm>
      </p:grpSpPr>
      <p:sp>
        <p:nvSpPr>
          <p:cNvPr id="53" name="Google Shape;53;p24"/>
          <p:cNvSpPr/>
          <p:nvPr/>
        </p:nvSpPr>
        <p:spPr>
          <a:xfrm>
            <a:off x="0" y="4545078"/>
            <a:ext cx="9144000" cy="597231"/>
          </a:xfrm>
          <a:prstGeom prst="rect">
            <a:avLst/>
          </a:prstGeom>
          <a:solidFill>
            <a:srgbClr val="0E73B9"/>
          </a:solidFill>
          <a:ln cap="flat" cmpd="sng" w="57150">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sz="1000">
              <a:solidFill>
                <a:schemeClr val="lt1"/>
              </a:solidFill>
              <a:latin typeface="Calibri"/>
              <a:ea typeface="Calibri"/>
              <a:cs typeface="Calibri"/>
              <a:sym typeface="Calibri"/>
            </a:endParaRPr>
          </a:p>
        </p:txBody>
      </p:sp>
      <p:sp>
        <p:nvSpPr>
          <p:cNvPr id="54" name="Google Shape;54;p24"/>
          <p:cNvSpPr txBox="1"/>
          <p:nvPr>
            <p:ph type="title"/>
          </p:nvPr>
        </p:nvSpPr>
        <p:spPr>
          <a:xfrm>
            <a:off x="828679" y="270000"/>
            <a:ext cx="7500939" cy="421200"/>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0E73B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4"/>
          <p:cNvSpPr txBox="1"/>
          <p:nvPr>
            <p:ph idx="1" type="body"/>
          </p:nvPr>
        </p:nvSpPr>
        <p:spPr>
          <a:xfrm>
            <a:off x="828676" y="1410809"/>
            <a:ext cx="7527924" cy="2732569"/>
          </a:xfrm>
          <a:prstGeom prst="rect">
            <a:avLst/>
          </a:prstGeom>
          <a:noFill/>
          <a:ln>
            <a:noFill/>
          </a:ln>
        </p:spPr>
        <p:txBody>
          <a:bodyPr anchorCtr="0" anchor="t" bIns="0" lIns="0" spcFirstLastPara="1" rIns="0" wrap="square" tIns="0">
            <a:noAutofit/>
          </a:bodyPr>
          <a:lstStyle>
            <a:lvl1pPr indent="-228600" lvl="0" marL="457200" algn="l">
              <a:spcBef>
                <a:spcPts val="900"/>
              </a:spcBef>
              <a:spcAft>
                <a:spcPts val="0"/>
              </a:spcAft>
              <a:buClr>
                <a:schemeClr val="dk2"/>
              </a:buClr>
              <a:buSzPts val="2000"/>
              <a:buFont typeface="Arial"/>
              <a:buNone/>
              <a:defRPr b="1" sz="2000"/>
            </a:lvl1pPr>
            <a:lvl2pPr indent="-355600" lvl="1" marL="914400" algn="l">
              <a:spcBef>
                <a:spcPts val="1134"/>
              </a:spcBef>
              <a:spcAft>
                <a:spcPts val="0"/>
              </a:spcAft>
              <a:buSzPts val="2000"/>
              <a:buFont typeface="EB Garamond"/>
              <a:buChar char="‒"/>
              <a:defRPr sz="2000"/>
            </a:lvl2pPr>
            <a:lvl3pPr indent="-355600" lvl="2" marL="1371600" algn="l">
              <a:spcBef>
                <a:spcPts val="1134"/>
              </a:spcBef>
              <a:spcAft>
                <a:spcPts val="0"/>
              </a:spcAft>
              <a:buSzPts val="2000"/>
              <a:buFont typeface="Arial"/>
              <a:buChar char="»"/>
              <a:defRPr sz="2000"/>
            </a:lvl3pPr>
            <a:lvl4pPr indent="-355600" lvl="3" marL="1828800" algn="l">
              <a:spcBef>
                <a:spcPts val="1134"/>
              </a:spcBef>
              <a:spcAft>
                <a:spcPts val="0"/>
              </a:spcAft>
              <a:buSzPts val="2000"/>
              <a:buChar char="‒"/>
              <a:defRPr sz="2000"/>
            </a:lvl4pPr>
            <a:lvl5pPr indent="-355600" lvl="4" marL="2286000" algn="l">
              <a:spcBef>
                <a:spcPts val="1134"/>
              </a:spcBef>
              <a:spcAft>
                <a:spcPts val="0"/>
              </a:spcAft>
              <a:buSzPts val="2000"/>
              <a:buChar char="»"/>
              <a:defRPr sz="20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 name="Google Shape;56;p24"/>
          <p:cNvSpPr txBox="1"/>
          <p:nvPr>
            <p:ph idx="2" type="body"/>
          </p:nvPr>
        </p:nvSpPr>
        <p:spPr>
          <a:xfrm>
            <a:off x="828675" y="685802"/>
            <a:ext cx="7500938" cy="207169"/>
          </a:xfrm>
          <a:prstGeom prst="rect">
            <a:avLst/>
          </a:prstGeom>
          <a:noFill/>
          <a:ln>
            <a:noFill/>
          </a:ln>
        </p:spPr>
        <p:txBody>
          <a:bodyPr anchorCtr="0" anchor="t" bIns="0" lIns="0" spcFirstLastPara="1" rIns="0" wrap="square" tIns="0">
            <a:noAutofit/>
          </a:bodyPr>
          <a:lstStyle>
            <a:lvl1pPr indent="-228600" lvl="0" marL="457200" algn="l">
              <a:spcBef>
                <a:spcPts val="1417"/>
              </a:spcBef>
              <a:spcAft>
                <a:spcPts val="0"/>
              </a:spcAft>
              <a:buClr>
                <a:srgbClr val="005EAE"/>
              </a:buClr>
              <a:buSzPts val="1600"/>
              <a:buNone/>
              <a:defRPr b="0" sz="1600">
                <a:solidFill>
                  <a:srgbClr val="005EAE"/>
                </a:solidFill>
              </a:defRPr>
            </a:lvl1pPr>
            <a:lvl2pPr indent="-342900" lvl="1" marL="914400" algn="l">
              <a:spcBef>
                <a:spcPts val="1134"/>
              </a:spcBef>
              <a:spcAft>
                <a:spcPts val="0"/>
              </a:spcAft>
              <a:buSzPts val="1800"/>
              <a:buChar char="–"/>
              <a:defRPr/>
            </a:lvl2pPr>
            <a:lvl3pPr indent="-342900" lvl="2" marL="1371600" algn="l">
              <a:spcBef>
                <a:spcPts val="1134"/>
              </a:spcBef>
              <a:spcAft>
                <a:spcPts val="0"/>
              </a:spcAft>
              <a:buSzPts val="1800"/>
              <a:buChar char="•"/>
              <a:defRPr/>
            </a:lvl3pPr>
            <a:lvl4pPr indent="-342900" lvl="3" marL="1828800" algn="l">
              <a:spcBef>
                <a:spcPts val="1134"/>
              </a:spcBef>
              <a:spcAft>
                <a:spcPts val="0"/>
              </a:spcAft>
              <a:buSzPts val="1800"/>
              <a:buChar char="‒"/>
              <a:defRPr/>
            </a:lvl4pPr>
            <a:lvl5pPr indent="-342900" lvl="4" marL="2286000" algn="l">
              <a:spcBef>
                <a:spcPts val="1134"/>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57" name="Google Shape;57;p24"/>
          <p:cNvPicPr preferRelativeResize="0"/>
          <p:nvPr/>
        </p:nvPicPr>
        <p:blipFill rotWithShape="1">
          <a:blip r:embed="rId2">
            <a:alphaModFix/>
          </a:blip>
          <a:srcRect b="0" l="0" r="0" t="0"/>
          <a:stretch/>
        </p:blipFill>
        <p:spPr>
          <a:xfrm>
            <a:off x="114475" y="4626026"/>
            <a:ext cx="1873076" cy="374615"/>
          </a:xfrm>
          <a:prstGeom prst="rect">
            <a:avLst/>
          </a:prstGeom>
          <a:noFill/>
          <a:ln>
            <a:noFill/>
          </a:ln>
        </p:spPr>
      </p:pic>
      <p:sp>
        <p:nvSpPr>
          <p:cNvPr id="58" name="Google Shape;58;p24"/>
          <p:cNvSpPr txBox="1"/>
          <p:nvPr>
            <p:ph idx="12" type="sldNum"/>
          </p:nvPr>
        </p:nvSpPr>
        <p:spPr>
          <a:xfrm>
            <a:off x="7093528" y="3602182"/>
            <a:ext cx="1935998" cy="1477717"/>
          </a:xfrm>
          <a:prstGeom prst="rect">
            <a:avLst/>
          </a:prstGeom>
          <a:noFill/>
          <a:ln>
            <a:noFill/>
          </a:ln>
        </p:spPr>
        <p:txBody>
          <a:bodyPr anchorCtr="0" anchor="b" bIns="0" lIns="0" spcFirstLastPara="1" rIns="0" wrap="square" tIns="0">
            <a:noAutofit/>
          </a:bodyPr>
          <a:lstStyle>
            <a:lvl1pPr indent="0" lvl="0" marL="0" algn="r">
              <a:spcBef>
                <a:spcPts val="0"/>
              </a:spcBef>
              <a:buNone/>
              <a:defRPr sz="7200">
                <a:solidFill>
                  <a:schemeClr val="dk1"/>
                </a:solidFill>
                <a:latin typeface="Impact"/>
                <a:ea typeface="Impact"/>
                <a:cs typeface="Impact"/>
                <a:sym typeface="Impact"/>
              </a:defRPr>
            </a:lvl1pPr>
            <a:lvl2pPr indent="0" lvl="1" marL="0" algn="r">
              <a:spcBef>
                <a:spcPts val="0"/>
              </a:spcBef>
              <a:buNone/>
              <a:defRPr sz="7200">
                <a:solidFill>
                  <a:schemeClr val="dk1"/>
                </a:solidFill>
                <a:latin typeface="Impact"/>
                <a:ea typeface="Impact"/>
                <a:cs typeface="Impact"/>
                <a:sym typeface="Impact"/>
              </a:defRPr>
            </a:lvl2pPr>
            <a:lvl3pPr indent="0" lvl="2" marL="0" algn="r">
              <a:spcBef>
                <a:spcPts val="0"/>
              </a:spcBef>
              <a:buNone/>
              <a:defRPr sz="7200">
                <a:solidFill>
                  <a:schemeClr val="dk1"/>
                </a:solidFill>
                <a:latin typeface="Impact"/>
                <a:ea typeface="Impact"/>
                <a:cs typeface="Impact"/>
                <a:sym typeface="Impact"/>
              </a:defRPr>
            </a:lvl3pPr>
            <a:lvl4pPr indent="0" lvl="3" marL="0" algn="r">
              <a:spcBef>
                <a:spcPts val="0"/>
              </a:spcBef>
              <a:buNone/>
              <a:defRPr sz="7200">
                <a:solidFill>
                  <a:schemeClr val="dk1"/>
                </a:solidFill>
                <a:latin typeface="Impact"/>
                <a:ea typeface="Impact"/>
                <a:cs typeface="Impact"/>
                <a:sym typeface="Impact"/>
              </a:defRPr>
            </a:lvl4pPr>
            <a:lvl5pPr indent="0" lvl="4" marL="0" algn="r">
              <a:spcBef>
                <a:spcPts val="0"/>
              </a:spcBef>
              <a:buNone/>
              <a:defRPr sz="7200">
                <a:solidFill>
                  <a:schemeClr val="dk1"/>
                </a:solidFill>
                <a:latin typeface="Impact"/>
                <a:ea typeface="Impact"/>
                <a:cs typeface="Impact"/>
                <a:sym typeface="Impact"/>
              </a:defRPr>
            </a:lvl5pPr>
            <a:lvl6pPr indent="0" lvl="5" marL="0" algn="r">
              <a:spcBef>
                <a:spcPts val="0"/>
              </a:spcBef>
              <a:buNone/>
              <a:defRPr sz="7200">
                <a:solidFill>
                  <a:schemeClr val="dk1"/>
                </a:solidFill>
                <a:latin typeface="Impact"/>
                <a:ea typeface="Impact"/>
                <a:cs typeface="Impact"/>
                <a:sym typeface="Impact"/>
              </a:defRPr>
            </a:lvl6pPr>
            <a:lvl7pPr indent="0" lvl="6" marL="0" algn="r">
              <a:spcBef>
                <a:spcPts val="0"/>
              </a:spcBef>
              <a:buNone/>
              <a:defRPr sz="7200">
                <a:solidFill>
                  <a:schemeClr val="dk1"/>
                </a:solidFill>
                <a:latin typeface="Impact"/>
                <a:ea typeface="Impact"/>
                <a:cs typeface="Impact"/>
                <a:sym typeface="Impact"/>
              </a:defRPr>
            </a:lvl7pPr>
            <a:lvl8pPr indent="0" lvl="7" marL="0" algn="r">
              <a:spcBef>
                <a:spcPts val="0"/>
              </a:spcBef>
              <a:buNone/>
              <a:defRPr sz="7200">
                <a:solidFill>
                  <a:schemeClr val="dk1"/>
                </a:solidFill>
                <a:latin typeface="Impact"/>
                <a:ea typeface="Impact"/>
                <a:cs typeface="Impact"/>
                <a:sym typeface="Impact"/>
              </a:defRPr>
            </a:lvl8pPr>
            <a:lvl9pPr indent="0" lvl="8" marL="0" algn="r">
              <a:spcBef>
                <a:spcPts val="0"/>
              </a:spcBef>
              <a:buNone/>
              <a:defRPr sz="7200">
                <a:solidFill>
                  <a:schemeClr val="dk1"/>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cxnSp>
        <p:nvCxnSpPr>
          <p:cNvPr id="59" name="Google Shape;59;p24"/>
          <p:cNvCxnSpPr/>
          <p:nvPr/>
        </p:nvCxnSpPr>
        <p:spPr>
          <a:xfrm>
            <a:off x="0" y="1078706"/>
            <a:ext cx="9144000" cy="0"/>
          </a:xfrm>
          <a:prstGeom prst="straightConnector1">
            <a:avLst/>
          </a:prstGeom>
          <a:noFill/>
          <a:ln cap="flat" cmpd="sng" w="9525">
            <a:solidFill>
              <a:srgbClr val="FFC000"/>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 name="Shape 6"/>
        <p:cNvGrpSpPr/>
        <p:nvPr/>
      </p:nvGrpSpPr>
      <p:grpSpPr>
        <a:xfrm>
          <a:off x="0" y="0"/>
          <a:ext cx="0" cy="0"/>
          <a:chOff x="0" y="0"/>
          <a:chExt cx="0" cy="0"/>
        </a:xfrm>
      </p:grpSpPr>
      <p:sp>
        <p:nvSpPr>
          <p:cNvPr id="7" name="Google Shape;7;p17"/>
          <p:cNvSpPr txBox="1"/>
          <p:nvPr>
            <p:ph type="title"/>
          </p:nvPr>
        </p:nvSpPr>
        <p:spPr>
          <a:xfrm>
            <a:off x="828679" y="270000"/>
            <a:ext cx="7500939" cy="4212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rgbClr val="0E73B9"/>
              </a:buClr>
              <a:buSzPts val="3600"/>
              <a:buFont typeface="Poppins"/>
              <a:buNone/>
              <a:defRPr b="0" i="0" sz="3600" u="none" cap="none" strike="noStrike">
                <a:solidFill>
                  <a:srgbClr val="0E73B9"/>
                </a:solidFill>
                <a:latin typeface="Poppins"/>
                <a:ea typeface="Poppins"/>
                <a:cs typeface="Poppins"/>
                <a:sym typeface="Poppi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7"/>
          <p:cNvSpPr txBox="1"/>
          <p:nvPr>
            <p:ph idx="1" type="body"/>
          </p:nvPr>
        </p:nvSpPr>
        <p:spPr>
          <a:xfrm>
            <a:off x="828675" y="1403663"/>
            <a:ext cx="7500938" cy="3072600"/>
          </a:xfrm>
          <a:prstGeom prst="rect">
            <a:avLst/>
          </a:prstGeom>
          <a:noFill/>
          <a:ln>
            <a:noFill/>
          </a:ln>
        </p:spPr>
        <p:txBody>
          <a:bodyPr anchorCtr="0" anchor="t" bIns="0" lIns="0" spcFirstLastPara="1" rIns="0" wrap="square" tIns="0">
            <a:noAutofit/>
          </a:bodyPr>
          <a:lstStyle>
            <a:lvl1pPr indent="-228600" lvl="0" marL="457200" marR="0" rtl="0" algn="l">
              <a:spcBef>
                <a:spcPts val="1417"/>
              </a:spcBef>
              <a:spcAft>
                <a:spcPts val="0"/>
              </a:spcAft>
              <a:buClr>
                <a:schemeClr val="dk1"/>
              </a:buClr>
              <a:buSzPts val="2000"/>
              <a:buFont typeface="Arial"/>
              <a:buNone/>
              <a:defRPr b="1" i="0" sz="2000" u="none" cap="none" strike="noStrike">
                <a:solidFill>
                  <a:schemeClr val="dk1"/>
                </a:solidFill>
                <a:latin typeface="Poppins"/>
                <a:ea typeface="Poppins"/>
                <a:cs typeface="Poppins"/>
                <a:sym typeface="Poppins"/>
              </a:defRPr>
            </a:lvl1pPr>
            <a:lvl2pPr indent="-355600" lvl="1" marL="914400" marR="0" rtl="0" algn="l">
              <a:spcBef>
                <a:spcPts val="1134"/>
              </a:spcBef>
              <a:spcAft>
                <a:spcPts val="0"/>
              </a:spcAft>
              <a:buClr>
                <a:schemeClr val="dk2"/>
              </a:buClr>
              <a:buSzPts val="2000"/>
              <a:buFont typeface="Arial"/>
              <a:buChar char="–"/>
              <a:defRPr b="0" i="0" sz="2000" u="none" cap="none" strike="noStrike">
                <a:solidFill>
                  <a:schemeClr val="dk1"/>
                </a:solidFill>
                <a:latin typeface="Poppins"/>
                <a:ea typeface="Poppins"/>
                <a:cs typeface="Poppins"/>
                <a:sym typeface="Poppins"/>
              </a:defRPr>
            </a:lvl2pPr>
            <a:lvl3pPr indent="-355600" lvl="2" marL="1371600" marR="0" rtl="0" algn="l">
              <a:spcBef>
                <a:spcPts val="1134"/>
              </a:spcBef>
              <a:spcAft>
                <a:spcPts val="0"/>
              </a:spcAft>
              <a:buClr>
                <a:schemeClr val="dk2"/>
              </a:buClr>
              <a:buSzPts val="2000"/>
              <a:buFont typeface="Arial"/>
              <a:buChar char="•"/>
              <a:defRPr b="0" i="0" sz="2000" u="none" cap="none" strike="noStrike">
                <a:solidFill>
                  <a:schemeClr val="dk1"/>
                </a:solidFill>
                <a:latin typeface="Poppins"/>
                <a:ea typeface="Poppins"/>
                <a:cs typeface="Poppins"/>
                <a:sym typeface="Poppins"/>
              </a:defRPr>
            </a:lvl3pPr>
            <a:lvl4pPr indent="-355600" lvl="3" marL="1828800" marR="0" rtl="0" algn="l">
              <a:spcBef>
                <a:spcPts val="1134"/>
              </a:spcBef>
              <a:spcAft>
                <a:spcPts val="0"/>
              </a:spcAft>
              <a:buClr>
                <a:schemeClr val="dk2"/>
              </a:buClr>
              <a:buSzPts val="2000"/>
              <a:buFont typeface="EB Garamond"/>
              <a:buChar char="‒"/>
              <a:defRPr b="0" i="0" sz="2000" u="none" cap="none" strike="noStrike">
                <a:solidFill>
                  <a:schemeClr val="dk1"/>
                </a:solidFill>
                <a:latin typeface="Poppins"/>
                <a:ea typeface="Poppins"/>
                <a:cs typeface="Poppins"/>
                <a:sym typeface="Poppins"/>
              </a:defRPr>
            </a:lvl4pPr>
            <a:lvl5pPr indent="-355600" lvl="4" marL="2286000" marR="0" rtl="0" algn="l">
              <a:spcBef>
                <a:spcPts val="1134"/>
              </a:spcBef>
              <a:spcAft>
                <a:spcPts val="0"/>
              </a:spcAft>
              <a:buClr>
                <a:schemeClr val="dk2"/>
              </a:buClr>
              <a:buSzPts val="2000"/>
              <a:buFont typeface="Arial"/>
              <a:buChar char="»"/>
              <a:defRPr b="0" i="0" sz="2000" u="none" cap="none" strike="noStrike">
                <a:solidFill>
                  <a:schemeClr val="dk1"/>
                </a:solidFill>
                <a:latin typeface="Poppins"/>
                <a:ea typeface="Poppins"/>
                <a:cs typeface="Poppins"/>
                <a:sym typeface="Poppin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 name="Google Shape;9;p17"/>
          <p:cNvSpPr/>
          <p:nvPr/>
        </p:nvSpPr>
        <p:spPr>
          <a:xfrm>
            <a:off x="0" y="4545078"/>
            <a:ext cx="9144000" cy="597231"/>
          </a:xfrm>
          <a:prstGeom prst="rect">
            <a:avLst/>
          </a:prstGeom>
          <a:solidFill>
            <a:srgbClr val="0E73B9"/>
          </a:solidFill>
          <a:ln cap="flat" cmpd="sng" w="57150">
            <a:solidFill>
              <a:srgbClr val="FFC000"/>
            </a:solidFill>
            <a:prstDash val="solid"/>
            <a:round/>
            <a:headEnd len="sm" w="sm" type="none"/>
            <a:tailEnd len="sm" w="sm" type="none"/>
          </a:ln>
        </p:spPr>
        <p:txBody>
          <a:bodyPr anchorCtr="0" anchor="t" bIns="45700" lIns="91425" spcFirstLastPara="1" rIns="91425" wrap="square" tIns="45700">
            <a:noAutofit/>
          </a:bodyPr>
          <a:lstStyle/>
          <a:p>
            <a:pPr indent="0" lvl="0" marL="727075" marR="0" rtl="0" algn="l">
              <a:spcBef>
                <a:spcPts val="0"/>
              </a:spcBef>
              <a:spcAft>
                <a:spcPts val="0"/>
              </a:spcAft>
              <a:buNone/>
            </a:pPr>
            <a:r>
              <a:t/>
            </a:r>
            <a:endParaRPr b="0" i="0" sz="1000" u="none" cap="none" strike="noStrike">
              <a:solidFill>
                <a:schemeClr val="lt1"/>
              </a:solidFill>
              <a:latin typeface="Calibri"/>
              <a:ea typeface="Calibri"/>
              <a:cs typeface="Calibri"/>
              <a:sym typeface="Calibri"/>
            </a:endParaRPr>
          </a:p>
        </p:txBody>
      </p:sp>
      <p:pic>
        <p:nvPicPr>
          <p:cNvPr id="10" name="Google Shape;10;p17"/>
          <p:cNvPicPr preferRelativeResize="0"/>
          <p:nvPr/>
        </p:nvPicPr>
        <p:blipFill rotWithShape="1">
          <a:blip r:embed="rId1">
            <a:alphaModFix/>
          </a:blip>
          <a:srcRect b="0" l="0" r="0" t="0"/>
          <a:stretch/>
        </p:blipFill>
        <p:spPr>
          <a:xfrm>
            <a:off x="114475" y="4626026"/>
            <a:ext cx="1873076" cy="374615"/>
          </a:xfrm>
          <a:prstGeom prst="rect">
            <a:avLst/>
          </a:prstGeom>
          <a:noFill/>
          <a:ln>
            <a:noFill/>
          </a:ln>
        </p:spPr>
      </p:pic>
      <p:sp>
        <p:nvSpPr>
          <p:cNvPr id="11" name="Google Shape;11;p17"/>
          <p:cNvSpPr txBox="1"/>
          <p:nvPr>
            <p:ph idx="12" type="sldNum"/>
          </p:nvPr>
        </p:nvSpPr>
        <p:spPr>
          <a:xfrm>
            <a:off x="7093528" y="3602182"/>
            <a:ext cx="1935998" cy="1477717"/>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7200" u="none" cap="none" strike="noStrike">
                <a:solidFill>
                  <a:schemeClr val="dk1"/>
                </a:solidFill>
                <a:latin typeface="Impact"/>
                <a:ea typeface="Impact"/>
                <a:cs typeface="Impact"/>
                <a:sym typeface="Impact"/>
              </a:defRPr>
            </a:lvl1pPr>
            <a:lvl2pPr indent="0" lvl="1" marL="0" marR="0" rtl="0" algn="r">
              <a:spcBef>
                <a:spcPts val="0"/>
              </a:spcBef>
              <a:buNone/>
              <a:defRPr b="0" i="0" sz="7200" u="none" cap="none" strike="noStrike">
                <a:solidFill>
                  <a:schemeClr val="dk1"/>
                </a:solidFill>
                <a:latin typeface="Impact"/>
                <a:ea typeface="Impact"/>
                <a:cs typeface="Impact"/>
                <a:sym typeface="Impact"/>
              </a:defRPr>
            </a:lvl2pPr>
            <a:lvl3pPr indent="0" lvl="2" marL="0" marR="0" rtl="0" algn="r">
              <a:spcBef>
                <a:spcPts val="0"/>
              </a:spcBef>
              <a:buNone/>
              <a:defRPr b="0" i="0" sz="7200" u="none" cap="none" strike="noStrike">
                <a:solidFill>
                  <a:schemeClr val="dk1"/>
                </a:solidFill>
                <a:latin typeface="Impact"/>
                <a:ea typeface="Impact"/>
                <a:cs typeface="Impact"/>
                <a:sym typeface="Impact"/>
              </a:defRPr>
            </a:lvl3pPr>
            <a:lvl4pPr indent="0" lvl="3" marL="0" marR="0" rtl="0" algn="r">
              <a:spcBef>
                <a:spcPts val="0"/>
              </a:spcBef>
              <a:buNone/>
              <a:defRPr b="0" i="0" sz="7200" u="none" cap="none" strike="noStrike">
                <a:solidFill>
                  <a:schemeClr val="dk1"/>
                </a:solidFill>
                <a:latin typeface="Impact"/>
                <a:ea typeface="Impact"/>
                <a:cs typeface="Impact"/>
                <a:sym typeface="Impact"/>
              </a:defRPr>
            </a:lvl4pPr>
            <a:lvl5pPr indent="0" lvl="4" marL="0" marR="0" rtl="0" algn="r">
              <a:spcBef>
                <a:spcPts val="0"/>
              </a:spcBef>
              <a:buNone/>
              <a:defRPr b="0" i="0" sz="7200" u="none" cap="none" strike="noStrike">
                <a:solidFill>
                  <a:schemeClr val="dk1"/>
                </a:solidFill>
                <a:latin typeface="Impact"/>
                <a:ea typeface="Impact"/>
                <a:cs typeface="Impact"/>
                <a:sym typeface="Impact"/>
              </a:defRPr>
            </a:lvl5pPr>
            <a:lvl6pPr indent="0" lvl="5" marL="0" marR="0" rtl="0" algn="r">
              <a:spcBef>
                <a:spcPts val="0"/>
              </a:spcBef>
              <a:buNone/>
              <a:defRPr b="0" i="0" sz="7200" u="none" cap="none" strike="noStrike">
                <a:solidFill>
                  <a:schemeClr val="dk1"/>
                </a:solidFill>
                <a:latin typeface="Impact"/>
                <a:ea typeface="Impact"/>
                <a:cs typeface="Impact"/>
                <a:sym typeface="Impact"/>
              </a:defRPr>
            </a:lvl6pPr>
            <a:lvl7pPr indent="0" lvl="6" marL="0" marR="0" rtl="0" algn="r">
              <a:spcBef>
                <a:spcPts val="0"/>
              </a:spcBef>
              <a:buNone/>
              <a:defRPr b="0" i="0" sz="7200" u="none" cap="none" strike="noStrike">
                <a:solidFill>
                  <a:schemeClr val="dk1"/>
                </a:solidFill>
                <a:latin typeface="Impact"/>
                <a:ea typeface="Impact"/>
                <a:cs typeface="Impact"/>
                <a:sym typeface="Impact"/>
              </a:defRPr>
            </a:lvl7pPr>
            <a:lvl8pPr indent="0" lvl="7" marL="0" marR="0" rtl="0" algn="r">
              <a:spcBef>
                <a:spcPts val="0"/>
              </a:spcBef>
              <a:buNone/>
              <a:defRPr b="0" i="0" sz="7200" u="none" cap="none" strike="noStrike">
                <a:solidFill>
                  <a:schemeClr val="dk1"/>
                </a:solidFill>
                <a:latin typeface="Impact"/>
                <a:ea typeface="Impact"/>
                <a:cs typeface="Impact"/>
                <a:sym typeface="Impact"/>
              </a:defRPr>
            </a:lvl8pPr>
            <a:lvl9pPr indent="0" lvl="8" marL="0" marR="0" rtl="0" algn="r">
              <a:spcBef>
                <a:spcPts val="0"/>
              </a:spcBef>
              <a:buNone/>
              <a:defRPr b="0" i="0" sz="7200" u="none" cap="none" strike="noStrike">
                <a:solidFill>
                  <a:schemeClr val="dk1"/>
                </a:solidFill>
                <a:latin typeface="Impact"/>
                <a:ea typeface="Impact"/>
                <a:cs typeface="Impact"/>
                <a:sym typeface="Impact"/>
              </a:defRPr>
            </a:lvl9pPr>
          </a:lstStyle>
          <a:p>
            <a:pPr indent="0" lvl="0" marL="0" rtl="0" algn="r">
              <a:spcBef>
                <a:spcPts val="0"/>
              </a:spcBef>
              <a:spcAft>
                <a:spcPts val="0"/>
              </a:spcAft>
              <a:buNone/>
            </a:pPr>
            <a:fld id="{00000000-1234-1234-1234-123412341234}" type="slidenum">
              <a:rPr lang="en-US"/>
              <a:t>‹#›</a:t>
            </a:fld>
            <a:endParaRPr/>
          </a:p>
        </p:txBody>
      </p:sp>
      <p:cxnSp>
        <p:nvCxnSpPr>
          <p:cNvPr id="12" name="Google Shape;12;p17"/>
          <p:cNvCxnSpPr/>
          <p:nvPr/>
        </p:nvCxnSpPr>
        <p:spPr>
          <a:xfrm>
            <a:off x="0" y="1078706"/>
            <a:ext cx="9144000" cy="0"/>
          </a:xfrm>
          <a:prstGeom prst="straightConnector1">
            <a:avLst/>
          </a:prstGeom>
          <a:noFill/>
          <a:ln cap="flat" cmpd="sng" w="9525">
            <a:solidFill>
              <a:srgbClr val="FFC000"/>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8.png"/><Relationship Id="rId11" Type="http://schemas.openxmlformats.org/officeDocument/2006/relationships/image" Target="../media/image11.png"/><Relationship Id="rId10" Type="http://schemas.openxmlformats.org/officeDocument/2006/relationships/image" Target="../media/image19.png"/><Relationship Id="rId9" Type="http://schemas.openxmlformats.org/officeDocument/2006/relationships/image" Target="../media/image6.jpg"/><Relationship Id="rId5" Type="http://schemas.openxmlformats.org/officeDocument/2006/relationships/image" Target="../media/image5.jpg"/><Relationship Id="rId6" Type="http://schemas.openxmlformats.org/officeDocument/2006/relationships/image" Target="../media/image9.png"/><Relationship Id="rId7" Type="http://schemas.openxmlformats.org/officeDocument/2006/relationships/image" Target="../media/image21.jpg"/><Relationship Id="rId8"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828673" y="2731399"/>
            <a:ext cx="7500939" cy="560904"/>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chemeClr val="accent2"/>
              </a:buClr>
              <a:buSzPts val="3600"/>
              <a:buFont typeface="Poppins"/>
              <a:buNone/>
            </a:pPr>
            <a:r>
              <a:rPr lang="en-US">
                <a:latin typeface="Poppins"/>
                <a:ea typeface="Poppins"/>
                <a:cs typeface="Poppins"/>
                <a:sym typeface="Poppins"/>
              </a:rPr>
              <a:t>Ocular Disease Detection and Classification</a:t>
            </a:r>
            <a:endParaRPr>
              <a:latin typeface="Poppins"/>
              <a:ea typeface="Poppins"/>
              <a:cs typeface="Poppins"/>
              <a:sym typeface="Poppins"/>
            </a:endParaRPr>
          </a:p>
        </p:txBody>
      </p:sp>
      <p:sp>
        <p:nvSpPr>
          <p:cNvPr id="65" name="Google Shape;65;p1"/>
          <p:cNvSpPr txBox="1"/>
          <p:nvPr>
            <p:ph idx="1" type="subTitle"/>
          </p:nvPr>
        </p:nvSpPr>
        <p:spPr>
          <a:xfrm>
            <a:off x="828674" y="3292303"/>
            <a:ext cx="7500938" cy="27135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accent2"/>
              </a:buClr>
              <a:buSzPts val="1600"/>
              <a:buNone/>
            </a:pPr>
            <a:r>
              <a:rPr lang="en-US"/>
              <a:t>u</a:t>
            </a:r>
            <a:r>
              <a:rPr lang="en-US">
                <a:latin typeface="Poppins"/>
                <a:ea typeface="Poppins"/>
                <a:cs typeface="Poppins"/>
                <a:sym typeface="Poppins"/>
              </a:rPr>
              <a:t>sing Convolutional Neural Network and Transfer Learning</a:t>
            </a:r>
            <a:endParaRPr>
              <a:latin typeface="Poppins"/>
              <a:ea typeface="Poppins"/>
              <a:cs typeface="Poppins"/>
              <a:sym typeface="Poppins"/>
            </a:endParaRPr>
          </a:p>
        </p:txBody>
      </p:sp>
      <p:sp>
        <p:nvSpPr>
          <p:cNvPr id="66" name="Google Shape;66;p1"/>
          <p:cNvSpPr txBox="1"/>
          <p:nvPr>
            <p:ph idx="2" type="body"/>
          </p:nvPr>
        </p:nvSpPr>
        <p:spPr>
          <a:xfrm>
            <a:off x="828673" y="3657375"/>
            <a:ext cx="4679325" cy="787618"/>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05EAE"/>
              </a:buClr>
              <a:buSzPts val="1600"/>
              <a:buNone/>
            </a:pPr>
            <a:r>
              <a:rPr lang="en-US"/>
              <a:t>Rashu Shrestha (23348/076)</a:t>
            </a:r>
            <a:endParaRPr/>
          </a:p>
          <a:p>
            <a:pPr indent="0" lvl="0" marL="0" rtl="0" algn="l">
              <a:spcBef>
                <a:spcPts val="0"/>
              </a:spcBef>
              <a:spcAft>
                <a:spcPts val="0"/>
              </a:spcAft>
              <a:buClr>
                <a:srgbClr val="005EAE"/>
              </a:buClr>
              <a:buSzPts val="1600"/>
              <a:buNone/>
            </a:pPr>
            <a:r>
              <a:rPr lang="en-US">
                <a:latin typeface="Poppins"/>
                <a:ea typeface="Poppins"/>
                <a:cs typeface="Poppins"/>
                <a:sym typeface="Poppins"/>
              </a:rPr>
              <a:t>Safalta Khanal (23354/076)</a:t>
            </a:r>
            <a:endParaRPr/>
          </a:p>
        </p:txBody>
      </p:sp>
      <p:sp>
        <p:nvSpPr>
          <p:cNvPr id="67" name="Google Shape;67;p1"/>
          <p:cNvSpPr/>
          <p:nvPr/>
        </p:nvSpPr>
        <p:spPr>
          <a:xfrm>
            <a:off x="5690234" y="4742151"/>
            <a:ext cx="3313728" cy="369332"/>
          </a:xfrm>
          <a:prstGeom prst="rect">
            <a:avLst/>
          </a:prstGeom>
          <a:noFill/>
          <a:ln>
            <a:noFill/>
          </a:ln>
        </p:spPr>
        <p:txBody>
          <a:bodyPr anchorCtr="0" anchor="t" bIns="45700" lIns="91425" spcFirstLastPara="1" rIns="91425" wrap="square" tIns="45700">
            <a:spAutoFit/>
          </a:bodyPr>
          <a:lstStyle/>
          <a:p>
            <a:pPr indent="0" lvl="2" marL="914400" marR="0" rtl="0" algn="l">
              <a:spcBef>
                <a:spcPts val="0"/>
              </a:spcBef>
              <a:spcAft>
                <a:spcPts val="0"/>
              </a:spcAft>
              <a:buNone/>
            </a:pPr>
            <a:r>
              <a:rPr b="0" i="0" lang="en-US" sz="1800" u="none" cap="none" strike="noStrike">
                <a:solidFill>
                  <a:schemeClr val="lt1"/>
                </a:solidFill>
                <a:latin typeface="Poppins"/>
                <a:ea typeface="Poppins"/>
                <a:cs typeface="Poppins"/>
                <a:sym typeface="Poppins"/>
              </a:rPr>
              <a:t>Date: 21/03/2024</a:t>
            </a:r>
            <a:endParaRPr b="0" i="0" sz="1800" u="none" cap="none" strike="noStrike">
              <a:solidFill>
                <a:schemeClr val="lt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560588" y="354406"/>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E73B9"/>
              </a:buClr>
              <a:buSzPts val="3600"/>
              <a:buFont typeface="Poppins"/>
              <a:buNone/>
            </a:pPr>
            <a:r>
              <a:rPr b="1" lang="en-US"/>
              <a:t>Tools Used</a:t>
            </a:r>
            <a:endParaRPr b="1"/>
          </a:p>
        </p:txBody>
      </p:sp>
      <p:sp>
        <p:nvSpPr>
          <p:cNvPr id="150" name="Google Shape;150;p10"/>
          <p:cNvSpPr txBox="1"/>
          <p:nvPr>
            <p:ph idx="12" type="sldNum"/>
          </p:nvPr>
        </p:nvSpPr>
        <p:spPr>
          <a:xfrm>
            <a:off x="7093528" y="3602182"/>
            <a:ext cx="1935998" cy="1477717"/>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51" name="Google Shape;151;p10"/>
          <p:cNvPicPr preferRelativeResize="0"/>
          <p:nvPr/>
        </p:nvPicPr>
        <p:blipFill rotWithShape="1">
          <a:blip r:embed="rId3">
            <a:alphaModFix/>
          </a:blip>
          <a:srcRect b="0" l="0" r="0" t="0"/>
          <a:stretch/>
        </p:blipFill>
        <p:spPr>
          <a:xfrm>
            <a:off x="5867450" y="1462550"/>
            <a:ext cx="1158975" cy="1159002"/>
          </a:xfrm>
          <a:prstGeom prst="rect">
            <a:avLst/>
          </a:prstGeom>
          <a:noFill/>
          <a:ln>
            <a:noFill/>
          </a:ln>
        </p:spPr>
      </p:pic>
      <p:pic>
        <p:nvPicPr>
          <p:cNvPr id="152" name="Google Shape;152;p10"/>
          <p:cNvPicPr preferRelativeResize="0"/>
          <p:nvPr/>
        </p:nvPicPr>
        <p:blipFill>
          <a:blip r:embed="rId4">
            <a:alphaModFix/>
          </a:blip>
          <a:stretch>
            <a:fillRect/>
          </a:stretch>
        </p:blipFill>
        <p:spPr>
          <a:xfrm>
            <a:off x="491300" y="1482075"/>
            <a:ext cx="1225875" cy="1225875"/>
          </a:xfrm>
          <a:prstGeom prst="rect">
            <a:avLst/>
          </a:prstGeom>
          <a:noFill/>
          <a:ln>
            <a:noFill/>
          </a:ln>
        </p:spPr>
      </p:pic>
      <p:pic>
        <p:nvPicPr>
          <p:cNvPr id="153" name="Google Shape;153;p10"/>
          <p:cNvPicPr preferRelativeResize="0"/>
          <p:nvPr/>
        </p:nvPicPr>
        <p:blipFill>
          <a:blip r:embed="rId5">
            <a:alphaModFix/>
          </a:blip>
          <a:stretch>
            <a:fillRect/>
          </a:stretch>
        </p:blipFill>
        <p:spPr>
          <a:xfrm>
            <a:off x="853525" y="3024225"/>
            <a:ext cx="952625" cy="952650"/>
          </a:xfrm>
          <a:prstGeom prst="rect">
            <a:avLst/>
          </a:prstGeom>
          <a:noFill/>
          <a:ln>
            <a:noFill/>
          </a:ln>
        </p:spPr>
      </p:pic>
      <p:pic>
        <p:nvPicPr>
          <p:cNvPr id="154" name="Google Shape;154;p10"/>
          <p:cNvPicPr preferRelativeResize="0"/>
          <p:nvPr/>
        </p:nvPicPr>
        <p:blipFill>
          <a:blip r:embed="rId6">
            <a:alphaModFix/>
          </a:blip>
          <a:stretch>
            <a:fillRect/>
          </a:stretch>
        </p:blipFill>
        <p:spPr>
          <a:xfrm>
            <a:off x="2037088" y="1717535"/>
            <a:ext cx="1936000" cy="754971"/>
          </a:xfrm>
          <a:prstGeom prst="rect">
            <a:avLst/>
          </a:prstGeom>
          <a:noFill/>
          <a:ln>
            <a:noFill/>
          </a:ln>
        </p:spPr>
      </p:pic>
      <p:pic>
        <p:nvPicPr>
          <p:cNvPr id="155" name="Google Shape;155;p10"/>
          <p:cNvPicPr preferRelativeResize="0"/>
          <p:nvPr/>
        </p:nvPicPr>
        <p:blipFill>
          <a:blip r:embed="rId7">
            <a:alphaModFix/>
          </a:blip>
          <a:stretch>
            <a:fillRect/>
          </a:stretch>
        </p:blipFill>
        <p:spPr>
          <a:xfrm>
            <a:off x="2393950" y="2937050"/>
            <a:ext cx="2272799" cy="1277351"/>
          </a:xfrm>
          <a:prstGeom prst="rect">
            <a:avLst/>
          </a:prstGeom>
          <a:noFill/>
          <a:ln>
            <a:noFill/>
          </a:ln>
        </p:spPr>
      </p:pic>
      <p:pic>
        <p:nvPicPr>
          <p:cNvPr id="156" name="Google Shape;156;p10"/>
          <p:cNvPicPr preferRelativeResize="0"/>
          <p:nvPr/>
        </p:nvPicPr>
        <p:blipFill>
          <a:blip r:embed="rId8">
            <a:alphaModFix/>
          </a:blip>
          <a:stretch>
            <a:fillRect/>
          </a:stretch>
        </p:blipFill>
        <p:spPr>
          <a:xfrm>
            <a:off x="7296525" y="1462540"/>
            <a:ext cx="1225875" cy="1159018"/>
          </a:xfrm>
          <a:prstGeom prst="rect">
            <a:avLst/>
          </a:prstGeom>
          <a:noFill/>
          <a:ln>
            <a:noFill/>
          </a:ln>
        </p:spPr>
      </p:pic>
      <p:pic>
        <p:nvPicPr>
          <p:cNvPr id="157" name="Google Shape;157;p10"/>
          <p:cNvPicPr preferRelativeResize="0"/>
          <p:nvPr/>
        </p:nvPicPr>
        <p:blipFill>
          <a:blip r:embed="rId9">
            <a:alphaModFix/>
          </a:blip>
          <a:stretch>
            <a:fillRect/>
          </a:stretch>
        </p:blipFill>
        <p:spPr>
          <a:xfrm>
            <a:off x="6722075" y="2996234"/>
            <a:ext cx="1158983" cy="1159000"/>
          </a:xfrm>
          <a:prstGeom prst="rect">
            <a:avLst/>
          </a:prstGeom>
          <a:noFill/>
          <a:ln>
            <a:noFill/>
          </a:ln>
        </p:spPr>
      </p:pic>
      <p:pic>
        <p:nvPicPr>
          <p:cNvPr id="158" name="Google Shape;158;p10"/>
          <p:cNvPicPr preferRelativeResize="0"/>
          <p:nvPr/>
        </p:nvPicPr>
        <p:blipFill>
          <a:blip r:embed="rId10">
            <a:alphaModFix/>
          </a:blip>
          <a:stretch>
            <a:fillRect/>
          </a:stretch>
        </p:blipFill>
        <p:spPr>
          <a:xfrm>
            <a:off x="4293000" y="1473350"/>
            <a:ext cx="1158975" cy="1277350"/>
          </a:xfrm>
          <a:prstGeom prst="rect">
            <a:avLst/>
          </a:prstGeom>
          <a:noFill/>
          <a:ln>
            <a:noFill/>
          </a:ln>
        </p:spPr>
      </p:pic>
      <p:pic>
        <p:nvPicPr>
          <p:cNvPr id="159" name="Google Shape;159;p10"/>
          <p:cNvPicPr preferRelativeResize="0"/>
          <p:nvPr/>
        </p:nvPicPr>
        <p:blipFill>
          <a:blip r:embed="rId11">
            <a:alphaModFix/>
          </a:blip>
          <a:stretch>
            <a:fillRect/>
          </a:stretch>
        </p:blipFill>
        <p:spPr>
          <a:xfrm>
            <a:off x="4909263" y="2836850"/>
            <a:ext cx="1570296" cy="1477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6c1b625b83_0_61"/>
          <p:cNvSpPr txBox="1"/>
          <p:nvPr>
            <p:ph type="title"/>
          </p:nvPr>
        </p:nvSpPr>
        <p:spPr>
          <a:xfrm>
            <a:off x="630054" y="416350"/>
            <a:ext cx="7500900" cy="421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US"/>
              <a:t>System Architecture</a:t>
            </a:r>
            <a:endParaRPr b="1"/>
          </a:p>
        </p:txBody>
      </p:sp>
      <p:sp>
        <p:nvSpPr>
          <p:cNvPr id="166" name="Google Shape;166;g26c1b625b83_0_61"/>
          <p:cNvSpPr txBox="1"/>
          <p:nvPr>
            <p:ph idx="12" type="sldNum"/>
          </p:nvPr>
        </p:nvSpPr>
        <p:spPr>
          <a:xfrm>
            <a:off x="7093528" y="3602182"/>
            <a:ext cx="1935900" cy="14778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67" name="Google Shape;167;g26c1b625b83_0_61"/>
          <p:cNvPicPr preferRelativeResize="0"/>
          <p:nvPr/>
        </p:nvPicPr>
        <p:blipFill>
          <a:blip r:embed="rId3">
            <a:alphaModFix/>
          </a:blip>
          <a:stretch>
            <a:fillRect/>
          </a:stretch>
        </p:blipFill>
        <p:spPr>
          <a:xfrm>
            <a:off x="1578175" y="1181950"/>
            <a:ext cx="6333099" cy="3240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423583" y="270000"/>
            <a:ext cx="7906036"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E73B9"/>
              </a:buClr>
              <a:buSzPts val="3600"/>
              <a:buFont typeface="Poppins"/>
              <a:buNone/>
            </a:pPr>
            <a:r>
              <a:rPr b="1" lang="en-US"/>
              <a:t>Deliverables</a:t>
            </a:r>
            <a:endParaRPr b="1">
              <a:latin typeface="Poppins"/>
              <a:ea typeface="Poppins"/>
              <a:cs typeface="Poppins"/>
              <a:sym typeface="Poppins"/>
            </a:endParaRPr>
          </a:p>
        </p:txBody>
      </p:sp>
      <p:sp>
        <p:nvSpPr>
          <p:cNvPr id="173" name="Google Shape;173;p11"/>
          <p:cNvSpPr txBox="1"/>
          <p:nvPr>
            <p:ph idx="12" type="sldNum"/>
          </p:nvPr>
        </p:nvSpPr>
        <p:spPr>
          <a:xfrm>
            <a:off x="6965795" y="3872346"/>
            <a:ext cx="1943681" cy="1200764"/>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74" name="Google Shape;174;p11"/>
          <p:cNvPicPr preferRelativeResize="0"/>
          <p:nvPr/>
        </p:nvPicPr>
        <p:blipFill>
          <a:blip r:embed="rId3">
            <a:alphaModFix/>
          </a:blip>
          <a:stretch>
            <a:fillRect/>
          </a:stretch>
        </p:blipFill>
        <p:spPr>
          <a:xfrm>
            <a:off x="1269300" y="1193350"/>
            <a:ext cx="6214600" cy="31857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6c1ec4989d_0_1"/>
          <p:cNvSpPr txBox="1"/>
          <p:nvPr>
            <p:ph idx="12" type="sldNum"/>
          </p:nvPr>
        </p:nvSpPr>
        <p:spPr>
          <a:xfrm>
            <a:off x="7093528" y="3602182"/>
            <a:ext cx="1935900" cy="14778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1" name="Google Shape;181;g26c1ec4989d_0_1"/>
          <p:cNvPicPr preferRelativeResize="0"/>
          <p:nvPr/>
        </p:nvPicPr>
        <p:blipFill>
          <a:blip r:embed="rId3">
            <a:alphaModFix/>
          </a:blip>
          <a:stretch>
            <a:fillRect/>
          </a:stretch>
        </p:blipFill>
        <p:spPr>
          <a:xfrm>
            <a:off x="520425" y="457200"/>
            <a:ext cx="3822050" cy="3747350"/>
          </a:xfrm>
          <a:prstGeom prst="rect">
            <a:avLst/>
          </a:prstGeom>
          <a:noFill/>
          <a:ln>
            <a:noFill/>
          </a:ln>
        </p:spPr>
      </p:pic>
      <p:pic>
        <p:nvPicPr>
          <p:cNvPr id="182" name="Google Shape;182;g26c1ec4989d_0_1"/>
          <p:cNvPicPr preferRelativeResize="0"/>
          <p:nvPr/>
        </p:nvPicPr>
        <p:blipFill>
          <a:blip r:embed="rId4">
            <a:alphaModFix/>
          </a:blip>
          <a:stretch>
            <a:fillRect/>
          </a:stretch>
        </p:blipFill>
        <p:spPr>
          <a:xfrm>
            <a:off x="4596550" y="457200"/>
            <a:ext cx="3771300" cy="37473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6c1ec4989d_0_11"/>
          <p:cNvSpPr txBox="1"/>
          <p:nvPr>
            <p:ph idx="12" type="sldNum"/>
          </p:nvPr>
        </p:nvSpPr>
        <p:spPr>
          <a:xfrm>
            <a:off x="7093528" y="3602182"/>
            <a:ext cx="1935900" cy="14778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89" name="Google Shape;189;g26c1ec4989d_0_11"/>
          <p:cNvPicPr preferRelativeResize="0"/>
          <p:nvPr/>
        </p:nvPicPr>
        <p:blipFill>
          <a:blip r:embed="rId3">
            <a:alphaModFix/>
          </a:blip>
          <a:stretch>
            <a:fillRect/>
          </a:stretch>
        </p:blipFill>
        <p:spPr>
          <a:xfrm>
            <a:off x="691150" y="571500"/>
            <a:ext cx="3262934" cy="3633050"/>
          </a:xfrm>
          <a:prstGeom prst="rect">
            <a:avLst/>
          </a:prstGeom>
          <a:noFill/>
          <a:ln>
            <a:noFill/>
          </a:ln>
        </p:spPr>
      </p:pic>
      <p:pic>
        <p:nvPicPr>
          <p:cNvPr id="190" name="Google Shape;190;g26c1ec4989d_0_11"/>
          <p:cNvPicPr preferRelativeResize="0"/>
          <p:nvPr/>
        </p:nvPicPr>
        <p:blipFill>
          <a:blip r:embed="rId4">
            <a:alphaModFix/>
          </a:blip>
          <a:stretch>
            <a:fillRect/>
          </a:stretch>
        </p:blipFill>
        <p:spPr>
          <a:xfrm>
            <a:off x="4639400" y="571500"/>
            <a:ext cx="3371839" cy="36330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2"/>
          <p:cNvSpPr txBox="1"/>
          <p:nvPr>
            <p:ph type="title"/>
          </p:nvPr>
        </p:nvSpPr>
        <p:spPr>
          <a:xfrm>
            <a:off x="477371" y="395260"/>
            <a:ext cx="7906036"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E73B9"/>
              </a:buClr>
              <a:buSzPts val="3600"/>
              <a:buFont typeface="Poppins"/>
              <a:buNone/>
            </a:pPr>
            <a:r>
              <a:rPr b="1" lang="en-US"/>
              <a:t>Critical Analysis</a:t>
            </a:r>
            <a:endParaRPr b="1">
              <a:latin typeface="Poppins"/>
              <a:ea typeface="Poppins"/>
              <a:cs typeface="Poppins"/>
              <a:sym typeface="Poppins"/>
            </a:endParaRPr>
          </a:p>
        </p:txBody>
      </p:sp>
      <p:sp>
        <p:nvSpPr>
          <p:cNvPr id="196" name="Google Shape;196;p12"/>
          <p:cNvSpPr txBox="1"/>
          <p:nvPr>
            <p:ph idx="1" type="body"/>
          </p:nvPr>
        </p:nvSpPr>
        <p:spPr>
          <a:xfrm>
            <a:off x="740425" y="1195950"/>
            <a:ext cx="7905900" cy="3030000"/>
          </a:xfrm>
          <a:prstGeom prst="rect">
            <a:avLst/>
          </a:prstGeom>
          <a:noFill/>
          <a:ln>
            <a:noFill/>
          </a:ln>
        </p:spPr>
        <p:txBody>
          <a:bodyPr anchorCtr="0" anchor="t" bIns="0" lIns="0" spcFirstLastPara="1" rIns="0" wrap="square" tIns="0">
            <a:noAutofit/>
          </a:bodyPr>
          <a:lstStyle/>
          <a:p>
            <a:pPr indent="0" lvl="1" marL="0" rtl="0" algn="just">
              <a:spcBef>
                <a:spcPts val="0"/>
              </a:spcBef>
              <a:spcAft>
                <a:spcPts val="0"/>
              </a:spcAft>
              <a:buSzPts val="2000"/>
              <a:buNone/>
            </a:pPr>
            <a:r>
              <a:rPr lang="en-US"/>
              <a:t>I</a:t>
            </a:r>
            <a:r>
              <a:rPr lang="en-US" sz="1600"/>
              <a:t>n this project, we achieved the highest accuracy of 89% on the test dataset using the VGG-19 model. This approach proved to be the most effective in processing fundus images for ocular disease detection and classification.</a:t>
            </a:r>
            <a:endParaRPr b="0" i="0" sz="1600"/>
          </a:p>
          <a:p>
            <a:pPr indent="0" lvl="1" marL="0" rtl="0" algn="l">
              <a:spcBef>
                <a:spcPts val="1134"/>
              </a:spcBef>
              <a:spcAft>
                <a:spcPts val="0"/>
              </a:spcAft>
              <a:buSzPts val="2000"/>
              <a:buNone/>
            </a:pPr>
            <a:r>
              <a:t/>
            </a:r>
            <a:endParaRPr b="0" i="0" sz="2000"/>
          </a:p>
        </p:txBody>
      </p:sp>
      <p:sp>
        <p:nvSpPr>
          <p:cNvPr id="197" name="Google Shape;197;p12"/>
          <p:cNvSpPr txBox="1"/>
          <p:nvPr>
            <p:ph idx="12" type="sldNum"/>
          </p:nvPr>
        </p:nvSpPr>
        <p:spPr>
          <a:xfrm>
            <a:off x="6965795" y="3872346"/>
            <a:ext cx="1943681" cy="1200764"/>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pic>
        <p:nvPicPr>
          <p:cNvPr id="198" name="Google Shape;198;p12"/>
          <p:cNvPicPr preferRelativeResize="0"/>
          <p:nvPr/>
        </p:nvPicPr>
        <p:blipFill>
          <a:blip r:embed="rId3">
            <a:alphaModFix/>
          </a:blip>
          <a:stretch>
            <a:fillRect/>
          </a:stretch>
        </p:blipFill>
        <p:spPr>
          <a:xfrm>
            <a:off x="1507275" y="2240875"/>
            <a:ext cx="5937274" cy="2062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type="title"/>
          </p:nvPr>
        </p:nvSpPr>
        <p:spPr>
          <a:xfrm>
            <a:off x="494600" y="350654"/>
            <a:ext cx="7500939"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E73B9"/>
              </a:buClr>
              <a:buSzPts val="3600"/>
              <a:buFont typeface="Poppins"/>
              <a:buNone/>
            </a:pPr>
            <a:r>
              <a:rPr b="1" lang="en-US"/>
              <a:t>Future Enhancements</a:t>
            </a:r>
            <a:endParaRPr b="1"/>
          </a:p>
        </p:txBody>
      </p:sp>
      <p:sp>
        <p:nvSpPr>
          <p:cNvPr id="204" name="Google Shape;204;p13"/>
          <p:cNvSpPr txBox="1"/>
          <p:nvPr>
            <p:ph idx="1" type="body"/>
          </p:nvPr>
        </p:nvSpPr>
        <p:spPr>
          <a:xfrm>
            <a:off x="828675" y="1410806"/>
            <a:ext cx="7500938" cy="3030141"/>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2000"/>
              <a:buNone/>
            </a:pPr>
            <a:r>
              <a:t/>
            </a:r>
            <a:endParaRPr/>
          </a:p>
          <a:p>
            <a:pPr indent="0" lvl="0" marL="0" rtl="0" algn="l">
              <a:spcBef>
                <a:spcPts val="1417"/>
              </a:spcBef>
              <a:spcAft>
                <a:spcPts val="0"/>
              </a:spcAft>
              <a:buClr>
                <a:schemeClr val="dk1"/>
              </a:buClr>
              <a:buSzPts val="2000"/>
              <a:buNone/>
            </a:pPr>
            <a:r>
              <a:t/>
            </a:r>
            <a:endParaRPr/>
          </a:p>
        </p:txBody>
      </p:sp>
      <p:sp>
        <p:nvSpPr>
          <p:cNvPr id="205" name="Google Shape;205;p13"/>
          <p:cNvSpPr txBox="1"/>
          <p:nvPr>
            <p:ph idx="12" type="sldNum"/>
          </p:nvPr>
        </p:nvSpPr>
        <p:spPr>
          <a:xfrm>
            <a:off x="7093528" y="3602182"/>
            <a:ext cx="1935998" cy="1477717"/>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206" name="Google Shape;206;p13"/>
          <p:cNvSpPr txBox="1"/>
          <p:nvPr>
            <p:ph idx="1" type="body"/>
          </p:nvPr>
        </p:nvSpPr>
        <p:spPr>
          <a:xfrm>
            <a:off x="494600" y="1410806"/>
            <a:ext cx="8169088" cy="3030141"/>
          </a:xfrm>
          <a:prstGeom prst="rect">
            <a:avLst/>
          </a:prstGeom>
          <a:noFill/>
          <a:ln>
            <a:noFill/>
          </a:ln>
        </p:spPr>
        <p:txBody>
          <a:bodyPr anchorCtr="0" anchor="t" bIns="0" lIns="0" spcFirstLastPara="1" rIns="0" wrap="square" tIns="0">
            <a:noAutofit/>
          </a:bodyPr>
          <a:lstStyle/>
          <a:p>
            <a:pPr indent="-317500" lvl="1" marL="317500" rtl="0" algn="just">
              <a:spcBef>
                <a:spcPts val="0"/>
              </a:spcBef>
              <a:spcAft>
                <a:spcPts val="0"/>
              </a:spcAft>
              <a:buSzPts val="2000"/>
              <a:buChar char="•"/>
            </a:pPr>
            <a:r>
              <a:rPr lang="en-US"/>
              <a:t>Expanding the disease classes and include diseases such as AMD, Hypertension, Pathological Myopia, etc. </a:t>
            </a:r>
            <a:endParaRPr/>
          </a:p>
          <a:p>
            <a:pPr indent="-317500" lvl="1" marL="317500" rtl="0" algn="just">
              <a:spcBef>
                <a:spcPts val="1134"/>
              </a:spcBef>
              <a:spcAft>
                <a:spcPts val="0"/>
              </a:spcAft>
              <a:buSzPts val="2000"/>
              <a:buChar char="•"/>
            </a:pPr>
            <a:r>
              <a:rPr lang="en-US"/>
              <a:t>Enable real-time diagnosis.</a:t>
            </a:r>
            <a:endParaRPr/>
          </a:p>
          <a:p>
            <a:pPr indent="-317500" lvl="1" marL="317500" rtl="0" algn="just">
              <a:spcBef>
                <a:spcPts val="1134"/>
              </a:spcBef>
              <a:spcAft>
                <a:spcPts val="0"/>
              </a:spcAft>
              <a:buSzPts val="2000"/>
              <a:buChar char="•"/>
            </a:pPr>
            <a:r>
              <a:rPr lang="en-US"/>
              <a:t>Implementing Optical Coherence Tomography (OCT) images to detect cataracts.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423583" y="370208"/>
            <a:ext cx="7906036"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E73B9"/>
              </a:buClr>
              <a:buSzPts val="3600"/>
              <a:buFont typeface="Poppins"/>
              <a:buNone/>
            </a:pPr>
            <a:r>
              <a:rPr b="1" lang="en-US"/>
              <a:t>Conclusion</a:t>
            </a:r>
            <a:endParaRPr b="1">
              <a:latin typeface="Poppins"/>
              <a:ea typeface="Poppins"/>
              <a:cs typeface="Poppins"/>
              <a:sym typeface="Poppins"/>
            </a:endParaRPr>
          </a:p>
        </p:txBody>
      </p:sp>
      <p:sp>
        <p:nvSpPr>
          <p:cNvPr id="212" name="Google Shape;212;p14"/>
          <p:cNvSpPr txBox="1"/>
          <p:nvPr>
            <p:ph idx="1" type="body"/>
          </p:nvPr>
        </p:nvSpPr>
        <p:spPr>
          <a:xfrm>
            <a:off x="423583" y="1528329"/>
            <a:ext cx="8169088" cy="3030141"/>
          </a:xfrm>
          <a:prstGeom prst="rect">
            <a:avLst/>
          </a:prstGeom>
          <a:noFill/>
          <a:ln>
            <a:noFill/>
          </a:ln>
        </p:spPr>
        <p:txBody>
          <a:bodyPr anchorCtr="0" anchor="t" bIns="0" lIns="0" spcFirstLastPara="1" rIns="0" wrap="square" tIns="0">
            <a:noAutofit/>
          </a:bodyPr>
          <a:lstStyle/>
          <a:p>
            <a:pPr indent="-317500" lvl="1" marL="317500" rtl="0" algn="just">
              <a:spcBef>
                <a:spcPts val="0"/>
              </a:spcBef>
              <a:spcAft>
                <a:spcPts val="0"/>
              </a:spcAft>
              <a:buSzPts val="2000"/>
              <a:buChar char="•"/>
            </a:pPr>
            <a:r>
              <a:rPr lang="en-US"/>
              <a:t>The models VGG19 and ResNet50 were trained on the datasets and the best model was used to predict and classify the eye disease. VGG19 outperformed with an accuracy of 89%.</a:t>
            </a:r>
            <a:endParaRPr/>
          </a:p>
          <a:p>
            <a:pPr indent="-317500" lvl="1" marL="317500" rtl="0" algn="just">
              <a:spcBef>
                <a:spcPts val="1134"/>
              </a:spcBef>
              <a:spcAft>
                <a:spcPts val="0"/>
              </a:spcAft>
              <a:buSzPts val="2000"/>
              <a:buChar char="•"/>
            </a:pPr>
            <a:r>
              <a:rPr lang="en-US"/>
              <a:t>The current system's training data is limited. To improve results, future projects should use larger datasets, leading to better accuracy.</a:t>
            </a:r>
            <a:endParaRPr i="0" sz="2000"/>
          </a:p>
          <a:p>
            <a:pPr indent="0" lvl="1" marL="0" rtl="0" algn="l">
              <a:spcBef>
                <a:spcPts val="1134"/>
              </a:spcBef>
              <a:spcAft>
                <a:spcPts val="0"/>
              </a:spcAft>
              <a:buSzPts val="2000"/>
              <a:buNone/>
            </a:pPr>
            <a:r>
              <a:t/>
            </a:r>
            <a:endParaRPr b="0" i="0" sz="2000"/>
          </a:p>
        </p:txBody>
      </p:sp>
      <p:sp>
        <p:nvSpPr>
          <p:cNvPr id="213" name="Google Shape;213;p14"/>
          <p:cNvSpPr txBox="1"/>
          <p:nvPr>
            <p:ph idx="12" type="sldNum"/>
          </p:nvPr>
        </p:nvSpPr>
        <p:spPr>
          <a:xfrm>
            <a:off x="6965795" y="3872346"/>
            <a:ext cx="1943681" cy="1200764"/>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5"/>
          <p:cNvSpPr txBox="1"/>
          <p:nvPr>
            <p:ph type="title"/>
          </p:nvPr>
        </p:nvSpPr>
        <p:spPr>
          <a:xfrm>
            <a:off x="423583" y="270000"/>
            <a:ext cx="7906036"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E73B9"/>
              </a:buClr>
              <a:buSzPts val="3600"/>
              <a:buFont typeface="Poppins"/>
              <a:buNone/>
            </a:pPr>
            <a:r>
              <a:rPr b="1" lang="en-US"/>
              <a:t>Project Demo</a:t>
            </a:r>
            <a:endParaRPr b="1">
              <a:latin typeface="Poppins"/>
              <a:ea typeface="Poppins"/>
              <a:cs typeface="Poppins"/>
              <a:sym typeface="Poppins"/>
            </a:endParaRPr>
          </a:p>
        </p:txBody>
      </p:sp>
      <p:sp>
        <p:nvSpPr>
          <p:cNvPr id="219" name="Google Shape;219;p15"/>
          <p:cNvSpPr txBox="1"/>
          <p:nvPr>
            <p:ph idx="1" type="body"/>
          </p:nvPr>
        </p:nvSpPr>
        <p:spPr>
          <a:xfrm>
            <a:off x="477371" y="1271154"/>
            <a:ext cx="8169088" cy="3030141"/>
          </a:xfrm>
          <a:prstGeom prst="rect">
            <a:avLst/>
          </a:prstGeom>
          <a:noFill/>
          <a:ln>
            <a:noFill/>
          </a:ln>
        </p:spPr>
        <p:txBody>
          <a:bodyPr anchorCtr="0" anchor="t" bIns="0" lIns="0" spcFirstLastPara="1" rIns="0" wrap="square" tIns="0">
            <a:noAutofit/>
          </a:bodyPr>
          <a:lstStyle/>
          <a:p>
            <a:pPr indent="-317500" lvl="1" marL="317500" rtl="0" algn="l">
              <a:spcBef>
                <a:spcPts val="0"/>
              </a:spcBef>
              <a:spcAft>
                <a:spcPts val="0"/>
              </a:spcAft>
              <a:buSzPts val="2000"/>
              <a:buChar char="•"/>
            </a:pPr>
            <a:r>
              <a:rPr b="0" i="0" lang="en-US" sz="2000"/>
              <a:t>Demo</a:t>
            </a:r>
            <a:endParaRPr/>
          </a:p>
          <a:p>
            <a:pPr indent="0" lvl="1" marL="0" rtl="0" algn="l">
              <a:spcBef>
                <a:spcPts val="1134"/>
              </a:spcBef>
              <a:spcAft>
                <a:spcPts val="0"/>
              </a:spcAft>
              <a:buSzPts val="2000"/>
              <a:buNone/>
            </a:pPr>
            <a:r>
              <a:t/>
            </a:r>
            <a:endParaRPr b="0" i="0" sz="2000"/>
          </a:p>
        </p:txBody>
      </p:sp>
      <p:sp>
        <p:nvSpPr>
          <p:cNvPr id="220" name="Google Shape;220;p15"/>
          <p:cNvSpPr txBox="1"/>
          <p:nvPr>
            <p:ph idx="12" type="sldNum"/>
          </p:nvPr>
        </p:nvSpPr>
        <p:spPr>
          <a:xfrm>
            <a:off x="6965795" y="3872346"/>
            <a:ext cx="1943681" cy="1200764"/>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ph type="ctrTitle"/>
          </p:nvPr>
        </p:nvSpPr>
        <p:spPr>
          <a:xfrm>
            <a:off x="466363" y="3253541"/>
            <a:ext cx="8341111" cy="416138"/>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rgbClr val="005EAE"/>
              </a:buClr>
              <a:buSzPts val="3600"/>
              <a:buFont typeface="Poppins"/>
              <a:buNone/>
            </a:pPr>
            <a:r>
              <a:rPr lang="en-US" sz="3600">
                <a:latin typeface="Poppins"/>
                <a:ea typeface="Poppins"/>
                <a:cs typeface="Poppins"/>
                <a:sym typeface="Poppins"/>
              </a:rPr>
              <a:t>Thank You!</a:t>
            </a:r>
            <a:endParaRPr sz="3600">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477371" y="397622"/>
            <a:ext cx="7906036"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E73B9"/>
              </a:buClr>
              <a:buSzPts val="3600"/>
              <a:buFont typeface="Poppins"/>
              <a:buNone/>
            </a:pPr>
            <a:r>
              <a:rPr b="1" lang="en-US"/>
              <a:t>Overview</a:t>
            </a:r>
            <a:endParaRPr b="1">
              <a:latin typeface="Poppins"/>
              <a:ea typeface="Poppins"/>
              <a:cs typeface="Poppins"/>
              <a:sym typeface="Poppins"/>
            </a:endParaRPr>
          </a:p>
        </p:txBody>
      </p:sp>
      <p:sp>
        <p:nvSpPr>
          <p:cNvPr id="73" name="Google Shape;73;p2"/>
          <p:cNvSpPr txBox="1"/>
          <p:nvPr>
            <p:ph idx="1" type="body"/>
          </p:nvPr>
        </p:nvSpPr>
        <p:spPr>
          <a:xfrm>
            <a:off x="477371" y="1271154"/>
            <a:ext cx="3456676" cy="3030141"/>
          </a:xfrm>
          <a:prstGeom prst="rect">
            <a:avLst/>
          </a:prstGeom>
          <a:noFill/>
          <a:ln>
            <a:noFill/>
          </a:ln>
        </p:spPr>
        <p:txBody>
          <a:bodyPr anchorCtr="0" anchor="t" bIns="0" lIns="0" spcFirstLastPara="1" rIns="0" wrap="square" tIns="0">
            <a:noAutofit/>
          </a:bodyPr>
          <a:lstStyle/>
          <a:p>
            <a:pPr indent="-342900" lvl="0" marL="342900" rtl="0" algn="l">
              <a:spcBef>
                <a:spcPts val="0"/>
              </a:spcBef>
              <a:spcAft>
                <a:spcPts val="0"/>
              </a:spcAft>
              <a:buClr>
                <a:schemeClr val="dk1"/>
              </a:buClr>
              <a:buSzPts val="2000"/>
              <a:buFont typeface="Arial"/>
              <a:buChar char="•"/>
            </a:pPr>
            <a:r>
              <a:rPr b="0" lang="en-US"/>
              <a:t>Introduction</a:t>
            </a:r>
            <a:endParaRPr/>
          </a:p>
          <a:p>
            <a:pPr indent="-342900" lvl="0" marL="342900" rtl="0" algn="l">
              <a:spcBef>
                <a:spcPts val="1417"/>
              </a:spcBef>
              <a:spcAft>
                <a:spcPts val="0"/>
              </a:spcAft>
              <a:buClr>
                <a:schemeClr val="dk1"/>
              </a:buClr>
              <a:buSzPts val="2000"/>
              <a:buFont typeface="Arial"/>
              <a:buChar char="•"/>
            </a:pPr>
            <a:r>
              <a:rPr b="0" lang="en-US"/>
              <a:t>Problem Statement</a:t>
            </a:r>
            <a:endParaRPr/>
          </a:p>
          <a:p>
            <a:pPr indent="-342900" lvl="0" marL="342900" rtl="0" algn="l">
              <a:spcBef>
                <a:spcPts val="1417"/>
              </a:spcBef>
              <a:spcAft>
                <a:spcPts val="0"/>
              </a:spcAft>
              <a:buClr>
                <a:schemeClr val="dk1"/>
              </a:buClr>
              <a:buSzPts val="2000"/>
              <a:buFont typeface="Arial"/>
              <a:buChar char="•"/>
            </a:pPr>
            <a:r>
              <a:rPr b="0" lang="en-US"/>
              <a:t>Objectives</a:t>
            </a:r>
            <a:endParaRPr/>
          </a:p>
          <a:p>
            <a:pPr indent="-342900" lvl="0" marL="342900" rtl="0" algn="l">
              <a:spcBef>
                <a:spcPts val="1417"/>
              </a:spcBef>
              <a:spcAft>
                <a:spcPts val="0"/>
              </a:spcAft>
              <a:buClr>
                <a:schemeClr val="dk1"/>
              </a:buClr>
              <a:buSzPts val="2000"/>
              <a:buFont typeface="Arial"/>
              <a:buChar char="•"/>
            </a:pPr>
            <a:r>
              <a:rPr b="0" lang="en-US"/>
              <a:t>Literature Review</a:t>
            </a:r>
            <a:endParaRPr/>
          </a:p>
          <a:p>
            <a:pPr indent="-342900" lvl="0" marL="342900" rtl="0" algn="l">
              <a:spcBef>
                <a:spcPts val="1417"/>
              </a:spcBef>
              <a:spcAft>
                <a:spcPts val="0"/>
              </a:spcAft>
              <a:buClr>
                <a:srgbClr val="000000"/>
              </a:buClr>
              <a:buSzPts val="2000"/>
              <a:buFont typeface="Arial"/>
              <a:buChar char="•"/>
            </a:pPr>
            <a:r>
              <a:rPr b="0" lang="en-US">
                <a:solidFill>
                  <a:srgbClr val="000000"/>
                </a:solidFill>
              </a:rPr>
              <a:t>Tools/Platforms Used</a:t>
            </a:r>
            <a:endParaRPr/>
          </a:p>
          <a:p>
            <a:pPr indent="-342900" lvl="0" marL="342900" rtl="0" algn="l">
              <a:spcBef>
                <a:spcPts val="1417"/>
              </a:spcBef>
              <a:spcAft>
                <a:spcPts val="0"/>
              </a:spcAft>
              <a:buClr>
                <a:srgbClr val="000000"/>
              </a:buClr>
              <a:buSzPts val="2000"/>
              <a:buFont typeface="Arial"/>
              <a:buChar char="•"/>
            </a:pPr>
            <a:r>
              <a:rPr b="0" lang="en-US">
                <a:solidFill>
                  <a:srgbClr val="000000"/>
                </a:solidFill>
              </a:rPr>
              <a:t>System Architecture</a:t>
            </a:r>
            <a:endParaRPr b="0"/>
          </a:p>
        </p:txBody>
      </p:sp>
      <p:sp>
        <p:nvSpPr>
          <p:cNvPr id="74" name="Google Shape;74;p2"/>
          <p:cNvSpPr txBox="1"/>
          <p:nvPr>
            <p:ph idx="12" type="sldNum"/>
          </p:nvPr>
        </p:nvSpPr>
        <p:spPr>
          <a:xfrm>
            <a:off x="6965795" y="3872346"/>
            <a:ext cx="1943681" cy="1200764"/>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75" name="Google Shape;75;p2"/>
          <p:cNvSpPr/>
          <p:nvPr/>
        </p:nvSpPr>
        <p:spPr>
          <a:xfrm>
            <a:off x="4669620" y="1271154"/>
            <a:ext cx="4572000" cy="137460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000"/>
              <a:buFont typeface="Arial"/>
              <a:buChar char="•"/>
            </a:pPr>
            <a:r>
              <a:rPr lang="en-US" sz="2000">
                <a:solidFill>
                  <a:srgbClr val="000000"/>
                </a:solidFill>
                <a:latin typeface="Poppins"/>
                <a:ea typeface="Poppins"/>
                <a:cs typeface="Poppins"/>
                <a:sym typeface="Poppins"/>
              </a:rPr>
              <a:t>Project Deliverables</a:t>
            </a:r>
            <a:endParaRPr/>
          </a:p>
          <a:p>
            <a:pPr indent="-342900" lvl="0" marL="342900" marR="0" rtl="0" algn="l">
              <a:spcBef>
                <a:spcPts val="1417"/>
              </a:spcBef>
              <a:spcAft>
                <a:spcPts val="0"/>
              </a:spcAft>
              <a:buClr>
                <a:srgbClr val="000000"/>
              </a:buClr>
              <a:buSzPts val="2000"/>
              <a:buFont typeface="Arial"/>
              <a:buChar char="•"/>
            </a:pPr>
            <a:r>
              <a:rPr lang="en-US" sz="2000">
                <a:solidFill>
                  <a:srgbClr val="000000"/>
                </a:solidFill>
                <a:latin typeface="Poppins"/>
                <a:ea typeface="Poppins"/>
                <a:cs typeface="Poppins"/>
                <a:sym typeface="Poppins"/>
              </a:rPr>
              <a:t>Critical Analysis</a:t>
            </a:r>
            <a:endParaRPr sz="2000">
              <a:solidFill>
                <a:srgbClr val="000000"/>
              </a:solidFill>
              <a:latin typeface="Poppins"/>
              <a:ea typeface="Poppins"/>
              <a:cs typeface="Poppins"/>
              <a:sym typeface="Poppins"/>
            </a:endParaRPr>
          </a:p>
          <a:p>
            <a:pPr indent="-342900" lvl="0" marL="342900" marR="0" rtl="0" algn="l">
              <a:spcBef>
                <a:spcPts val="1417"/>
              </a:spcBef>
              <a:spcAft>
                <a:spcPts val="0"/>
              </a:spcAft>
              <a:buSzPts val="2000"/>
              <a:buFont typeface="Poppins"/>
              <a:buChar char="•"/>
            </a:pPr>
            <a:r>
              <a:rPr lang="en-US" sz="2000">
                <a:latin typeface="Poppins"/>
                <a:ea typeface="Poppins"/>
                <a:cs typeface="Poppins"/>
                <a:sym typeface="Poppins"/>
              </a:rPr>
              <a:t>Future Enhancements</a:t>
            </a:r>
            <a:endParaRPr sz="2000">
              <a:latin typeface="Poppins"/>
              <a:ea typeface="Poppins"/>
              <a:cs typeface="Poppins"/>
              <a:sym typeface="Poppins"/>
            </a:endParaRPr>
          </a:p>
          <a:p>
            <a:pPr indent="-342900" lvl="0" marL="342900" marR="0" rtl="0" algn="l">
              <a:spcBef>
                <a:spcPts val="1417"/>
              </a:spcBef>
              <a:spcAft>
                <a:spcPts val="0"/>
              </a:spcAft>
              <a:buClr>
                <a:srgbClr val="000000"/>
              </a:buClr>
              <a:buSzPts val="2000"/>
              <a:buFont typeface="Arial"/>
              <a:buChar char="•"/>
            </a:pPr>
            <a:r>
              <a:rPr lang="en-US" sz="2000">
                <a:solidFill>
                  <a:srgbClr val="000000"/>
                </a:solidFill>
                <a:latin typeface="Poppins"/>
                <a:ea typeface="Poppins"/>
                <a:cs typeface="Poppins"/>
                <a:sym typeface="Poppins"/>
              </a:rPr>
              <a:t>Conclusion</a:t>
            </a:r>
            <a:endParaRPr sz="2000">
              <a:solidFill>
                <a:srgbClr val="000000"/>
              </a:solidFill>
              <a:latin typeface="Poppins"/>
              <a:ea typeface="Poppins"/>
              <a:cs typeface="Poppins"/>
              <a:sym typeface="Poppins"/>
            </a:endParaRPr>
          </a:p>
          <a:p>
            <a:pPr indent="0" lvl="0" marL="0" marR="0" rtl="0" algn="l">
              <a:spcBef>
                <a:spcPts val="1417"/>
              </a:spcBef>
              <a:spcAft>
                <a:spcPts val="0"/>
              </a:spcAft>
              <a:buNone/>
            </a:pPr>
            <a:r>
              <a:t/>
            </a:r>
            <a:endParaRPr sz="2000">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type="title"/>
          </p:nvPr>
        </p:nvSpPr>
        <p:spPr>
          <a:xfrm>
            <a:off x="477371" y="484423"/>
            <a:ext cx="7905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E73B9"/>
              </a:buClr>
              <a:buSzPts val="3600"/>
              <a:buFont typeface="Poppins"/>
              <a:buNone/>
            </a:pPr>
            <a:r>
              <a:rPr b="1" lang="en-US">
                <a:latin typeface="Poppins"/>
                <a:ea typeface="Poppins"/>
                <a:cs typeface="Poppins"/>
                <a:sym typeface="Poppins"/>
              </a:rPr>
              <a:t>Introduction</a:t>
            </a:r>
            <a:endParaRPr b="1">
              <a:latin typeface="Poppins"/>
              <a:ea typeface="Poppins"/>
              <a:cs typeface="Poppins"/>
              <a:sym typeface="Poppins"/>
            </a:endParaRPr>
          </a:p>
        </p:txBody>
      </p:sp>
      <p:sp>
        <p:nvSpPr>
          <p:cNvPr id="81" name="Google Shape;81;p3"/>
          <p:cNvSpPr txBox="1"/>
          <p:nvPr>
            <p:ph idx="1" type="body"/>
          </p:nvPr>
        </p:nvSpPr>
        <p:spPr>
          <a:xfrm>
            <a:off x="477371" y="1347354"/>
            <a:ext cx="8169000" cy="3030000"/>
          </a:xfrm>
          <a:prstGeom prst="rect">
            <a:avLst/>
          </a:prstGeom>
          <a:noFill/>
          <a:ln>
            <a:noFill/>
          </a:ln>
        </p:spPr>
        <p:txBody>
          <a:bodyPr anchorCtr="0" anchor="t" bIns="0" lIns="0" spcFirstLastPara="1" rIns="0" wrap="square" tIns="0">
            <a:noAutofit/>
          </a:bodyPr>
          <a:lstStyle/>
          <a:p>
            <a:pPr indent="-317500" lvl="1" marL="317500" rtl="0" algn="l">
              <a:spcBef>
                <a:spcPts val="0"/>
              </a:spcBef>
              <a:spcAft>
                <a:spcPts val="0"/>
              </a:spcAft>
              <a:buSzPts val="2000"/>
              <a:buChar char="•"/>
            </a:pPr>
            <a:r>
              <a:rPr lang="en-US"/>
              <a:t>At least 2.2 billion individuals suffer from visual impairment, much of which might have been avoided or is untreated.</a:t>
            </a:r>
            <a:endParaRPr/>
          </a:p>
          <a:p>
            <a:pPr indent="-317500" lvl="1" marL="317500" rtl="0" algn="l">
              <a:spcBef>
                <a:spcPts val="1134"/>
              </a:spcBef>
              <a:spcAft>
                <a:spcPts val="0"/>
              </a:spcAft>
              <a:buSzPts val="2000"/>
              <a:buChar char="•"/>
            </a:pPr>
            <a:r>
              <a:rPr lang="en-US"/>
              <a:t>Cataract, Glaucoma, and Diabetic Retinopathy can cause vision impairment and even vision loss.</a:t>
            </a:r>
            <a:endParaRPr/>
          </a:p>
          <a:p>
            <a:pPr indent="-317500" lvl="1" marL="317500" rtl="0" algn="l">
              <a:spcBef>
                <a:spcPts val="1134"/>
              </a:spcBef>
              <a:spcAft>
                <a:spcPts val="0"/>
              </a:spcAft>
              <a:buSzPts val="2000"/>
              <a:buChar char="•"/>
            </a:pPr>
            <a:r>
              <a:rPr lang="en-US"/>
              <a:t>If detected and diagnosed at an early stage, Cataracts, and Glaucoma can be cured. Likewise, treatments can slow or stop the progression of diabetic retinopathy.</a:t>
            </a:r>
            <a:endParaRPr/>
          </a:p>
        </p:txBody>
      </p:sp>
      <p:sp>
        <p:nvSpPr>
          <p:cNvPr id="82" name="Google Shape;82;p3"/>
          <p:cNvSpPr txBox="1"/>
          <p:nvPr>
            <p:ph idx="12" type="sldNum"/>
          </p:nvPr>
        </p:nvSpPr>
        <p:spPr>
          <a:xfrm>
            <a:off x="6965795" y="3948546"/>
            <a:ext cx="1943700" cy="12009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idx="12" type="sldNum"/>
          </p:nvPr>
        </p:nvSpPr>
        <p:spPr>
          <a:xfrm>
            <a:off x="7093528" y="3602182"/>
            <a:ext cx="1935998" cy="1477717"/>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
        <p:nvSpPr>
          <p:cNvPr id="88" name="Google Shape;88;p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4"/>
          <p:cNvSpPr txBox="1"/>
          <p:nvPr/>
        </p:nvSpPr>
        <p:spPr>
          <a:xfrm>
            <a:off x="5538150" y="1296325"/>
            <a:ext cx="3264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Poppins"/>
                <a:ea typeface="Poppins"/>
                <a:cs typeface="Poppins"/>
                <a:sym typeface="Poppins"/>
              </a:rPr>
              <a:t>Our project, a web-based system integrated with a Deep Learning model, can be used for the detection and classification of common eye diseases. This system offers a convenient and accurate method for categorizing conditions such as cataract, glaucoma, diabetic retinopathy, and normal eye status.</a:t>
            </a:r>
            <a:endParaRPr>
              <a:latin typeface="Poppins"/>
              <a:ea typeface="Poppins"/>
              <a:cs typeface="Poppins"/>
              <a:sym typeface="Poppins"/>
            </a:endParaRPr>
          </a:p>
        </p:txBody>
      </p:sp>
      <p:sp>
        <p:nvSpPr>
          <p:cNvPr id="90" name="Google Shape;90;p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1" name="Google Shape;91;p4"/>
          <p:cNvPicPr preferRelativeResize="0"/>
          <p:nvPr/>
        </p:nvPicPr>
        <p:blipFill>
          <a:blip r:embed="rId3">
            <a:alphaModFix/>
          </a:blip>
          <a:stretch>
            <a:fillRect/>
          </a:stretch>
        </p:blipFill>
        <p:spPr>
          <a:xfrm>
            <a:off x="0" y="125675"/>
            <a:ext cx="5233351" cy="41667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423583" y="346200"/>
            <a:ext cx="7905900"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E73B9"/>
              </a:buClr>
              <a:buSzPts val="3600"/>
              <a:buFont typeface="Poppins"/>
              <a:buNone/>
            </a:pPr>
            <a:r>
              <a:rPr b="1" lang="en-US">
                <a:latin typeface="Poppins"/>
                <a:ea typeface="Poppins"/>
                <a:cs typeface="Poppins"/>
                <a:sym typeface="Poppins"/>
              </a:rPr>
              <a:t>Problem Statement</a:t>
            </a:r>
            <a:endParaRPr b="1">
              <a:latin typeface="Poppins"/>
              <a:ea typeface="Poppins"/>
              <a:cs typeface="Poppins"/>
              <a:sym typeface="Poppins"/>
            </a:endParaRPr>
          </a:p>
        </p:txBody>
      </p:sp>
      <p:sp>
        <p:nvSpPr>
          <p:cNvPr id="97" name="Google Shape;97;p5"/>
          <p:cNvSpPr txBox="1"/>
          <p:nvPr>
            <p:ph idx="1" type="body"/>
          </p:nvPr>
        </p:nvSpPr>
        <p:spPr>
          <a:xfrm>
            <a:off x="477371" y="1347354"/>
            <a:ext cx="8169000" cy="3030000"/>
          </a:xfrm>
          <a:prstGeom prst="rect">
            <a:avLst/>
          </a:prstGeom>
          <a:noFill/>
          <a:ln>
            <a:noFill/>
          </a:ln>
        </p:spPr>
        <p:txBody>
          <a:bodyPr anchorCtr="0" anchor="t" bIns="0" lIns="0" spcFirstLastPara="1" rIns="0" wrap="square" tIns="0">
            <a:noAutofit/>
          </a:bodyPr>
          <a:lstStyle/>
          <a:p>
            <a:pPr indent="-317500" lvl="1" marL="317500" rtl="0" algn="l">
              <a:spcBef>
                <a:spcPts val="0"/>
              </a:spcBef>
              <a:spcAft>
                <a:spcPts val="0"/>
              </a:spcAft>
              <a:buSzPts val="2000"/>
              <a:buChar char="•"/>
            </a:pPr>
            <a:r>
              <a:rPr lang="en-US"/>
              <a:t>Limited access to eye care services.</a:t>
            </a:r>
            <a:endParaRPr/>
          </a:p>
          <a:p>
            <a:pPr indent="-317500" lvl="1" marL="317500" rtl="0" algn="l">
              <a:spcBef>
                <a:spcPts val="1134"/>
              </a:spcBef>
              <a:spcAft>
                <a:spcPts val="0"/>
              </a:spcAft>
              <a:buSzPts val="2000"/>
              <a:buChar char="•"/>
            </a:pPr>
            <a:r>
              <a:rPr lang="en-US"/>
              <a:t>Absence of integrated healthcare systems leads to delayed </a:t>
            </a:r>
            <a:r>
              <a:rPr lang="en-US"/>
              <a:t>diagnosis</a:t>
            </a:r>
            <a:r>
              <a:rPr lang="en-US"/>
              <a:t> of glaucoma, diabetic retinopathy, and cataracts, impacting vision health.</a:t>
            </a:r>
            <a:endParaRPr/>
          </a:p>
          <a:p>
            <a:pPr indent="-317500" lvl="1" marL="317500" rtl="0" algn="l">
              <a:spcBef>
                <a:spcPts val="1134"/>
              </a:spcBef>
              <a:spcAft>
                <a:spcPts val="0"/>
              </a:spcAft>
              <a:buSzPts val="2000"/>
              <a:buChar char="•"/>
            </a:pPr>
            <a:r>
              <a:rPr lang="en-US"/>
              <a:t>Lack of widespread screening programs and trained personnel delays the detection and treatment of glaucoma, diabetic retinopathy, and cataracts, sometimes leading to vision loss.</a:t>
            </a:r>
            <a:endParaRPr i="0" sz="2000"/>
          </a:p>
        </p:txBody>
      </p:sp>
      <p:sp>
        <p:nvSpPr>
          <p:cNvPr id="98" name="Google Shape;98;p5"/>
          <p:cNvSpPr txBox="1"/>
          <p:nvPr>
            <p:ph idx="12" type="sldNum"/>
          </p:nvPr>
        </p:nvSpPr>
        <p:spPr>
          <a:xfrm>
            <a:off x="6965795" y="3948546"/>
            <a:ext cx="1943700" cy="12009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423583" y="270000"/>
            <a:ext cx="7906036"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E73B9"/>
              </a:buClr>
              <a:buSzPts val="3600"/>
              <a:buFont typeface="Poppins"/>
              <a:buNone/>
            </a:pPr>
            <a:r>
              <a:rPr b="1" lang="en-US">
                <a:latin typeface="Poppins"/>
                <a:ea typeface="Poppins"/>
                <a:cs typeface="Poppins"/>
                <a:sym typeface="Poppins"/>
              </a:rPr>
              <a:t>Objectives</a:t>
            </a:r>
            <a:endParaRPr b="1">
              <a:latin typeface="Poppins"/>
              <a:ea typeface="Poppins"/>
              <a:cs typeface="Poppins"/>
              <a:sym typeface="Poppins"/>
            </a:endParaRPr>
          </a:p>
        </p:txBody>
      </p:sp>
      <p:sp>
        <p:nvSpPr>
          <p:cNvPr id="104" name="Google Shape;104;p6"/>
          <p:cNvSpPr txBox="1"/>
          <p:nvPr>
            <p:ph idx="1" type="body"/>
          </p:nvPr>
        </p:nvSpPr>
        <p:spPr>
          <a:xfrm>
            <a:off x="477371" y="1271154"/>
            <a:ext cx="8169088" cy="3030141"/>
          </a:xfrm>
          <a:prstGeom prst="rect">
            <a:avLst/>
          </a:prstGeom>
          <a:noFill/>
          <a:ln>
            <a:noFill/>
          </a:ln>
        </p:spPr>
        <p:txBody>
          <a:bodyPr anchorCtr="0" anchor="t" bIns="0" lIns="0" spcFirstLastPara="1" rIns="0" wrap="square" tIns="0">
            <a:noAutofit/>
          </a:bodyPr>
          <a:lstStyle/>
          <a:p>
            <a:pPr indent="-317500" lvl="1" marL="317500" rtl="0" algn="l">
              <a:spcBef>
                <a:spcPts val="0"/>
              </a:spcBef>
              <a:spcAft>
                <a:spcPts val="0"/>
              </a:spcAft>
              <a:buSzPts val="2000"/>
              <a:buChar char="•"/>
            </a:pPr>
            <a:r>
              <a:rPr lang="en-US"/>
              <a:t>To develop an eye disease detection and classification model that can differentiate between Cataracts, Glaucoma, Diabetic Retinopathy, and Normal Eyes.</a:t>
            </a:r>
            <a:endParaRPr/>
          </a:p>
          <a:p>
            <a:pPr indent="-317500" lvl="1" marL="317500" rtl="0" algn="l">
              <a:spcBef>
                <a:spcPts val="1134"/>
              </a:spcBef>
              <a:spcAft>
                <a:spcPts val="0"/>
              </a:spcAft>
              <a:buSzPts val="2000"/>
              <a:buChar char="•"/>
            </a:pPr>
            <a:r>
              <a:rPr lang="en-US"/>
              <a:t>To build a web application for classifying specified eye diseases using deep learning algorithms and comparing their accuracies.   </a:t>
            </a:r>
            <a:endParaRPr b="0" i="0" sz="2000"/>
          </a:p>
        </p:txBody>
      </p:sp>
      <p:sp>
        <p:nvSpPr>
          <p:cNvPr id="105" name="Google Shape;105;p6"/>
          <p:cNvSpPr txBox="1"/>
          <p:nvPr>
            <p:ph idx="12" type="sldNum"/>
          </p:nvPr>
        </p:nvSpPr>
        <p:spPr>
          <a:xfrm>
            <a:off x="6965795" y="3872346"/>
            <a:ext cx="1943681" cy="1200764"/>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title"/>
          </p:nvPr>
        </p:nvSpPr>
        <p:spPr>
          <a:xfrm>
            <a:off x="423583" y="303016"/>
            <a:ext cx="7906036" cy="421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Clr>
                <a:srgbClr val="0E73B9"/>
              </a:buClr>
              <a:buSzPts val="3600"/>
              <a:buFont typeface="Poppins"/>
              <a:buNone/>
            </a:pPr>
            <a:r>
              <a:rPr b="1" lang="en-US">
                <a:latin typeface="Poppins"/>
                <a:ea typeface="Poppins"/>
                <a:cs typeface="Poppins"/>
                <a:sym typeface="Poppins"/>
              </a:rPr>
              <a:t>Literature Review</a:t>
            </a:r>
            <a:endParaRPr b="1">
              <a:latin typeface="Poppins"/>
              <a:ea typeface="Poppins"/>
              <a:cs typeface="Poppins"/>
              <a:sym typeface="Poppins"/>
            </a:endParaRPr>
          </a:p>
        </p:txBody>
      </p:sp>
      <p:sp>
        <p:nvSpPr>
          <p:cNvPr id="111" name="Google Shape;111;p7"/>
          <p:cNvSpPr txBox="1"/>
          <p:nvPr>
            <p:ph idx="12" type="sldNum"/>
          </p:nvPr>
        </p:nvSpPr>
        <p:spPr>
          <a:xfrm>
            <a:off x="7110395" y="3820971"/>
            <a:ext cx="1943700" cy="12009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b="1" lang="en-US">
                <a:latin typeface="Poppins"/>
                <a:ea typeface="Poppins"/>
                <a:cs typeface="Poppins"/>
                <a:sym typeface="Poppins"/>
              </a:rPr>
              <a:t>‹#›</a:t>
            </a:fld>
            <a:endParaRPr b="1">
              <a:latin typeface="Poppins"/>
              <a:ea typeface="Poppins"/>
              <a:cs typeface="Poppins"/>
              <a:sym typeface="Poppins"/>
            </a:endParaRPr>
          </a:p>
        </p:txBody>
      </p:sp>
      <p:sp>
        <p:nvSpPr>
          <p:cNvPr id="112" name="Google Shape;112;p7"/>
          <p:cNvSpPr/>
          <p:nvPr/>
        </p:nvSpPr>
        <p:spPr>
          <a:xfrm>
            <a:off x="314608" y="1080245"/>
            <a:ext cx="8485800" cy="646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rgbClr val="000000"/>
                </a:solidFill>
                <a:latin typeface="Poppins"/>
                <a:ea typeface="Poppins"/>
                <a:cs typeface="Poppins"/>
                <a:sym typeface="Poppins"/>
              </a:rPr>
              <a:t>Multi-class multi-label ophthalmological disease detection using transfer learning based convolutional neural network</a:t>
            </a:r>
            <a:endParaRPr b="1" sz="1100">
              <a:solidFill>
                <a:schemeClr val="dk1"/>
              </a:solidFill>
              <a:latin typeface="Poppins"/>
              <a:ea typeface="Poppins"/>
              <a:cs typeface="Poppins"/>
              <a:sym typeface="Poppins"/>
            </a:endParaRPr>
          </a:p>
        </p:txBody>
      </p:sp>
      <p:sp>
        <p:nvSpPr>
          <p:cNvPr id="113" name="Google Shape;113;p7"/>
          <p:cNvSpPr/>
          <p:nvPr/>
        </p:nvSpPr>
        <p:spPr>
          <a:xfrm>
            <a:off x="499550" y="1387613"/>
            <a:ext cx="2624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chemeClr val="dk1"/>
                </a:solidFill>
                <a:latin typeface="Poppins"/>
                <a:ea typeface="Poppins"/>
                <a:cs typeface="Poppins"/>
                <a:sym typeface="Poppins"/>
              </a:rPr>
              <a:t>Impact Factor: 5.1</a:t>
            </a:r>
            <a:endParaRPr sz="1100">
              <a:solidFill>
                <a:schemeClr val="dk1"/>
              </a:solidFill>
              <a:latin typeface="Poppins"/>
              <a:ea typeface="Poppins"/>
              <a:cs typeface="Poppins"/>
              <a:sym typeface="Poppins"/>
            </a:endParaRPr>
          </a:p>
        </p:txBody>
      </p:sp>
      <p:sp>
        <p:nvSpPr>
          <p:cNvPr id="114" name="Google Shape;114;p7"/>
          <p:cNvSpPr/>
          <p:nvPr/>
        </p:nvSpPr>
        <p:spPr>
          <a:xfrm>
            <a:off x="6385925" y="1387625"/>
            <a:ext cx="1943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100">
                <a:solidFill>
                  <a:srgbClr val="000000"/>
                </a:solidFill>
                <a:latin typeface="Poppins"/>
                <a:ea typeface="Poppins"/>
                <a:cs typeface="Poppins"/>
                <a:sym typeface="Poppins"/>
              </a:rPr>
              <a:t>Published Year: 2020</a:t>
            </a:r>
            <a:endParaRPr sz="1100">
              <a:solidFill>
                <a:schemeClr val="dk1"/>
              </a:solidFill>
              <a:latin typeface="Poppins"/>
              <a:ea typeface="Poppins"/>
              <a:cs typeface="Poppins"/>
              <a:sym typeface="Poppins"/>
            </a:endParaRPr>
          </a:p>
        </p:txBody>
      </p:sp>
      <p:graphicFrame>
        <p:nvGraphicFramePr>
          <p:cNvPr id="115" name="Google Shape;115;p7"/>
          <p:cNvGraphicFramePr/>
          <p:nvPr/>
        </p:nvGraphicFramePr>
        <p:xfrm>
          <a:off x="597422" y="1649281"/>
          <a:ext cx="3000000" cy="3000000"/>
        </p:xfrm>
        <a:graphic>
          <a:graphicData uri="http://schemas.openxmlformats.org/drawingml/2006/table">
            <a:tbl>
              <a:tblPr>
                <a:noFill/>
                <a:tableStyleId>{3DE73F09-73CB-437F-9CCF-393072FDEF2F}</a:tableStyleId>
              </a:tblPr>
              <a:tblGrid>
                <a:gridCol w="1302600"/>
                <a:gridCol w="1827300"/>
                <a:gridCol w="1022750"/>
                <a:gridCol w="1249325"/>
                <a:gridCol w="1289575"/>
                <a:gridCol w="1228600"/>
              </a:tblGrid>
              <a:tr h="198600">
                <a:tc>
                  <a:txBody>
                    <a:bodyPr/>
                    <a:lstStyle/>
                    <a:p>
                      <a:pPr indent="0" lvl="0" marL="0" marR="0" rtl="0" algn="ctr">
                        <a:spcBef>
                          <a:spcPts val="0"/>
                        </a:spcBef>
                        <a:spcAft>
                          <a:spcPts val="0"/>
                        </a:spcAft>
                        <a:buNone/>
                      </a:pPr>
                      <a:r>
                        <a:rPr lang="en-US" sz="1200" u="none" cap="none" strike="noStrike">
                          <a:latin typeface="Poppins"/>
                          <a:ea typeface="Poppins"/>
                          <a:cs typeface="Poppins"/>
                          <a:sym typeface="Poppins"/>
                        </a:rPr>
                        <a:t>Journal Name</a:t>
                      </a:r>
                      <a:endParaRPr sz="1200">
                        <a:latin typeface="Poppins"/>
                        <a:ea typeface="Poppins"/>
                        <a:cs typeface="Poppins"/>
                        <a:sym typeface="Poppins"/>
                      </a:endParaRPr>
                    </a:p>
                  </a:txBody>
                  <a:tcPr marT="30725" marB="30725" marR="61475" marL="61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Poppins"/>
                          <a:ea typeface="Poppins"/>
                          <a:cs typeface="Poppins"/>
                          <a:sym typeface="Poppins"/>
                        </a:rPr>
                        <a:t>Data Source</a:t>
                      </a:r>
                      <a:endParaRPr sz="1200">
                        <a:latin typeface="Poppins"/>
                        <a:ea typeface="Poppins"/>
                        <a:cs typeface="Poppins"/>
                        <a:sym typeface="Poppins"/>
                      </a:endParaRPr>
                    </a:p>
                  </a:txBody>
                  <a:tcPr marT="30725" marB="30725" marR="61475" marL="61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Poppins"/>
                          <a:ea typeface="Poppins"/>
                          <a:cs typeface="Poppins"/>
                          <a:sym typeface="Poppins"/>
                        </a:rPr>
                        <a:t>Algorithm</a:t>
                      </a:r>
                      <a:endParaRPr sz="1200">
                        <a:latin typeface="Poppins"/>
                        <a:ea typeface="Poppins"/>
                        <a:cs typeface="Poppins"/>
                        <a:sym typeface="Poppins"/>
                      </a:endParaRPr>
                    </a:p>
                  </a:txBody>
                  <a:tcPr marT="30725" marB="30725" marR="61475" marL="61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Poppins"/>
                          <a:ea typeface="Poppins"/>
                          <a:cs typeface="Poppins"/>
                          <a:sym typeface="Poppins"/>
                        </a:rPr>
                        <a:t>Result</a:t>
                      </a:r>
                      <a:endParaRPr sz="1200">
                        <a:latin typeface="Poppins"/>
                        <a:ea typeface="Poppins"/>
                        <a:cs typeface="Poppins"/>
                        <a:sym typeface="Poppins"/>
                      </a:endParaRPr>
                    </a:p>
                  </a:txBody>
                  <a:tcPr marT="30725" marB="30725" marR="61475" marL="61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Poppins"/>
                          <a:ea typeface="Poppins"/>
                          <a:cs typeface="Poppins"/>
                          <a:sym typeface="Poppins"/>
                        </a:rPr>
                        <a:t>Validation</a:t>
                      </a:r>
                      <a:endParaRPr sz="1200">
                        <a:latin typeface="Poppins"/>
                        <a:ea typeface="Poppins"/>
                        <a:cs typeface="Poppins"/>
                        <a:sym typeface="Poppins"/>
                      </a:endParaRPr>
                    </a:p>
                  </a:txBody>
                  <a:tcPr marT="30725" marB="30725" marR="61475" marL="61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Poppins"/>
                          <a:ea typeface="Poppins"/>
                          <a:cs typeface="Poppins"/>
                          <a:sym typeface="Poppins"/>
                        </a:rPr>
                        <a:t>Research Gap</a:t>
                      </a:r>
                      <a:endParaRPr sz="1200">
                        <a:latin typeface="Poppins"/>
                        <a:ea typeface="Poppins"/>
                        <a:cs typeface="Poppins"/>
                        <a:sym typeface="Poppins"/>
                      </a:endParaRPr>
                    </a:p>
                  </a:txBody>
                  <a:tcPr marT="30725" marB="30725" marR="61475" marL="61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2300">
                <a:tc>
                  <a:txBody>
                    <a:bodyPr/>
                    <a:lstStyle/>
                    <a:p>
                      <a:pPr indent="0" lvl="0" marL="0" marR="0" rtl="0" algn="ctr">
                        <a:spcBef>
                          <a:spcPts val="0"/>
                        </a:spcBef>
                        <a:spcAft>
                          <a:spcPts val="0"/>
                        </a:spcAft>
                        <a:buNone/>
                      </a:pPr>
                      <a:r>
                        <a:rPr lang="en-US" sz="800">
                          <a:latin typeface="Poppins"/>
                          <a:ea typeface="Poppins"/>
                          <a:cs typeface="Poppins"/>
                          <a:sym typeface="Poppins"/>
                        </a:rPr>
                        <a:t>Biomedical Signal Processing and Control</a:t>
                      </a:r>
                      <a:endParaRPr sz="800"/>
                    </a:p>
                  </a:txBody>
                  <a:tcPr marT="30725" marB="30725" marR="61475" marL="61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latin typeface="Poppins"/>
                          <a:ea typeface="Poppins"/>
                          <a:cs typeface="Poppins"/>
                          <a:sym typeface="Poppins"/>
                        </a:rPr>
                        <a:t>Ocular Disease Intelligent Recognition (ODIR) database</a:t>
                      </a:r>
                      <a:endParaRPr sz="800"/>
                    </a:p>
                  </a:txBody>
                  <a:tcPr marT="30725" marB="30725" marR="61475" marL="61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latin typeface="Poppins"/>
                          <a:ea typeface="Poppins"/>
                          <a:cs typeface="Poppins"/>
                          <a:sym typeface="Poppins"/>
                        </a:rPr>
                        <a:t>Two transfer learning-based models with four CNN architectures.</a:t>
                      </a:r>
                      <a:endParaRPr sz="800"/>
                    </a:p>
                  </a:txBody>
                  <a:tcPr marT="30725" marB="30725" marR="61475" marL="61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latin typeface="Poppins"/>
                          <a:ea typeface="Poppins"/>
                          <a:cs typeface="Poppins"/>
                          <a:sym typeface="Poppins"/>
                        </a:rPr>
                        <a:t>VGG16 in the research outperformed existing methods regarding F1-score, AUC, and the total number of training parameters. </a:t>
                      </a:r>
                      <a:endParaRPr sz="800"/>
                    </a:p>
                  </a:txBody>
                  <a:tcPr marT="30725" marB="30725" marR="61475" marL="61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latin typeface="Poppins"/>
                          <a:ea typeface="Poppins"/>
                          <a:cs typeface="Poppins"/>
                          <a:sym typeface="Poppins"/>
                        </a:rPr>
                        <a:t>Models were evaluated online on the Grand Challenge competition website for the ODIR database</a:t>
                      </a:r>
                      <a:endParaRPr sz="800"/>
                    </a:p>
                  </a:txBody>
                  <a:tcPr marT="30725" marB="30725" marR="61475" marL="61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latin typeface="Poppins"/>
                          <a:ea typeface="Poppins"/>
                          <a:cs typeface="Poppins"/>
                          <a:sym typeface="Poppins"/>
                        </a:rPr>
                        <a:t>Incorporate AI techniques to provide insights into the model's decision-making process. </a:t>
                      </a:r>
                      <a:endParaRPr sz="800"/>
                    </a:p>
                  </a:txBody>
                  <a:tcPr marT="30725" marB="30725" marR="61475" marL="614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16" name="Google Shape;116;p7"/>
          <p:cNvSpPr/>
          <p:nvPr/>
        </p:nvSpPr>
        <p:spPr>
          <a:xfrm>
            <a:off x="2057400" y="1218684"/>
            <a:ext cx="184731"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graphicFrame>
        <p:nvGraphicFramePr>
          <p:cNvPr id="117" name="Google Shape;117;p7"/>
          <p:cNvGraphicFramePr/>
          <p:nvPr/>
        </p:nvGraphicFramePr>
        <p:xfrm>
          <a:off x="597413" y="3392841"/>
          <a:ext cx="3000000" cy="3000000"/>
        </p:xfrm>
        <a:graphic>
          <a:graphicData uri="http://schemas.openxmlformats.org/drawingml/2006/table">
            <a:tbl>
              <a:tblPr>
                <a:noFill/>
                <a:tableStyleId>{3DE73F09-73CB-437F-9CCF-393072FDEF2F}</a:tableStyleId>
              </a:tblPr>
              <a:tblGrid>
                <a:gridCol w="1302600"/>
                <a:gridCol w="1827300"/>
                <a:gridCol w="1022750"/>
                <a:gridCol w="1249325"/>
                <a:gridCol w="1289575"/>
                <a:gridCol w="1228625"/>
              </a:tblGrid>
              <a:tr h="1091900">
                <a:tc>
                  <a:txBody>
                    <a:bodyPr/>
                    <a:lstStyle/>
                    <a:p>
                      <a:pPr indent="0" lvl="0" marL="0" marR="0" rtl="0" algn="ctr">
                        <a:spcBef>
                          <a:spcPts val="0"/>
                        </a:spcBef>
                        <a:spcAft>
                          <a:spcPts val="0"/>
                        </a:spcAft>
                        <a:buNone/>
                      </a:pPr>
                      <a:r>
                        <a:rPr lang="en-US" sz="800">
                          <a:latin typeface="Poppins"/>
                          <a:ea typeface="Poppins"/>
                          <a:cs typeface="Poppins"/>
                          <a:sym typeface="Poppins"/>
                        </a:rPr>
                        <a:t>Nature Communications</a:t>
                      </a:r>
                      <a:endParaRPr sz="800"/>
                    </a:p>
                  </a:txBody>
                  <a:tcPr marT="16175" marB="16175" marR="32350" marL="32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latin typeface="Poppins"/>
                          <a:ea typeface="Poppins"/>
                          <a:cs typeface="Poppins"/>
                          <a:sym typeface="Poppins"/>
                        </a:rPr>
                        <a:t>Joint Shantou International Eye Center (JSIEC), the Lishui Eye Disease Randomized Controlled Trial System (LEDRS), the Early Treatment Diabetic Retinopathy Study (ETDRS), and the Eye Picture Archive Communication System (EyePACS) in the United States.</a:t>
                      </a:r>
                      <a:endParaRPr sz="800"/>
                    </a:p>
                  </a:txBody>
                  <a:tcPr marT="16175" marB="16175" marR="32350" marL="32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latin typeface="Poppins"/>
                          <a:ea typeface="Poppins"/>
                          <a:cs typeface="Poppins"/>
                          <a:sym typeface="Poppins"/>
                        </a:rPr>
                        <a:t>Deep learning platform was developed utilizing convolutional neural networks</a:t>
                      </a:r>
                      <a:endParaRPr sz="800"/>
                    </a:p>
                  </a:txBody>
                  <a:tcPr marT="16175" marB="16175" marR="32350" marL="32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latin typeface="Poppins"/>
                          <a:ea typeface="Poppins"/>
                          <a:cs typeface="Poppins"/>
                          <a:sym typeface="Poppins"/>
                        </a:rPr>
                        <a:t>Classification of 39 different forms of retinal fundus illnesses especially well in the high-specificity, high-sensitivity detection of referable diabetic retinopathy (DR).</a:t>
                      </a:r>
                      <a:endParaRPr sz="800"/>
                    </a:p>
                  </a:txBody>
                  <a:tcPr marT="16175" marB="16175" marR="32350" marL="32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latin typeface="Poppins"/>
                          <a:ea typeface="Poppins"/>
                          <a:cs typeface="Poppins"/>
                          <a:sym typeface="Poppins"/>
                        </a:rPr>
                        <a:t>Algorithm testing and implementation details scrutiny were done as a verification process along with measuring metrics such as accuracy, sensitivity, and specificity. </a:t>
                      </a:r>
                      <a:endParaRPr sz="800"/>
                    </a:p>
                  </a:txBody>
                  <a:tcPr marT="16175" marB="16175" marR="32350" marL="32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latin typeface="Poppins"/>
                          <a:ea typeface="Poppins"/>
                          <a:cs typeface="Poppins"/>
                          <a:sym typeface="Poppins"/>
                        </a:rPr>
                        <a:t>Insufficient image data for training, challenges in accurately detecting lesions, particularly DR1, and the reliance solely on fundus photography for diagnosis</a:t>
                      </a:r>
                      <a:endParaRPr sz="800"/>
                    </a:p>
                  </a:txBody>
                  <a:tcPr marT="16175" marB="16175" marR="32350" marL="323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18" name="Google Shape;118;p7"/>
          <p:cNvSpPr/>
          <p:nvPr/>
        </p:nvSpPr>
        <p:spPr>
          <a:xfrm>
            <a:off x="494749" y="2957151"/>
            <a:ext cx="7763700" cy="646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100">
                <a:solidFill>
                  <a:srgbClr val="000000"/>
                </a:solidFill>
                <a:latin typeface="Poppins"/>
                <a:ea typeface="Poppins"/>
                <a:cs typeface="Poppins"/>
                <a:sym typeface="Poppins"/>
              </a:rPr>
              <a:t>Automatic detection of 39 fundus diseases and conditions in retinal photographs using deep neural networks</a:t>
            </a:r>
            <a:endParaRPr sz="1100">
              <a:solidFill>
                <a:schemeClr val="dk1"/>
              </a:solidFill>
              <a:latin typeface="Poppins"/>
              <a:ea typeface="Poppins"/>
              <a:cs typeface="Poppins"/>
              <a:sym typeface="Poppins"/>
            </a:endParaRPr>
          </a:p>
        </p:txBody>
      </p:sp>
      <p:sp>
        <p:nvSpPr>
          <p:cNvPr id="119" name="Google Shape;119;p7"/>
          <p:cNvSpPr/>
          <p:nvPr/>
        </p:nvSpPr>
        <p:spPr>
          <a:xfrm>
            <a:off x="597415" y="3168225"/>
            <a:ext cx="27666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Poppins"/>
                <a:ea typeface="Poppins"/>
                <a:cs typeface="Poppins"/>
                <a:sym typeface="Poppins"/>
              </a:rPr>
              <a:t>Impact Factor: 16.6</a:t>
            </a:r>
            <a:endParaRPr sz="1100">
              <a:solidFill>
                <a:schemeClr val="dk1"/>
              </a:solidFill>
              <a:latin typeface="Poppins"/>
              <a:ea typeface="Poppins"/>
              <a:cs typeface="Poppins"/>
              <a:sym typeface="Poppins"/>
            </a:endParaRPr>
          </a:p>
        </p:txBody>
      </p:sp>
      <p:sp>
        <p:nvSpPr>
          <p:cNvPr id="120" name="Google Shape;120;p7"/>
          <p:cNvSpPr/>
          <p:nvPr/>
        </p:nvSpPr>
        <p:spPr>
          <a:xfrm>
            <a:off x="6565307" y="3173790"/>
            <a:ext cx="2488800" cy="3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00">
                <a:solidFill>
                  <a:srgbClr val="000000"/>
                </a:solidFill>
                <a:latin typeface="Poppins"/>
                <a:ea typeface="Poppins"/>
                <a:cs typeface="Poppins"/>
                <a:sym typeface="Poppins"/>
              </a:rPr>
              <a:t>Published Year: 2021</a:t>
            </a:r>
            <a:endParaRPr sz="1100">
              <a:solidFill>
                <a:schemeClr val="dk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ph idx="12" type="sldNum"/>
          </p:nvPr>
        </p:nvSpPr>
        <p:spPr>
          <a:xfrm>
            <a:off x="7093528" y="3602182"/>
            <a:ext cx="1935900" cy="1477800"/>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26" name="Google Shape;126;p9"/>
          <p:cNvGraphicFramePr/>
          <p:nvPr/>
        </p:nvGraphicFramePr>
        <p:xfrm>
          <a:off x="643900" y="871001"/>
          <a:ext cx="3000000" cy="3000000"/>
        </p:xfrm>
        <a:graphic>
          <a:graphicData uri="http://schemas.openxmlformats.org/drawingml/2006/table">
            <a:tbl>
              <a:tblPr>
                <a:noFill/>
                <a:tableStyleId>{3DE73F09-73CB-437F-9CCF-393072FDEF2F}</a:tableStyleId>
              </a:tblPr>
              <a:tblGrid>
                <a:gridCol w="1167875"/>
                <a:gridCol w="1295450"/>
                <a:gridCol w="1266000"/>
                <a:gridCol w="1730525"/>
                <a:gridCol w="1313450"/>
                <a:gridCol w="1313450"/>
              </a:tblGrid>
              <a:tr h="212900">
                <a:tc>
                  <a:txBody>
                    <a:bodyPr/>
                    <a:lstStyle/>
                    <a:p>
                      <a:pPr indent="0" lvl="0" marL="0" marR="0" rtl="0" algn="ctr">
                        <a:spcBef>
                          <a:spcPts val="0"/>
                        </a:spcBef>
                        <a:spcAft>
                          <a:spcPts val="0"/>
                        </a:spcAft>
                        <a:buNone/>
                      </a:pPr>
                      <a:r>
                        <a:rPr lang="en-US" sz="1200">
                          <a:latin typeface="Poppins"/>
                          <a:ea typeface="Poppins"/>
                          <a:cs typeface="Poppins"/>
                          <a:sym typeface="Poppins"/>
                        </a:rPr>
                        <a:t>Journal</a:t>
                      </a:r>
                      <a:r>
                        <a:rPr lang="en-US" sz="1200">
                          <a:latin typeface="Poppins"/>
                          <a:ea typeface="Poppins"/>
                          <a:cs typeface="Poppins"/>
                          <a:sym typeface="Poppins"/>
                        </a:rPr>
                        <a:t> Name</a:t>
                      </a:r>
                      <a:endParaRPr sz="12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Poppins"/>
                          <a:ea typeface="Poppins"/>
                          <a:cs typeface="Poppins"/>
                          <a:sym typeface="Poppins"/>
                        </a:rPr>
                        <a:t>Data Source</a:t>
                      </a:r>
                      <a:endParaRPr sz="12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Poppins"/>
                          <a:ea typeface="Poppins"/>
                          <a:cs typeface="Poppins"/>
                          <a:sym typeface="Poppins"/>
                        </a:rPr>
                        <a:t>Algorithm</a:t>
                      </a:r>
                      <a:endParaRPr sz="12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Poppins"/>
                          <a:ea typeface="Poppins"/>
                          <a:cs typeface="Poppins"/>
                          <a:sym typeface="Poppins"/>
                        </a:rPr>
                        <a:t>Result</a:t>
                      </a:r>
                      <a:endParaRPr sz="12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Poppins"/>
                          <a:ea typeface="Poppins"/>
                          <a:cs typeface="Poppins"/>
                          <a:sym typeface="Poppins"/>
                        </a:rPr>
                        <a:t>Validation</a:t>
                      </a:r>
                      <a:endParaRPr sz="12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Poppins"/>
                          <a:ea typeface="Poppins"/>
                          <a:cs typeface="Poppins"/>
                          <a:sym typeface="Poppins"/>
                        </a:rPr>
                        <a:t>Research Gap</a:t>
                      </a:r>
                      <a:endParaRPr sz="12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264825">
                <a:tc>
                  <a:txBody>
                    <a:bodyPr/>
                    <a:lstStyle/>
                    <a:p>
                      <a:pPr indent="0" lvl="0" marL="0" marR="0" rtl="0" algn="ctr">
                        <a:spcBef>
                          <a:spcPts val="0"/>
                        </a:spcBef>
                        <a:spcAft>
                          <a:spcPts val="0"/>
                        </a:spcAft>
                        <a:buNone/>
                      </a:pPr>
                      <a:r>
                        <a:rPr lang="en-US" sz="800">
                          <a:latin typeface="Poppins"/>
                          <a:ea typeface="Poppins"/>
                          <a:cs typeface="Poppins"/>
                          <a:sym typeface="Poppins"/>
                        </a:rPr>
                        <a:t>Medical Image Analysis</a:t>
                      </a:r>
                      <a:endParaRPr sz="800"/>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latin typeface="Poppins"/>
                          <a:ea typeface="Poppins"/>
                          <a:cs typeface="Poppins"/>
                          <a:sym typeface="Poppins"/>
                        </a:rPr>
                        <a:t>EyePACS, Inoveon, AREDS, UK Biobank, and hospitals in India.</a:t>
                      </a:r>
                      <a:endParaRPr sz="800"/>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latin typeface="Poppins"/>
                          <a:ea typeface="Poppins"/>
                          <a:cs typeface="Poppins"/>
                          <a:sym typeface="Poppins"/>
                        </a:rPr>
                        <a:t>D</a:t>
                      </a:r>
                      <a:r>
                        <a:rPr lang="en-US" sz="800">
                          <a:latin typeface="Poppins"/>
                          <a:ea typeface="Poppins"/>
                          <a:cs typeface="Poppins"/>
                          <a:sym typeface="Poppins"/>
                        </a:rPr>
                        <a:t>eep learning methods, specifically Convolutional Neural Networks (CNNs), Generative Adversarial Networks (GANs), and Residual Networks.</a:t>
                      </a:r>
                      <a:endParaRPr sz="800"/>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latin typeface="Poppins"/>
                          <a:ea typeface="Poppins"/>
                          <a:cs typeface="Poppins"/>
                          <a:sym typeface="Poppins"/>
                        </a:rPr>
                        <a:t>The deep learning models hold the potential for enhancing the diagnosis and grading of ophthalmic diseases from fundus images while addressing current limitations and proposing solutions to improve model performance in early screening.</a:t>
                      </a:r>
                      <a:endParaRPr sz="800"/>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latin typeface="Poppins"/>
                          <a:ea typeface="Poppins"/>
                          <a:cs typeface="Poppins"/>
                          <a:sym typeface="Poppins"/>
                        </a:rPr>
                        <a:t>Different performance metrics like accuracy, sensitivity, specificity, and AUC, were analyzed along with comparing their diagnostic performance with human experts.</a:t>
                      </a:r>
                      <a:endParaRPr sz="800"/>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latin typeface="Poppins"/>
                          <a:ea typeface="Poppins"/>
                          <a:cs typeface="Poppins"/>
                          <a:sym typeface="Poppins"/>
                        </a:rPr>
                        <a:t>This paper analyzes the necessity for enhanced data management and reporting practices.</a:t>
                      </a:r>
                      <a:endParaRPr sz="800"/>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27" name="Google Shape;127;p9"/>
          <p:cNvSpPr/>
          <p:nvPr/>
        </p:nvSpPr>
        <p:spPr>
          <a:xfrm>
            <a:off x="3162300" y="135890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9"/>
          <p:cNvSpPr/>
          <p:nvPr/>
        </p:nvSpPr>
        <p:spPr>
          <a:xfrm>
            <a:off x="953649" y="261855"/>
            <a:ext cx="76830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rgbClr val="000000"/>
                </a:solidFill>
                <a:latin typeface="Poppins"/>
                <a:ea typeface="Poppins"/>
                <a:cs typeface="Poppins"/>
                <a:sym typeface="Poppins"/>
              </a:rPr>
              <a:t>Applications of deep learning in fundus images: A review</a:t>
            </a:r>
            <a:endParaRPr sz="1200">
              <a:solidFill>
                <a:schemeClr val="dk1"/>
              </a:solidFill>
              <a:latin typeface="Poppins"/>
              <a:ea typeface="Poppins"/>
              <a:cs typeface="Poppins"/>
              <a:sym typeface="Poppins"/>
            </a:endParaRPr>
          </a:p>
        </p:txBody>
      </p:sp>
      <p:sp>
        <p:nvSpPr>
          <p:cNvPr id="129" name="Google Shape;129;p9"/>
          <p:cNvSpPr/>
          <p:nvPr/>
        </p:nvSpPr>
        <p:spPr>
          <a:xfrm>
            <a:off x="741025" y="501699"/>
            <a:ext cx="2021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0000"/>
                </a:solidFill>
                <a:latin typeface="Poppins"/>
                <a:ea typeface="Poppins"/>
                <a:cs typeface="Poppins"/>
                <a:sym typeface="Poppins"/>
              </a:rPr>
              <a:t>Impact Factor: 10.9</a:t>
            </a:r>
            <a:endParaRPr sz="1200">
              <a:solidFill>
                <a:schemeClr val="dk1"/>
              </a:solidFill>
              <a:latin typeface="Poppins"/>
              <a:ea typeface="Poppins"/>
              <a:cs typeface="Poppins"/>
              <a:sym typeface="Poppins"/>
            </a:endParaRPr>
          </a:p>
        </p:txBody>
      </p:sp>
      <p:sp>
        <p:nvSpPr>
          <p:cNvPr id="130" name="Google Shape;130;p9"/>
          <p:cNvSpPr/>
          <p:nvPr/>
        </p:nvSpPr>
        <p:spPr>
          <a:xfrm>
            <a:off x="6648442" y="501703"/>
            <a:ext cx="2171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000000"/>
                </a:solidFill>
                <a:latin typeface="Poppins"/>
                <a:ea typeface="Poppins"/>
                <a:cs typeface="Poppins"/>
                <a:sym typeface="Poppins"/>
              </a:rPr>
              <a:t>Published Year: 2021</a:t>
            </a:r>
            <a:endParaRPr sz="1200">
              <a:solidFill>
                <a:schemeClr val="dk1"/>
              </a:solidFill>
              <a:latin typeface="Poppins"/>
              <a:ea typeface="Poppins"/>
              <a:cs typeface="Poppins"/>
              <a:sym typeface="Poppins"/>
            </a:endParaRPr>
          </a:p>
        </p:txBody>
      </p:sp>
      <p:graphicFrame>
        <p:nvGraphicFramePr>
          <p:cNvPr id="131" name="Google Shape;131;p9"/>
          <p:cNvGraphicFramePr/>
          <p:nvPr/>
        </p:nvGraphicFramePr>
        <p:xfrm>
          <a:off x="647813" y="3125738"/>
          <a:ext cx="3000000" cy="3000000"/>
        </p:xfrm>
        <a:graphic>
          <a:graphicData uri="http://schemas.openxmlformats.org/drawingml/2006/table">
            <a:tbl>
              <a:tblPr>
                <a:noFill/>
                <a:tableStyleId>{3DE73F09-73CB-437F-9CCF-393072FDEF2F}</a:tableStyleId>
              </a:tblPr>
              <a:tblGrid>
                <a:gridCol w="1166750"/>
                <a:gridCol w="1294200"/>
                <a:gridCol w="1264750"/>
                <a:gridCol w="1728850"/>
                <a:gridCol w="1312175"/>
                <a:gridCol w="1312175"/>
              </a:tblGrid>
              <a:tr h="1209850">
                <a:tc>
                  <a:txBody>
                    <a:bodyPr/>
                    <a:lstStyle/>
                    <a:p>
                      <a:pPr indent="0" lvl="0" marL="0" marR="0" rtl="0" algn="ctr">
                        <a:spcBef>
                          <a:spcPts val="0"/>
                        </a:spcBef>
                        <a:spcAft>
                          <a:spcPts val="0"/>
                        </a:spcAft>
                        <a:buNone/>
                      </a:pPr>
                      <a:r>
                        <a:rPr lang="en-US" sz="800">
                          <a:solidFill>
                            <a:schemeClr val="dk1"/>
                          </a:solidFill>
                          <a:highlight>
                            <a:srgbClr val="FFFFFF"/>
                          </a:highlight>
                          <a:latin typeface="Poppins"/>
                          <a:ea typeface="Poppins"/>
                          <a:cs typeface="Poppins"/>
                          <a:sym typeface="Poppins"/>
                        </a:rPr>
                        <a:t>Health Information Science and Systems</a:t>
                      </a:r>
                      <a:endParaRPr sz="8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solidFill>
                            <a:schemeClr val="dk1"/>
                          </a:solidFill>
                          <a:highlight>
                            <a:srgbClr val="FFFFFF"/>
                          </a:highlight>
                          <a:latin typeface="Poppins"/>
                          <a:ea typeface="Poppins"/>
                          <a:cs typeface="Poppins"/>
                          <a:sym typeface="Poppins"/>
                        </a:rPr>
                        <a:t>Open-access platforms like DRISHTI-GS, Messidor, and Messidor-2, </a:t>
                      </a:r>
                      <a:endParaRPr sz="8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solidFill>
                            <a:schemeClr val="dk1"/>
                          </a:solidFill>
                          <a:highlight>
                            <a:srgbClr val="FFFFFF"/>
                          </a:highlight>
                          <a:latin typeface="Poppins"/>
                          <a:ea typeface="Poppins"/>
                          <a:cs typeface="Poppins"/>
                          <a:sym typeface="Poppins"/>
                        </a:rPr>
                        <a:t>VGG16 and InceptionV3 on ImageNet.</a:t>
                      </a:r>
                      <a:endParaRPr sz="8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solidFill>
                            <a:schemeClr val="dk1"/>
                          </a:solidFill>
                          <a:highlight>
                            <a:srgbClr val="FFFFFF"/>
                          </a:highlight>
                          <a:latin typeface="Poppins"/>
                          <a:ea typeface="Poppins"/>
                          <a:cs typeface="Poppins"/>
                          <a:sym typeface="Poppins"/>
                        </a:rPr>
                        <a:t>The study compared pre trained CNN models through fine-tuning, and focused on mild and multi-class DL algorithms for automated detection of Diabetic Eye Disease, achieving sensitivity within the range of 85% to 98%.</a:t>
                      </a:r>
                      <a:endParaRPr sz="8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solidFill>
                            <a:schemeClr val="dk1"/>
                          </a:solidFill>
                          <a:highlight>
                            <a:srgbClr val="FFFFFF"/>
                          </a:highlight>
                          <a:latin typeface="Poppins"/>
                          <a:ea typeface="Poppins"/>
                          <a:cs typeface="Poppins"/>
                          <a:sym typeface="Poppins"/>
                        </a:rPr>
                        <a:t>British Diabetic Association (BDA) standards was fulfilled indicating sufficient performance.</a:t>
                      </a:r>
                      <a:br>
                        <a:rPr lang="en-US" sz="800">
                          <a:solidFill>
                            <a:schemeClr val="dk1"/>
                          </a:solidFill>
                          <a:highlight>
                            <a:srgbClr val="FFFFFF"/>
                          </a:highlight>
                          <a:latin typeface="Poppins"/>
                          <a:ea typeface="Poppins"/>
                          <a:cs typeface="Poppins"/>
                          <a:sym typeface="Poppins"/>
                        </a:rPr>
                      </a:br>
                      <a:endParaRPr sz="8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solidFill>
                            <a:schemeClr val="dk1"/>
                          </a:solidFill>
                          <a:highlight>
                            <a:srgbClr val="FFFFFF"/>
                          </a:highlight>
                          <a:latin typeface="Poppins"/>
                          <a:ea typeface="Poppins"/>
                          <a:cs typeface="Poppins"/>
                          <a:sym typeface="Poppins"/>
                        </a:rPr>
                        <a:t>More complex and advantageous identification of multi-grade diseases can be performed.</a:t>
                      </a:r>
                      <a:endParaRPr sz="8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32" name="Google Shape;132;p9"/>
          <p:cNvSpPr txBox="1"/>
          <p:nvPr/>
        </p:nvSpPr>
        <p:spPr>
          <a:xfrm>
            <a:off x="916875" y="2427500"/>
            <a:ext cx="7540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solidFill>
                  <a:schemeClr val="dk1"/>
                </a:solidFill>
                <a:highlight>
                  <a:schemeClr val="lt1"/>
                </a:highlight>
                <a:latin typeface="Poppins"/>
                <a:ea typeface="Poppins"/>
                <a:cs typeface="Poppins"/>
                <a:sym typeface="Poppins"/>
              </a:rPr>
              <a:t>Automated detection of mild and multi-class diabetic eye diseases using deep learning</a:t>
            </a:r>
            <a:endParaRPr b="1" sz="1200">
              <a:solidFill>
                <a:schemeClr val="dk1"/>
              </a:solidFill>
              <a:latin typeface="Poppins"/>
              <a:ea typeface="Poppins"/>
              <a:cs typeface="Poppins"/>
              <a:sym typeface="Poppins"/>
            </a:endParaRPr>
          </a:p>
        </p:txBody>
      </p:sp>
      <p:sp>
        <p:nvSpPr>
          <p:cNvPr id="133" name="Google Shape;133;p9"/>
          <p:cNvSpPr txBox="1"/>
          <p:nvPr/>
        </p:nvSpPr>
        <p:spPr>
          <a:xfrm>
            <a:off x="741025" y="2763950"/>
            <a:ext cx="30000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150">
                <a:solidFill>
                  <a:schemeClr val="dk1"/>
                </a:solidFill>
                <a:highlight>
                  <a:schemeClr val="lt1"/>
                </a:highlight>
                <a:latin typeface="Poppins"/>
                <a:ea typeface="Poppins"/>
                <a:cs typeface="Poppins"/>
                <a:sym typeface="Poppins"/>
              </a:rPr>
              <a:t>I</a:t>
            </a:r>
            <a:r>
              <a:rPr b="1" lang="en-US" sz="1150">
                <a:solidFill>
                  <a:schemeClr val="dk1"/>
                </a:solidFill>
                <a:highlight>
                  <a:schemeClr val="lt1"/>
                </a:highlight>
                <a:latin typeface="Poppins"/>
                <a:ea typeface="Poppins"/>
                <a:cs typeface="Poppins"/>
                <a:sym typeface="Poppins"/>
              </a:rPr>
              <a:t>mpact Factor: 5.017</a:t>
            </a:r>
            <a:endParaRPr/>
          </a:p>
        </p:txBody>
      </p:sp>
      <p:sp>
        <p:nvSpPr>
          <p:cNvPr id="134" name="Google Shape;134;p9"/>
          <p:cNvSpPr txBox="1"/>
          <p:nvPr/>
        </p:nvSpPr>
        <p:spPr>
          <a:xfrm>
            <a:off x="6884250" y="2796800"/>
            <a:ext cx="1935900" cy="3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150">
                <a:solidFill>
                  <a:schemeClr val="dk1"/>
                </a:solidFill>
                <a:highlight>
                  <a:schemeClr val="lt1"/>
                </a:highlight>
                <a:latin typeface="Poppins"/>
                <a:ea typeface="Poppins"/>
                <a:cs typeface="Poppins"/>
                <a:sym typeface="Poppins"/>
              </a:rPr>
              <a:t>Published Year: 2020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6c1b625b83_0_25"/>
          <p:cNvSpPr txBox="1"/>
          <p:nvPr>
            <p:ph idx="12" type="sldNum"/>
          </p:nvPr>
        </p:nvSpPr>
        <p:spPr>
          <a:xfrm>
            <a:off x="7093528" y="3602182"/>
            <a:ext cx="1935900" cy="14778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graphicFrame>
        <p:nvGraphicFramePr>
          <p:cNvPr id="141" name="Google Shape;141;g26c1b625b83_0_25"/>
          <p:cNvGraphicFramePr/>
          <p:nvPr/>
        </p:nvGraphicFramePr>
        <p:xfrm>
          <a:off x="528625" y="1232051"/>
          <a:ext cx="3000000" cy="3000000"/>
        </p:xfrm>
        <a:graphic>
          <a:graphicData uri="http://schemas.openxmlformats.org/drawingml/2006/table">
            <a:tbl>
              <a:tblPr>
                <a:noFill/>
                <a:tableStyleId>{3DE73F09-73CB-437F-9CCF-393072FDEF2F}</a:tableStyleId>
              </a:tblPr>
              <a:tblGrid>
                <a:gridCol w="1167875"/>
                <a:gridCol w="1295450"/>
                <a:gridCol w="1266000"/>
                <a:gridCol w="1730525"/>
                <a:gridCol w="1313450"/>
                <a:gridCol w="1313450"/>
              </a:tblGrid>
              <a:tr h="127675">
                <a:tc>
                  <a:txBody>
                    <a:bodyPr/>
                    <a:lstStyle/>
                    <a:p>
                      <a:pPr indent="0" lvl="0" marL="0" marR="0" rtl="0" algn="ctr">
                        <a:spcBef>
                          <a:spcPts val="0"/>
                        </a:spcBef>
                        <a:spcAft>
                          <a:spcPts val="0"/>
                        </a:spcAft>
                        <a:buNone/>
                      </a:pPr>
                      <a:r>
                        <a:rPr lang="en-US" sz="1200">
                          <a:latin typeface="Poppins"/>
                          <a:ea typeface="Poppins"/>
                          <a:cs typeface="Poppins"/>
                          <a:sym typeface="Poppins"/>
                        </a:rPr>
                        <a:t>Journal</a:t>
                      </a:r>
                      <a:r>
                        <a:rPr lang="en-US" sz="1200">
                          <a:latin typeface="Poppins"/>
                          <a:ea typeface="Poppins"/>
                          <a:cs typeface="Poppins"/>
                          <a:sym typeface="Poppins"/>
                        </a:rPr>
                        <a:t> Name</a:t>
                      </a:r>
                      <a:endParaRPr sz="12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Poppins"/>
                          <a:ea typeface="Poppins"/>
                          <a:cs typeface="Poppins"/>
                          <a:sym typeface="Poppins"/>
                        </a:rPr>
                        <a:t>Data Source</a:t>
                      </a:r>
                      <a:endParaRPr sz="12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Poppins"/>
                          <a:ea typeface="Poppins"/>
                          <a:cs typeface="Poppins"/>
                          <a:sym typeface="Poppins"/>
                        </a:rPr>
                        <a:t>Algorithm</a:t>
                      </a:r>
                      <a:endParaRPr sz="12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Poppins"/>
                          <a:ea typeface="Poppins"/>
                          <a:cs typeface="Poppins"/>
                          <a:sym typeface="Poppins"/>
                        </a:rPr>
                        <a:t>Result</a:t>
                      </a:r>
                      <a:endParaRPr sz="12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Poppins"/>
                          <a:ea typeface="Poppins"/>
                          <a:cs typeface="Poppins"/>
                          <a:sym typeface="Poppins"/>
                        </a:rPr>
                        <a:t>Validation</a:t>
                      </a:r>
                      <a:endParaRPr sz="12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latin typeface="Poppins"/>
                          <a:ea typeface="Poppins"/>
                          <a:cs typeface="Poppins"/>
                          <a:sym typeface="Poppins"/>
                        </a:rPr>
                        <a:t>Research Gap</a:t>
                      </a:r>
                      <a:endParaRPr sz="12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536050">
                <a:tc>
                  <a:txBody>
                    <a:bodyPr/>
                    <a:lstStyle/>
                    <a:p>
                      <a:pPr indent="0" lvl="0" marL="0" marR="0" rtl="0" algn="ctr">
                        <a:spcBef>
                          <a:spcPts val="0"/>
                        </a:spcBef>
                        <a:spcAft>
                          <a:spcPts val="0"/>
                        </a:spcAft>
                        <a:buNone/>
                      </a:pPr>
                      <a:r>
                        <a:rPr lang="en-US" sz="800">
                          <a:solidFill>
                            <a:schemeClr val="dk1"/>
                          </a:solidFill>
                          <a:highlight>
                            <a:srgbClr val="FFFFFF"/>
                          </a:highlight>
                          <a:latin typeface="Poppins"/>
                          <a:ea typeface="Poppins"/>
                          <a:cs typeface="Poppins"/>
                          <a:sym typeface="Poppins"/>
                        </a:rPr>
                        <a:t>IEEE Journal of Translational Engineering in Health and Medicine</a:t>
                      </a:r>
                      <a:endParaRPr sz="8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solidFill>
                            <a:schemeClr val="dk1"/>
                          </a:solidFill>
                          <a:highlight>
                            <a:srgbClr val="FFFFFF"/>
                          </a:highlight>
                          <a:latin typeface="Poppins"/>
                          <a:ea typeface="Poppins"/>
                          <a:cs typeface="Poppins"/>
                          <a:sym typeface="Poppins"/>
                        </a:rPr>
                        <a:t>Axis Scientific 7-Part Human Eye model </a:t>
                      </a:r>
                      <a:endParaRPr sz="8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solidFill>
                            <a:schemeClr val="dk1"/>
                          </a:solidFill>
                          <a:highlight>
                            <a:srgbClr val="FFFFFF"/>
                          </a:highlight>
                          <a:latin typeface="Poppins"/>
                          <a:ea typeface="Poppins"/>
                          <a:cs typeface="Poppins"/>
                          <a:sym typeface="Poppins"/>
                        </a:rPr>
                        <a:t>A novel luminance transformation algorithm was applied to extract lens image features.</a:t>
                      </a:r>
                      <a:endParaRPr sz="800">
                        <a:solidFill>
                          <a:schemeClr val="dk1"/>
                        </a:solidFill>
                        <a:highlight>
                          <a:srgbClr val="FFFFFF"/>
                        </a:highlight>
                        <a:latin typeface="Poppins"/>
                        <a:ea typeface="Poppins"/>
                        <a:cs typeface="Poppins"/>
                        <a:sym typeface="Poppins"/>
                      </a:endParaRPr>
                    </a:p>
                    <a:p>
                      <a:pPr indent="0" lvl="0" marL="0" marR="0" rtl="0" algn="ctr">
                        <a:spcBef>
                          <a:spcPts val="0"/>
                        </a:spcBef>
                        <a:spcAft>
                          <a:spcPts val="0"/>
                        </a:spcAft>
                        <a:buNone/>
                      </a:pPr>
                      <a:r>
                        <a:rPr lang="en-US" sz="800">
                          <a:solidFill>
                            <a:schemeClr val="dk1"/>
                          </a:solidFill>
                          <a:highlight>
                            <a:srgbClr val="FFFFFF"/>
                          </a:highlight>
                          <a:latin typeface="Poppins"/>
                          <a:ea typeface="Poppins"/>
                          <a:cs typeface="Poppins"/>
                          <a:sym typeface="Poppins"/>
                        </a:rPr>
                        <a:t>Support Vector Machines (SVM) were used as the classification method.</a:t>
                      </a:r>
                      <a:endParaRPr sz="800">
                        <a:solidFill>
                          <a:schemeClr val="dk1"/>
                        </a:solidFill>
                        <a:highlight>
                          <a:srgbClr val="FFFFFF"/>
                        </a:highlight>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solidFill>
                            <a:schemeClr val="dk1"/>
                          </a:solidFill>
                          <a:highlight>
                            <a:srgbClr val="FFFFFF"/>
                          </a:highlight>
                          <a:latin typeface="Poppins"/>
                          <a:ea typeface="Poppins"/>
                          <a:cs typeface="Poppins"/>
                          <a:sym typeface="Poppins"/>
                        </a:rPr>
                        <a:t>The proposed method achieved a diagnosis accuracy of 96.6%, specificity of 93.4%, and sensitivity of 93.75% for detecting cataracts.</a:t>
                      </a:r>
                      <a:endParaRPr sz="8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solidFill>
                            <a:schemeClr val="dk1"/>
                          </a:solidFill>
                          <a:highlight>
                            <a:srgbClr val="FFFFFF"/>
                          </a:highlight>
                          <a:latin typeface="Poppins"/>
                          <a:ea typeface="Poppins"/>
                          <a:cs typeface="Poppins"/>
                          <a:sym typeface="Poppins"/>
                        </a:rPr>
                        <a:t>Statistical hypothesis tests were conducted to validate the difference between healthy and diseased luminance values.</a:t>
                      </a:r>
                      <a:endParaRPr sz="8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spcBef>
                          <a:spcPts val="0"/>
                        </a:spcBef>
                        <a:spcAft>
                          <a:spcPts val="0"/>
                        </a:spcAft>
                        <a:buNone/>
                      </a:pPr>
                      <a:r>
                        <a:rPr lang="en-US" sz="800">
                          <a:solidFill>
                            <a:schemeClr val="dk1"/>
                          </a:solidFill>
                          <a:highlight>
                            <a:srgbClr val="FFFFFF"/>
                          </a:highlight>
                          <a:latin typeface="Poppins"/>
                          <a:ea typeface="Poppins"/>
                          <a:cs typeface="Poppins"/>
                          <a:sym typeface="Poppins"/>
                        </a:rPr>
                        <a:t>Further clarification is needed on the re-targetable application platform mentioned for implementation on various smartphones.</a:t>
                      </a:r>
                      <a:endParaRPr sz="800">
                        <a:latin typeface="Poppins"/>
                        <a:ea typeface="Poppins"/>
                        <a:cs typeface="Poppins"/>
                        <a:sym typeface="Poppins"/>
                      </a:endParaRPr>
                    </a:p>
                  </a:txBody>
                  <a:tcPr marT="17275" marB="17275" marR="34525" marL="345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42" name="Google Shape;142;g26c1b625b83_0_25"/>
          <p:cNvSpPr txBox="1"/>
          <p:nvPr/>
        </p:nvSpPr>
        <p:spPr>
          <a:xfrm>
            <a:off x="2783425" y="247500"/>
            <a:ext cx="4310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highlight>
                  <a:srgbClr val="FFFFFF"/>
                </a:highlight>
                <a:latin typeface="Poppins"/>
                <a:ea typeface="Poppins"/>
                <a:cs typeface="Poppins"/>
                <a:sym typeface="Poppins"/>
              </a:rPr>
              <a:t>Detecting Cataract Using Smartphones</a:t>
            </a:r>
            <a:endParaRPr b="1" sz="1200">
              <a:latin typeface="Poppins"/>
              <a:ea typeface="Poppins"/>
              <a:cs typeface="Poppins"/>
              <a:sym typeface="Poppins"/>
            </a:endParaRPr>
          </a:p>
        </p:txBody>
      </p:sp>
      <p:sp>
        <p:nvSpPr>
          <p:cNvPr id="143" name="Google Shape;143;g26c1b625b83_0_25"/>
          <p:cNvSpPr txBox="1"/>
          <p:nvPr/>
        </p:nvSpPr>
        <p:spPr>
          <a:xfrm>
            <a:off x="749400" y="500575"/>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highlight>
                  <a:srgbClr val="FFFFFF"/>
                </a:highlight>
                <a:latin typeface="Poppins"/>
                <a:ea typeface="Poppins"/>
                <a:cs typeface="Poppins"/>
                <a:sym typeface="Poppins"/>
              </a:rPr>
              <a:t>Impact Factor: 3.4</a:t>
            </a:r>
            <a:endParaRPr b="1" sz="1200">
              <a:latin typeface="Poppins"/>
              <a:ea typeface="Poppins"/>
              <a:cs typeface="Poppins"/>
              <a:sym typeface="Poppins"/>
            </a:endParaRPr>
          </a:p>
        </p:txBody>
      </p:sp>
      <p:sp>
        <p:nvSpPr>
          <p:cNvPr id="144" name="Google Shape;144;g26c1b625b83_0_25"/>
          <p:cNvSpPr txBox="1"/>
          <p:nvPr/>
        </p:nvSpPr>
        <p:spPr>
          <a:xfrm>
            <a:off x="6546950" y="500575"/>
            <a:ext cx="1935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solidFill>
                  <a:schemeClr val="dk1"/>
                </a:solidFill>
                <a:highlight>
                  <a:srgbClr val="FFFFFF"/>
                </a:highlight>
                <a:latin typeface="Poppins"/>
                <a:ea typeface="Poppins"/>
                <a:cs typeface="Poppins"/>
                <a:sym typeface="Poppins"/>
              </a:rPr>
              <a:t>Published Year: </a:t>
            </a:r>
            <a:r>
              <a:rPr b="1" lang="en-US" sz="1200">
                <a:solidFill>
                  <a:schemeClr val="dk1"/>
                </a:solidFill>
                <a:highlight>
                  <a:srgbClr val="FFFFFF"/>
                </a:highlight>
                <a:latin typeface="Poppins"/>
                <a:ea typeface="Poppins"/>
                <a:cs typeface="Poppins"/>
                <a:sym typeface="Poppins"/>
              </a:rPr>
              <a:t>2021</a:t>
            </a:r>
            <a:endParaRPr b="1" sz="1200">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CD_PPT_Calibri_Option2a">
  <a:themeElements>
    <a:clrScheme name="Trinity College">
      <a:dk1>
        <a:srgbClr val="000000"/>
      </a:dk1>
      <a:lt1>
        <a:srgbClr val="FFFFFF"/>
      </a:lt1>
      <a:dk2>
        <a:srgbClr val="3E6DB2"/>
      </a:dk2>
      <a:lt2>
        <a:srgbClr val="FFFFFF"/>
      </a:lt2>
      <a:accent1>
        <a:srgbClr val="4F81BD"/>
      </a:accent1>
      <a:accent2>
        <a:srgbClr val="0E73B9"/>
      </a:accent2>
      <a:accent3>
        <a:srgbClr val="7C7C7C"/>
      </a:accent3>
      <a:accent4>
        <a:srgbClr val="A6A6A6"/>
      </a:accent4>
      <a:accent5>
        <a:srgbClr val="4F81BD"/>
      </a:accent5>
      <a:accent6>
        <a:srgbClr val="3E6DB2"/>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2013-07-29T09:34:50Z</dcterms:created>
  <dc:creator>dtpgraphics</dc:creator>
</cp:coreProperties>
</file>