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9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3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3E75-D8E7-9F4D-8D81-FCD94379C9FB}" type="datetimeFigureOut">
              <a:rPr lang="en-US" smtClean="0"/>
              <a:t>12/3/13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F7A07-BAB3-B34A-AF77-16BCCF6EB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598" y="578659"/>
            <a:ext cx="127771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Server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7523" y="1626198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767523" y="1626196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 Header ‘MF’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67523" y="2100727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767523" y="2100727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UDP </a:t>
            </a:r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767523" y="2743945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767523" y="2743943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767523" y="3218474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767523" y="3218474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“Falun gong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67523" y="3872111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767523" y="3872109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767523" y="4346640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767523" y="4346640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“Nothing to see here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767523" y="5016565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767523" y="5016563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32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767523" y="5491094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767523" y="5491094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“”</a:t>
            </a:r>
            <a:endParaRPr lang="en-US" sz="2000" dirty="0"/>
          </a:p>
        </p:txBody>
      </p:sp>
      <p:sp>
        <p:nvSpPr>
          <p:cNvPr id="29" name="Right Arrow 28"/>
          <p:cNvSpPr/>
          <p:nvPr/>
        </p:nvSpPr>
        <p:spPr>
          <a:xfrm>
            <a:off x="4360622" y="1995528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4360622" y="3120777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60622" y="4241441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360622" y="5430889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2777" y="578659"/>
            <a:ext cx="4507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Router with IDS (Ubuntu)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893333" y="1703689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893333" y="1703687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 Header ‘MF’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93333" y="2178218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893333" y="2178218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UDP </a:t>
            </a:r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893333" y="2821436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893333" y="2821434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893333" y="3295965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893333" y="3295965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“Falun gong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893333" y="3949602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893333" y="3949600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93333" y="4424131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893333" y="4424131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“Nothing to see here”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93333" y="5094056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893333" y="5094054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32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93333" y="5568585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893333" y="5568585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“”</a:t>
            </a:r>
            <a:endParaRPr lang="en-US" sz="2000" dirty="0"/>
          </a:p>
        </p:txBody>
      </p:sp>
      <p:sp>
        <p:nvSpPr>
          <p:cNvPr id="19" name="Right Arrow 18"/>
          <p:cNvSpPr/>
          <p:nvPr/>
        </p:nvSpPr>
        <p:spPr>
          <a:xfrm rot="406113">
            <a:off x="4478835" y="2296843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76334">
            <a:off x="4478836" y="3288302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21404699">
            <a:off x="4474568" y="4221235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21181633">
            <a:off x="4465670" y="5234747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44126" y="2936284"/>
            <a:ext cx="2886250" cy="729013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044126" y="2936284"/>
            <a:ext cx="2886250" cy="736281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6819" y="2902364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2726819" y="2902362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 Header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26819" y="3376893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2726819" y="3376893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‘Nothing to see here’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72772" y="578659"/>
            <a:ext cx="45073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Router with IDS (Ubuntu)</a:t>
            </a:r>
            <a:endParaRPr lang="en-US" sz="3200" b="1" dirty="0"/>
          </a:p>
        </p:txBody>
      </p:sp>
      <p:sp>
        <p:nvSpPr>
          <p:cNvPr id="7" name="Right Arrow 6"/>
          <p:cNvSpPr/>
          <p:nvPr/>
        </p:nvSpPr>
        <p:spPr>
          <a:xfrm>
            <a:off x="219837" y="3216348"/>
            <a:ext cx="2313778" cy="295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20099317">
            <a:off x="6067783" y="2157313"/>
            <a:ext cx="2541575" cy="2206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49252">
            <a:off x="5956250" y="4495644"/>
            <a:ext cx="2541575" cy="2206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21357715">
            <a:off x="6163230" y="2994104"/>
            <a:ext cx="2541575" cy="2206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768006">
            <a:off x="6133173" y="3790571"/>
            <a:ext cx="2541575" cy="2206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0936" y="578659"/>
            <a:ext cx="29510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 (FreeBSD)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557105" y="1527090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57105" y="1527088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 Header ‘MF’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57105" y="2001619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557105" y="2001619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UDP </a:t>
            </a:r>
            <a:r>
              <a:rPr lang="en-US" sz="2000" dirty="0" smtClean="0"/>
              <a:t>Header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57105" y="2644837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557105" y="2644835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7105" y="3119366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57105" y="3119366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“Falun gong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57105" y="3773003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557105" y="3773001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8 ‘MF’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57105" y="4247532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57105" y="4247532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“Nothing to see here</a:t>
            </a:r>
            <a:r>
              <a:rPr lang="en-US" sz="2000" dirty="0" smtClean="0"/>
              <a:t>”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57105" y="4917457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557105" y="4917455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Offset: 32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557105" y="5391986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557105" y="5391986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“”</a:t>
            </a:r>
            <a:endParaRPr lang="en-US" sz="20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22068" y="3880583"/>
            <a:ext cx="2886250" cy="729013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22068" y="3880583"/>
            <a:ext cx="2886250" cy="736281"/>
          </a:xfrm>
          <a:prstGeom prst="line">
            <a:avLst/>
          </a:prstGeom>
          <a:ln w="76200" cmpd="sng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 rot="406113">
            <a:off x="4478837" y="2120242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76334">
            <a:off x="4478838" y="3111701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1404699">
            <a:off x="4474570" y="4044634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1181633">
            <a:off x="4465672" y="5058146"/>
            <a:ext cx="3809709" cy="195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35508" y="2924084"/>
            <a:ext cx="3195690" cy="4745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3135508" y="2924082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 Header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135508" y="3398613"/>
            <a:ext cx="3195690" cy="4832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TextBox 27"/>
          <p:cNvSpPr txBox="1"/>
          <p:nvPr/>
        </p:nvSpPr>
        <p:spPr>
          <a:xfrm>
            <a:off x="3135508" y="3398613"/>
            <a:ext cx="319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‘Falun gong’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350935" y="578659"/>
            <a:ext cx="29510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Client (FreeBSD)</a:t>
            </a:r>
            <a:endParaRPr lang="en-US" sz="3200" b="1" dirty="0"/>
          </a:p>
        </p:txBody>
      </p:sp>
      <p:sp>
        <p:nvSpPr>
          <p:cNvPr id="30" name="Right Arrow 29"/>
          <p:cNvSpPr/>
          <p:nvPr/>
        </p:nvSpPr>
        <p:spPr>
          <a:xfrm>
            <a:off x="628526" y="3238068"/>
            <a:ext cx="2313778" cy="2954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137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Minnich</dc:creator>
  <cp:lastModifiedBy>Amanda Minnich</cp:lastModifiedBy>
  <cp:revision>28</cp:revision>
  <dcterms:created xsi:type="dcterms:W3CDTF">2013-12-02T17:47:16Z</dcterms:created>
  <dcterms:modified xsi:type="dcterms:W3CDTF">2013-12-03T23:43:04Z</dcterms:modified>
</cp:coreProperties>
</file>