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59" r:id="rId4"/>
    <p:sldId id="260" r:id="rId5"/>
    <p:sldId id="263" r:id="rId6"/>
    <p:sldId id="264" r:id="rId7"/>
    <p:sldId id="265"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40C5E1-E90E-445B-9EC6-EB7817DA5120}" type="datetimeFigureOut">
              <a:rPr lang="en-GB" smtClean="0"/>
              <a:t>23/02/2023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2C172E-11B8-499C-A1A2-592C13788053}" type="slidenum">
              <a:rPr lang="en-GB" smtClean="0"/>
              <a:t>‹#›</a:t>
            </a:fld>
            <a:endParaRPr lang="en-GB"/>
          </a:p>
        </p:txBody>
      </p:sp>
    </p:spTree>
    <p:extLst>
      <p:ext uri="{BB962C8B-B14F-4D97-AF65-F5344CB8AC3E}">
        <p14:creationId xmlns:p14="http://schemas.microsoft.com/office/powerpoint/2010/main" val="3543724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D2C172E-11B8-499C-A1A2-592C13788053}" type="slidenum">
              <a:rPr lang="en-GB" smtClean="0"/>
              <a:t>5</a:t>
            </a:fld>
            <a:endParaRPr lang="en-GB"/>
          </a:p>
        </p:txBody>
      </p:sp>
    </p:spTree>
    <p:extLst>
      <p:ext uri="{BB962C8B-B14F-4D97-AF65-F5344CB8AC3E}">
        <p14:creationId xmlns:p14="http://schemas.microsoft.com/office/powerpoint/2010/main" val="871581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solidFill>
                  <a:schemeClr val="tx1"/>
                </a:solidFill>
              </a:rPr>
              <a:t>Due to time, experience, and confidence, we created showcased:</a:t>
            </a:r>
          </a:p>
          <a:p>
            <a:r>
              <a:rPr lang="en-GB" sz="1200" dirty="0">
                <a:solidFill>
                  <a:schemeClr val="tx1"/>
                </a:solidFill>
              </a:rPr>
              <a:t>a scatter graph with the temperature at a certain time within different cities across the UK.</a:t>
            </a:r>
          </a:p>
          <a:p>
            <a:endParaRPr lang="en-GB" sz="1200" dirty="0">
              <a:solidFill>
                <a:schemeClr val="tx1"/>
              </a:solidFill>
            </a:endParaRPr>
          </a:p>
          <a:p>
            <a:endParaRPr lang="en-GB" sz="1200" dirty="0">
              <a:solidFill>
                <a:schemeClr val="tx1"/>
              </a:solidFill>
            </a:endParaRPr>
          </a:p>
          <a:p>
            <a:r>
              <a:rPr lang="en-GB" sz="1200" dirty="0">
                <a:solidFill>
                  <a:schemeClr val="tx1"/>
                </a:solidFill>
              </a:rPr>
              <a:t>Ideally, we would have loved to showcase:</a:t>
            </a:r>
          </a:p>
          <a:p>
            <a:r>
              <a:rPr lang="en-GB" sz="1200" dirty="0">
                <a:solidFill>
                  <a:schemeClr val="tx1"/>
                </a:solidFill>
              </a:rPr>
              <a:t>a scatter graph with the temperature at a certain time within different cities across the UK.</a:t>
            </a:r>
          </a:p>
          <a:p>
            <a:r>
              <a:rPr lang="en-GB" sz="1200" dirty="0">
                <a:solidFill>
                  <a:schemeClr val="tx1"/>
                </a:solidFill>
              </a:rPr>
              <a:t>a line graph showcasing the trend in temperature or wind speed within each city every three hours.</a:t>
            </a:r>
          </a:p>
          <a:p>
            <a:r>
              <a:rPr lang="en-GB" sz="1200" dirty="0">
                <a:solidFill>
                  <a:schemeClr val="tx1"/>
                </a:solidFill>
              </a:rPr>
              <a:t>a bar chart showcasing the average temperature or windspeed within each city during a week period</a:t>
            </a:r>
          </a:p>
          <a:p>
            <a:pPr marL="0" indent="0">
              <a:buNone/>
            </a:pPr>
            <a:r>
              <a:rPr lang="en-GB" sz="1200" dirty="0">
                <a:solidFill>
                  <a:schemeClr val="tx1"/>
                </a:solidFill>
              </a:rPr>
              <a:t>The possibilities are endless… </a:t>
            </a:r>
          </a:p>
          <a:p>
            <a:endParaRPr lang="en-GB" dirty="0"/>
          </a:p>
        </p:txBody>
      </p:sp>
      <p:sp>
        <p:nvSpPr>
          <p:cNvPr id="4" name="Slide Number Placeholder 3"/>
          <p:cNvSpPr>
            <a:spLocks noGrp="1"/>
          </p:cNvSpPr>
          <p:nvPr>
            <p:ph type="sldNum" sz="quarter" idx="5"/>
          </p:nvPr>
        </p:nvSpPr>
        <p:spPr/>
        <p:txBody>
          <a:bodyPr/>
          <a:lstStyle/>
          <a:p>
            <a:fld id="{2D2C172E-11B8-499C-A1A2-592C13788053}" type="slidenum">
              <a:rPr lang="en-GB" smtClean="0"/>
              <a:t>6</a:t>
            </a:fld>
            <a:endParaRPr lang="en-GB"/>
          </a:p>
        </p:txBody>
      </p:sp>
    </p:spTree>
    <p:extLst>
      <p:ext uri="{BB962C8B-B14F-4D97-AF65-F5344CB8AC3E}">
        <p14:creationId xmlns:p14="http://schemas.microsoft.com/office/powerpoint/2010/main" val="3066366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1B571-06E9-22FD-134B-08B9D5A608C6}"/>
              </a:ext>
            </a:extLst>
          </p:cNvPr>
          <p:cNvSpPr txBox="1">
            <a:spLocks noGrp="1"/>
          </p:cNvSpPr>
          <p:nvPr>
            <p:ph type="ctrTitle"/>
          </p:nvPr>
        </p:nvSpPr>
        <p:spPr>
          <a:xfrm>
            <a:off x="1524003" y="1033272"/>
            <a:ext cx="9144000" cy="2478024"/>
          </a:xfrm>
        </p:spPr>
        <p:txBody>
          <a:bodyPr anchorCtr="1">
            <a:noAutofit/>
          </a:bodyPr>
          <a:lstStyle>
            <a:lvl1pPr algn="ctr">
              <a:defRPr sz="4000" spc="750"/>
            </a:lvl1pPr>
          </a:lstStyle>
          <a:p>
            <a:pPr lvl="0"/>
            <a:r>
              <a:rPr lang="en-US"/>
              <a:t>Click to edit Master title style</a:t>
            </a:r>
          </a:p>
        </p:txBody>
      </p:sp>
      <p:sp>
        <p:nvSpPr>
          <p:cNvPr id="3" name="Subtitle 2">
            <a:extLst>
              <a:ext uri="{FF2B5EF4-FFF2-40B4-BE49-F238E27FC236}">
                <a16:creationId xmlns:a16="http://schemas.microsoft.com/office/drawing/2014/main" id="{65C359CF-DFDD-238A-A6A0-3E9328513D73}"/>
              </a:ext>
            </a:extLst>
          </p:cNvPr>
          <p:cNvSpPr txBox="1">
            <a:spLocks noGrp="1"/>
          </p:cNvSpPr>
          <p:nvPr>
            <p:ph type="subTitle" idx="1"/>
          </p:nvPr>
        </p:nvSpPr>
        <p:spPr>
          <a:xfrm>
            <a:off x="1524003" y="3822191"/>
            <a:ext cx="9144000" cy="1435608"/>
          </a:xfrm>
        </p:spPr>
        <p:txBody>
          <a:bodyPr anchorCtr="1"/>
          <a:lstStyle>
            <a:lvl1pPr marL="0" indent="0" algn="ctr">
              <a:lnSpc>
                <a:spcPct val="150000"/>
              </a:lnSpc>
              <a:buNone/>
              <a:defRPr sz="1600" cap="all" spc="600"/>
            </a:lvl1pPr>
          </a:lstStyle>
          <a:p>
            <a:pPr lvl="0"/>
            <a:r>
              <a:rPr lang="en-US"/>
              <a:t>Click to edit Master subtitle style</a:t>
            </a:r>
          </a:p>
        </p:txBody>
      </p:sp>
      <p:sp>
        <p:nvSpPr>
          <p:cNvPr id="4" name="Date Placeholder 3">
            <a:extLst>
              <a:ext uri="{FF2B5EF4-FFF2-40B4-BE49-F238E27FC236}">
                <a16:creationId xmlns:a16="http://schemas.microsoft.com/office/drawing/2014/main" id="{E978FCD6-FD55-FB3D-E79A-41EA398EB224}"/>
              </a:ext>
            </a:extLst>
          </p:cNvPr>
          <p:cNvSpPr txBox="1">
            <a:spLocks noGrp="1"/>
          </p:cNvSpPr>
          <p:nvPr>
            <p:ph type="dt" sz="half" idx="7"/>
          </p:nvPr>
        </p:nvSpPr>
        <p:spPr/>
        <p:txBody>
          <a:bodyPr/>
          <a:lstStyle>
            <a:lvl1pPr>
              <a:defRPr/>
            </a:lvl1pPr>
          </a:lstStyle>
          <a:p>
            <a:pPr lvl="0"/>
            <a:fld id="{05400705-A484-480E-83ED-1535BE191793}" type="datetime2">
              <a:rPr lang="en-US"/>
              <a:pPr lvl="0"/>
              <a:t>Thursday, February 23, 2023</a:t>
            </a:fld>
            <a:endParaRPr lang="en-US"/>
          </a:p>
        </p:txBody>
      </p:sp>
      <p:sp>
        <p:nvSpPr>
          <p:cNvPr id="5" name="Footer Placeholder 4">
            <a:extLst>
              <a:ext uri="{FF2B5EF4-FFF2-40B4-BE49-F238E27FC236}">
                <a16:creationId xmlns:a16="http://schemas.microsoft.com/office/drawing/2014/main" id="{F05D321E-372B-D7C3-A440-14DAB312F4F0}"/>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89995AFF-3036-D945-35E4-69622A8C44DE}"/>
              </a:ext>
            </a:extLst>
          </p:cNvPr>
          <p:cNvSpPr txBox="1">
            <a:spLocks noGrp="1"/>
          </p:cNvSpPr>
          <p:nvPr>
            <p:ph type="sldNum" sz="quarter" idx="8"/>
          </p:nvPr>
        </p:nvSpPr>
        <p:spPr/>
        <p:txBody>
          <a:bodyPr/>
          <a:lstStyle>
            <a:lvl1pPr>
              <a:defRPr/>
            </a:lvl1pPr>
          </a:lstStyle>
          <a:p>
            <a:pPr lvl="0"/>
            <a:fld id="{DE4FA6B3-8F34-4993-9F2E-B628AACDEF66}" type="slidenum">
              <a:t>‹#›</a:t>
            </a:fld>
            <a:endParaRPr lang="en-US"/>
          </a:p>
        </p:txBody>
      </p:sp>
    </p:spTree>
    <p:extLst>
      <p:ext uri="{BB962C8B-B14F-4D97-AF65-F5344CB8AC3E}">
        <p14:creationId xmlns:p14="http://schemas.microsoft.com/office/powerpoint/2010/main" val="147651923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20BA6-DF33-B0A9-D437-F84B9D620129}"/>
              </a:ext>
            </a:extLst>
          </p:cNvPr>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E10CF54A-9B48-55C7-188E-35E0D4C051A5}"/>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45DC82-D15A-58F6-0CDD-425C89A70F39}"/>
              </a:ext>
            </a:extLst>
          </p:cNvPr>
          <p:cNvSpPr txBox="1">
            <a:spLocks noGrp="1"/>
          </p:cNvSpPr>
          <p:nvPr>
            <p:ph type="dt" sz="half" idx="7"/>
          </p:nvPr>
        </p:nvSpPr>
        <p:spPr/>
        <p:txBody>
          <a:bodyPr/>
          <a:lstStyle>
            <a:lvl1pPr>
              <a:defRPr/>
            </a:lvl1pPr>
          </a:lstStyle>
          <a:p>
            <a:pPr lvl="0"/>
            <a:fld id="{5B6AA75E-E1E9-40F3-91DC-2142C85D73A7}" type="datetime2">
              <a:rPr lang="en-US"/>
              <a:pPr lvl="0"/>
              <a:t>Thursday, February 23, 2023</a:t>
            </a:fld>
            <a:endParaRPr lang="en-US"/>
          </a:p>
        </p:txBody>
      </p:sp>
      <p:sp>
        <p:nvSpPr>
          <p:cNvPr id="5" name="Footer Placeholder 4">
            <a:extLst>
              <a:ext uri="{FF2B5EF4-FFF2-40B4-BE49-F238E27FC236}">
                <a16:creationId xmlns:a16="http://schemas.microsoft.com/office/drawing/2014/main" id="{3FE1D531-1587-4A88-B7B4-FA2A6F76F520}"/>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C713DE66-6FC7-0BAA-9197-04EA9288F519}"/>
              </a:ext>
            </a:extLst>
          </p:cNvPr>
          <p:cNvSpPr txBox="1">
            <a:spLocks noGrp="1"/>
          </p:cNvSpPr>
          <p:nvPr>
            <p:ph type="sldNum" sz="quarter" idx="8"/>
          </p:nvPr>
        </p:nvSpPr>
        <p:spPr/>
        <p:txBody>
          <a:bodyPr/>
          <a:lstStyle>
            <a:lvl1pPr>
              <a:defRPr/>
            </a:lvl1pPr>
          </a:lstStyle>
          <a:p>
            <a:pPr lvl="0"/>
            <a:fld id="{8AC5F6DB-33CD-4BE3-BFDF-175034C4C632}" type="slidenum">
              <a:t>‹#›</a:t>
            </a:fld>
            <a:endParaRPr lang="en-US"/>
          </a:p>
        </p:txBody>
      </p:sp>
    </p:spTree>
    <p:extLst>
      <p:ext uri="{BB962C8B-B14F-4D97-AF65-F5344CB8AC3E}">
        <p14:creationId xmlns:p14="http://schemas.microsoft.com/office/powerpoint/2010/main" val="2924749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3BBC72-4C70-DEF4-ACBE-4203BA975D24}"/>
              </a:ext>
            </a:extLst>
          </p:cNvPr>
          <p:cNvSpPr txBox="1">
            <a:spLocks noGrp="1"/>
          </p:cNvSpPr>
          <p:nvPr>
            <p:ph type="title" orient="vert"/>
          </p:nvPr>
        </p:nvSpPr>
        <p:spPr>
          <a:xfrm>
            <a:off x="8724903" y="838897"/>
            <a:ext cx="2628899" cy="4849300"/>
          </a:xfrm>
        </p:spPr>
        <p:txBody>
          <a:bodyPr vert="eaVert"/>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80A7B415-8E19-EE6D-F289-6EE849E164C7}"/>
              </a:ext>
            </a:extLst>
          </p:cNvPr>
          <p:cNvSpPr txBox="1">
            <a:spLocks noGrp="1"/>
          </p:cNvSpPr>
          <p:nvPr>
            <p:ph type="body" orient="vert" idx="1"/>
          </p:nvPr>
        </p:nvSpPr>
        <p:spPr>
          <a:xfrm>
            <a:off x="849230" y="838897"/>
            <a:ext cx="7723269" cy="4849300"/>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7B8409-55AC-4066-0703-225C2D57A7A0}"/>
              </a:ext>
            </a:extLst>
          </p:cNvPr>
          <p:cNvSpPr txBox="1">
            <a:spLocks noGrp="1"/>
          </p:cNvSpPr>
          <p:nvPr>
            <p:ph type="dt" sz="half" idx="7"/>
          </p:nvPr>
        </p:nvSpPr>
        <p:spPr/>
        <p:txBody>
          <a:bodyPr/>
          <a:lstStyle>
            <a:lvl1pPr>
              <a:defRPr/>
            </a:lvl1pPr>
          </a:lstStyle>
          <a:p>
            <a:pPr lvl="0"/>
            <a:fld id="{7B9C4460-8936-49AF-840E-8775609909BE}" type="datetime2">
              <a:rPr lang="en-US"/>
              <a:pPr lvl="0"/>
              <a:t>Thursday, February 23, 2023</a:t>
            </a:fld>
            <a:endParaRPr lang="en-US"/>
          </a:p>
        </p:txBody>
      </p:sp>
      <p:sp>
        <p:nvSpPr>
          <p:cNvPr id="5" name="Footer Placeholder 4">
            <a:extLst>
              <a:ext uri="{FF2B5EF4-FFF2-40B4-BE49-F238E27FC236}">
                <a16:creationId xmlns:a16="http://schemas.microsoft.com/office/drawing/2014/main" id="{30EA3939-2DC0-6DE3-4D66-4CB6D7FC445C}"/>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4E89E992-C1D3-BD3B-68C0-2AC751DE22C8}"/>
              </a:ext>
            </a:extLst>
          </p:cNvPr>
          <p:cNvSpPr txBox="1">
            <a:spLocks noGrp="1"/>
          </p:cNvSpPr>
          <p:nvPr>
            <p:ph type="sldNum" sz="quarter" idx="8"/>
          </p:nvPr>
        </p:nvSpPr>
        <p:spPr/>
        <p:txBody>
          <a:bodyPr/>
          <a:lstStyle>
            <a:lvl1pPr>
              <a:defRPr/>
            </a:lvl1pPr>
          </a:lstStyle>
          <a:p>
            <a:pPr lvl="0"/>
            <a:fld id="{731606A8-D05B-4A8A-AF20-552073C4C1AC}" type="slidenum">
              <a:t>‹#›</a:t>
            </a:fld>
            <a:endParaRPr lang="en-US"/>
          </a:p>
        </p:txBody>
      </p:sp>
    </p:spTree>
    <p:extLst>
      <p:ext uri="{BB962C8B-B14F-4D97-AF65-F5344CB8AC3E}">
        <p14:creationId xmlns:p14="http://schemas.microsoft.com/office/powerpoint/2010/main" val="563994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B3594-8084-CA81-E8B1-1DB83B40C217}"/>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918E900E-1203-638D-B2A4-59BA0D2FE3A6}"/>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468FD0-2DB9-512B-A764-BA975A7133A8}"/>
              </a:ext>
            </a:extLst>
          </p:cNvPr>
          <p:cNvSpPr txBox="1">
            <a:spLocks noGrp="1"/>
          </p:cNvSpPr>
          <p:nvPr>
            <p:ph type="dt" sz="half" idx="7"/>
          </p:nvPr>
        </p:nvSpPr>
        <p:spPr/>
        <p:txBody>
          <a:bodyPr/>
          <a:lstStyle>
            <a:lvl1pPr>
              <a:defRPr/>
            </a:lvl1pPr>
          </a:lstStyle>
          <a:p>
            <a:pPr lvl="0"/>
            <a:fld id="{9DB591C3-6DC6-4D54-9C11-4B486DC95559}" type="datetime2">
              <a:rPr lang="en-US"/>
              <a:pPr lvl="0"/>
              <a:t>Thursday, February 23, 2023</a:t>
            </a:fld>
            <a:endParaRPr lang="en-US"/>
          </a:p>
        </p:txBody>
      </p:sp>
      <p:sp>
        <p:nvSpPr>
          <p:cNvPr id="5" name="Footer Placeholder 4">
            <a:extLst>
              <a:ext uri="{FF2B5EF4-FFF2-40B4-BE49-F238E27FC236}">
                <a16:creationId xmlns:a16="http://schemas.microsoft.com/office/drawing/2014/main" id="{5F5764A8-1BCA-3284-9E9C-E77A1B0B56F1}"/>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7E707DBF-E3AB-1230-40AC-65A33C41EA3F}"/>
              </a:ext>
            </a:extLst>
          </p:cNvPr>
          <p:cNvSpPr txBox="1">
            <a:spLocks noGrp="1"/>
          </p:cNvSpPr>
          <p:nvPr>
            <p:ph type="sldNum" sz="quarter" idx="8"/>
          </p:nvPr>
        </p:nvSpPr>
        <p:spPr/>
        <p:txBody>
          <a:bodyPr/>
          <a:lstStyle>
            <a:lvl1pPr>
              <a:defRPr/>
            </a:lvl1pPr>
          </a:lstStyle>
          <a:p>
            <a:pPr lvl="0"/>
            <a:fld id="{0911671C-BF00-4E80-819B-A5AC5D13B863}" type="slidenum">
              <a:t>‹#›</a:t>
            </a:fld>
            <a:endParaRPr lang="en-US"/>
          </a:p>
        </p:txBody>
      </p:sp>
    </p:spTree>
    <p:extLst>
      <p:ext uri="{BB962C8B-B14F-4D97-AF65-F5344CB8AC3E}">
        <p14:creationId xmlns:p14="http://schemas.microsoft.com/office/powerpoint/2010/main" val="1498203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6EEE-354C-1EA3-BE89-8EF373A59229}"/>
              </a:ext>
            </a:extLst>
          </p:cNvPr>
          <p:cNvSpPr txBox="1">
            <a:spLocks noGrp="1"/>
          </p:cNvSpPr>
          <p:nvPr>
            <p:ph type="title"/>
          </p:nvPr>
        </p:nvSpPr>
        <p:spPr>
          <a:xfrm>
            <a:off x="1371600" y="1709735"/>
            <a:ext cx="9966960" cy="2852735"/>
          </a:xfrm>
        </p:spPr>
        <p:txBody>
          <a:bodyPr/>
          <a:lstStyle>
            <a:lvl1pPr>
              <a:defRPr sz="4400" spc="750"/>
            </a:lvl1pPr>
          </a:lstStyle>
          <a:p>
            <a:pPr lvl="0"/>
            <a:r>
              <a:rPr lang="en-US"/>
              <a:t>Click to edit Master title style</a:t>
            </a:r>
          </a:p>
        </p:txBody>
      </p:sp>
      <p:sp>
        <p:nvSpPr>
          <p:cNvPr id="3" name="Text Placeholder 2">
            <a:extLst>
              <a:ext uri="{FF2B5EF4-FFF2-40B4-BE49-F238E27FC236}">
                <a16:creationId xmlns:a16="http://schemas.microsoft.com/office/drawing/2014/main" id="{6EA54CB8-5C98-3560-E0ED-B47383D0CF4C}"/>
              </a:ext>
            </a:extLst>
          </p:cNvPr>
          <p:cNvSpPr txBox="1">
            <a:spLocks noGrp="1"/>
          </p:cNvSpPr>
          <p:nvPr>
            <p:ph type="body" idx="1"/>
          </p:nvPr>
        </p:nvSpPr>
        <p:spPr>
          <a:xfrm>
            <a:off x="1371600" y="4974336"/>
            <a:ext cx="9966960" cy="1115568"/>
          </a:xfrm>
        </p:spPr>
        <p:txBody>
          <a:bodyPr/>
          <a:lstStyle>
            <a:lvl1pPr marL="0" indent="0">
              <a:buNone/>
              <a:defRPr sz="1600" cap="all" spc="600"/>
            </a:lvl1pPr>
          </a:lstStyle>
          <a:p>
            <a:pPr lvl="0"/>
            <a:r>
              <a:rPr lang="en-US"/>
              <a:t>Click to edit Master text styles</a:t>
            </a:r>
          </a:p>
        </p:txBody>
      </p:sp>
      <p:sp>
        <p:nvSpPr>
          <p:cNvPr id="4" name="Date Placeholder 3">
            <a:extLst>
              <a:ext uri="{FF2B5EF4-FFF2-40B4-BE49-F238E27FC236}">
                <a16:creationId xmlns:a16="http://schemas.microsoft.com/office/drawing/2014/main" id="{C593F4D0-6C3E-7F06-0959-7AFCE1D02873}"/>
              </a:ext>
            </a:extLst>
          </p:cNvPr>
          <p:cNvSpPr txBox="1">
            <a:spLocks noGrp="1"/>
          </p:cNvSpPr>
          <p:nvPr>
            <p:ph type="dt" sz="half" idx="7"/>
          </p:nvPr>
        </p:nvSpPr>
        <p:spPr/>
        <p:txBody>
          <a:bodyPr/>
          <a:lstStyle>
            <a:lvl1pPr>
              <a:defRPr/>
            </a:lvl1pPr>
          </a:lstStyle>
          <a:p>
            <a:pPr lvl="0"/>
            <a:fld id="{CC639FD0-8F89-4054-9D75-6745ED7B3B36}" type="datetime2">
              <a:rPr lang="en-US"/>
              <a:pPr lvl="0"/>
              <a:t>Thursday, February 23, 2023</a:t>
            </a:fld>
            <a:endParaRPr lang="en-US"/>
          </a:p>
        </p:txBody>
      </p:sp>
      <p:sp>
        <p:nvSpPr>
          <p:cNvPr id="5" name="Footer Placeholder 4">
            <a:extLst>
              <a:ext uri="{FF2B5EF4-FFF2-40B4-BE49-F238E27FC236}">
                <a16:creationId xmlns:a16="http://schemas.microsoft.com/office/drawing/2014/main" id="{4716C807-138B-5511-9034-B283A24A089A}"/>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46FB5F40-5FFB-33CD-D18D-0319E8788B90}"/>
              </a:ext>
            </a:extLst>
          </p:cNvPr>
          <p:cNvSpPr txBox="1">
            <a:spLocks noGrp="1"/>
          </p:cNvSpPr>
          <p:nvPr>
            <p:ph type="sldNum" sz="quarter" idx="8"/>
          </p:nvPr>
        </p:nvSpPr>
        <p:spPr/>
        <p:txBody>
          <a:bodyPr/>
          <a:lstStyle>
            <a:lvl1pPr>
              <a:defRPr/>
            </a:lvl1pPr>
          </a:lstStyle>
          <a:p>
            <a:pPr lvl="0"/>
            <a:fld id="{6099AEEF-7893-48DE-9388-70E4E4805670}" type="slidenum">
              <a:t>‹#›</a:t>
            </a:fld>
            <a:endParaRPr lang="en-US"/>
          </a:p>
        </p:txBody>
      </p:sp>
    </p:spTree>
    <p:extLst>
      <p:ext uri="{BB962C8B-B14F-4D97-AF65-F5344CB8AC3E}">
        <p14:creationId xmlns:p14="http://schemas.microsoft.com/office/powerpoint/2010/main" val="2508951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F89D5-025C-B602-44CC-34E2D122E46A}"/>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B703DBF3-A424-3915-6876-3A74481860D7}"/>
              </a:ext>
            </a:extLst>
          </p:cNvPr>
          <p:cNvSpPr txBox="1">
            <a:spLocks noGrp="1"/>
          </p:cNvSpPr>
          <p:nvPr>
            <p:ph idx="1"/>
          </p:nvPr>
        </p:nvSpPr>
        <p:spPr>
          <a:xfrm>
            <a:off x="1371600" y="2112263"/>
            <a:ext cx="4846320" cy="3959352"/>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789B96-D443-3F7D-0B7B-98B447651A8E}"/>
              </a:ext>
            </a:extLst>
          </p:cNvPr>
          <p:cNvSpPr txBox="1">
            <a:spLocks noGrp="1"/>
          </p:cNvSpPr>
          <p:nvPr>
            <p:ph idx="2"/>
          </p:nvPr>
        </p:nvSpPr>
        <p:spPr>
          <a:xfrm>
            <a:off x="6766560" y="2112263"/>
            <a:ext cx="4846320" cy="3959352"/>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2F3F24-77EB-3CC0-AA56-2936A49A27A7}"/>
              </a:ext>
            </a:extLst>
          </p:cNvPr>
          <p:cNvSpPr txBox="1">
            <a:spLocks noGrp="1"/>
          </p:cNvSpPr>
          <p:nvPr>
            <p:ph type="dt" sz="half" idx="7"/>
          </p:nvPr>
        </p:nvSpPr>
        <p:spPr/>
        <p:txBody>
          <a:bodyPr/>
          <a:lstStyle>
            <a:lvl1pPr>
              <a:defRPr/>
            </a:lvl1pPr>
          </a:lstStyle>
          <a:p>
            <a:pPr lvl="0"/>
            <a:fld id="{76B2815E-6EC6-4975-B9B8-B562F5D3967B}" type="datetime2">
              <a:rPr lang="en-US"/>
              <a:pPr lvl="0"/>
              <a:t>Thursday, February 23, 2023</a:t>
            </a:fld>
            <a:endParaRPr lang="en-US"/>
          </a:p>
        </p:txBody>
      </p:sp>
      <p:sp>
        <p:nvSpPr>
          <p:cNvPr id="6" name="Footer Placeholder 5">
            <a:extLst>
              <a:ext uri="{FF2B5EF4-FFF2-40B4-BE49-F238E27FC236}">
                <a16:creationId xmlns:a16="http://schemas.microsoft.com/office/drawing/2014/main" id="{2AF3753A-B62C-AE26-95C9-12CF8223E299}"/>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A389DCB9-C31B-68B6-D595-364A52F3E23B}"/>
              </a:ext>
            </a:extLst>
          </p:cNvPr>
          <p:cNvSpPr txBox="1">
            <a:spLocks noGrp="1"/>
          </p:cNvSpPr>
          <p:nvPr>
            <p:ph type="sldNum" sz="quarter" idx="8"/>
          </p:nvPr>
        </p:nvSpPr>
        <p:spPr/>
        <p:txBody>
          <a:bodyPr/>
          <a:lstStyle>
            <a:lvl1pPr>
              <a:defRPr/>
            </a:lvl1pPr>
          </a:lstStyle>
          <a:p>
            <a:pPr lvl="0"/>
            <a:fld id="{F3002FEA-6F71-4519-B1E2-0E2BCA1E23B3}" type="slidenum">
              <a:t>‹#›</a:t>
            </a:fld>
            <a:endParaRPr lang="en-US"/>
          </a:p>
        </p:txBody>
      </p:sp>
    </p:spTree>
    <p:extLst>
      <p:ext uri="{BB962C8B-B14F-4D97-AF65-F5344CB8AC3E}">
        <p14:creationId xmlns:p14="http://schemas.microsoft.com/office/powerpoint/2010/main" val="697991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515CC957-4862-DC76-8570-3FC68EA84A4C}"/>
              </a:ext>
            </a:extLst>
          </p:cNvPr>
          <p:cNvSpPr txBox="1">
            <a:spLocks noGrp="1"/>
          </p:cNvSpPr>
          <p:nvPr>
            <p:ph type="body" idx="4294967295"/>
          </p:nvPr>
        </p:nvSpPr>
        <p:spPr>
          <a:xfrm>
            <a:off x="1371600" y="2112263"/>
            <a:ext cx="4841080" cy="823910"/>
          </a:xfrm>
        </p:spPr>
        <p:txBody>
          <a:bodyPr anchor="b"/>
          <a:lstStyle>
            <a:lvl1pPr marL="0" indent="0">
              <a:buNone/>
              <a:defRPr sz="2400" b="1"/>
            </a:lvl1pPr>
          </a:lstStyle>
          <a:p>
            <a:pPr lvl="0"/>
            <a:r>
              <a:rPr lang="en-US"/>
              <a:t>Click to edit Master text styles</a:t>
            </a:r>
          </a:p>
        </p:txBody>
      </p:sp>
      <p:sp>
        <p:nvSpPr>
          <p:cNvPr id="3" name="Content Placeholder 3">
            <a:extLst>
              <a:ext uri="{FF2B5EF4-FFF2-40B4-BE49-F238E27FC236}">
                <a16:creationId xmlns:a16="http://schemas.microsoft.com/office/drawing/2014/main" id="{0F04DE94-EBE5-33FD-6EA1-876EF362791F}"/>
              </a:ext>
            </a:extLst>
          </p:cNvPr>
          <p:cNvSpPr txBox="1">
            <a:spLocks noGrp="1"/>
          </p:cNvSpPr>
          <p:nvPr>
            <p:ph idx="4294967295"/>
          </p:nvPr>
        </p:nvSpPr>
        <p:spPr>
          <a:xfrm>
            <a:off x="1371600" y="3018470"/>
            <a:ext cx="4841080" cy="310485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4">
            <a:extLst>
              <a:ext uri="{FF2B5EF4-FFF2-40B4-BE49-F238E27FC236}">
                <a16:creationId xmlns:a16="http://schemas.microsoft.com/office/drawing/2014/main" id="{2E643CFE-971F-F6F8-696B-8421DA899BEE}"/>
              </a:ext>
            </a:extLst>
          </p:cNvPr>
          <p:cNvSpPr txBox="1">
            <a:spLocks noGrp="1"/>
          </p:cNvSpPr>
          <p:nvPr>
            <p:ph type="body" idx="4294967295"/>
          </p:nvPr>
        </p:nvSpPr>
        <p:spPr>
          <a:xfrm>
            <a:off x="6766560" y="2112263"/>
            <a:ext cx="4846320" cy="823910"/>
          </a:xfrm>
        </p:spPr>
        <p:txBody>
          <a:bodyPr anchor="b"/>
          <a:lstStyle>
            <a:lvl1pPr marL="0" indent="0">
              <a:buNone/>
              <a:defRPr sz="2400" b="1"/>
            </a:lvl1pPr>
          </a:lstStyle>
          <a:p>
            <a:pPr lvl="0"/>
            <a:r>
              <a:rPr lang="en-US"/>
              <a:t>Click to edit Master text styles</a:t>
            </a:r>
          </a:p>
        </p:txBody>
      </p:sp>
      <p:sp>
        <p:nvSpPr>
          <p:cNvPr id="5" name="Content Placeholder 5">
            <a:extLst>
              <a:ext uri="{FF2B5EF4-FFF2-40B4-BE49-F238E27FC236}">
                <a16:creationId xmlns:a16="http://schemas.microsoft.com/office/drawing/2014/main" id="{94877565-ABB4-A96D-4870-0CDBCEDE2455}"/>
              </a:ext>
            </a:extLst>
          </p:cNvPr>
          <p:cNvSpPr txBox="1">
            <a:spLocks noGrp="1"/>
          </p:cNvSpPr>
          <p:nvPr>
            <p:ph idx="4294967295"/>
          </p:nvPr>
        </p:nvSpPr>
        <p:spPr>
          <a:xfrm>
            <a:off x="6766560" y="3018470"/>
            <a:ext cx="4841080" cy="310485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6">
            <a:extLst>
              <a:ext uri="{FF2B5EF4-FFF2-40B4-BE49-F238E27FC236}">
                <a16:creationId xmlns:a16="http://schemas.microsoft.com/office/drawing/2014/main" id="{2A961273-4DC9-C91C-F4BA-0F4235F56A05}"/>
              </a:ext>
            </a:extLst>
          </p:cNvPr>
          <p:cNvSpPr txBox="1">
            <a:spLocks noGrp="1"/>
          </p:cNvSpPr>
          <p:nvPr>
            <p:ph type="dt" sz="half" idx="7"/>
          </p:nvPr>
        </p:nvSpPr>
        <p:spPr/>
        <p:txBody>
          <a:bodyPr/>
          <a:lstStyle>
            <a:lvl1pPr>
              <a:defRPr/>
            </a:lvl1pPr>
          </a:lstStyle>
          <a:p>
            <a:pPr lvl="0"/>
            <a:fld id="{2A88CA20-54A6-4507-A56E-EF3E1D645211}" type="datetime2">
              <a:rPr lang="en-US"/>
              <a:pPr lvl="0"/>
              <a:t>Thursday, February 23, 2023</a:t>
            </a:fld>
            <a:endParaRPr lang="en-US"/>
          </a:p>
        </p:txBody>
      </p:sp>
      <p:sp>
        <p:nvSpPr>
          <p:cNvPr id="7" name="Footer Placeholder 7">
            <a:extLst>
              <a:ext uri="{FF2B5EF4-FFF2-40B4-BE49-F238E27FC236}">
                <a16:creationId xmlns:a16="http://schemas.microsoft.com/office/drawing/2014/main" id="{BD503207-4156-E652-D34B-EA5B3ECCBDFA}"/>
              </a:ext>
            </a:extLst>
          </p:cNvPr>
          <p:cNvSpPr txBox="1">
            <a:spLocks noGrp="1"/>
          </p:cNvSpPr>
          <p:nvPr>
            <p:ph type="ftr" sz="quarter" idx="9"/>
          </p:nvPr>
        </p:nvSpPr>
        <p:spPr/>
        <p:txBody>
          <a:bodyPr/>
          <a:lstStyle>
            <a:lvl1pPr>
              <a:defRPr/>
            </a:lvl1pPr>
          </a:lstStyle>
          <a:p>
            <a:pPr lvl="0"/>
            <a:endParaRPr lang="en-US"/>
          </a:p>
        </p:txBody>
      </p:sp>
      <p:sp>
        <p:nvSpPr>
          <p:cNvPr id="8" name="Slide Number Placeholder 8">
            <a:extLst>
              <a:ext uri="{FF2B5EF4-FFF2-40B4-BE49-F238E27FC236}">
                <a16:creationId xmlns:a16="http://schemas.microsoft.com/office/drawing/2014/main" id="{659D7BB4-C3B9-B230-F1EF-BCB0971216C3}"/>
              </a:ext>
            </a:extLst>
          </p:cNvPr>
          <p:cNvSpPr txBox="1">
            <a:spLocks noGrp="1"/>
          </p:cNvSpPr>
          <p:nvPr>
            <p:ph type="sldNum" sz="quarter" idx="8"/>
          </p:nvPr>
        </p:nvSpPr>
        <p:spPr/>
        <p:txBody>
          <a:bodyPr/>
          <a:lstStyle>
            <a:lvl1pPr>
              <a:defRPr/>
            </a:lvl1pPr>
          </a:lstStyle>
          <a:p>
            <a:pPr lvl="0"/>
            <a:fld id="{9FF86852-7129-43E0-9F6D-F91FD6747FFE}" type="slidenum">
              <a:t>‹#›</a:t>
            </a:fld>
            <a:endParaRPr lang="en-US"/>
          </a:p>
        </p:txBody>
      </p:sp>
      <p:sp>
        <p:nvSpPr>
          <p:cNvPr id="9" name="Title 9">
            <a:extLst>
              <a:ext uri="{FF2B5EF4-FFF2-40B4-BE49-F238E27FC236}">
                <a16:creationId xmlns:a16="http://schemas.microsoft.com/office/drawing/2014/main" id="{AD930D0E-2A52-3C37-805E-97008E232274}"/>
              </a:ext>
            </a:extLst>
          </p:cNvPr>
          <p:cNvSpPr txBox="1">
            <a:spLocks noGrp="1"/>
          </p:cNvSpPr>
          <p:nvPr>
            <p:ph type="title"/>
          </p:nvPr>
        </p:nvSpPr>
        <p:spPr/>
        <p:txBody>
          <a:bodyPr/>
          <a:lstStyle>
            <a:lvl1pPr>
              <a:defRPr/>
            </a:lvl1pPr>
          </a:lstStyle>
          <a:p>
            <a:pPr lvl="0"/>
            <a:r>
              <a:rPr lang="en-US"/>
              <a:t>Click to edit Master title style</a:t>
            </a:r>
          </a:p>
        </p:txBody>
      </p:sp>
    </p:spTree>
    <p:extLst>
      <p:ext uri="{BB962C8B-B14F-4D97-AF65-F5344CB8AC3E}">
        <p14:creationId xmlns:p14="http://schemas.microsoft.com/office/powerpoint/2010/main" val="1868769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7C9C6-5646-1523-540D-A1BA311C28FC}"/>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BB8535A0-F3EB-7A2C-02D3-768DAB1E9152}"/>
              </a:ext>
            </a:extLst>
          </p:cNvPr>
          <p:cNvSpPr txBox="1">
            <a:spLocks noGrp="1"/>
          </p:cNvSpPr>
          <p:nvPr>
            <p:ph type="dt" sz="half" idx="7"/>
          </p:nvPr>
        </p:nvSpPr>
        <p:spPr/>
        <p:txBody>
          <a:bodyPr/>
          <a:lstStyle>
            <a:lvl1pPr>
              <a:defRPr/>
            </a:lvl1pPr>
          </a:lstStyle>
          <a:p>
            <a:pPr lvl="0"/>
            <a:fld id="{FC1A2FC8-A0D7-45C4-A9B4-274094803396}" type="datetime2">
              <a:rPr lang="en-US"/>
              <a:pPr lvl="0"/>
              <a:t>Thursday, February 23, 2023</a:t>
            </a:fld>
            <a:endParaRPr lang="en-US"/>
          </a:p>
        </p:txBody>
      </p:sp>
      <p:sp>
        <p:nvSpPr>
          <p:cNvPr id="4" name="Footer Placeholder 3">
            <a:extLst>
              <a:ext uri="{FF2B5EF4-FFF2-40B4-BE49-F238E27FC236}">
                <a16:creationId xmlns:a16="http://schemas.microsoft.com/office/drawing/2014/main" id="{0BB9FDD0-FCD3-843E-1503-47157508F1CC}"/>
              </a:ext>
            </a:extLst>
          </p:cNvPr>
          <p:cNvSpPr txBox="1">
            <a:spLocks noGrp="1"/>
          </p:cNvSpPr>
          <p:nvPr>
            <p:ph type="ftr" sz="quarter" idx="9"/>
          </p:nvPr>
        </p:nvSpPr>
        <p:spPr/>
        <p:txBody>
          <a:bodyPr/>
          <a:lstStyle>
            <a:lvl1pPr>
              <a:defRPr/>
            </a:lvl1pPr>
          </a:lstStyle>
          <a:p>
            <a:pPr lvl="0"/>
            <a:endParaRPr lang="en-US"/>
          </a:p>
        </p:txBody>
      </p:sp>
      <p:sp>
        <p:nvSpPr>
          <p:cNvPr id="5" name="Slide Number Placeholder 4">
            <a:extLst>
              <a:ext uri="{FF2B5EF4-FFF2-40B4-BE49-F238E27FC236}">
                <a16:creationId xmlns:a16="http://schemas.microsoft.com/office/drawing/2014/main" id="{5523F0BF-55AA-7D4A-7F33-BAC59C0658F6}"/>
              </a:ext>
            </a:extLst>
          </p:cNvPr>
          <p:cNvSpPr txBox="1">
            <a:spLocks noGrp="1"/>
          </p:cNvSpPr>
          <p:nvPr>
            <p:ph type="sldNum" sz="quarter" idx="8"/>
          </p:nvPr>
        </p:nvSpPr>
        <p:spPr/>
        <p:txBody>
          <a:bodyPr/>
          <a:lstStyle>
            <a:lvl1pPr>
              <a:defRPr/>
            </a:lvl1pPr>
          </a:lstStyle>
          <a:p>
            <a:pPr lvl="0"/>
            <a:fld id="{064B214E-C556-492A-B643-E3AEF5854392}" type="slidenum">
              <a:t>‹#›</a:t>
            </a:fld>
            <a:endParaRPr lang="en-US"/>
          </a:p>
        </p:txBody>
      </p:sp>
    </p:spTree>
    <p:extLst>
      <p:ext uri="{BB962C8B-B14F-4D97-AF65-F5344CB8AC3E}">
        <p14:creationId xmlns:p14="http://schemas.microsoft.com/office/powerpoint/2010/main" val="95205928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A44852-9B1D-3C5F-88B7-B6D128C5957D}"/>
              </a:ext>
            </a:extLst>
          </p:cNvPr>
          <p:cNvSpPr txBox="1">
            <a:spLocks noGrp="1"/>
          </p:cNvSpPr>
          <p:nvPr>
            <p:ph type="dt" sz="half" idx="7"/>
          </p:nvPr>
        </p:nvSpPr>
        <p:spPr/>
        <p:txBody>
          <a:bodyPr/>
          <a:lstStyle>
            <a:lvl1pPr>
              <a:defRPr/>
            </a:lvl1pPr>
          </a:lstStyle>
          <a:p>
            <a:pPr lvl="0"/>
            <a:fld id="{D23CB264-56C7-44B7-892C-E6CCB2D0CD58}" type="datetime2">
              <a:rPr lang="en-US"/>
              <a:pPr lvl="0"/>
              <a:t>Thursday, February 23, 2023</a:t>
            </a:fld>
            <a:endParaRPr lang="en-US"/>
          </a:p>
        </p:txBody>
      </p:sp>
      <p:sp>
        <p:nvSpPr>
          <p:cNvPr id="3" name="Footer Placeholder 2">
            <a:extLst>
              <a:ext uri="{FF2B5EF4-FFF2-40B4-BE49-F238E27FC236}">
                <a16:creationId xmlns:a16="http://schemas.microsoft.com/office/drawing/2014/main" id="{B37442A3-D1E4-A689-61CB-87BEDB8BC572}"/>
              </a:ext>
            </a:extLst>
          </p:cNvPr>
          <p:cNvSpPr txBox="1">
            <a:spLocks noGrp="1"/>
          </p:cNvSpPr>
          <p:nvPr>
            <p:ph type="ftr" sz="quarter" idx="9"/>
          </p:nvPr>
        </p:nvSpPr>
        <p:spPr/>
        <p:txBody>
          <a:bodyPr/>
          <a:lstStyle>
            <a:lvl1pPr>
              <a:defRPr/>
            </a:lvl1pPr>
          </a:lstStyle>
          <a:p>
            <a:pPr lvl="0"/>
            <a:endParaRPr lang="en-US"/>
          </a:p>
        </p:txBody>
      </p:sp>
      <p:sp>
        <p:nvSpPr>
          <p:cNvPr id="4" name="Slide Number Placeholder 3">
            <a:extLst>
              <a:ext uri="{FF2B5EF4-FFF2-40B4-BE49-F238E27FC236}">
                <a16:creationId xmlns:a16="http://schemas.microsoft.com/office/drawing/2014/main" id="{B105BF01-1FA8-0083-75BA-DE9D789591A4}"/>
              </a:ext>
            </a:extLst>
          </p:cNvPr>
          <p:cNvSpPr txBox="1">
            <a:spLocks noGrp="1"/>
          </p:cNvSpPr>
          <p:nvPr>
            <p:ph type="sldNum" sz="quarter" idx="8"/>
          </p:nvPr>
        </p:nvSpPr>
        <p:spPr/>
        <p:txBody>
          <a:bodyPr/>
          <a:lstStyle>
            <a:lvl1pPr>
              <a:defRPr/>
            </a:lvl1pPr>
          </a:lstStyle>
          <a:p>
            <a:pPr lvl="0"/>
            <a:fld id="{464CEEB5-DA34-442A-8556-3B77E0D67A39}" type="slidenum">
              <a:t>‹#›</a:t>
            </a:fld>
            <a:endParaRPr lang="en-US"/>
          </a:p>
        </p:txBody>
      </p:sp>
    </p:spTree>
    <p:extLst>
      <p:ext uri="{BB962C8B-B14F-4D97-AF65-F5344CB8AC3E}">
        <p14:creationId xmlns:p14="http://schemas.microsoft.com/office/powerpoint/2010/main" val="272724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68270-2678-A5DB-A379-6B92A25FFB17}"/>
              </a:ext>
            </a:extLst>
          </p:cNvPr>
          <p:cNvSpPr txBox="1">
            <a:spLocks noGrp="1"/>
          </p:cNvSpPr>
          <p:nvPr>
            <p:ph type="title"/>
          </p:nvPr>
        </p:nvSpPr>
        <p:spPr>
          <a:xfrm>
            <a:off x="1371600" y="987423"/>
            <a:ext cx="3932240" cy="1894508"/>
          </a:xfrm>
        </p:spPr>
        <p:txBody>
          <a:bodyPr/>
          <a:lstStyle>
            <a:lvl1pPr>
              <a:defRPr sz="3200"/>
            </a:lvl1pPr>
          </a:lstStyle>
          <a:p>
            <a:pPr lvl="0"/>
            <a:r>
              <a:rPr lang="en-US"/>
              <a:t>Click to edit Master title style</a:t>
            </a:r>
          </a:p>
        </p:txBody>
      </p:sp>
      <p:sp>
        <p:nvSpPr>
          <p:cNvPr id="3" name="Content Placeholder 2">
            <a:extLst>
              <a:ext uri="{FF2B5EF4-FFF2-40B4-BE49-F238E27FC236}">
                <a16:creationId xmlns:a16="http://schemas.microsoft.com/office/drawing/2014/main" id="{90D4C88C-5A53-E15D-73F5-9E6832063F42}"/>
              </a:ext>
            </a:extLst>
          </p:cNvPr>
          <p:cNvSpPr txBox="1">
            <a:spLocks noGrp="1"/>
          </p:cNvSpPr>
          <p:nvPr>
            <p:ph idx="1"/>
          </p:nvPr>
        </p:nvSpPr>
        <p:spPr>
          <a:xfrm>
            <a:off x="5650992" y="987423"/>
            <a:ext cx="5687568" cy="487362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AA389A-D968-7581-72D4-EE96BDFB6CF1}"/>
              </a:ext>
            </a:extLst>
          </p:cNvPr>
          <p:cNvSpPr txBox="1">
            <a:spLocks noGrp="1"/>
          </p:cNvSpPr>
          <p:nvPr>
            <p:ph type="body" idx="2"/>
          </p:nvPr>
        </p:nvSpPr>
        <p:spPr>
          <a:xfrm>
            <a:off x="1371600" y="3058512"/>
            <a:ext cx="3932240" cy="280254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391ADDEA-18C7-3F0D-E793-10C1931B997B}"/>
              </a:ext>
            </a:extLst>
          </p:cNvPr>
          <p:cNvSpPr txBox="1">
            <a:spLocks noGrp="1"/>
          </p:cNvSpPr>
          <p:nvPr>
            <p:ph type="dt" sz="half" idx="7"/>
          </p:nvPr>
        </p:nvSpPr>
        <p:spPr/>
        <p:txBody>
          <a:bodyPr/>
          <a:lstStyle>
            <a:lvl1pPr>
              <a:defRPr/>
            </a:lvl1pPr>
          </a:lstStyle>
          <a:p>
            <a:pPr lvl="0"/>
            <a:fld id="{F66B2AF2-B777-478B-A21A-1C6CA92836C0}" type="datetime2">
              <a:rPr lang="en-US"/>
              <a:pPr lvl="0"/>
              <a:t>Thursday, February 23, 2023</a:t>
            </a:fld>
            <a:endParaRPr lang="en-US"/>
          </a:p>
        </p:txBody>
      </p:sp>
      <p:sp>
        <p:nvSpPr>
          <p:cNvPr id="6" name="Footer Placeholder 5">
            <a:extLst>
              <a:ext uri="{FF2B5EF4-FFF2-40B4-BE49-F238E27FC236}">
                <a16:creationId xmlns:a16="http://schemas.microsoft.com/office/drawing/2014/main" id="{0853D9F1-A8A0-8E3D-BABB-9CC7EA78A192}"/>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EBBF2CD3-12DC-52BC-4DDE-349C53B73F11}"/>
              </a:ext>
            </a:extLst>
          </p:cNvPr>
          <p:cNvSpPr txBox="1">
            <a:spLocks noGrp="1"/>
          </p:cNvSpPr>
          <p:nvPr>
            <p:ph type="sldNum" sz="quarter" idx="8"/>
          </p:nvPr>
        </p:nvSpPr>
        <p:spPr/>
        <p:txBody>
          <a:bodyPr/>
          <a:lstStyle>
            <a:lvl1pPr>
              <a:defRPr/>
            </a:lvl1pPr>
          </a:lstStyle>
          <a:p>
            <a:pPr lvl="0"/>
            <a:fld id="{3BA1A75F-E115-4E84-ADD7-5F218AE9147B}" type="slidenum">
              <a:t>‹#›</a:t>
            </a:fld>
            <a:endParaRPr lang="en-US"/>
          </a:p>
        </p:txBody>
      </p:sp>
    </p:spTree>
    <p:extLst>
      <p:ext uri="{BB962C8B-B14F-4D97-AF65-F5344CB8AC3E}">
        <p14:creationId xmlns:p14="http://schemas.microsoft.com/office/powerpoint/2010/main" val="2635774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C771C-E960-CF66-DA31-F848DDA2C5CC}"/>
              </a:ext>
            </a:extLst>
          </p:cNvPr>
          <p:cNvSpPr txBox="1">
            <a:spLocks noGrp="1"/>
          </p:cNvSpPr>
          <p:nvPr>
            <p:ph type="title"/>
          </p:nvPr>
        </p:nvSpPr>
        <p:spPr>
          <a:xfrm>
            <a:off x="1371600" y="987552"/>
            <a:ext cx="3932240" cy="1892807"/>
          </a:xfrm>
        </p:spPr>
        <p:txBody>
          <a:bodyPr/>
          <a:lstStyle>
            <a:lvl1pPr>
              <a:defRPr sz="3200"/>
            </a:lvl1pPr>
          </a:lstStyle>
          <a:p>
            <a:pPr lvl="0"/>
            <a:r>
              <a:rPr lang="en-US"/>
              <a:t>Click to edit Master title style</a:t>
            </a:r>
          </a:p>
        </p:txBody>
      </p:sp>
      <p:sp>
        <p:nvSpPr>
          <p:cNvPr id="3" name="Picture Placeholder 2">
            <a:extLst>
              <a:ext uri="{FF2B5EF4-FFF2-40B4-BE49-F238E27FC236}">
                <a16:creationId xmlns:a16="http://schemas.microsoft.com/office/drawing/2014/main" id="{D8B12F3C-26F1-8495-EB7F-42235BF867E7}"/>
              </a:ext>
            </a:extLst>
          </p:cNvPr>
          <p:cNvSpPr txBox="1">
            <a:spLocks noGrp="1"/>
          </p:cNvSpPr>
          <p:nvPr>
            <p:ph type="pic" idx="1"/>
          </p:nvPr>
        </p:nvSpPr>
        <p:spPr>
          <a:xfrm>
            <a:off x="5505318" y="987423"/>
            <a:ext cx="5833241" cy="4873623"/>
          </a:xfrm>
        </p:spPr>
        <p:txBody>
          <a:bodyPr/>
          <a:lstStyle>
            <a:lvl1pPr marL="0" indent="0">
              <a:buNone/>
              <a:defRPr sz="3200"/>
            </a:lvl1pPr>
          </a:lstStyle>
          <a:p>
            <a:pPr lvl="0"/>
            <a:r>
              <a:rPr lang="en-US"/>
              <a:t>Click icon to add picture</a:t>
            </a:r>
          </a:p>
        </p:txBody>
      </p:sp>
      <p:sp>
        <p:nvSpPr>
          <p:cNvPr id="4" name="Text Placeholder 3">
            <a:extLst>
              <a:ext uri="{FF2B5EF4-FFF2-40B4-BE49-F238E27FC236}">
                <a16:creationId xmlns:a16="http://schemas.microsoft.com/office/drawing/2014/main" id="{738A8ECE-0B0D-9638-7F9F-47C8EADEA6CA}"/>
              </a:ext>
            </a:extLst>
          </p:cNvPr>
          <p:cNvSpPr txBox="1">
            <a:spLocks noGrp="1"/>
          </p:cNvSpPr>
          <p:nvPr>
            <p:ph type="body" idx="2"/>
          </p:nvPr>
        </p:nvSpPr>
        <p:spPr>
          <a:xfrm>
            <a:off x="1371600" y="3033284"/>
            <a:ext cx="3932240" cy="2835700"/>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AE0A0669-F5A9-F067-D659-8092AA91FE05}"/>
              </a:ext>
            </a:extLst>
          </p:cNvPr>
          <p:cNvSpPr txBox="1">
            <a:spLocks noGrp="1"/>
          </p:cNvSpPr>
          <p:nvPr>
            <p:ph type="dt" sz="half" idx="7"/>
          </p:nvPr>
        </p:nvSpPr>
        <p:spPr/>
        <p:txBody>
          <a:bodyPr/>
          <a:lstStyle>
            <a:lvl1pPr>
              <a:defRPr/>
            </a:lvl1pPr>
          </a:lstStyle>
          <a:p>
            <a:pPr lvl="0"/>
            <a:fld id="{FA33700F-E06E-41D2-833D-ED9CCBC86755}" type="datetime2">
              <a:rPr lang="en-US"/>
              <a:pPr lvl="0"/>
              <a:t>Thursday, February 23, 2023</a:t>
            </a:fld>
            <a:endParaRPr lang="en-US"/>
          </a:p>
        </p:txBody>
      </p:sp>
      <p:sp>
        <p:nvSpPr>
          <p:cNvPr id="6" name="Footer Placeholder 5">
            <a:extLst>
              <a:ext uri="{FF2B5EF4-FFF2-40B4-BE49-F238E27FC236}">
                <a16:creationId xmlns:a16="http://schemas.microsoft.com/office/drawing/2014/main" id="{7F6B3FA4-6DE0-1ABC-24BD-392AA73EDB9C}"/>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DF929429-D933-8E3F-7CD0-9CAF07E19C50}"/>
              </a:ext>
            </a:extLst>
          </p:cNvPr>
          <p:cNvSpPr txBox="1">
            <a:spLocks noGrp="1"/>
          </p:cNvSpPr>
          <p:nvPr>
            <p:ph type="sldNum" sz="quarter" idx="8"/>
          </p:nvPr>
        </p:nvSpPr>
        <p:spPr/>
        <p:txBody>
          <a:bodyPr/>
          <a:lstStyle>
            <a:lvl1pPr>
              <a:defRPr/>
            </a:lvl1pPr>
          </a:lstStyle>
          <a:p>
            <a:pPr lvl="0"/>
            <a:fld id="{0C07368A-9D08-4C07-B0BB-5A3AB40FBB89}" type="slidenum">
              <a:t>‹#›</a:t>
            </a:fld>
            <a:endParaRPr lang="en-US"/>
          </a:p>
        </p:txBody>
      </p:sp>
    </p:spTree>
    <p:extLst>
      <p:ext uri="{BB962C8B-B14F-4D97-AF65-F5344CB8AC3E}">
        <p14:creationId xmlns:p14="http://schemas.microsoft.com/office/powerpoint/2010/main" val="627453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5DD4AE12-58A4-7720-6C66-F2B41823A006}"/>
              </a:ext>
            </a:extLst>
          </p:cNvPr>
          <p:cNvSpPr/>
          <p:nvPr/>
        </p:nvSpPr>
        <p:spPr>
          <a:xfrm rot="10800009" flipH="1">
            <a:off x="10" y="6401229"/>
            <a:ext cx="12191996" cy="456770"/>
          </a:xfrm>
          <a:prstGeom prst="rect">
            <a:avLst/>
          </a:prstGeom>
          <a:gradFill>
            <a:gsLst>
              <a:gs pos="0">
                <a:srgbClr val="6DAFA2">
                  <a:alpha val="28000"/>
                </a:srgbClr>
              </a:gs>
              <a:gs pos="100000">
                <a:srgbClr val="70ACBC">
                  <a:alpha val="85000"/>
                </a:srgbClr>
              </a:gs>
            </a:gsLst>
            <a:lin ang="60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venir Next LT Pro"/>
            </a:endParaRPr>
          </a:p>
        </p:txBody>
      </p:sp>
      <p:sp>
        <p:nvSpPr>
          <p:cNvPr id="3" name="Rectangle 9">
            <a:extLst>
              <a:ext uri="{FF2B5EF4-FFF2-40B4-BE49-F238E27FC236}">
                <a16:creationId xmlns:a16="http://schemas.microsoft.com/office/drawing/2014/main" id="{BF2D2CA3-FA81-4A4A-569E-6B693DA5DE9F}"/>
              </a:ext>
            </a:extLst>
          </p:cNvPr>
          <p:cNvSpPr/>
          <p:nvPr/>
        </p:nvSpPr>
        <p:spPr>
          <a:xfrm flipH="1">
            <a:off x="4038603" y="6401229"/>
            <a:ext cx="8153393" cy="456770"/>
          </a:xfrm>
          <a:prstGeom prst="rect">
            <a:avLst/>
          </a:prstGeom>
          <a:gradFill>
            <a:gsLst>
              <a:gs pos="0">
                <a:srgbClr val="E0BCC2">
                  <a:alpha val="55000"/>
                </a:srgbClr>
              </a:gs>
              <a:gs pos="100000">
                <a:srgbClr val="CC9099"/>
              </a:gs>
            </a:gsLst>
            <a:lin ang="144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venir Next LT Pro"/>
            </a:endParaRPr>
          </a:p>
        </p:txBody>
      </p:sp>
      <p:sp>
        <p:nvSpPr>
          <p:cNvPr id="4" name="Title Placeholder 1">
            <a:extLst>
              <a:ext uri="{FF2B5EF4-FFF2-40B4-BE49-F238E27FC236}">
                <a16:creationId xmlns:a16="http://schemas.microsoft.com/office/drawing/2014/main" id="{0B5713EF-C5C1-15A9-3BCB-2B484697023E}"/>
              </a:ext>
            </a:extLst>
          </p:cNvPr>
          <p:cNvSpPr txBox="1">
            <a:spLocks noGrp="1"/>
          </p:cNvSpPr>
          <p:nvPr>
            <p:ph type="title"/>
          </p:nvPr>
        </p:nvSpPr>
        <p:spPr>
          <a:xfrm>
            <a:off x="1371600" y="795528"/>
            <a:ext cx="10241280" cy="1234440"/>
          </a:xfrm>
          <a:prstGeom prst="rect">
            <a:avLst/>
          </a:prstGeom>
          <a:noFill/>
          <a:ln>
            <a:noFill/>
          </a:ln>
        </p:spPr>
        <p:txBody>
          <a:bodyPr vert="horz" wrap="square" lIns="0" tIns="0" rIns="0" bIns="0" anchor="b" anchorCtr="0" compatLnSpc="1">
            <a:normAutofit/>
          </a:bodyPr>
          <a:lstStyle/>
          <a:p>
            <a:pPr lvl="0"/>
            <a:r>
              <a:rPr lang="en-US"/>
              <a:t>Click to edit Master title style</a:t>
            </a:r>
          </a:p>
        </p:txBody>
      </p:sp>
      <p:sp>
        <p:nvSpPr>
          <p:cNvPr id="5" name="Text Placeholder 2">
            <a:extLst>
              <a:ext uri="{FF2B5EF4-FFF2-40B4-BE49-F238E27FC236}">
                <a16:creationId xmlns:a16="http://schemas.microsoft.com/office/drawing/2014/main" id="{6271C1CD-5A3C-AEB1-679F-FC6788641A12}"/>
              </a:ext>
            </a:extLst>
          </p:cNvPr>
          <p:cNvSpPr txBox="1">
            <a:spLocks noGrp="1"/>
          </p:cNvSpPr>
          <p:nvPr>
            <p:ph type="body" idx="1"/>
          </p:nvPr>
        </p:nvSpPr>
        <p:spPr>
          <a:xfrm>
            <a:off x="1371600" y="2112263"/>
            <a:ext cx="10241280" cy="3959352"/>
          </a:xfrm>
          <a:prstGeom prst="rect">
            <a:avLst/>
          </a:prstGeom>
          <a:noFill/>
          <a:ln>
            <a:noFill/>
          </a:ln>
        </p:spPr>
        <p:txBody>
          <a:bodyPr vert="horz" wrap="square" lIns="0" tIns="0" rIns="0" bIns="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a:extLst>
              <a:ext uri="{FF2B5EF4-FFF2-40B4-BE49-F238E27FC236}">
                <a16:creationId xmlns:a16="http://schemas.microsoft.com/office/drawing/2014/main" id="{0EA77336-6194-F95E-0BF7-AC0C7EA7C765}"/>
              </a:ext>
            </a:extLst>
          </p:cNvPr>
          <p:cNvSpPr txBox="1">
            <a:spLocks noGrp="1"/>
          </p:cNvSpPr>
          <p:nvPr>
            <p:ph type="dt" sz="half" idx="2"/>
          </p:nvPr>
        </p:nvSpPr>
        <p:spPr>
          <a:xfrm>
            <a:off x="7909560" y="6409944"/>
            <a:ext cx="3703320" cy="448056"/>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800" b="0" i="0" u="none" strike="noStrike" kern="1200" cap="all" spc="300" baseline="0">
                <a:solidFill>
                  <a:srgbClr val="FFFFFF"/>
                </a:solidFill>
                <a:uFillTx/>
                <a:latin typeface="Avenir Next LT Pro"/>
              </a:defRPr>
            </a:lvl1pPr>
          </a:lstStyle>
          <a:p>
            <a:pPr lvl="0"/>
            <a:fld id="{4475088D-61F0-49B3-A3E1-B523D2FC65DB}" type="datetime2">
              <a:rPr lang="en-US"/>
              <a:pPr lvl="0"/>
              <a:t>Thursday, February 23, 2023</a:t>
            </a:fld>
            <a:endParaRPr lang="en-US"/>
          </a:p>
        </p:txBody>
      </p:sp>
      <p:sp>
        <p:nvSpPr>
          <p:cNvPr id="7" name="Footer Placeholder 4">
            <a:extLst>
              <a:ext uri="{FF2B5EF4-FFF2-40B4-BE49-F238E27FC236}">
                <a16:creationId xmlns:a16="http://schemas.microsoft.com/office/drawing/2014/main" id="{4AB45198-F382-365A-2CE5-FD1B015E4297}"/>
              </a:ext>
            </a:extLst>
          </p:cNvPr>
          <p:cNvSpPr txBox="1">
            <a:spLocks noGrp="1"/>
          </p:cNvSpPr>
          <p:nvPr>
            <p:ph type="ftr" sz="quarter" idx="3"/>
          </p:nvPr>
        </p:nvSpPr>
        <p:spPr>
          <a:xfrm rot="5400013">
            <a:off x="-1828800" y="1911096"/>
            <a:ext cx="4114800" cy="457200"/>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800" b="1" i="0" u="none" strike="noStrike" kern="1200" cap="none" spc="0" baseline="0">
                <a:solidFill>
                  <a:srgbClr val="000000"/>
                </a:solidFill>
                <a:uFillTx/>
                <a:latin typeface="Avenir Next LT Pro"/>
              </a:defRPr>
            </a:lvl1pPr>
          </a:lstStyle>
          <a:p>
            <a:pPr lvl="0"/>
            <a:endParaRPr lang="en-US"/>
          </a:p>
        </p:txBody>
      </p:sp>
      <p:sp>
        <p:nvSpPr>
          <p:cNvPr id="8" name="Slide Number Placeholder 5">
            <a:extLst>
              <a:ext uri="{FF2B5EF4-FFF2-40B4-BE49-F238E27FC236}">
                <a16:creationId xmlns:a16="http://schemas.microsoft.com/office/drawing/2014/main" id="{1255498B-388C-24AC-21A4-738387A1AC9B}"/>
              </a:ext>
            </a:extLst>
          </p:cNvPr>
          <p:cNvSpPr txBox="1">
            <a:spLocks noGrp="1"/>
          </p:cNvSpPr>
          <p:nvPr>
            <p:ph type="sldNum" sz="quarter" idx="4"/>
          </p:nvPr>
        </p:nvSpPr>
        <p:spPr>
          <a:xfrm>
            <a:off x="11667744" y="6409944"/>
            <a:ext cx="438912" cy="448056"/>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800" b="0" i="0" u="none" strike="noStrike" kern="1200" cap="none" spc="0" baseline="0">
                <a:solidFill>
                  <a:srgbClr val="FFFFFF"/>
                </a:solidFill>
                <a:uFillTx/>
                <a:latin typeface="Avenir Next LT Pro"/>
              </a:defRPr>
            </a:lvl1pPr>
          </a:lstStyle>
          <a:p>
            <a:pPr lvl="0"/>
            <a:fld id="{5FE11A64-AA80-474F-9F8B-47C8D1F4A9C8}"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100000"/>
        </a:lnSpc>
        <a:spcBef>
          <a:spcPts val="0"/>
        </a:spcBef>
        <a:spcAft>
          <a:spcPts val="0"/>
        </a:spcAft>
        <a:buNone/>
        <a:tabLst/>
        <a:defRPr lang="en-US" sz="3600" b="1" i="0" u="none" strike="noStrike" kern="1200" cap="all" spc="700" baseline="0">
          <a:solidFill>
            <a:srgbClr val="000000"/>
          </a:solidFill>
          <a:uFillTx/>
          <a:latin typeface="Avenir Next LT Pro"/>
        </a:defRPr>
      </a:lvl1pPr>
    </p:titleStyle>
    <p:bodyStyle>
      <a:lvl1pPr marL="228600" marR="0" lvl="0" indent="-228600" algn="l" defTabSz="914400" rtl="0" fontAlgn="auto" hangingPunct="1">
        <a:lnSpc>
          <a:spcPct val="120000"/>
        </a:lnSpc>
        <a:spcBef>
          <a:spcPts val="1000"/>
        </a:spcBef>
        <a:spcAft>
          <a:spcPts val="0"/>
        </a:spcAft>
        <a:buSzPct val="100000"/>
        <a:buFont typeface="Arial" pitchFamily="34"/>
        <a:buChar char="•"/>
        <a:tabLst/>
        <a:defRPr lang="en-US" sz="2000" b="0" i="0" u="none" strike="noStrike" kern="1200" cap="none" spc="0" baseline="0">
          <a:solidFill>
            <a:srgbClr val="000000"/>
          </a:solidFill>
          <a:uFillTx/>
          <a:latin typeface="Avenir Next LT Pro"/>
        </a:defRPr>
      </a:lvl1pPr>
      <a:lvl2pPr marL="685800" marR="0" lvl="1" indent="-228600" algn="l" defTabSz="914400" rtl="0" fontAlgn="auto" hangingPunct="1">
        <a:lnSpc>
          <a:spcPct val="12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Avenir Next LT Pro"/>
        </a:defRPr>
      </a:lvl2pPr>
      <a:lvl3pPr marL="1143000" marR="0" lvl="2" indent="-228600" algn="l" defTabSz="914400" rtl="0" fontAlgn="auto" hangingPunct="1">
        <a:lnSpc>
          <a:spcPct val="12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Avenir Next LT Pro"/>
        </a:defRPr>
      </a:lvl3pPr>
      <a:lvl4pPr marL="1600200" marR="0" lvl="3" indent="-228600" algn="l" defTabSz="914400" rtl="0" fontAlgn="auto" hangingPunct="1">
        <a:lnSpc>
          <a:spcPct val="120000"/>
        </a:lnSpc>
        <a:spcBef>
          <a:spcPts val="500"/>
        </a:spcBef>
        <a:spcAft>
          <a:spcPts val="0"/>
        </a:spcAft>
        <a:buSzPct val="100000"/>
        <a:buFont typeface="Arial" pitchFamily="34"/>
        <a:buChar char="•"/>
        <a:tabLst/>
        <a:defRPr lang="en-US" sz="1600" b="0" i="0" u="none" strike="noStrike" kern="1200" cap="none" spc="0" baseline="0">
          <a:solidFill>
            <a:srgbClr val="000000"/>
          </a:solidFill>
          <a:uFillTx/>
          <a:latin typeface="Avenir Next LT Pro"/>
        </a:defRPr>
      </a:lvl4pPr>
      <a:lvl5pPr marL="2057400" marR="0" lvl="4" indent="-228600" algn="l" defTabSz="914400" rtl="0" fontAlgn="auto" hangingPunct="1">
        <a:lnSpc>
          <a:spcPct val="120000"/>
        </a:lnSpc>
        <a:spcBef>
          <a:spcPts val="500"/>
        </a:spcBef>
        <a:spcAft>
          <a:spcPts val="0"/>
        </a:spcAft>
        <a:buSzPct val="100000"/>
        <a:buFont typeface="Arial" pitchFamily="34"/>
        <a:buChar char="•"/>
        <a:tabLst/>
        <a:defRPr lang="en-US" sz="1600" b="0" i="0" u="none" strike="noStrike" kern="1200" cap="none" spc="0" baseline="0">
          <a:solidFill>
            <a:srgbClr val="000000"/>
          </a:solidFill>
          <a:uFillTx/>
          <a:latin typeface="Avenir Next LT Pro"/>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FFFFFF"/>
        </a:solidFill>
        <a:effectLst/>
      </p:bgPr>
    </p:bg>
    <p:spTree>
      <p:nvGrpSpPr>
        <p:cNvPr id="1" name=""/>
        <p:cNvGrpSpPr/>
        <p:nvPr/>
      </p:nvGrpSpPr>
      <p:grpSpPr>
        <a:xfrm>
          <a:off x="0" y="0"/>
          <a:ext cx="0" cy="0"/>
          <a:chOff x="0" y="0"/>
          <a:chExt cx="0" cy="0"/>
        </a:xfrm>
      </p:grpSpPr>
      <p:sp>
        <p:nvSpPr>
          <p:cNvPr id="2" name="Rectangle 65">
            <a:extLst>
              <a:ext uri="{FF2B5EF4-FFF2-40B4-BE49-F238E27FC236}">
                <a16:creationId xmlns:a16="http://schemas.microsoft.com/office/drawing/2014/main" id="{72546C67-FEF2-59A2-D783-32BD81895EB5}"/>
              </a:ext>
            </a:extLst>
          </p:cNvPr>
          <p:cNvSpPr>
            <a:spLocks noMove="1" noResize="1"/>
          </p:cNvSpPr>
          <p:nvPr/>
        </p:nvSpPr>
        <p:spPr>
          <a:xfrm>
            <a:off x="0" y="0"/>
            <a:ext cx="12191996" cy="685800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venir Next LT Pro"/>
            </a:endParaRPr>
          </a:p>
        </p:txBody>
      </p:sp>
      <p:pic>
        <p:nvPicPr>
          <p:cNvPr id="3" name="Picture 3">
            <a:extLst>
              <a:ext uri="{FF2B5EF4-FFF2-40B4-BE49-F238E27FC236}">
                <a16:creationId xmlns:a16="http://schemas.microsoft.com/office/drawing/2014/main" id="{658358C4-59CF-B018-1D06-29F053C53643}"/>
              </a:ext>
            </a:extLst>
          </p:cNvPr>
          <p:cNvPicPr>
            <a:picLocks noChangeAspect="1"/>
          </p:cNvPicPr>
          <p:nvPr/>
        </p:nvPicPr>
        <p:blipFill>
          <a:blip r:embed="rId2"/>
          <a:srcRect l="1390" r="9716"/>
          <a:stretch>
            <a:fillRect/>
          </a:stretch>
        </p:blipFill>
        <p:spPr>
          <a:xfrm>
            <a:off x="18" y="0"/>
            <a:ext cx="12191978" cy="6857570"/>
          </a:xfrm>
          <a:prstGeom prst="rect">
            <a:avLst/>
          </a:prstGeom>
          <a:noFill/>
          <a:ln cap="flat">
            <a:noFill/>
          </a:ln>
        </p:spPr>
      </p:pic>
      <p:sp>
        <p:nvSpPr>
          <p:cNvPr id="4" name="Rectangle 67">
            <a:extLst>
              <a:ext uri="{FF2B5EF4-FFF2-40B4-BE49-F238E27FC236}">
                <a16:creationId xmlns:a16="http://schemas.microsoft.com/office/drawing/2014/main" id="{42064F3E-DBA7-3679-F9F3-0FA154C39C41}"/>
              </a:ext>
            </a:extLst>
          </p:cNvPr>
          <p:cNvSpPr>
            <a:spLocks noMove="1" noResize="1"/>
          </p:cNvSpPr>
          <p:nvPr/>
        </p:nvSpPr>
        <p:spPr>
          <a:xfrm>
            <a:off x="0" y="899934"/>
            <a:ext cx="12191996" cy="5058140"/>
          </a:xfrm>
          <a:prstGeom prst="rect">
            <a:avLst/>
          </a:prstGeom>
          <a:gradFill>
            <a:gsLst>
              <a:gs pos="0">
                <a:srgbClr val="000000">
                  <a:alpha val="0"/>
                </a:srgbClr>
              </a:gs>
              <a:gs pos="100000">
                <a:srgbClr val="000000">
                  <a:alpha val="15000"/>
                </a:srgbClr>
              </a:gs>
            </a:gsLst>
            <a:lin ang="162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venir Next LT Pro"/>
            </a:endParaRPr>
          </a:p>
        </p:txBody>
      </p:sp>
      <p:sp>
        <p:nvSpPr>
          <p:cNvPr id="5" name="Title 1">
            <a:extLst>
              <a:ext uri="{FF2B5EF4-FFF2-40B4-BE49-F238E27FC236}">
                <a16:creationId xmlns:a16="http://schemas.microsoft.com/office/drawing/2014/main" id="{D738CB17-025B-2EA1-D497-2048B1F2A8CE}"/>
              </a:ext>
            </a:extLst>
          </p:cNvPr>
          <p:cNvSpPr txBox="1">
            <a:spLocks noGrp="1"/>
          </p:cNvSpPr>
          <p:nvPr>
            <p:ph type="ctrTitle"/>
          </p:nvPr>
        </p:nvSpPr>
        <p:spPr>
          <a:xfrm>
            <a:off x="1619530" y="504968"/>
            <a:ext cx="8952936" cy="3043214"/>
          </a:xfrm>
        </p:spPr>
        <p:txBody>
          <a:bodyPr>
            <a:normAutofit/>
          </a:bodyPr>
          <a:lstStyle/>
          <a:p>
            <a:pPr lvl="0"/>
            <a:r>
              <a:rPr lang="en-GB" b="0" dirty="0">
                <a:solidFill>
                  <a:srgbClr val="FFFFFF"/>
                </a:solidFill>
                <a:latin typeface="Arial" pitchFamily="34"/>
              </a:rPr>
              <a:t>Project 3 – GROUP 2 </a:t>
            </a:r>
            <a:br>
              <a:rPr lang="en-GB" dirty="0">
                <a:solidFill>
                  <a:srgbClr val="FFFFFF"/>
                </a:solidFill>
              </a:rPr>
            </a:br>
            <a:endParaRPr lang="en-GB" dirty="0">
              <a:solidFill>
                <a:srgbClr val="FFFFFF"/>
              </a:solidFill>
            </a:endParaRPr>
          </a:p>
        </p:txBody>
      </p:sp>
      <p:sp>
        <p:nvSpPr>
          <p:cNvPr id="6" name="Subtitle 2">
            <a:extLst>
              <a:ext uri="{FF2B5EF4-FFF2-40B4-BE49-F238E27FC236}">
                <a16:creationId xmlns:a16="http://schemas.microsoft.com/office/drawing/2014/main" id="{6C5D568B-FFC7-AF48-93B0-C2C77F60310C}"/>
              </a:ext>
            </a:extLst>
          </p:cNvPr>
          <p:cNvSpPr txBox="1">
            <a:spLocks noGrp="1"/>
          </p:cNvSpPr>
          <p:nvPr>
            <p:ph type="subTitle" idx="1"/>
          </p:nvPr>
        </p:nvSpPr>
        <p:spPr>
          <a:xfrm>
            <a:off x="438912" y="3548182"/>
            <a:ext cx="10899648" cy="2953202"/>
          </a:xfrm>
        </p:spPr>
        <p:txBody>
          <a:bodyPr>
            <a:normAutofit/>
          </a:bodyPr>
          <a:lstStyle/>
          <a:p>
            <a:r>
              <a:rPr lang="en-GB" sz="4800" b="1" dirty="0">
                <a:solidFill>
                  <a:schemeClr val="bg1"/>
                </a:solidFill>
              </a:rPr>
              <a:t>“Oh, how the temperature blows”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3">
    <p:bg>
      <p:bgPr>
        <a:solidFill>
          <a:srgbClr val="FFFFFF"/>
        </a:solidFill>
        <a:effectLst/>
      </p:bgPr>
    </p:bg>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1A2D9D0C-9E96-0900-498A-6D6103C99B43}"/>
              </a:ext>
            </a:extLst>
          </p:cNvPr>
          <p:cNvSpPr>
            <a:spLocks noMove="1" noResize="1"/>
          </p:cNvSpPr>
          <p:nvPr/>
        </p:nvSpPr>
        <p:spPr>
          <a:xfrm>
            <a:off x="0" y="0"/>
            <a:ext cx="12191996" cy="685800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venir Next LT Pro"/>
            </a:endParaRPr>
          </a:p>
        </p:txBody>
      </p:sp>
      <p:pic>
        <p:nvPicPr>
          <p:cNvPr id="3" name="Picture 3">
            <a:extLst>
              <a:ext uri="{FF2B5EF4-FFF2-40B4-BE49-F238E27FC236}">
                <a16:creationId xmlns:a16="http://schemas.microsoft.com/office/drawing/2014/main" id="{6586D713-9A64-C470-D701-A3E246954256}"/>
              </a:ext>
            </a:extLst>
          </p:cNvPr>
          <p:cNvPicPr>
            <a:picLocks noChangeAspect="1"/>
          </p:cNvPicPr>
          <p:nvPr/>
        </p:nvPicPr>
        <p:blipFill>
          <a:blip r:embed="rId2"/>
          <a:srcRect t="6588" b="20232"/>
          <a:stretch>
            <a:fillRect/>
          </a:stretch>
        </p:blipFill>
        <p:spPr>
          <a:xfrm>
            <a:off x="-10" y="-226"/>
            <a:ext cx="12192006" cy="4461037"/>
          </a:xfrm>
          <a:prstGeom prst="rect">
            <a:avLst/>
          </a:prstGeom>
          <a:noFill/>
          <a:ln cap="flat">
            <a:noFill/>
          </a:ln>
        </p:spPr>
      </p:pic>
      <p:sp>
        <p:nvSpPr>
          <p:cNvPr id="4" name="Rectangle 10">
            <a:extLst>
              <a:ext uri="{FF2B5EF4-FFF2-40B4-BE49-F238E27FC236}">
                <a16:creationId xmlns:a16="http://schemas.microsoft.com/office/drawing/2014/main" id="{5E0FB16F-A82E-EB67-6B34-325453F2C9E7}"/>
              </a:ext>
            </a:extLst>
          </p:cNvPr>
          <p:cNvSpPr>
            <a:spLocks noMove="1" noResize="1"/>
          </p:cNvSpPr>
          <p:nvPr/>
        </p:nvSpPr>
        <p:spPr>
          <a:xfrm rot="10800009" flipH="1">
            <a:off x="0" y="4460827"/>
            <a:ext cx="12192006" cy="2397392"/>
          </a:xfrm>
          <a:prstGeom prst="rect">
            <a:avLst/>
          </a:prstGeom>
          <a:gradFill>
            <a:gsLst>
              <a:gs pos="0">
                <a:srgbClr val="7893C1"/>
              </a:gs>
              <a:gs pos="100000">
                <a:srgbClr val="70ACBC"/>
              </a:gs>
            </a:gsLst>
            <a:lin ang="42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venir Next LT Pro"/>
            </a:endParaRPr>
          </a:p>
        </p:txBody>
      </p:sp>
      <p:sp>
        <p:nvSpPr>
          <p:cNvPr id="5" name="Rectangle 12">
            <a:extLst>
              <a:ext uri="{FF2B5EF4-FFF2-40B4-BE49-F238E27FC236}">
                <a16:creationId xmlns:a16="http://schemas.microsoft.com/office/drawing/2014/main" id="{6C0EA616-3C6D-92D1-9025-7B624241CEE7}"/>
              </a:ext>
            </a:extLst>
          </p:cNvPr>
          <p:cNvSpPr>
            <a:spLocks noMove="1" noResize="1"/>
          </p:cNvSpPr>
          <p:nvPr/>
        </p:nvSpPr>
        <p:spPr>
          <a:xfrm rot="10800009" flipH="1">
            <a:off x="4038593" y="4463552"/>
            <a:ext cx="8153403" cy="2394447"/>
          </a:xfrm>
          <a:prstGeom prst="rect">
            <a:avLst/>
          </a:prstGeom>
          <a:gradFill>
            <a:gsLst>
              <a:gs pos="0">
                <a:srgbClr val="A9CDD7">
                  <a:alpha val="0"/>
                </a:srgbClr>
              </a:gs>
              <a:gs pos="100000">
                <a:srgbClr val="CC9099">
                  <a:alpha val="81000"/>
                </a:srgbClr>
              </a:gs>
            </a:gsLst>
            <a:lin ang="174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venir Next LT Pro"/>
            </a:endParaRPr>
          </a:p>
        </p:txBody>
      </p:sp>
      <p:sp>
        <p:nvSpPr>
          <p:cNvPr id="6" name="Freeform: Shape 14">
            <a:extLst>
              <a:ext uri="{FF2B5EF4-FFF2-40B4-BE49-F238E27FC236}">
                <a16:creationId xmlns:a16="http://schemas.microsoft.com/office/drawing/2014/main" id="{193AE0A6-8372-31F1-A3CE-44E5C62E883B}"/>
              </a:ext>
            </a:extLst>
          </p:cNvPr>
          <p:cNvSpPr>
            <a:spLocks noMove="1" noResize="1"/>
          </p:cNvSpPr>
          <p:nvPr/>
        </p:nvSpPr>
        <p:spPr>
          <a:xfrm rot="14834049">
            <a:off x="2944143" y="2710933"/>
            <a:ext cx="3118762" cy="4639930"/>
          </a:xfrm>
          <a:custGeom>
            <a:avLst/>
            <a:gdLst>
              <a:gd name="f0" fmla="val 10800000"/>
              <a:gd name="f1" fmla="val 5400000"/>
              <a:gd name="f2" fmla="val 180"/>
              <a:gd name="f3" fmla="val w"/>
              <a:gd name="f4" fmla="val h"/>
              <a:gd name="f5" fmla="val 0"/>
              <a:gd name="f6" fmla="val 3118759"/>
              <a:gd name="f7" fmla="val 4639931"/>
              <a:gd name="f8" fmla="val 79510"/>
              <a:gd name="f9" fmla="val 1204940"/>
              <a:gd name="f10" fmla="val 1103495"/>
              <a:gd name="f11" fmla="val 4578302"/>
              <a:gd name="f12" fmla="val 437725"/>
              <a:gd name="f13" fmla="val 4128517"/>
              <a:gd name="f14" fmla="val 3366815"/>
              <a:gd name="f15" fmla="val 2502877"/>
              <a:gd name="f16" fmla="val 1120576"/>
              <a:gd name="f17" fmla="val 2675665"/>
              <a:gd name="f18" fmla="val 2844363"/>
              <a:gd name="f19" fmla="val 17509"/>
              <a:gd name="f20" fmla="val 3007294"/>
              <a:gd name="f21" fmla="val 50850"/>
              <a:gd name="f22" fmla="+- 0 0 -90"/>
              <a:gd name="f23" fmla="*/ f3 1 3118759"/>
              <a:gd name="f24" fmla="*/ f4 1 4639931"/>
              <a:gd name="f25" fmla="val f5"/>
              <a:gd name="f26" fmla="val f6"/>
              <a:gd name="f27" fmla="val f7"/>
              <a:gd name="f28" fmla="*/ f22 f0 1"/>
              <a:gd name="f29" fmla="+- f27 0 f25"/>
              <a:gd name="f30" fmla="+- f26 0 f25"/>
              <a:gd name="f31" fmla="*/ f28 1 f2"/>
              <a:gd name="f32" fmla="*/ f30 1 3118759"/>
              <a:gd name="f33" fmla="*/ f29 1 4639931"/>
              <a:gd name="f34" fmla="*/ 3118759 f30 1"/>
              <a:gd name="f35" fmla="*/ 79510 f29 1"/>
              <a:gd name="f36" fmla="*/ 1204940 f30 1"/>
              <a:gd name="f37" fmla="*/ 4639931 f29 1"/>
              <a:gd name="f38" fmla="*/ 1103495 f30 1"/>
              <a:gd name="f39" fmla="*/ 4578302 f29 1"/>
              <a:gd name="f40" fmla="*/ 0 f30 1"/>
              <a:gd name="f41" fmla="*/ 2502877 f29 1"/>
              <a:gd name="f42" fmla="*/ 2502877 f30 1"/>
              <a:gd name="f43" fmla="*/ 0 f29 1"/>
              <a:gd name="f44" fmla="*/ 3007294 f30 1"/>
              <a:gd name="f45" fmla="*/ 50850 f29 1"/>
              <a:gd name="f46" fmla="+- f31 0 f1"/>
              <a:gd name="f47" fmla="*/ f34 1 3118759"/>
              <a:gd name="f48" fmla="*/ f35 1 4639931"/>
              <a:gd name="f49" fmla="*/ f36 1 3118759"/>
              <a:gd name="f50" fmla="*/ f37 1 4639931"/>
              <a:gd name="f51" fmla="*/ f38 1 3118759"/>
              <a:gd name="f52" fmla="*/ f39 1 4639931"/>
              <a:gd name="f53" fmla="*/ f40 1 3118759"/>
              <a:gd name="f54" fmla="*/ f41 1 4639931"/>
              <a:gd name="f55" fmla="*/ f42 1 3118759"/>
              <a:gd name="f56" fmla="*/ f43 1 4639931"/>
              <a:gd name="f57" fmla="*/ f44 1 3118759"/>
              <a:gd name="f58" fmla="*/ f45 1 4639931"/>
              <a:gd name="f59" fmla="*/ f25 1 f32"/>
              <a:gd name="f60" fmla="*/ f26 1 f32"/>
              <a:gd name="f61" fmla="*/ f25 1 f33"/>
              <a:gd name="f62" fmla="*/ f27 1 f33"/>
              <a:gd name="f63" fmla="*/ f47 1 f32"/>
              <a:gd name="f64" fmla="*/ f48 1 f33"/>
              <a:gd name="f65" fmla="*/ f49 1 f32"/>
              <a:gd name="f66" fmla="*/ f50 1 f33"/>
              <a:gd name="f67" fmla="*/ f51 1 f32"/>
              <a:gd name="f68" fmla="*/ f52 1 f33"/>
              <a:gd name="f69" fmla="*/ f53 1 f32"/>
              <a:gd name="f70" fmla="*/ f54 1 f33"/>
              <a:gd name="f71" fmla="*/ f55 1 f32"/>
              <a:gd name="f72" fmla="*/ f56 1 f33"/>
              <a:gd name="f73" fmla="*/ f57 1 f32"/>
              <a:gd name="f74" fmla="*/ f58 1 f33"/>
              <a:gd name="f75" fmla="*/ f59 f23 1"/>
              <a:gd name="f76" fmla="*/ f60 f23 1"/>
              <a:gd name="f77" fmla="*/ f62 f24 1"/>
              <a:gd name="f78" fmla="*/ f61 f24 1"/>
              <a:gd name="f79" fmla="*/ f63 f23 1"/>
              <a:gd name="f80" fmla="*/ f64 f24 1"/>
              <a:gd name="f81" fmla="*/ f65 f23 1"/>
              <a:gd name="f82" fmla="*/ f66 f24 1"/>
              <a:gd name="f83" fmla="*/ f67 f23 1"/>
              <a:gd name="f84" fmla="*/ f68 f24 1"/>
              <a:gd name="f85" fmla="*/ f69 f23 1"/>
              <a:gd name="f86" fmla="*/ f70 f24 1"/>
              <a:gd name="f87" fmla="*/ f71 f23 1"/>
              <a:gd name="f88" fmla="*/ f72 f24 1"/>
              <a:gd name="f89" fmla="*/ f73 f23 1"/>
              <a:gd name="f90" fmla="*/ f74 f24 1"/>
            </a:gdLst>
            <a:ahLst/>
            <a:cxnLst>
              <a:cxn ang="3cd4">
                <a:pos x="hc" y="t"/>
              </a:cxn>
              <a:cxn ang="0">
                <a:pos x="r" y="vc"/>
              </a:cxn>
              <a:cxn ang="cd4">
                <a:pos x="hc" y="b"/>
              </a:cxn>
              <a:cxn ang="cd2">
                <a:pos x="l" y="vc"/>
              </a:cxn>
              <a:cxn ang="f46">
                <a:pos x="f79" y="f80"/>
              </a:cxn>
              <a:cxn ang="f46">
                <a:pos x="f81" y="f82"/>
              </a:cxn>
              <a:cxn ang="f46">
                <a:pos x="f83" y="f84"/>
              </a:cxn>
              <a:cxn ang="f46">
                <a:pos x="f85" y="f86"/>
              </a:cxn>
              <a:cxn ang="f46">
                <a:pos x="f87" y="f88"/>
              </a:cxn>
              <a:cxn ang="f46">
                <a:pos x="f89" y="f90"/>
              </a:cxn>
            </a:cxnLst>
            <a:rect l="f75" t="f78" r="f76" b="f77"/>
            <a:pathLst>
              <a:path w="3118759" h="4639931">
                <a:moveTo>
                  <a:pt x="f6" y="f8"/>
                </a:moveTo>
                <a:lnTo>
                  <a:pt x="f9" y="f7"/>
                </a:lnTo>
                <a:lnTo>
                  <a:pt x="f10" y="f11"/>
                </a:lnTo>
                <a:cubicBezTo>
                  <a:pt x="f12" y="f13"/>
                  <a:pt x="f5" y="f14"/>
                  <a:pt x="f5" y="f15"/>
                </a:cubicBezTo>
                <a:cubicBezTo>
                  <a:pt x="f5" y="f16"/>
                  <a:pt x="f16" y="f5"/>
                  <a:pt x="f15" y="f5"/>
                </a:cubicBezTo>
                <a:cubicBezTo>
                  <a:pt x="f17" y="f5"/>
                  <a:pt x="f18" y="f19"/>
                  <a:pt x="f20" y="f21"/>
                </a:cubicBezTo>
                <a:close/>
              </a:path>
            </a:pathLst>
          </a:custGeom>
          <a:gradFill>
            <a:gsLst>
              <a:gs pos="0">
                <a:srgbClr val="7893C1">
                  <a:alpha val="12000"/>
                </a:srgbClr>
              </a:gs>
              <a:gs pos="100000">
                <a:srgbClr val="AEBEDA">
                  <a:alpha val="20000"/>
                </a:srgbClr>
              </a:gs>
            </a:gsLst>
            <a:lin ang="114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venir Next LT Pro"/>
            </a:endParaRPr>
          </a:p>
        </p:txBody>
      </p:sp>
      <p:sp>
        <p:nvSpPr>
          <p:cNvPr id="7" name="Rectangle 16">
            <a:extLst>
              <a:ext uri="{FF2B5EF4-FFF2-40B4-BE49-F238E27FC236}">
                <a16:creationId xmlns:a16="http://schemas.microsoft.com/office/drawing/2014/main" id="{90703C66-57A6-AD8E-0CAE-D2A78D756087}"/>
              </a:ext>
            </a:extLst>
          </p:cNvPr>
          <p:cNvSpPr>
            <a:spLocks noMove="1" noResize="1"/>
          </p:cNvSpPr>
          <p:nvPr/>
        </p:nvSpPr>
        <p:spPr>
          <a:xfrm flipH="1">
            <a:off x="4076696" y="4460827"/>
            <a:ext cx="8115300" cy="1945404"/>
          </a:xfrm>
          <a:prstGeom prst="rect">
            <a:avLst/>
          </a:prstGeom>
          <a:gradFill>
            <a:gsLst>
              <a:gs pos="0">
                <a:srgbClr val="7893C1">
                  <a:alpha val="16000"/>
                </a:srgbClr>
              </a:gs>
              <a:gs pos="100000">
                <a:srgbClr val="70ACBC">
                  <a:alpha val="0"/>
                </a:srgbClr>
              </a:gs>
            </a:gsLst>
            <a:lin ang="204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venir Next LT Pro"/>
            </a:endParaRPr>
          </a:p>
        </p:txBody>
      </p:sp>
      <p:sp>
        <p:nvSpPr>
          <p:cNvPr id="10" name="Title 9">
            <a:extLst>
              <a:ext uri="{FF2B5EF4-FFF2-40B4-BE49-F238E27FC236}">
                <a16:creationId xmlns:a16="http://schemas.microsoft.com/office/drawing/2014/main" id="{D6901C5E-FA8F-FBFD-2397-32D2220C0712}"/>
              </a:ext>
            </a:extLst>
          </p:cNvPr>
          <p:cNvSpPr>
            <a:spLocks noGrp="1"/>
          </p:cNvSpPr>
          <p:nvPr>
            <p:ph type="title"/>
          </p:nvPr>
        </p:nvSpPr>
        <p:spPr>
          <a:xfrm>
            <a:off x="1371600" y="795528"/>
            <a:ext cx="10241280" cy="530350"/>
          </a:xfrm>
        </p:spPr>
        <p:txBody>
          <a:bodyPr>
            <a:normAutofit fontScale="90000"/>
          </a:bodyPr>
          <a:lstStyle/>
          <a:p>
            <a:r>
              <a:rPr lang="en-GB" dirty="0">
                <a:solidFill>
                  <a:schemeClr val="bg1"/>
                </a:solidFill>
              </a:rPr>
              <a:t>The data and the why:</a:t>
            </a:r>
          </a:p>
        </p:txBody>
      </p:sp>
      <p:sp>
        <p:nvSpPr>
          <p:cNvPr id="11" name="Content Placeholder 10">
            <a:extLst>
              <a:ext uri="{FF2B5EF4-FFF2-40B4-BE49-F238E27FC236}">
                <a16:creationId xmlns:a16="http://schemas.microsoft.com/office/drawing/2014/main" id="{01C9905E-F0F3-8502-5A70-70B9E04A9B92}"/>
              </a:ext>
            </a:extLst>
          </p:cNvPr>
          <p:cNvSpPr>
            <a:spLocks noGrp="1"/>
          </p:cNvSpPr>
          <p:nvPr>
            <p:ph idx="1"/>
          </p:nvPr>
        </p:nvSpPr>
        <p:spPr>
          <a:xfrm>
            <a:off x="366840" y="1630945"/>
            <a:ext cx="6879337" cy="4431527"/>
          </a:xfrm>
        </p:spPr>
        <p:txBody>
          <a:bodyPr>
            <a:normAutofit fontScale="40000" lnSpcReduction="20000"/>
          </a:bodyPr>
          <a:lstStyle/>
          <a:p>
            <a:r>
              <a:rPr lang="en-GB" sz="5100" b="1" dirty="0">
                <a:solidFill>
                  <a:schemeClr val="bg1"/>
                </a:solidFill>
              </a:rPr>
              <a:t>App Windy is a professional weather app that gives information about Temperature, Wind speed, and pressure.</a:t>
            </a:r>
          </a:p>
          <a:p>
            <a:endParaRPr lang="en-GB" sz="5100" b="1" dirty="0">
              <a:solidFill>
                <a:schemeClr val="bg1"/>
              </a:solidFill>
            </a:endParaRPr>
          </a:p>
          <a:p>
            <a:r>
              <a:rPr lang="en-GB" sz="5100" b="1" dirty="0">
                <a:solidFill>
                  <a:schemeClr val="bg1"/>
                </a:solidFill>
              </a:rPr>
              <a:t>The UK has quite an interesting weather, so having information about 20 different cities and their wind and temperature was insightful. </a:t>
            </a:r>
          </a:p>
          <a:p>
            <a:endParaRPr lang="en-GB" sz="5100" b="1" dirty="0">
              <a:solidFill>
                <a:schemeClr val="bg1"/>
              </a:solidFill>
            </a:endParaRPr>
          </a:p>
          <a:p>
            <a:r>
              <a:rPr lang="en-GB" sz="5100" b="1" dirty="0">
                <a:solidFill>
                  <a:schemeClr val="bg1"/>
                </a:solidFill>
              </a:rPr>
              <a:t>We can comfortably say that our weather enjoys throwing a tantrum every so often</a:t>
            </a:r>
            <a:r>
              <a:rPr lang="en-GB" sz="2400" dirty="0">
                <a:solidFill>
                  <a:schemeClr val="bg1"/>
                </a:solidFill>
              </a:rPr>
              <a:t>.</a:t>
            </a:r>
          </a:p>
        </p:txBody>
      </p:sp>
      <p:pic>
        <p:nvPicPr>
          <p:cNvPr id="18" name="Content Placeholder 17" descr="A red and white logo&#10;&#10;Description automatically generated with low confidence">
            <a:extLst>
              <a:ext uri="{FF2B5EF4-FFF2-40B4-BE49-F238E27FC236}">
                <a16:creationId xmlns:a16="http://schemas.microsoft.com/office/drawing/2014/main" id="{99F34A85-45DA-E225-EAC7-ECC16DAC528D}"/>
              </a:ext>
            </a:extLst>
          </p:cNvPr>
          <p:cNvPicPr>
            <a:picLocks noGrp="1" noChangeAspect="1"/>
          </p:cNvPicPr>
          <p:nvPr>
            <p:ph idx="2"/>
          </p:nvPr>
        </p:nvPicPr>
        <p:blipFill>
          <a:blip r:embed="rId3">
            <a:extLst>
              <a:ext uri="{28A0092B-C50C-407E-A947-70E740481C1C}">
                <a14:useLocalDpi xmlns:a14="http://schemas.microsoft.com/office/drawing/2010/main" val="0"/>
              </a:ext>
            </a:extLst>
          </a:blip>
          <a:stretch>
            <a:fillRect/>
          </a:stretch>
        </p:blipFill>
        <p:spPr>
          <a:xfrm>
            <a:off x="6978522" y="2882240"/>
            <a:ext cx="4846638" cy="1234812"/>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4">
    <p:bg>
      <p:bgPr>
        <a:solidFill>
          <a:srgbClr val="FFFFFF"/>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80CC51C-A8CD-0D19-F741-AD08C6A40439}"/>
              </a:ext>
            </a:extLst>
          </p:cNvPr>
          <p:cNvSpPr txBox="1"/>
          <p:nvPr/>
        </p:nvSpPr>
        <p:spPr>
          <a:xfrm>
            <a:off x="1161288" y="333810"/>
            <a:ext cx="9272016" cy="584775"/>
          </a:xfrm>
          <a:prstGeom prst="rect">
            <a:avLst/>
          </a:prstGeom>
          <a:noFill/>
        </p:spPr>
        <p:txBody>
          <a:bodyPr wrap="square" rtlCol="0">
            <a:spAutoFit/>
          </a:bodyPr>
          <a:lstStyle/>
          <a:p>
            <a:r>
              <a:rPr lang="en-GB" sz="3200" b="1" cap="all" spc="700" dirty="0">
                <a:latin typeface="Avenir Next LT Pro"/>
              </a:rPr>
              <a:t>DATA ANALYSIS:</a:t>
            </a:r>
          </a:p>
        </p:txBody>
      </p:sp>
      <p:sp>
        <p:nvSpPr>
          <p:cNvPr id="11" name="TextBox 10">
            <a:extLst>
              <a:ext uri="{FF2B5EF4-FFF2-40B4-BE49-F238E27FC236}">
                <a16:creationId xmlns:a16="http://schemas.microsoft.com/office/drawing/2014/main" id="{62B0C440-340F-9F34-CFD2-2795840ADB19}"/>
              </a:ext>
            </a:extLst>
          </p:cNvPr>
          <p:cNvSpPr txBox="1"/>
          <p:nvPr/>
        </p:nvSpPr>
        <p:spPr>
          <a:xfrm>
            <a:off x="534924" y="968823"/>
            <a:ext cx="10561320" cy="5262979"/>
          </a:xfrm>
          <a:prstGeom prst="rect">
            <a:avLst/>
          </a:prstGeom>
          <a:noFill/>
        </p:spPr>
        <p:txBody>
          <a:bodyPr wrap="square" rtlCol="0">
            <a:spAutoFit/>
          </a:bodyPr>
          <a:lstStyle/>
          <a:p>
            <a:r>
              <a:rPr lang="en-GB" sz="2800" dirty="0">
                <a:latin typeface="Avenir Next LT Pro"/>
              </a:rPr>
              <a:t>Questions to analyse: </a:t>
            </a:r>
          </a:p>
          <a:p>
            <a:endParaRPr lang="en-GB" sz="2800" dirty="0">
              <a:latin typeface="Avenir Next LT Pro"/>
            </a:endParaRPr>
          </a:p>
          <a:p>
            <a:r>
              <a:rPr lang="en-GB" sz="2800" dirty="0">
                <a:latin typeface="Avenir Next LT Pro"/>
              </a:rPr>
              <a:t>1 - What are the changes in temperature within different cities in the UK? </a:t>
            </a:r>
          </a:p>
          <a:p>
            <a:endParaRPr lang="en-GB" sz="2800" dirty="0">
              <a:latin typeface="Avenir Next LT Pro"/>
            </a:endParaRPr>
          </a:p>
          <a:p>
            <a:r>
              <a:rPr lang="en-GB" sz="2800" dirty="0">
                <a:latin typeface="Avenir Next LT Pro"/>
              </a:rPr>
              <a:t>2 - What are the changes in the wind within different cities in the UK? </a:t>
            </a:r>
          </a:p>
          <a:p>
            <a:endParaRPr lang="en-GB" sz="2800" dirty="0">
              <a:latin typeface="Avenir Next LT Pro"/>
            </a:endParaRPr>
          </a:p>
          <a:p>
            <a:r>
              <a:rPr lang="en-GB" sz="2800" dirty="0">
                <a:latin typeface="Avenir Next LT Pro"/>
              </a:rPr>
              <a:t>3 - What is the average temperature within each UK region? </a:t>
            </a:r>
          </a:p>
          <a:p>
            <a:endParaRPr lang="en-GB" sz="2800" dirty="0">
              <a:latin typeface="Avenir Next LT Pro"/>
            </a:endParaRPr>
          </a:p>
          <a:p>
            <a:r>
              <a:rPr lang="en-GB" sz="2800" dirty="0">
                <a:latin typeface="Avenir Next LT Pro"/>
              </a:rPr>
              <a:t>4 - What is the temperature trend in each city throughout the day?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5">
    <p:bg>
      <p:bgPr>
        <a:solidFill>
          <a:srgbClr val="FFFFFF"/>
        </a:solidFill>
        <a:effectLst/>
      </p:bgPr>
    </p:bg>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03DF1163-A5E2-E803-5EA6-C576E7BD0244}"/>
              </a:ext>
            </a:extLst>
          </p:cNvPr>
          <p:cNvSpPr>
            <a:spLocks noMove="1" noResize="1"/>
          </p:cNvSpPr>
          <p:nvPr/>
        </p:nvSpPr>
        <p:spPr>
          <a:xfrm>
            <a:off x="0" y="0"/>
            <a:ext cx="12191996" cy="685800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venir Next LT Pro"/>
            </a:endParaRPr>
          </a:p>
        </p:txBody>
      </p:sp>
      <p:sp>
        <p:nvSpPr>
          <p:cNvPr id="5" name="Rectangle 12">
            <a:extLst>
              <a:ext uri="{FF2B5EF4-FFF2-40B4-BE49-F238E27FC236}">
                <a16:creationId xmlns:a16="http://schemas.microsoft.com/office/drawing/2014/main" id="{9A83A8F7-426A-2CCD-B6EB-B475A91C25C4}"/>
              </a:ext>
            </a:extLst>
          </p:cNvPr>
          <p:cNvSpPr>
            <a:spLocks noMove="1" noResize="1"/>
          </p:cNvSpPr>
          <p:nvPr/>
        </p:nvSpPr>
        <p:spPr>
          <a:xfrm rot="10800009" flipH="1">
            <a:off x="4038593" y="4463552"/>
            <a:ext cx="8153403" cy="2394447"/>
          </a:xfrm>
          <a:prstGeom prst="rect">
            <a:avLst/>
          </a:prstGeom>
          <a:gradFill>
            <a:gsLst>
              <a:gs pos="0">
                <a:srgbClr val="A9CDD7">
                  <a:alpha val="0"/>
                </a:srgbClr>
              </a:gs>
              <a:gs pos="100000">
                <a:srgbClr val="CC9099">
                  <a:alpha val="81000"/>
                </a:srgbClr>
              </a:gs>
            </a:gsLst>
            <a:lin ang="174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venir Next LT Pro"/>
            </a:endParaRPr>
          </a:p>
        </p:txBody>
      </p:sp>
      <p:sp>
        <p:nvSpPr>
          <p:cNvPr id="6" name="Freeform: Shape 14">
            <a:extLst>
              <a:ext uri="{FF2B5EF4-FFF2-40B4-BE49-F238E27FC236}">
                <a16:creationId xmlns:a16="http://schemas.microsoft.com/office/drawing/2014/main" id="{2C7DA9D8-A10C-BE3A-6FA6-A12E76EAF900}"/>
              </a:ext>
            </a:extLst>
          </p:cNvPr>
          <p:cNvSpPr>
            <a:spLocks noMove="1" noResize="1"/>
          </p:cNvSpPr>
          <p:nvPr/>
        </p:nvSpPr>
        <p:spPr>
          <a:xfrm rot="14834049">
            <a:off x="2944143" y="2710933"/>
            <a:ext cx="3118762" cy="4639930"/>
          </a:xfrm>
          <a:custGeom>
            <a:avLst/>
            <a:gdLst>
              <a:gd name="f0" fmla="val 10800000"/>
              <a:gd name="f1" fmla="val 5400000"/>
              <a:gd name="f2" fmla="val 180"/>
              <a:gd name="f3" fmla="val w"/>
              <a:gd name="f4" fmla="val h"/>
              <a:gd name="f5" fmla="val 0"/>
              <a:gd name="f6" fmla="val 3118759"/>
              <a:gd name="f7" fmla="val 4639931"/>
              <a:gd name="f8" fmla="val 79510"/>
              <a:gd name="f9" fmla="val 1204940"/>
              <a:gd name="f10" fmla="val 1103495"/>
              <a:gd name="f11" fmla="val 4578302"/>
              <a:gd name="f12" fmla="val 437725"/>
              <a:gd name="f13" fmla="val 4128517"/>
              <a:gd name="f14" fmla="val 3366815"/>
              <a:gd name="f15" fmla="val 2502877"/>
              <a:gd name="f16" fmla="val 1120576"/>
              <a:gd name="f17" fmla="val 2675665"/>
              <a:gd name="f18" fmla="val 2844363"/>
              <a:gd name="f19" fmla="val 17509"/>
              <a:gd name="f20" fmla="val 3007294"/>
              <a:gd name="f21" fmla="val 50850"/>
              <a:gd name="f22" fmla="+- 0 0 -90"/>
              <a:gd name="f23" fmla="*/ f3 1 3118759"/>
              <a:gd name="f24" fmla="*/ f4 1 4639931"/>
              <a:gd name="f25" fmla="val f5"/>
              <a:gd name="f26" fmla="val f6"/>
              <a:gd name="f27" fmla="val f7"/>
              <a:gd name="f28" fmla="*/ f22 f0 1"/>
              <a:gd name="f29" fmla="+- f27 0 f25"/>
              <a:gd name="f30" fmla="+- f26 0 f25"/>
              <a:gd name="f31" fmla="*/ f28 1 f2"/>
              <a:gd name="f32" fmla="*/ f30 1 3118759"/>
              <a:gd name="f33" fmla="*/ f29 1 4639931"/>
              <a:gd name="f34" fmla="*/ 3118759 f30 1"/>
              <a:gd name="f35" fmla="*/ 79510 f29 1"/>
              <a:gd name="f36" fmla="*/ 1204940 f30 1"/>
              <a:gd name="f37" fmla="*/ 4639931 f29 1"/>
              <a:gd name="f38" fmla="*/ 1103495 f30 1"/>
              <a:gd name="f39" fmla="*/ 4578302 f29 1"/>
              <a:gd name="f40" fmla="*/ 0 f30 1"/>
              <a:gd name="f41" fmla="*/ 2502877 f29 1"/>
              <a:gd name="f42" fmla="*/ 2502877 f30 1"/>
              <a:gd name="f43" fmla="*/ 0 f29 1"/>
              <a:gd name="f44" fmla="*/ 3007294 f30 1"/>
              <a:gd name="f45" fmla="*/ 50850 f29 1"/>
              <a:gd name="f46" fmla="+- f31 0 f1"/>
              <a:gd name="f47" fmla="*/ f34 1 3118759"/>
              <a:gd name="f48" fmla="*/ f35 1 4639931"/>
              <a:gd name="f49" fmla="*/ f36 1 3118759"/>
              <a:gd name="f50" fmla="*/ f37 1 4639931"/>
              <a:gd name="f51" fmla="*/ f38 1 3118759"/>
              <a:gd name="f52" fmla="*/ f39 1 4639931"/>
              <a:gd name="f53" fmla="*/ f40 1 3118759"/>
              <a:gd name="f54" fmla="*/ f41 1 4639931"/>
              <a:gd name="f55" fmla="*/ f42 1 3118759"/>
              <a:gd name="f56" fmla="*/ f43 1 4639931"/>
              <a:gd name="f57" fmla="*/ f44 1 3118759"/>
              <a:gd name="f58" fmla="*/ f45 1 4639931"/>
              <a:gd name="f59" fmla="*/ f25 1 f32"/>
              <a:gd name="f60" fmla="*/ f26 1 f32"/>
              <a:gd name="f61" fmla="*/ f25 1 f33"/>
              <a:gd name="f62" fmla="*/ f27 1 f33"/>
              <a:gd name="f63" fmla="*/ f47 1 f32"/>
              <a:gd name="f64" fmla="*/ f48 1 f33"/>
              <a:gd name="f65" fmla="*/ f49 1 f32"/>
              <a:gd name="f66" fmla="*/ f50 1 f33"/>
              <a:gd name="f67" fmla="*/ f51 1 f32"/>
              <a:gd name="f68" fmla="*/ f52 1 f33"/>
              <a:gd name="f69" fmla="*/ f53 1 f32"/>
              <a:gd name="f70" fmla="*/ f54 1 f33"/>
              <a:gd name="f71" fmla="*/ f55 1 f32"/>
              <a:gd name="f72" fmla="*/ f56 1 f33"/>
              <a:gd name="f73" fmla="*/ f57 1 f32"/>
              <a:gd name="f74" fmla="*/ f58 1 f33"/>
              <a:gd name="f75" fmla="*/ f59 f23 1"/>
              <a:gd name="f76" fmla="*/ f60 f23 1"/>
              <a:gd name="f77" fmla="*/ f62 f24 1"/>
              <a:gd name="f78" fmla="*/ f61 f24 1"/>
              <a:gd name="f79" fmla="*/ f63 f23 1"/>
              <a:gd name="f80" fmla="*/ f64 f24 1"/>
              <a:gd name="f81" fmla="*/ f65 f23 1"/>
              <a:gd name="f82" fmla="*/ f66 f24 1"/>
              <a:gd name="f83" fmla="*/ f67 f23 1"/>
              <a:gd name="f84" fmla="*/ f68 f24 1"/>
              <a:gd name="f85" fmla="*/ f69 f23 1"/>
              <a:gd name="f86" fmla="*/ f70 f24 1"/>
              <a:gd name="f87" fmla="*/ f71 f23 1"/>
              <a:gd name="f88" fmla="*/ f72 f24 1"/>
              <a:gd name="f89" fmla="*/ f73 f23 1"/>
              <a:gd name="f90" fmla="*/ f74 f24 1"/>
            </a:gdLst>
            <a:ahLst/>
            <a:cxnLst>
              <a:cxn ang="3cd4">
                <a:pos x="hc" y="t"/>
              </a:cxn>
              <a:cxn ang="0">
                <a:pos x="r" y="vc"/>
              </a:cxn>
              <a:cxn ang="cd4">
                <a:pos x="hc" y="b"/>
              </a:cxn>
              <a:cxn ang="cd2">
                <a:pos x="l" y="vc"/>
              </a:cxn>
              <a:cxn ang="f46">
                <a:pos x="f79" y="f80"/>
              </a:cxn>
              <a:cxn ang="f46">
                <a:pos x="f81" y="f82"/>
              </a:cxn>
              <a:cxn ang="f46">
                <a:pos x="f83" y="f84"/>
              </a:cxn>
              <a:cxn ang="f46">
                <a:pos x="f85" y="f86"/>
              </a:cxn>
              <a:cxn ang="f46">
                <a:pos x="f87" y="f88"/>
              </a:cxn>
              <a:cxn ang="f46">
                <a:pos x="f89" y="f90"/>
              </a:cxn>
            </a:cxnLst>
            <a:rect l="f75" t="f78" r="f76" b="f77"/>
            <a:pathLst>
              <a:path w="3118759" h="4639931">
                <a:moveTo>
                  <a:pt x="f6" y="f8"/>
                </a:moveTo>
                <a:lnTo>
                  <a:pt x="f9" y="f7"/>
                </a:lnTo>
                <a:lnTo>
                  <a:pt x="f10" y="f11"/>
                </a:lnTo>
                <a:cubicBezTo>
                  <a:pt x="f12" y="f13"/>
                  <a:pt x="f5" y="f14"/>
                  <a:pt x="f5" y="f15"/>
                </a:cubicBezTo>
                <a:cubicBezTo>
                  <a:pt x="f5" y="f16"/>
                  <a:pt x="f16" y="f5"/>
                  <a:pt x="f15" y="f5"/>
                </a:cubicBezTo>
                <a:cubicBezTo>
                  <a:pt x="f17" y="f5"/>
                  <a:pt x="f18" y="f19"/>
                  <a:pt x="f20" y="f21"/>
                </a:cubicBezTo>
                <a:close/>
              </a:path>
            </a:pathLst>
          </a:custGeom>
          <a:gradFill>
            <a:gsLst>
              <a:gs pos="0">
                <a:srgbClr val="7893C1">
                  <a:alpha val="12000"/>
                </a:srgbClr>
              </a:gs>
              <a:gs pos="100000">
                <a:srgbClr val="AEBEDA">
                  <a:alpha val="20000"/>
                </a:srgbClr>
              </a:gs>
            </a:gsLst>
            <a:lin ang="114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venir Next LT Pro"/>
            </a:endParaRPr>
          </a:p>
        </p:txBody>
      </p:sp>
      <p:sp>
        <p:nvSpPr>
          <p:cNvPr id="10" name="Title 9">
            <a:extLst>
              <a:ext uri="{FF2B5EF4-FFF2-40B4-BE49-F238E27FC236}">
                <a16:creationId xmlns:a16="http://schemas.microsoft.com/office/drawing/2014/main" id="{5F084C3B-A1BB-9B5E-2813-3FA7723A1946}"/>
              </a:ext>
            </a:extLst>
          </p:cNvPr>
          <p:cNvSpPr>
            <a:spLocks noGrp="1"/>
          </p:cNvSpPr>
          <p:nvPr>
            <p:ph type="title"/>
          </p:nvPr>
        </p:nvSpPr>
        <p:spPr>
          <a:xfrm>
            <a:off x="1097280" y="484894"/>
            <a:ext cx="10241280" cy="530350"/>
          </a:xfrm>
        </p:spPr>
        <p:txBody>
          <a:bodyPr>
            <a:normAutofit/>
          </a:bodyPr>
          <a:lstStyle/>
          <a:p>
            <a:r>
              <a:rPr lang="en-GB" sz="3200" dirty="0">
                <a:solidFill>
                  <a:schemeClr val="tx1"/>
                </a:solidFill>
              </a:rPr>
              <a:t>METHOD:</a:t>
            </a:r>
          </a:p>
        </p:txBody>
      </p:sp>
      <p:sp>
        <p:nvSpPr>
          <p:cNvPr id="11" name="Content Placeholder 10">
            <a:extLst>
              <a:ext uri="{FF2B5EF4-FFF2-40B4-BE49-F238E27FC236}">
                <a16:creationId xmlns:a16="http://schemas.microsoft.com/office/drawing/2014/main" id="{D9B56B2D-E6AD-18D2-A75A-D43AB20B9105}"/>
              </a:ext>
            </a:extLst>
          </p:cNvPr>
          <p:cNvSpPr>
            <a:spLocks noGrp="1"/>
          </p:cNvSpPr>
          <p:nvPr>
            <p:ph idx="1"/>
          </p:nvPr>
        </p:nvSpPr>
        <p:spPr>
          <a:xfrm>
            <a:off x="749808" y="1133857"/>
            <a:ext cx="5495544" cy="5239249"/>
          </a:xfrm>
        </p:spPr>
        <p:txBody>
          <a:bodyPr>
            <a:normAutofit lnSpcReduction="10000"/>
          </a:bodyPr>
          <a:lstStyle/>
          <a:p>
            <a:r>
              <a:rPr lang="en-GB" sz="2800" dirty="0">
                <a:solidFill>
                  <a:schemeClr val="tx1"/>
                </a:solidFill>
              </a:rPr>
              <a:t>Extracted data from the API onto Jupiter notebook, where we cleaned and separated the dataset into two (temperature and wind speed).</a:t>
            </a:r>
          </a:p>
          <a:p>
            <a:r>
              <a:rPr lang="en-GB" sz="2800" dirty="0">
                <a:solidFill>
                  <a:schemeClr val="tx1"/>
                </a:solidFill>
              </a:rPr>
              <a:t>We pushed the two datasets into 2 different CSVs.</a:t>
            </a:r>
          </a:p>
          <a:p>
            <a:r>
              <a:rPr lang="en-GB" sz="2800" dirty="0">
                <a:solidFill>
                  <a:schemeClr val="tx1"/>
                </a:solidFill>
              </a:rPr>
              <a:t>On Flask App.py we created two SQLite databases using the two CSV datasets we just cleaned.</a:t>
            </a:r>
          </a:p>
          <a:p>
            <a:endParaRPr lang="en-GB" dirty="0"/>
          </a:p>
        </p:txBody>
      </p:sp>
      <p:pic>
        <p:nvPicPr>
          <p:cNvPr id="16" name="Content Placeholder 15">
            <a:extLst>
              <a:ext uri="{FF2B5EF4-FFF2-40B4-BE49-F238E27FC236}">
                <a16:creationId xmlns:a16="http://schemas.microsoft.com/office/drawing/2014/main" id="{D6BAE81F-9A5E-5DF1-6A49-39A354813AAF}"/>
              </a:ext>
            </a:extLst>
          </p:cNvPr>
          <p:cNvPicPr>
            <a:picLocks noGrp="1" noChangeAspect="1"/>
          </p:cNvPicPr>
          <p:nvPr>
            <p:ph idx="2"/>
          </p:nvPr>
        </p:nvPicPr>
        <p:blipFill>
          <a:blip r:embed="rId2"/>
          <a:stretch>
            <a:fillRect/>
          </a:stretch>
        </p:blipFill>
        <p:spPr>
          <a:xfrm>
            <a:off x="6456269" y="231487"/>
            <a:ext cx="5309009" cy="2950626"/>
          </a:xfrm>
          <a:prstGeom prst="rect">
            <a:avLst/>
          </a:prstGeom>
        </p:spPr>
      </p:pic>
      <p:pic>
        <p:nvPicPr>
          <p:cNvPr id="18" name="Picture 17">
            <a:extLst>
              <a:ext uri="{FF2B5EF4-FFF2-40B4-BE49-F238E27FC236}">
                <a16:creationId xmlns:a16="http://schemas.microsoft.com/office/drawing/2014/main" id="{19F7E0B3-FEFD-EC2F-B29A-9450B089E7E7}"/>
              </a:ext>
            </a:extLst>
          </p:cNvPr>
          <p:cNvPicPr>
            <a:picLocks noChangeAspect="1"/>
          </p:cNvPicPr>
          <p:nvPr/>
        </p:nvPicPr>
        <p:blipFill>
          <a:blip r:embed="rId3"/>
          <a:stretch>
            <a:fillRect/>
          </a:stretch>
        </p:blipFill>
        <p:spPr>
          <a:xfrm>
            <a:off x="7256414" y="3557286"/>
            <a:ext cx="4607862" cy="205672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341E650-2A7C-3575-F28F-9E5010F09597}"/>
              </a:ext>
            </a:extLst>
          </p:cNvPr>
          <p:cNvSpPr>
            <a:spLocks noGrp="1"/>
          </p:cNvSpPr>
          <p:nvPr>
            <p:ph idx="2"/>
          </p:nvPr>
        </p:nvSpPr>
        <p:spPr>
          <a:xfrm>
            <a:off x="411480" y="1591055"/>
            <a:ext cx="4846320" cy="3959352"/>
          </a:xfrm>
        </p:spPr>
        <p:txBody>
          <a:bodyPr>
            <a:normAutofit fontScale="85000" lnSpcReduction="20000"/>
          </a:bodyPr>
          <a:lstStyle/>
          <a:p>
            <a:r>
              <a:rPr lang="en-GB" sz="2800" dirty="0">
                <a:solidFill>
                  <a:schemeClr val="tx1"/>
                </a:solidFill>
              </a:rPr>
              <a:t>We created the front end of our website using a mix of HTML and CSS </a:t>
            </a:r>
          </a:p>
          <a:p>
            <a:r>
              <a:rPr lang="en-GB" sz="2800" dirty="0">
                <a:solidFill>
                  <a:schemeClr val="tx1"/>
                </a:solidFill>
              </a:rPr>
              <a:t>We then connected it with </a:t>
            </a:r>
            <a:r>
              <a:rPr lang="en-GB" sz="2800" dirty="0" err="1">
                <a:solidFill>
                  <a:schemeClr val="tx1"/>
                </a:solidFill>
              </a:rPr>
              <a:t>Javascript</a:t>
            </a:r>
            <a:r>
              <a:rPr lang="en-GB" sz="2800" dirty="0">
                <a:solidFill>
                  <a:schemeClr val="tx1"/>
                </a:solidFill>
              </a:rPr>
              <a:t> pages which allowed us to analyse our dataset.  </a:t>
            </a:r>
          </a:p>
          <a:p>
            <a:r>
              <a:rPr lang="en-GB" sz="2800" dirty="0">
                <a:solidFill>
                  <a:schemeClr val="tx1"/>
                </a:solidFill>
              </a:rPr>
              <a:t>We used D3 and </a:t>
            </a:r>
            <a:r>
              <a:rPr lang="en-GB" sz="2800" dirty="0" err="1">
                <a:solidFill>
                  <a:schemeClr val="tx1"/>
                </a:solidFill>
              </a:rPr>
              <a:t>Plotly</a:t>
            </a:r>
            <a:r>
              <a:rPr lang="en-GB" sz="2800" dirty="0">
                <a:solidFill>
                  <a:schemeClr val="tx1"/>
                </a:solidFill>
              </a:rPr>
              <a:t> libraries.</a:t>
            </a:r>
          </a:p>
          <a:p>
            <a:r>
              <a:rPr lang="en-GB" sz="2800" dirty="0">
                <a:solidFill>
                  <a:schemeClr val="tx1"/>
                </a:solidFill>
              </a:rPr>
              <a:t>App.py was used to call everything.</a:t>
            </a:r>
          </a:p>
        </p:txBody>
      </p:sp>
      <p:sp>
        <p:nvSpPr>
          <p:cNvPr id="5" name="Title 9">
            <a:extLst>
              <a:ext uri="{FF2B5EF4-FFF2-40B4-BE49-F238E27FC236}">
                <a16:creationId xmlns:a16="http://schemas.microsoft.com/office/drawing/2014/main" id="{A8A2529B-EF91-9B7C-6EF2-A3C8FC792483}"/>
              </a:ext>
            </a:extLst>
          </p:cNvPr>
          <p:cNvSpPr>
            <a:spLocks noGrp="1"/>
          </p:cNvSpPr>
          <p:nvPr>
            <p:ph type="title"/>
          </p:nvPr>
        </p:nvSpPr>
        <p:spPr>
          <a:xfrm>
            <a:off x="1097280" y="484894"/>
            <a:ext cx="10241280" cy="530350"/>
          </a:xfrm>
        </p:spPr>
        <p:txBody>
          <a:bodyPr>
            <a:normAutofit/>
          </a:bodyPr>
          <a:lstStyle/>
          <a:p>
            <a:r>
              <a:rPr lang="en-GB" sz="3200" dirty="0" err="1">
                <a:solidFill>
                  <a:schemeClr val="tx1"/>
                </a:solidFill>
              </a:rPr>
              <a:t>METHOd</a:t>
            </a:r>
            <a:r>
              <a:rPr lang="en-GB" sz="3200" dirty="0">
                <a:solidFill>
                  <a:schemeClr val="tx1"/>
                </a:solidFill>
              </a:rPr>
              <a:t>:</a:t>
            </a:r>
          </a:p>
        </p:txBody>
      </p:sp>
      <p:pic>
        <p:nvPicPr>
          <p:cNvPr id="10" name="Picture 9">
            <a:extLst>
              <a:ext uri="{FF2B5EF4-FFF2-40B4-BE49-F238E27FC236}">
                <a16:creationId xmlns:a16="http://schemas.microsoft.com/office/drawing/2014/main" id="{06787099-83A5-1ADC-8859-419DF584C20E}"/>
              </a:ext>
            </a:extLst>
          </p:cNvPr>
          <p:cNvPicPr>
            <a:picLocks noChangeAspect="1"/>
          </p:cNvPicPr>
          <p:nvPr/>
        </p:nvPicPr>
        <p:blipFill rotWithShape="1">
          <a:blip r:embed="rId3"/>
          <a:srcRect l="9418" r="18806" b="10282"/>
          <a:stretch/>
        </p:blipFill>
        <p:spPr>
          <a:xfrm>
            <a:off x="6514322" y="202604"/>
            <a:ext cx="5389983" cy="3226396"/>
          </a:xfrm>
          <a:prstGeom prst="rect">
            <a:avLst/>
          </a:prstGeom>
        </p:spPr>
      </p:pic>
      <p:pic>
        <p:nvPicPr>
          <p:cNvPr id="15" name="Picture 14">
            <a:extLst>
              <a:ext uri="{FF2B5EF4-FFF2-40B4-BE49-F238E27FC236}">
                <a16:creationId xmlns:a16="http://schemas.microsoft.com/office/drawing/2014/main" id="{2BB55C35-5D8D-EE03-FF57-CFCEF2196D2B}"/>
              </a:ext>
            </a:extLst>
          </p:cNvPr>
          <p:cNvPicPr>
            <a:picLocks noChangeAspect="1"/>
          </p:cNvPicPr>
          <p:nvPr/>
        </p:nvPicPr>
        <p:blipFill>
          <a:blip r:embed="rId4"/>
          <a:stretch>
            <a:fillRect/>
          </a:stretch>
        </p:blipFill>
        <p:spPr>
          <a:xfrm>
            <a:off x="6239154" y="3711290"/>
            <a:ext cx="5795779" cy="2661816"/>
          </a:xfrm>
          <a:prstGeom prst="rect">
            <a:avLst/>
          </a:prstGeom>
        </p:spPr>
      </p:pic>
    </p:spTree>
    <p:extLst>
      <p:ext uri="{BB962C8B-B14F-4D97-AF65-F5344CB8AC3E}">
        <p14:creationId xmlns:p14="http://schemas.microsoft.com/office/powerpoint/2010/main" val="2352063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B3F30-D59A-A293-76B3-22C4557B6711}"/>
              </a:ext>
            </a:extLst>
          </p:cNvPr>
          <p:cNvSpPr>
            <a:spLocks noGrp="1"/>
          </p:cNvSpPr>
          <p:nvPr>
            <p:ph type="title"/>
          </p:nvPr>
        </p:nvSpPr>
        <p:spPr>
          <a:xfrm>
            <a:off x="731520" y="484632"/>
            <a:ext cx="10241280" cy="521208"/>
          </a:xfrm>
        </p:spPr>
        <p:txBody>
          <a:bodyPr>
            <a:normAutofit fontScale="90000"/>
          </a:bodyPr>
          <a:lstStyle/>
          <a:p>
            <a:r>
              <a:rPr lang="en-GB" dirty="0"/>
              <a:t>Visualisation:</a:t>
            </a:r>
          </a:p>
        </p:txBody>
      </p:sp>
      <p:pic>
        <p:nvPicPr>
          <p:cNvPr id="11" name="Picture 10">
            <a:extLst>
              <a:ext uri="{FF2B5EF4-FFF2-40B4-BE49-F238E27FC236}">
                <a16:creationId xmlns:a16="http://schemas.microsoft.com/office/drawing/2014/main" id="{04CDE6D9-3E70-8A1C-55CE-2FA85A864D68}"/>
              </a:ext>
            </a:extLst>
          </p:cNvPr>
          <p:cNvPicPr>
            <a:picLocks noChangeAspect="1"/>
          </p:cNvPicPr>
          <p:nvPr/>
        </p:nvPicPr>
        <p:blipFill>
          <a:blip r:embed="rId3"/>
          <a:stretch>
            <a:fillRect/>
          </a:stretch>
        </p:blipFill>
        <p:spPr>
          <a:xfrm>
            <a:off x="5906278" y="2967828"/>
            <a:ext cx="6218138" cy="3367672"/>
          </a:xfrm>
          <a:prstGeom prst="rect">
            <a:avLst/>
          </a:prstGeom>
        </p:spPr>
      </p:pic>
      <p:pic>
        <p:nvPicPr>
          <p:cNvPr id="12" name="Picture 11">
            <a:extLst>
              <a:ext uri="{FF2B5EF4-FFF2-40B4-BE49-F238E27FC236}">
                <a16:creationId xmlns:a16="http://schemas.microsoft.com/office/drawing/2014/main" id="{42F9B644-97BD-0A63-4E6F-2AD26DB460C5}"/>
              </a:ext>
            </a:extLst>
          </p:cNvPr>
          <p:cNvPicPr>
            <a:picLocks noChangeAspect="1"/>
          </p:cNvPicPr>
          <p:nvPr/>
        </p:nvPicPr>
        <p:blipFill>
          <a:blip r:embed="rId4"/>
          <a:stretch>
            <a:fillRect/>
          </a:stretch>
        </p:blipFill>
        <p:spPr>
          <a:xfrm>
            <a:off x="67584" y="1005840"/>
            <a:ext cx="6484528" cy="3538168"/>
          </a:xfrm>
          <a:prstGeom prst="rect">
            <a:avLst/>
          </a:prstGeom>
        </p:spPr>
      </p:pic>
    </p:spTree>
    <p:extLst>
      <p:ext uri="{BB962C8B-B14F-4D97-AF65-F5344CB8AC3E}">
        <p14:creationId xmlns:p14="http://schemas.microsoft.com/office/powerpoint/2010/main" val="2350654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06934-60F6-2057-7A91-0BB98E188687}"/>
              </a:ext>
            </a:extLst>
          </p:cNvPr>
          <p:cNvSpPr>
            <a:spLocks noGrp="1"/>
          </p:cNvSpPr>
          <p:nvPr>
            <p:ph type="title"/>
          </p:nvPr>
        </p:nvSpPr>
        <p:spPr>
          <a:xfrm>
            <a:off x="411480" y="507493"/>
            <a:ext cx="10241280" cy="557784"/>
          </a:xfrm>
        </p:spPr>
        <p:txBody>
          <a:bodyPr/>
          <a:lstStyle/>
          <a:p>
            <a:r>
              <a:rPr lang="en-GB" dirty="0"/>
              <a:t>Challenges and Limitation</a:t>
            </a:r>
          </a:p>
        </p:txBody>
      </p:sp>
      <p:sp>
        <p:nvSpPr>
          <p:cNvPr id="3" name="Content Placeholder 2">
            <a:extLst>
              <a:ext uri="{FF2B5EF4-FFF2-40B4-BE49-F238E27FC236}">
                <a16:creationId xmlns:a16="http://schemas.microsoft.com/office/drawing/2014/main" id="{E4208CC9-17E5-F4D5-EB00-D8451D0B9B08}"/>
              </a:ext>
            </a:extLst>
          </p:cNvPr>
          <p:cNvSpPr>
            <a:spLocks noGrp="1"/>
          </p:cNvSpPr>
          <p:nvPr>
            <p:ph idx="1"/>
          </p:nvPr>
        </p:nvSpPr>
        <p:spPr>
          <a:xfrm>
            <a:off x="411480" y="1449324"/>
            <a:ext cx="11082528" cy="4521708"/>
          </a:xfrm>
        </p:spPr>
        <p:txBody>
          <a:bodyPr>
            <a:normAutofit fontScale="92500" lnSpcReduction="10000"/>
          </a:bodyPr>
          <a:lstStyle/>
          <a:p>
            <a:r>
              <a:rPr lang="en-GB" sz="2800" dirty="0"/>
              <a:t>The project was as harsh as our winds during winter!</a:t>
            </a:r>
          </a:p>
          <a:p>
            <a:r>
              <a:rPr lang="en-GB" sz="2800" dirty="0"/>
              <a:t>The limited experience, time, and confidence impacted us a lot.</a:t>
            </a:r>
          </a:p>
          <a:p>
            <a:r>
              <a:rPr lang="en-GB" sz="2800" dirty="0"/>
              <a:t>We would have loved to use an extra library (such as charts) and since there are multiple possibilities for data analysis with the information extracted, it would have been fun to showcase our dataset differently. </a:t>
            </a:r>
          </a:p>
          <a:p>
            <a:r>
              <a:rPr lang="en-GB" sz="2800" dirty="0"/>
              <a:t>Ideally it would have been good to have had more time to understand the concepts of </a:t>
            </a:r>
            <a:r>
              <a:rPr lang="en-GB" sz="2800" dirty="0" err="1"/>
              <a:t>Javascript</a:t>
            </a:r>
            <a:r>
              <a:rPr lang="en-GB" sz="2800" dirty="0"/>
              <a:t> and HTML.</a:t>
            </a:r>
          </a:p>
          <a:p>
            <a:r>
              <a:rPr lang="en-GB" sz="2800" dirty="0"/>
              <a:t>We worked hard in understanding the concept and pushing ourselves to give our best work.</a:t>
            </a:r>
          </a:p>
          <a:p>
            <a:endParaRPr lang="en-GB" dirty="0"/>
          </a:p>
        </p:txBody>
      </p:sp>
    </p:spTree>
    <p:extLst>
      <p:ext uri="{BB962C8B-B14F-4D97-AF65-F5344CB8AC3E}">
        <p14:creationId xmlns:p14="http://schemas.microsoft.com/office/powerpoint/2010/main" val="3468080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6">
    <p:bg>
      <p:bgPr>
        <a:solidFill>
          <a:srgbClr val="FFFFFF"/>
        </a:solidFill>
        <a:effectLst/>
      </p:bgPr>
    </p:bg>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02EB9064-6A3D-3B16-9584-740FE74403D6}"/>
              </a:ext>
            </a:extLst>
          </p:cNvPr>
          <p:cNvSpPr>
            <a:spLocks noMove="1" noResize="1"/>
          </p:cNvSpPr>
          <p:nvPr/>
        </p:nvSpPr>
        <p:spPr>
          <a:xfrm>
            <a:off x="0" y="0"/>
            <a:ext cx="12191996" cy="685800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venir Next LT Pro"/>
            </a:endParaRPr>
          </a:p>
        </p:txBody>
      </p:sp>
      <p:pic>
        <p:nvPicPr>
          <p:cNvPr id="3" name="Picture 3">
            <a:extLst>
              <a:ext uri="{FF2B5EF4-FFF2-40B4-BE49-F238E27FC236}">
                <a16:creationId xmlns:a16="http://schemas.microsoft.com/office/drawing/2014/main" id="{AED58FE5-32E7-AD5C-AFEA-03CD663B74F6}"/>
              </a:ext>
            </a:extLst>
          </p:cNvPr>
          <p:cNvPicPr>
            <a:picLocks noChangeAspect="1"/>
          </p:cNvPicPr>
          <p:nvPr/>
        </p:nvPicPr>
        <p:blipFill>
          <a:blip r:embed="rId2"/>
          <a:srcRect t="6588" b="20232"/>
          <a:stretch>
            <a:fillRect/>
          </a:stretch>
        </p:blipFill>
        <p:spPr>
          <a:xfrm>
            <a:off x="0" y="9"/>
            <a:ext cx="12192006" cy="4461037"/>
          </a:xfrm>
          <a:prstGeom prst="rect">
            <a:avLst/>
          </a:prstGeom>
          <a:noFill/>
          <a:ln cap="flat">
            <a:noFill/>
          </a:ln>
        </p:spPr>
      </p:pic>
      <p:sp>
        <p:nvSpPr>
          <p:cNvPr id="4" name="Rectangle 10">
            <a:extLst>
              <a:ext uri="{FF2B5EF4-FFF2-40B4-BE49-F238E27FC236}">
                <a16:creationId xmlns:a16="http://schemas.microsoft.com/office/drawing/2014/main" id="{037CFEA4-8B05-14A1-3968-4A19A6375D81}"/>
              </a:ext>
            </a:extLst>
          </p:cNvPr>
          <p:cNvSpPr>
            <a:spLocks noMove="1" noResize="1"/>
          </p:cNvSpPr>
          <p:nvPr/>
        </p:nvSpPr>
        <p:spPr>
          <a:xfrm rot="10800009" flipH="1">
            <a:off x="0" y="4460827"/>
            <a:ext cx="12192006" cy="2397392"/>
          </a:xfrm>
          <a:prstGeom prst="rect">
            <a:avLst/>
          </a:prstGeom>
          <a:gradFill>
            <a:gsLst>
              <a:gs pos="0">
                <a:srgbClr val="7893C1"/>
              </a:gs>
              <a:gs pos="100000">
                <a:srgbClr val="70ACBC"/>
              </a:gs>
            </a:gsLst>
            <a:lin ang="42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venir Next LT Pro"/>
            </a:endParaRPr>
          </a:p>
        </p:txBody>
      </p:sp>
      <p:sp>
        <p:nvSpPr>
          <p:cNvPr id="5" name="Rectangle 12">
            <a:extLst>
              <a:ext uri="{FF2B5EF4-FFF2-40B4-BE49-F238E27FC236}">
                <a16:creationId xmlns:a16="http://schemas.microsoft.com/office/drawing/2014/main" id="{CD3D16A5-FF81-BC9B-E2B2-F4CBF3E30573}"/>
              </a:ext>
            </a:extLst>
          </p:cNvPr>
          <p:cNvSpPr>
            <a:spLocks noMove="1" noResize="1"/>
          </p:cNvSpPr>
          <p:nvPr/>
        </p:nvSpPr>
        <p:spPr>
          <a:xfrm rot="10800009" flipH="1">
            <a:off x="4038593" y="4463552"/>
            <a:ext cx="8153403" cy="2394447"/>
          </a:xfrm>
          <a:prstGeom prst="rect">
            <a:avLst/>
          </a:prstGeom>
          <a:gradFill>
            <a:gsLst>
              <a:gs pos="0">
                <a:srgbClr val="A9CDD7">
                  <a:alpha val="0"/>
                </a:srgbClr>
              </a:gs>
              <a:gs pos="100000">
                <a:srgbClr val="CC9099">
                  <a:alpha val="81000"/>
                </a:srgbClr>
              </a:gs>
            </a:gsLst>
            <a:lin ang="174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venir Next LT Pro"/>
            </a:endParaRPr>
          </a:p>
        </p:txBody>
      </p:sp>
      <p:sp>
        <p:nvSpPr>
          <p:cNvPr id="6" name="Freeform: Shape 14">
            <a:extLst>
              <a:ext uri="{FF2B5EF4-FFF2-40B4-BE49-F238E27FC236}">
                <a16:creationId xmlns:a16="http://schemas.microsoft.com/office/drawing/2014/main" id="{31A2E49B-2A39-23B0-BCFB-F03B8F61B729}"/>
              </a:ext>
            </a:extLst>
          </p:cNvPr>
          <p:cNvSpPr>
            <a:spLocks noMove="1" noResize="1"/>
          </p:cNvSpPr>
          <p:nvPr/>
        </p:nvSpPr>
        <p:spPr>
          <a:xfrm rot="14834049">
            <a:off x="2944143" y="2710933"/>
            <a:ext cx="3118762" cy="4639930"/>
          </a:xfrm>
          <a:custGeom>
            <a:avLst/>
            <a:gdLst>
              <a:gd name="f0" fmla="val 10800000"/>
              <a:gd name="f1" fmla="val 5400000"/>
              <a:gd name="f2" fmla="val 180"/>
              <a:gd name="f3" fmla="val w"/>
              <a:gd name="f4" fmla="val h"/>
              <a:gd name="f5" fmla="val 0"/>
              <a:gd name="f6" fmla="val 3118759"/>
              <a:gd name="f7" fmla="val 4639931"/>
              <a:gd name="f8" fmla="val 79510"/>
              <a:gd name="f9" fmla="val 1204940"/>
              <a:gd name="f10" fmla="val 1103495"/>
              <a:gd name="f11" fmla="val 4578302"/>
              <a:gd name="f12" fmla="val 437725"/>
              <a:gd name="f13" fmla="val 4128517"/>
              <a:gd name="f14" fmla="val 3366815"/>
              <a:gd name="f15" fmla="val 2502877"/>
              <a:gd name="f16" fmla="val 1120576"/>
              <a:gd name="f17" fmla="val 2675665"/>
              <a:gd name="f18" fmla="val 2844363"/>
              <a:gd name="f19" fmla="val 17509"/>
              <a:gd name="f20" fmla="val 3007294"/>
              <a:gd name="f21" fmla="val 50850"/>
              <a:gd name="f22" fmla="+- 0 0 -90"/>
              <a:gd name="f23" fmla="*/ f3 1 3118759"/>
              <a:gd name="f24" fmla="*/ f4 1 4639931"/>
              <a:gd name="f25" fmla="val f5"/>
              <a:gd name="f26" fmla="val f6"/>
              <a:gd name="f27" fmla="val f7"/>
              <a:gd name="f28" fmla="*/ f22 f0 1"/>
              <a:gd name="f29" fmla="+- f27 0 f25"/>
              <a:gd name="f30" fmla="+- f26 0 f25"/>
              <a:gd name="f31" fmla="*/ f28 1 f2"/>
              <a:gd name="f32" fmla="*/ f30 1 3118759"/>
              <a:gd name="f33" fmla="*/ f29 1 4639931"/>
              <a:gd name="f34" fmla="*/ 3118759 f30 1"/>
              <a:gd name="f35" fmla="*/ 79510 f29 1"/>
              <a:gd name="f36" fmla="*/ 1204940 f30 1"/>
              <a:gd name="f37" fmla="*/ 4639931 f29 1"/>
              <a:gd name="f38" fmla="*/ 1103495 f30 1"/>
              <a:gd name="f39" fmla="*/ 4578302 f29 1"/>
              <a:gd name="f40" fmla="*/ 0 f30 1"/>
              <a:gd name="f41" fmla="*/ 2502877 f29 1"/>
              <a:gd name="f42" fmla="*/ 2502877 f30 1"/>
              <a:gd name="f43" fmla="*/ 0 f29 1"/>
              <a:gd name="f44" fmla="*/ 3007294 f30 1"/>
              <a:gd name="f45" fmla="*/ 50850 f29 1"/>
              <a:gd name="f46" fmla="+- f31 0 f1"/>
              <a:gd name="f47" fmla="*/ f34 1 3118759"/>
              <a:gd name="f48" fmla="*/ f35 1 4639931"/>
              <a:gd name="f49" fmla="*/ f36 1 3118759"/>
              <a:gd name="f50" fmla="*/ f37 1 4639931"/>
              <a:gd name="f51" fmla="*/ f38 1 3118759"/>
              <a:gd name="f52" fmla="*/ f39 1 4639931"/>
              <a:gd name="f53" fmla="*/ f40 1 3118759"/>
              <a:gd name="f54" fmla="*/ f41 1 4639931"/>
              <a:gd name="f55" fmla="*/ f42 1 3118759"/>
              <a:gd name="f56" fmla="*/ f43 1 4639931"/>
              <a:gd name="f57" fmla="*/ f44 1 3118759"/>
              <a:gd name="f58" fmla="*/ f45 1 4639931"/>
              <a:gd name="f59" fmla="*/ f25 1 f32"/>
              <a:gd name="f60" fmla="*/ f26 1 f32"/>
              <a:gd name="f61" fmla="*/ f25 1 f33"/>
              <a:gd name="f62" fmla="*/ f27 1 f33"/>
              <a:gd name="f63" fmla="*/ f47 1 f32"/>
              <a:gd name="f64" fmla="*/ f48 1 f33"/>
              <a:gd name="f65" fmla="*/ f49 1 f32"/>
              <a:gd name="f66" fmla="*/ f50 1 f33"/>
              <a:gd name="f67" fmla="*/ f51 1 f32"/>
              <a:gd name="f68" fmla="*/ f52 1 f33"/>
              <a:gd name="f69" fmla="*/ f53 1 f32"/>
              <a:gd name="f70" fmla="*/ f54 1 f33"/>
              <a:gd name="f71" fmla="*/ f55 1 f32"/>
              <a:gd name="f72" fmla="*/ f56 1 f33"/>
              <a:gd name="f73" fmla="*/ f57 1 f32"/>
              <a:gd name="f74" fmla="*/ f58 1 f33"/>
              <a:gd name="f75" fmla="*/ f59 f23 1"/>
              <a:gd name="f76" fmla="*/ f60 f23 1"/>
              <a:gd name="f77" fmla="*/ f62 f24 1"/>
              <a:gd name="f78" fmla="*/ f61 f24 1"/>
              <a:gd name="f79" fmla="*/ f63 f23 1"/>
              <a:gd name="f80" fmla="*/ f64 f24 1"/>
              <a:gd name="f81" fmla="*/ f65 f23 1"/>
              <a:gd name="f82" fmla="*/ f66 f24 1"/>
              <a:gd name="f83" fmla="*/ f67 f23 1"/>
              <a:gd name="f84" fmla="*/ f68 f24 1"/>
              <a:gd name="f85" fmla="*/ f69 f23 1"/>
              <a:gd name="f86" fmla="*/ f70 f24 1"/>
              <a:gd name="f87" fmla="*/ f71 f23 1"/>
              <a:gd name="f88" fmla="*/ f72 f24 1"/>
              <a:gd name="f89" fmla="*/ f73 f23 1"/>
              <a:gd name="f90" fmla="*/ f74 f24 1"/>
            </a:gdLst>
            <a:ahLst/>
            <a:cxnLst>
              <a:cxn ang="3cd4">
                <a:pos x="hc" y="t"/>
              </a:cxn>
              <a:cxn ang="0">
                <a:pos x="r" y="vc"/>
              </a:cxn>
              <a:cxn ang="cd4">
                <a:pos x="hc" y="b"/>
              </a:cxn>
              <a:cxn ang="cd2">
                <a:pos x="l" y="vc"/>
              </a:cxn>
              <a:cxn ang="f46">
                <a:pos x="f79" y="f80"/>
              </a:cxn>
              <a:cxn ang="f46">
                <a:pos x="f81" y="f82"/>
              </a:cxn>
              <a:cxn ang="f46">
                <a:pos x="f83" y="f84"/>
              </a:cxn>
              <a:cxn ang="f46">
                <a:pos x="f85" y="f86"/>
              </a:cxn>
              <a:cxn ang="f46">
                <a:pos x="f87" y="f88"/>
              </a:cxn>
              <a:cxn ang="f46">
                <a:pos x="f89" y="f90"/>
              </a:cxn>
            </a:cxnLst>
            <a:rect l="f75" t="f78" r="f76" b="f77"/>
            <a:pathLst>
              <a:path w="3118759" h="4639931">
                <a:moveTo>
                  <a:pt x="f6" y="f8"/>
                </a:moveTo>
                <a:lnTo>
                  <a:pt x="f9" y="f7"/>
                </a:lnTo>
                <a:lnTo>
                  <a:pt x="f10" y="f11"/>
                </a:lnTo>
                <a:cubicBezTo>
                  <a:pt x="f12" y="f13"/>
                  <a:pt x="f5" y="f14"/>
                  <a:pt x="f5" y="f15"/>
                </a:cubicBezTo>
                <a:cubicBezTo>
                  <a:pt x="f5" y="f16"/>
                  <a:pt x="f16" y="f5"/>
                  <a:pt x="f15" y="f5"/>
                </a:cubicBezTo>
                <a:cubicBezTo>
                  <a:pt x="f17" y="f5"/>
                  <a:pt x="f18" y="f19"/>
                  <a:pt x="f20" y="f21"/>
                </a:cubicBezTo>
                <a:close/>
              </a:path>
            </a:pathLst>
          </a:custGeom>
          <a:gradFill>
            <a:gsLst>
              <a:gs pos="0">
                <a:srgbClr val="7893C1">
                  <a:alpha val="12000"/>
                </a:srgbClr>
              </a:gs>
              <a:gs pos="100000">
                <a:srgbClr val="AEBEDA">
                  <a:alpha val="20000"/>
                </a:srgbClr>
              </a:gs>
            </a:gsLst>
            <a:lin ang="114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venir Next LT Pro"/>
            </a:endParaRPr>
          </a:p>
        </p:txBody>
      </p:sp>
      <p:sp>
        <p:nvSpPr>
          <p:cNvPr id="7" name="Rectangle 16">
            <a:extLst>
              <a:ext uri="{FF2B5EF4-FFF2-40B4-BE49-F238E27FC236}">
                <a16:creationId xmlns:a16="http://schemas.microsoft.com/office/drawing/2014/main" id="{44AA0BEC-132D-7376-5D2A-506A43D2D063}"/>
              </a:ext>
            </a:extLst>
          </p:cNvPr>
          <p:cNvSpPr>
            <a:spLocks noMove="1" noResize="1"/>
          </p:cNvSpPr>
          <p:nvPr/>
        </p:nvSpPr>
        <p:spPr>
          <a:xfrm flipH="1">
            <a:off x="4076696" y="4460827"/>
            <a:ext cx="8115300" cy="1945404"/>
          </a:xfrm>
          <a:prstGeom prst="rect">
            <a:avLst/>
          </a:prstGeom>
          <a:gradFill>
            <a:gsLst>
              <a:gs pos="0">
                <a:srgbClr val="7893C1">
                  <a:alpha val="16000"/>
                </a:srgbClr>
              </a:gs>
              <a:gs pos="100000">
                <a:srgbClr val="70ACBC">
                  <a:alpha val="0"/>
                </a:srgbClr>
              </a:gs>
            </a:gsLst>
            <a:lin ang="204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venir Next LT Pro"/>
            </a:endParaRPr>
          </a:p>
        </p:txBody>
      </p:sp>
      <p:sp>
        <p:nvSpPr>
          <p:cNvPr id="8" name="Title 1">
            <a:extLst>
              <a:ext uri="{FF2B5EF4-FFF2-40B4-BE49-F238E27FC236}">
                <a16:creationId xmlns:a16="http://schemas.microsoft.com/office/drawing/2014/main" id="{80F58C34-9A13-8B9C-8E37-4A75B212792A}"/>
              </a:ext>
            </a:extLst>
          </p:cNvPr>
          <p:cNvSpPr txBox="1">
            <a:spLocks noGrp="1"/>
          </p:cNvSpPr>
          <p:nvPr>
            <p:ph type="ctrTitle"/>
          </p:nvPr>
        </p:nvSpPr>
        <p:spPr>
          <a:xfrm>
            <a:off x="1383807" y="451769"/>
            <a:ext cx="9436589" cy="1171556"/>
          </a:xfrm>
        </p:spPr>
        <p:txBody>
          <a:bodyPr anchorCtr="0">
            <a:normAutofit/>
          </a:bodyPr>
          <a:lstStyle/>
          <a:p>
            <a:r>
              <a:rPr lang="en-GB" dirty="0"/>
              <a:t>Thank you very much!</a:t>
            </a:r>
          </a:p>
        </p:txBody>
      </p:sp>
      <p:sp>
        <p:nvSpPr>
          <p:cNvPr id="9" name="Subtitle 2">
            <a:extLst>
              <a:ext uri="{FF2B5EF4-FFF2-40B4-BE49-F238E27FC236}">
                <a16:creationId xmlns:a16="http://schemas.microsoft.com/office/drawing/2014/main" id="{3161EB05-F87A-EE23-A549-E68B330043DF}"/>
              </a:ext>
            </a:extLst>
          </p:cNvPr>
          <p:cNvSpPr txBox="1">
            <a:spLocks noGrp="1"/>
          </p:cNvSpPr>
          <p:nvPr>
            <p:ph type="subTitle" idx="1"/>
          </p:nvPr>
        </p:nvSpPr>
        <p:spPr>
          <a:xfrm>
            <a:off x="1371600" y="5970894"/>
            <a:ext cx="9448796" cy="429905"/>
          </a:xfrm>
        </p:spPr>
        <p:txBody>
          <a:bodyPr anchorCtr="0"/>
          <a:lstStyle/>
          <a:p>
            <a:r>
              <a:rPr lang="en-GB" dirty="0"/>
              <a:t>Tharusha, Priscilla, Jyothi, Ahmed</a:t>
            </a:r>
          </a:p>
        </p:txBody>
      </p:sp>
      <p:pic>
        <p:nvPicPr>
          <p:cNvPr id="11" name="Picture 10" descr="A cat with a piece of food in its mouth&#10;&#10;Description automatically generated with low confidence">
            <a:extLst>
              <a:ext uri="{FF2B5EF4-FFF2-40B4-BE49-F238E27FC236}">
                <a16:creationId xmlns:a16="http://schemas.microsoft.com/office/drawing/2014/main" id="{141BD938-B526-27F0-B62A-951C8C9A8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6799" y="2006716"/>
            <a:ext cx="4398495" cy="3384779"/>
          </a:xfrm>
          <a:prstGeom prst="rect">
            <a:avLst/>
          </a:prstGeom>
        </p:spPr>
      </p:pic>
    </p:spTree>
  </p:cSld>
  <p:clrMapOvr>
    <a:masterClrMapping/>
  </p:clrMapOvr>
</p:sld>
</file>

<file path=ppt/theme/theme1.xml><?xml version="1.0" encoding="utf-8"?>
<a:theme xmlns:a="http://schemas.openxmlformats.org/drawingml/2006/main" name="GradientRiseVTI">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457</Words>
  <Application>Microsoft Office PowerPoint</Application>
  <PresentationFormat>Widescreen</PresentationFormat>
  <Paragraphs>47</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Avenir Next LT Pro</vt:lpstr>
      <vt:lpstr>Calibri</vt:lpstr>
      <vt:lpstr>GradientRiseVTI</vt:lpstr>
      <vt:lpstr>Project 3 – GROUP 2  </vt:lpstr>
      <vt:lpstr>The data and the why:</vt:lpstr>
      <vt:lpstr>PowerPoint Presentation</vt:lpstr>
      <vt:lpstr>METHOD:</vt:lpstr>
      <vt:lpstr>METHOd:</vt:lpstr>
      <vt:lpstr>Visualisation:</vt:lpstr>
      <vt:lpstr>Challenges and Limitation</vt:lpstr>
      <vt:lpstr>Thank you very much!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3 – GROUP 2  Data VISULIZATION</dc:title>
  <dc:creator>Ahmed Abdullahi</dc:creator>
  <cp:lastModifiedBy>Tharusha Heenatigala</cp:lastModifiedBy>
  <cp:revision>5</cp:revision>
  <dcterms:created xsi:type="dcterms:W3CDTF">2023-02-23T16:06:44Z</dcterms:created>
  <dcterms:modified xsi:type="dcterms:W3CDTF">2023-02-23T19:25:37Z</dcterms:modified>
</cp:coreProperties>
</file>