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Trebuchet MS Bold" charset="1" panose="020B0703020202020204"/>
      <p:regular r:id="rId21"/>
    </p:embeddedFont>
    <p:embeddedFont>
      <p:font typeface="Arimo Bold" charset="1" panose="020B0704020202020204"/>
      <p:regular r:id="rId22"/>
    </p:embeddedFont>
    <p:embeddedFont>
      <p:font typeface="Times New Roman" charset="1" panose="02030502070405020303"/>
      <p:regular r:id="rId23"/>
    </p:embeddedFont>
    <p:embeddedFont>
      <p:font typeface="Courier New OS" charset="1" panose="02070309020205020404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4447" y="1485897"/>
            <a:ext cx="2614546" cy="2000247"/>
          </a:xfrm>
          <a:custGeom>
            <a:avLst/>
            <a:gdLst/>
            <a:ahLst/>
            <a:cxnLst/>
            <a:rect r="r" b="b" t="t" l="l"/>
            <a:pathLst>
              <a:path h="2000247" w="2614546">
                <a:moveTo>
                  <a:pt x="0" y="0"/>
                </a:moveTo>
                <a:lnTo>
                  <a:pt x="2614546" y="0"/>
                </a:lnTo>
                <a:lnTo>
                  <a:pt x="2614546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33750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750">
                  <a:moveTo>
                    <a:pt x="718947" y="0"/>
                  </a:moveTo>
                  <a:lnTo>
                    <a:pt x="0" y="1438021"/>
                  </a:lnTo>
                  <a:lnTo>
                    <a:pt x="718947" y="2876423"/>
                  </a:lnTo>
                  <a:lnTo>
                    <a:pt x="2614041" y="2876423"/>
                  </a:lnTo>
                  <a:lnTo>
                    <a:pt x="3333750" y="1437894"/>
                  </a:lnTo>
                  <a:lnTo>
                    <a:pt x="2614041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7558" y="4020645"/>
            <a:ext cx="11949455" cy="500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# Student Information</a:t>
            </a:r>
          </a:p>
          <a:p>
            <a:pPr algn="l">
              <a:lnSpc>
                <a:spcPts val="4275"/>
              </a:lnSpc>
            </a:pPr>
          </a:p>
          <a:p>
            <a:pPr algn="l" marL="822960" indent="-274320" lvl="2">
              <a:lnSpc>
                <a:spcPts val="4275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**Name:**S.Tharunkumar</a:t>
            </a:r>
          </a:p>
          <a:p>
            <a:pPr algn="l" marL="822960" indent="-274320" lvl="2">
              <a:lnSpc>
                <a:spcPts val="4275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**Registration Number and NMID:** 2428B0072 asbrubl2428b0072.</a:t>
            </a:r>
          </a:p>
          <a:p>
            <a:pPr algn="l" marL="822960" indent="-274320" lvl="2">
              <a:lnSpc>
                <a:spcPts val="4275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**Department:** 2nd BSc in Computer Science with Data Analytics  </a:t>
            </a:r>
          </a:p>
          <a:p>
            <a:pPr algn="l" marL="822960" indent="-274320" lvl="2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**College:** United College of Arts and Science, Periyanaickenpalayam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15828" y="9630337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9662" y="770077"/>
            <a:ext cx="11733581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34708" y="2636472"/>
            <a:ext cx="8138246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Prototype screenshots of: - Homepage - Destination search - Itinerary builder - Saved trips 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2999" y="324869"/>
            <a:ext cx="6486458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15828" y="9630337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7336" y="2093557"/>
            <a:ext cx="11875684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travel planner website provides a user-friendly, customizable platform that simplifies travel planning and enhances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8621" y="266357"/>
            <a:ext cx="4170493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GITHUB LINK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5720" y="5076825"/>
            <a:ext cx="14655292" cy="586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1"/>
              </a:lnSpc>
            </a:pPr>
            <a:r>
              <a:rPr lang="en-US" sz="343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https://github.com/stharunkumar50-wq/Travel-planning-website-.git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" t="0" r="-3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9662" y="1279760"/>
            <a:ext cx="5963612" cy="195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 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20408" y="3511467"/>
            <a:ext cx="6918655" cy="497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94"/>
              </a:lnSpc>
            </a:pPr>
            <a:r>
              <a:rPr lang="en-US" sz="108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Travel Planner Website....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9662" y="414785"/>
            <a:ext cx="355996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51576" y="2131590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1109" y="897903"/>
            <a:ext cx="8563318" cy="195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8877" y="2616470"/>
            <a:ext cx="11271914" cy="523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3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Travelplanning is often time- consuming and confusing due to scattered information, lack of personalization, and difficulty in comparing options.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09662" y="1279760"/>
            <a:ext cx="7964510" cy="195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7324" y="3065097"/>
            <a:ext cx="10873388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Aweb-basedtravel planner that provides personalized itineraries, destination insights, and booking assistance to make travel planning easier.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163745"/>
            <a:ext cx="7638088" cy="93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8877" y="3703844"/>
            <a:ext cx="12173560" cy="328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Tourists &amp; Travelers - Travel Agencies - Frequent Business Travelers - Students planning trips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7248" y="1107329"/>
            <a:ext cx="8777230" cy="104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08800" y="3295736"/>
            <a:ext cx="12406770" cy="3221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Frontend: HTML, CSS, JavaScriptReact - Backend: Node.js, Express.js - Database: MongoDB - APIs: Google Maps, Weather API - Hosting: GitHub Pages / Netlify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158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9662" y="235801"/>
            <a:ext cx="11499580" cy="115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91792" y="2073554"/>
            <a:ext cx="9903476" cy="523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3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Responsive UI/UX - Simple navigation bar - Destination search &amp; filters - Interactive maps - Itinerary builder interface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4439" y="357254"/>
            <a:ext cx="13806335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34564" y="2522182"/>
            <a:ext cx="9902219" cy="569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User authentication - Search destinations &amp; hotels - Weather forecast integration - AI-based itinerary suggestions - Budget and time optimization - Save &amp; share trips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DAGztFvb7fo</dc:identifier>
  <dcterms:modified xsi:type="dcterms:W3CDTF">2011-08-01T06:04:30Z</dcterms:modified>
  <cp:revision>1</cp:revision>
  <dc:title>mm.pptx_20250920_122654_0000.pdf (1).pptx</dc:title>
</cp:coreProperties>
</file>