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78" r:id="rId5"/>
    <p:sldId id="419" r:id="rId6"/>
    <p:sldId id="440" r:id="rId7"/>
    <p:sldId id="414" r:id="rId8"/>
    <p:sldId id="418" r:id="rId9"/>
    <p:sldId id="446" r:id="rId10"/>
    <p:sldId id="451" r:id="rId11"/>
    <p:sldId id="447" r:id="rId12"/>
    <p:sldId id="421" r:id="rId13"/>
    <p:sldId id="449" r:id="rId14"/>
    <p:sldId id="450" r:id="rId15"/>
    <p:sldId id="422" r:id="rId16"/>
    <p:sldId id="42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Andras Kolbert" initials="AK" lastIdx="3" clrIdx="2">
    <p:extLst>
      <p:ext uri="{19B8F6BF-5375-455C-9EA6-DF929625EA0E}">
        <p15:presenceInfo xmlns:p15="http://schemas.microsoft.com/office/powerpoint/2012/main" userId="S::Andras.Kolbert@entaingroup.com::36ab9102-20d4-4a48-814b-46fd099740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562C2-05FF-4130-91D4-2BE2C2BA5B0C}" v="2" dt="2022-08-03T12:15:29.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58" d="100"/>
          <a:sy n="58" d="100"/>
        </p:scale>
        <p:origin x="964" y="5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as Kolbert" userId="36ab9102-20d4-4a48-814b-46fd0997406a" providerId="ADAL" clId="{91213C44-CACB-41B5-B7F7-E7ACF52D8F12}"/>
    <pc:docChg chg="undo redo custSel addSld delSld modSld sldOrd">
      <pc:chgData name="Andras Kolbert" userId="36ab9102-20d4-4a48-814b-46fd0997406a" providerId="ADAL" clId="{91213C44-CACB-41B5-B7F7-E7ACF52D8F12}" dt="2022-05-12T08:38:56.277" v="6334" actId="20577"/>
      <pc:docMkLst>
        <pc:docMk/>
      </pc:docMkLst>
      <pc:sldChg chg="del">
        <pc:chgData name="Andras Kolbert" userId="36ab9102-20d4-4a48-814b-46fd0997406a" providerId="ADAL" clId="{91213C44-CACB-41B5-B7F7-E7ACF52D8F12}" dt="2022-05-11T05:44:39.869" v="47" actId="2696"/>
        <pc:sldMkLst>
          <pc:docMk/>
          <pc:sldMk cId="3551580370" sldId="256"/>
        </pc:sldMkLst>
      </pc:sldChg>
      <pc:sldChg chg="del">
        <pc:chgData name="Andras Kolbert" userId="36ab9102-20d4-4a48-814b-46fd0997406a" providerId="ADAL" clId="{91213C44-CACB-41B5-B7F7-E7ACF52D8F12}" dt="2022-05-11T05:44:39.869" v="47" actId="2696"/>
        <pc:sldMkLst>
          <pc:docMk/>
          <pc:sldMk cId="1359305468" sldId="257"/>
        </pc:sldMkLst>
      </pc:sldChg>
      <pc:sldChg chg="del">
        <pc:chgData name="Andras Kolbert" userId="36ab9102-20d4-4a48-814b-46fd0997406a" providerId="ADAL" clId="{91213C44-CACB-41B5-B7F7-E7ACF52D8F12}" dt="2022-05-11T05:44:39.869" v="47" actId="2696"/>
        <pc:sldMkLst>
          <pc:docMk/>
          <pc:sldMk cId="3230284643" sldId="258"/>
        </pc:sldMkLst>
      </pc:sldChg>
      <pc:sldChg chg="del">
        <pc:chgData name="Andras Kolbert" userId="36ab9102-20d4-4a48-814b-46fd0997406a" providerId="ADAL" clId="{91213C44-CACB-41B5-B7F7-E7ACF52D8F12}" dt="2022-05-11T05:44:39.869" v="47" actId="2696"/>
        <pc:sldMkLst>
          <pc:docMk/>
          <pc:sldMk cId="988526684" sldId="259"/>
        </pc:sldMkLst>
      </pc:sldChg>
      <pc:sldChg chg="del">
        <pc:chgData name="Andras Kolbert" userId="36ab9102-20d4-4a48-814b-46fd0997406a" providerId="ADAL" clId="{91213C44-CACB-41B5-B7F7-E7ACF52D8F12}" dt="2022-05-11T05:44:39.869" v="47" actId="2696"/>
        <pc:sldMkLst>
          <pc:docMk/>
          <pc:sldMk cId="3934531397" sldId="260"/>
        </pc:sldMkLst>
      </pc:sldChg>
      <pc:sldChg chg="del">
        <pc:chgData name="Andras Kolbert" userId="36ab9102-20d4-4a48-814b-46fd0997406a" providerId="ADAL" clId="{91213C44-CACB-41B5-B7F7-E7ACF52D8F12}" dt="2022-05-11T05:44:39.869" v="47" actId="2696"/>
        <pc:sldMkLst>
          <pc:docMk/>
          <pc:sldMk cId="1740325308" sldId="261"/>
        </pc:sldMkLst>
      </pc:sldChg>
      <pc:sldChg chg="del">
        <pc:chgData name="Andras Kolbert" userId="36ab9102-20d4-4a48-814b-46fd0997406a" providerId="ADAL" clId="{91213C44-CACB-41B5-B7F7-E7ACF52D8F12}" dt="2022-05-11T05:44:39.869" v="47" actId="2696"/>
        <pc:sldMkLst>
          <pc:docMk/>
          <pc:sldMk cId="4239835565" sldId="262"/>
        </pc:sldMkLst>
      </pc:sldChg>
      <pc:sldChg chg="del">
        <pc:chgData name="Andras Kolbert" userId="36ab9102-20d4-4a48-814b-46fd0997406a" providerId="ADAL" clId="{91213C44-CACB-41B5-B7F7-E7ACF52D8F12}" dt="2022-05-11T05:44:39.869" v="47" actId="2696"/>
        <pc:sldMkLst>
          <pc:docMk/>
          <pc:sldMk cId="3035109547" sldId="264"/>
        </pc:sldMkLst>
      </pc:sldChg>
      <pc:sldChg chg="del">
        <pc:chgData name="Andras Kolbert" userId="36ab9102-20d4-4a48-814b-46fd0997406a" providerId="ADAL" clId="{91213C44-CACB-41B5-B7F7-E7ACF52D8F12}" dt="2022-05-11T05:44:39.869" v="47" actId="2696"/>
        <pc:sldMkLst>
          <pc:docMk/>
          <pc:sldMk cId="1340170308" sldId="265"/>
        </pc:sldMkLst>
      </pc:sldChg>
      <pc:sldChg chg="del">
        <pc:chgData name="Andras Kolbert" userId="36ab9102-20d4-4a48-814b-46fd0997406a" providerId="ADAL" clId="{91213C44-CACB-41B5-B7F7-E7ACF52D8F12}" dt="2022-05-11T05:44:39.869" v="47" actId="2696"/>
        <pc:sldMkLst>
          <pc:docMk/>
          <pc:sldMk cId="3747822860" sldId="267"/>
        </pc:sldMkLst>
      </pc:sldChg>
      <pc:sldChg chg="del">
        <pc:chgData name="Andras Kolbert" userId="36ab9102-20d4-4a48-814b-46fd0997406a" providerId="ADAL" clId="{91213C44-CACB-41B5-B7F7-E7ACF52D8F12}" dt="2022-05-11T05:44:39.869" v="47" actId="2696"/>
        <pc:sldMkLst>
          <pc:docMk/>
          <pc:sldMk cId="1934773142" sldId="268"/>
        </pc:sldMkLst>
      </pc:sldChg>
      <pc:sldChg chg="del">
        <pc:chgData name="Andras Kolbert" userId="36ab9102-20d4-4a48-814b-46fd0997406a" providerId="ADAL" clId="{91213C44-CACB-41B5-B7F7-E7ACF52D8F12}" dt="2022-05-11T05:44:39.869" v="47" actId="2696"/>
        <pc:sldMkLst>
          <pc:docMk/>
          <pc:sldMk cId="733759260" sldId="269"/>
        </pc:sldMkLst>
      </pc:sldChg>
      <pc:sldChg chg="del">
        <pc:chgData name="Andras Kolbert" userId="36ab9102-20d4-4a48-814b-46fd0997406a" providerId="ADAL" clId="{91213C44-CACB-41B5-B7F7-E7ACF52D8F12}" dt="2022-05-11T05:44:39.869" v="47" actId="2696"/>
        <pc:sldMkLst>
          <pc:docMk/>
          <pc:sldMk cId="2188596723" sldId="270"/>
        </pc:sldMkLst>
      </pc:sldChg>
      <pc:sldChg chg="del">
        <pc:chgData name="Andras Kolbert" userId="36ab9102-20d4-4a48-814b-46fd0997406a" providerId="ADAL" clId="{91213C44-CACB-41B5-B7F7-E7ACF52D8F12}" dt="2022-05-11T05:44:39.869" v="47" actId="2696"/>
        <pc:sldMkLst>
          <pc:docMk/>
          <pc:sldMk cId="2445521216" sldId="271"/>
        </pc:sldMkLst>
      </pc:sldChg>
      <pc:sldChg chg="del">
        <pc:chgData name="Andras Kolbert" userId="36ab9102-20d4-4a48-814b-46fd0997406a" providerId="ADAL" clId="{91213C44-CACB-41B5-B7F7-E7ACF52D8F12}" dt="2022-05-11T05:44:39.869" v="47" actId="2696"/>
        <pc:sldMkLst>
          <pc:docMk/>
          <pc:sldMk cId="3338167031" sldId="272"/>
        </pc:sldMkLst>
      </pc:sldChg>
      <pc:sldChg chg="del">
        <pc:chgData name="Andras Kolbert" userId="36ab9102-20d4-4a48-814b-46fd0997406a" providerId="ADAL" clId="{91213C44-CACB-41B5-B7F7-E7ACF52D8F12}" dt="2022-05-11T05:44:39.869" v="47" actId="2696"/>
        <pc:sldMkLst>
          <pc:docMk/>
          <pc:sldMk cId="2479791245" sldId="273"/>
        </pc:sldMkLst>
      </pc:sldChg>
      <pc:sldChg chg="del">
        <pc:chgData name="Andras Kolbert" userId="36ab9102-20d4-4a48-814b-46fd0997406a" providerId="ADAL" clId="{91213C44-CACB-41B5-B7F7-E7ACF52D8F12}" dt="2022-05-11T05:44:39.869" v="47" actId="2696"/>
        <pc:sldMkLst>
          <pc:docMk/>
          <pc:sldMk cId="3612757823" sldId="274"/>
        </pc:sldMkLst>
      </pc:sldChg>
      <pc:sldChg chg="del">
        <pc:chgData name="Andras Kolbert" userId="36ab9102-20d4-4a48-814b-46fd0997406a" providerId="ADAL" clId="{91213C44-CACB-41B5-B7F7-E7ACF52D8F12}" dt="2022-05-11T05:44:39.869" v="47" actId="2696"/>
        <pc:sldMkLst>
          <pc:docMk/>
          <pc:sldMk cId="3349514378" sldId="275"/>
        </pc:sldMkLst>
      </pc:sldChg>
      <pc:sldChg chg="del">
        <pc:chgData name="Andras Kolbert" userId="36ab9102-20d4-4a48-814b-46fd0997406a" providerId="ADAL" clId="{91213C44-CACB-41B5-B7F7-E7ACF52D8F12}" dt="2022-05-11T05:44:39.869" v="47" actId="2696"/>
        <pc:sldMkLst>
          <pc:docMk/>
          <pc:sldMk cId="3986615492" sldId="276"/>
        </pc:sldMkLst>
      </pc:sldChg>
      <pc:sldChg chg="del">
        <pc:chgData name="Andras Kolbert" userId="36ab9102-20d4-4a48-814b-46fd0997406a" providerId="ADAL" clId="{91213C44-CACB-41B5-B7F7-E7ACF52D8F12}" dt="2022-05-11T05:44:39.869" v="47" actId="2696"/>
        <pc:sldMkLst>
          <pc:docMk/>
          <pc:sldMk cId="1965586985" sldId="277"/>
        </pc:sldMkLst>
      </pc:sldChg>
      <pc:sldChg chg="modSp mod ord">
        <pc:chgData name="Andras Kolbert" userId="36ab9102-20d4-4a48-814b-46fd0997406a" providerId="ADAL" clId="{91213C44-CACB-41B5-B7F7-E7ACF52D8F12}" dt="2022-05-11T05:43:07.365" v="44" actId="1076"/>
        <pc:sldMkLst>
          <pc:docMk/>
          <pc:sldMk cId="334853038" sldId="278"/>
        </pc:sldMkLst>
        <pc:spChg chg="mod">
          <ac:chgData name="Andras Kolbert" userId="36ab9102-20d4-4a48-814b-46fd0997406a" providerId="ADAL" clId="{91213C44-CACB-41B5-B7F7-E7ACF52D8F12}" dt="2022-05-11T05:42:54.680" v="42" actId="403"/>
          <ac:spMkLst>
            <pc:docMk/>
            <pc:sldMk cId="334853038" sldId="278"/>
            <ac:spMk id="6" creationId="{6544A1D7-353E-4EEE-AF20-3284CDD5CB15}"/>
          </ac:spMkLst>
        </pc:spChg>
        <pc:spChg chg="mod">
          <ac:chgData name="Andras Kolbert" userId="36ab9102-20d4-4a48-814b-46fd0997406a" providerId="ADAL" clId="{91213C44-CACB-41B5-B7F7-E7ACF52D8F12}" dt="2022-05-11T05:43:02.046" v="43" actId="207"/>
          <ac:spMkLst>
            <pc:docMk/>
            <pc:sldMk cId="334853038" sldId="278"/>
            <ac:spMk id="7" creationId="{0DDDF3FA-DD18-4F77-A010-B2352992F7C1}"/>
          </ac:spMkLst>
        </pc:spChg>
        <pc:spChg chg="mod">
          <ac:chgData name="Andras Kolbert" userId="36ab9102-20d4-4a48-814b-46fd0997406a" providerId="ADAL" clId="{91213C44-CACB-41B5-B7F7-E7ACF52D8F12}" dt="2022-05-11T05:43:07.365" v="44" actId="1076"/>
          <ac:spMkLst>
            <pc:docMk/>
            <pc:sldMk cId="334853038" sldId="278"/>
            <ac:spMk id="8" creationId="{1F1D2713-365B-471E-8BAF-06F3C56670F3}"/>
          </ac:spMkLst>
        </pc:spChg>
      </pc:sldChg>
      <pc:sldChg chg="del">
        <pc:chgData name="Andras Kolbert" userId="36ab9102-20d4-4a48-814b-46fd0997406a" providerId="ADAL" clId="{91213C44-CACB-41B5-B7F7-E7ACF52D8F12}" dt="2022-05-11T05:44:39.869" v="47" actId="2696"/>
        <pc:sldMkLst>
          <pc:docMk/>
          <pc:sldMk cId="1991693895" sldId="279"/>
        </pc:sldMkLst>
      </pc:sldChg>
      <pc:sldChg chg="addSp delSp modSp add mod">
        <pc:chgData name="Andras Kolbert" userId="36ab9102-20d4-4a48-814b-46fd0997406a" providerId="ADAL" clId="{91213C44-CACB-41B5-B7F7-E7ACF52D8F12}" dt="2022-05-12T08:38:56.277" v="6334" actId="20577"/>
        <pc:sldMkLst>
          <pc:docMk/>
          <pc:sldMk cId="3506630" sldId="414"/>
        </pc:sldMkLst>
        <pc:spChg chg="mod">
          <ac:chgData name="Andras Kolbert" userId="36ab9102-20d4-4a48-814b-46fd0997406a" providerId="ADAL" clId="{91213C44-CACB-41B5-B7F7-E7ACF52D8F12}" dt="2022-05-11T14:05:24.342" v="3848" actId="20577"/>
          <ac:spMkLst>
            <pc:docMk/>
            <pc:sldMk cId="3506630" sldId="414"/>
            <ac:spMk id="2" creationId="{79D0F17C-11A7-49E4-A387-1E3F1795E3FD}"/>
          </ac:spMkLst>
        </pc:spChg>
        <pc:spChg chg="mod">
          <ac:chgData name="Andras Kolbert" userId="36ab9102-20d4-4a48-814b-46fd0997406a" providerId="ADAL" clId="{91213C44-CACB-41B5-B7F7-E7ACF52D8F12}" dt="2022-05-11T06:01:20.421" v="562"/>
          <ac:spMkLst>
            <pc:docMk/>
            <pc:sldMk cId="3506630" sldId="414"/>
            <ac:spMk id="3" creationId="{8E52FEC2-9AA1-435B-8654-B81E94410BD1}"/>
          </ac:spMkLst>
        </pc:spChg>
        <pc:spChg chg="mod">
          <ac:chgData name="Andras Kolbert" userId="36ab9102-20d4-4a48-814b-46fd0997406a" providerId="ADAL" clId="{91213C44-CACB-41B5-B7F7-E7ACF52D8F12}" dt="2022-05-12T08:38:56.277" v="6334" actId="20577"/>
          <ac:spMkLst>
            <pc:docMk/>
            <pc:sldMk cId="3506630" sldId="414"/>
            <ac:spMk id="19" creationId="{B5C51F58-8A59-40C4-AE2A-BC0D27ACA321}"/>
          </ac:spMkLst>
        </pc:spChg>
        <pc:spChg chg="add del mod">
          <ac:chgData name="Andras Kolbert" userId="36ab9102-20d4-4a48-814b-46fd0997406a" providerId="ADAL" clId="{91213C44-CACB-41B5-B7F7-E7ACF52D8F12}" dt="2022-05-11T14:06:44.421" v="3880" actId="21"/>
          <ac:spMkLst>
            <pc:docMk/>
            <pc:sldMk cId="3506630" sldId="414"/>
            <ac:spMk id="22" creationId="{A105A234-18EF-4DC8-91D5-F2D2948C76AF}"/>
          </ac:spMkLst>
        </pc:spChg>
        <pc:spChg chg="add del mod">
          <ac:chgData name="Andras Kolbert" userId="36ab9102-20d4-4a48-814b-46fd0997406a" providerId="ADAL" clId="{91213C44-CACB-41B5-B7F7-E7ACF52D8F12}" dt="2022-05-11T14:06:44.421" v="3880" actId="21"/>
          <ac:spMkLst>
            <pc:docMk/>
            <pc:sldMk cId="3506630" sldId="414"/>
            <ac:spMk id="23" creationId="{DB85BFE1-EAE8-4E27-85EC-83329ECFBD36}"/>
          </ac:spMkLst>
        </pc:spChg>
        <pc:spChg chg="add del mod">
          <ac:chgData name="Andras Kolbert" userId="36ab9102-20d4-4a48-814b-46fd0997406a" providerId="ADAL" clId="{91213C44-CACB-41B5-B7F7-E7ACF52D8F12}" dt="2022-05-11T14:06:44.421" v="3880" actId="21"/>
          <ac:spMkLst>
            <pc:docMk/>
            <pc:sldMk cId="3506630" sldId="414"/>
            <ac:spMk id="24" creationId="{9C5EB95F-BE1F-4D9B-A7B7-59820B2B95D6}"/>
          </ac:spMkLst>
        </pc:spChg>
        <pc:spChg chg="add del mod">
          <ac:chgData name="Andras Kolbert" userId="36ab9102-20d4-4a48-814b-46fd0997406a" providerId="ADAL" clId="{91213C44-CACB-41B5-B7F7-E7ACF52D8F12}" dt="2022-05-11T14:06:44.421" v="3880" actId="21"/>
          <ac:spMkLst>
            <pc:docMk/>
            <pc:sldMk cId="3506630" sldId="414"/>
            <ac:spMk id="25" creationId="{3F35D33A-AC84-479A-A5DE-D57529C7764A}"/>
          </ac:spMkLst>
        </pc:spChg>
        <pc:spChg chg="del">
          <ac:chgData name="Andras Kolbert" userId="36ab9102-20d4-4a48-814b-46fd0997406a" providerId="ADAL" clId="{91213C44-CACB-41B5-B7F7-E7ACF52D8F12}" dt="2022-05-11T14:17:12.303" v="4007" actId="21"/>
          <ac:spMkLst>
            <pc:docMk/>
            <pc:sldMk cId="3506630" sldId="414"/>
            <ac:spMk id="32" creationId="{4084A3C7-2875-4D9A-B203-BC9F691527C9}"/>
          </ac:spMkLst>
        </pc:spChg>
        <pc:spChg chg="add del mod">
          <ac:chgData name="Andras Kolbert" userId="36ab9102-20d4-4a48-814b-46fd0997406a" providerId="ADAL" clId="{91213C44-CACB-41B5-B7F7-E7ACF52D8F12}" dt="2022-05-11T14:06:44.421" v="3880" actId="21"/>
          <ac:spMkLst>
            <pc:docMk/>
            <pc:sldMk cId="3506630" sldId="414"/>
            <ac:spMk id="34" creationId="{3D46166D-2AB4-4034-8B69-263AE7EBFEEC}"/>
          </ac:spMkLst>
        </pc:spChg>
        <pc:spChg chg="add del mod">
          <ac:chgData name="Andras Kolbert" userId="36ab9102-20d4-4a48-814b-46fd0997406a" providerId="ADAL" clId="{91213C44-CACB-41B5-B7F7-E7ACF52D8F12}" dt="2022-05-11T14:06:44.421" v="3880" actId="21"/>
          <ac:spMkLst>
            <pc:docMk/>
            <pc:sldMk cId="3506630" sldId="414"/>
            <ac:spMk id="35" creationId="{2097EB6E-A0B6-44B5-82BF-5EC31317CBD1}"/>
          </ac:spMkLst>
        </pc:spChg>
        <pc:spChg chg="add del mod">
          <ac:chgData name="Andras Kolbert" userId="36ab9102-20d4-4a48-814b-46fd0997406a" providerId="ADAL" clId="{91213C44-CACB-41B5-B7F7-E7ACF52D8F12}" dt="2022-05-11T14:06:44.421" v="3880" actId="21"/>
          <ac:spMkLst>
            <pc:docMk/>
            <pc:sldMk cId="3506630" sldId="414"/>
            <ac:spMk id="36" creationId="{E35E0230-4584-4EAD-88A8-52D1A9EE58D6}"/>
          </ac:spMkLst>
        </pc:spChg>
        <pc:spChg chg="add del mod">
          <ac:chgData name="Andras Kolbert" userId="36ab9102-20d4-4a48-814b-46fd0997406a" providerId="ADAL" clId="{91213C44-CACB-41B5-B7F7-E7ACF52D8F12}" dt="2022-05-11T14:06:44.421" v="3880" actId="21"/>
          <ac:spMkLst>
            <pc:docMk/>
            <pc:sldMk cId="3506630" sldId="414"/>
            <ac:spMk id="37" creationId="{B8BC287A-E66A-4BD4-8176-82D02C1BE718}"/>
          </ac:spMkLst>
        </pc:spChg>
        <pc:spChg chg="add del mod">
          <ac:chgData name="Andras Kolbert" userId="36ab9102-20d4-4a48-814b-46fd0997406a" providerId="ADAL" clId="{91213C44-CACB-41B5-B7F7-E7ACF52D8F12}" dt="2022-05-11T14:06:44.421" v="3880" actId="21"/>
          <ac:spMkLst>
            <pc:docMk/>
            <pc:sldMk cId="3506630" sldId="414"/>
            <ac:spMk id="38" creationId="{5D0FBB77-C64D-484E-B4E3-730690BACCB7}"/>
          </ac:spMkLst>
        </pc:spChg>
        <pc:spChg chg="add del mod">
          <ac:chgData name="Andras Kolbert" userId="36ab9102-20d4-4a48-814b-46fd0997406a" providerId="ADAL" clId="{91213C44-CACB-41B5-B7F7-E7ACF52D8F12}" dt="2022-05-11T14:06:44.421" v="3880" actId="21"/>
          <ac:spMkLst>
            <pc:docMk/>
            <pc:sldMk cId="3506630" sldId="414"/>
            <ac:spMk id="39" creationId="{8317837A-7B32-490A-8434-32C65B7BCB99}"/>
          </ac:spMkLst>
        </pc:spChg>
        <pc:spChg chg="add del mod">
          <ac:chgData name="Andras Kolbert" userId="36ab9102-20d4-4a48-814b-46fd0997406a" providerId="ADAL" clId="{91213C44-CACB-41B5-B7F7-E7ACF52D8F12}" dt="2022-05-11T14:06:44.421" v="3880" actId="21"/>
          <ac:spMkLst>
            <pc:docMk/>
            <pc:sldMk cId="3506630" sldId="414"/>
            <ac:spMk id="40" creationId="{5B9E383A-C264-426A-BA33-8B1150ADD76B}"/>
          </ac:spMkLst>
        </pc:spChg>
        <pc:spChg chg="del mod">
          <ac:chgData name="Andras Kolbert" userId="36ab9102-20d4-4a48-814b-46fd0997406a" providerId="ADAL" clId="{91213C44-CACB-41B5-B7F7-E7ACF52D8F12}" dt="2022-05-11T14:06:44.421" v="3880" actId="21"/>
          <ac:spMkLst>
            <pc:docMk/>
            <pc:sldMk cId="3506630" sldId="414"/>
            <ac:spMk id="41" creationId="{EB30E7A9-AE11-4A4C-AFD8-AE914AEA91E5}"/>
          </ac:spMkLst>
        </pc:spChg>
        <pc:spChg chg="del">
          <ac:chgData name="Andras Kolbert" userId="36ab9102-20d4-4a48-814b-46fd0997406a" providerId="ADAL" clId="{91213C44-CACB-41B5-B7F7-E7ACF52D8F12}" dt="2022-05-11T05:53:17.940" v="250" actId="478"/>
          <ac:spMkLst>
            <pc:docMk/>
            <pc:sldMk cId="3506630" sldId="414"/>
            <ac:spMk id="46" creationId="{A2C7968E-9407-4B60-A489-153168AF4638}"/>
          </ac:spMkLst>
        </pc:spChg>
        <pc:spChg chg="add del">
          <ac:chgData name="Andras Kolbert" userId="36ab9102-20d4-4a48-814b-46fd0997406a" providerId="ADAL" clId="{91213C44-CACB-41B5-B7F7-E7ACF52D8F12}" dt="2022-05-11T14:17:12.303" v="4007" actId="21"/>
          <ac:spMkLst>
            <pc:docMk/>
            <pc:sldMk cId="3506630" sldId="414"/>
            <ac:spMk id="48" creationId="{74AF3D0B-B355-4BC8-89EE-0BE4FEE2AE63}"/>
          </ac:spMkLst>
        </pc:spChg>
        <pc:spChg chg="add mod">
          <ac:chgData name="Andras Kolbert" userId="36ab9102-20d4-4a48-814b-46fd0997406a" providerId="ADAL" clId="{91213C44-CACB-41B5-B7F7-E7ACF52D8F12}" dt="2022-05-11T15:08:11.401" v="4010" actId="1076"/>
          <ac:spMkLst>
            <pc:docMk/>
            <pc:sldMk cId="3506630" sldId="414"/>
            <ac:spMk id="52" creationId="{6292A410-722D-486B-95D1-C451FF2A1EE0}"/>
          </ac:spMkLst>
        </pc:spChg>
        <pc:spChg chg="add mod">
          <ac:chgData name="Andras Kolbert" userId="36ab9102-20d4-4a48-814b-46fd0997406a" providerId="ADAL" clId="{91213C44-CACB-41B5-B7F7-E7ACF52D8F12}" dt="2022-05-11T15:08:11.401" v="4010" actId="1076"/>
          <ac:spMkLst>
            <pc:docMk/>
            <pc:sldMk cId="3506630" sldId="414"/>
            <ac:spMk id="54" creationId="{71989625-0A9C-4AFE-88AC-E6101AC71468}"/>
          </ac:spMkLst>
        </pc:spChg>
        <pc:grpChg chg="add del mod">
          <ac:chgData name="Andras Kolbert" userId="36ab9102-20d4-4a48-814b-46fd0997406a" providerId="ADAL" clId="{91213C44-CACB-41B5-B7F7-E7ACF52D8F12}" dt="2022-05-11T14:06:44.421" v="3880" actId="21"/>
          <ac:grpSpMkLst>
            <pc:docMk/>
            <pc:sldMk cId="3506630" sldId="414"/>
            <ac:grpSpMk id="5" creationId="{B2E3F2CD-86C9-47DC-9C54-8113ADBBA730}"/>
          </ac:grpSpMkLst>
        </pc:grpChg>
        <pc:grpChg chg="add del mod">
          <ac:chgData name="Andras Kolbert" userId="36ab9102-20d4-4a48-814b-46fd0997406a" providerId="ADAL" clId="{91213C44-CACB-41B5-B7F7-E7ACF52D8F12}" dt="2022-05-11T14:06:44.421" v="3880" actId="21"/>
          <ac:grpSpMkLst>
            <pc:docMk/>
            <pc:sldMk cId="3506630" sldId="414"/>
            <ac:grpSpMk id="6" creationId="{30C621C8-61F4-4DBB-9968-422D2417869C}"/>
          </ac:grpSpMkLst>
        </pc:grpChg>
        <pc:grpChg chg="del">
          <ac:chgData name="Andras Kolbert" userId="36ab9102-20d4-4a48-814b-46fd0997406a" providerId="ADAL" clId="{91213C44-CACB-41B5-B7F7-E7ACF52D8F12}" dt="2022-05-11T05:56:32.263" v="469" actId="165"/>
          <ac:grpSpMkLst>
            <pc:docMk/>
            <pc:sldMk cId="3506630" sldId="414"/>
            <ac:grpSpMk id="29" creationId="{24B0F7B2-3E0C-4F07-8246-86A014E29F74}"/>
          </ac:grpSpMkLst>
        </pc:grpChg>
        <pc:grpChg chg="del">
          <ac:chgData name="Andras Kolbert" userId="36ab9102-20d4-4a48-814b-46fd0997406a" providerId="ADAL" clId="{91213C44-CACB-41B5-B7F7-E7ACF52D8F12}" dt="2022-05-11T05:56:32.263" v="469" actId="165"/>
          <ac:grpSpMkLst>
            <pc:docMk/>
            <pc:sldMk cId="3506630" sldId="414"/>
            <ac:grpSpMk id="42" creationId="{0B5115F5-26E7-4937-8EE4-0844AC79D217}"/>
          </ac:grpSpMkLst>
        </pc:grpChg>
        <pc:graphicFrameChg chg="add del">
          <ac:chgData name="Andras Kolbert" userId="36ab9102-20d4-4a48-814b-46fd0997406a" providerId="ADAL" clId="{91213C44-CACB-41B5-B7F7-E7ACF52D8F12}" dt="2022-05-11T14:17:12.303" v="4007" actId="21"/>
          <ac:graphicFrameMkLst>
            <pc:docMk/>
            <pc:sldMk cId="3506630" sldId="414"/>
            <ac:graphicFrameMk id="4" creationId="{0F431CD8-52AA-42D2-8893-AD3B27163E29}"/>
          </ac:graphicFrameMkLst>
        </pc:graphicFrameChg>
        <pc:graphicFrameChg chg="add del mod">
          <ac:chgData name="Andras Kolbert" userId="36ab9102-20d4-4a48-814b-46fd0997406a" providerId="ADAL" clId="{91213C44-CACB-41B5-B7F7-E7ACF52D8F12}" dt="2022-05-11T14:06:44.421" v="3880" actId="21"/>
          <ac:graphicFrameMkLst>
            <pc:docMk/>
            <pc:sldMk cId="3506630" sldId="414"/>
            <ac:graphicFrameMk id="12" creationId="{3EE1A286-B958-4285-927D-58801C0F6A36}"/>
          </ac:graphicFrameMkLst>
        </pc:graphicFrameChg>
        <pc:graphicFrameChg chg="add del mod">
          <ac:chgData name="Andras Kolbert" userId="36ab9102-20d4-4a48-814b-46fd0997406a" providerId="ADAL" clId="{91213C44-CACB-41B5-B7F7-E7ACF52D8F12}" dt="2022-05-11T14:06:44.421" v="3880" actId="21"/>
          <ac:graphicFrameMkLst>
            <pc:docMk/>
            <pc:sldMk cId="3506630" sldId="414"/>
            <ac:graphicFrameMk id="13" creationId="{18369CA6-8EF2-41FA-909D-AAF7CAC9C93D}"/>
          </ac:graphicFrameMkLst>
        </pc:graphicFrameChg>
        <pc:graphicFrameChg chg="add del mod">
          <ac:chgData name="Andras Kolbert" userId="36ab9102-20d4-4a48-814b-46fd0997406a" providerId="ADAL" clId="{91213C44-CACB-41B5-B7F7-E7ACF52D8F12}" dt="2022-05-11T05:57:21.938" v="480"/>
          <ac:graphicFrameMkLst>
            <pc:docMk/>
            <pc:sldMk cId="3506630" sldId="414"/>
            <ac:graphicFrameMk id="47" creationId="{2F9A43B3-4F00-4BE2-8F89-CA0352BF0DFD}"/>
          </ac:graphicFrameMkLst>
        </pc:graphicFrameChg>
        <pc:graphicFrameChg chg="add del mod modGraphic">
          <ac:chgData name="Andras Kolbert" userId="36ab9102-20d4-4a48-814b-46fd0997406a" providerId="ADAL" clId="{91213C44-CACB-41B5-B7F7-E7ACF52D8F12}" dt="2022-05-11T15:08:04.514" v="4009" actId="478"/>
          <ac:graphicFrameMkLst>
            <pc:docMk/>
            <pc:sldMk cId="3506630" sldId="414"/>
            <ac:graphicFrameMk id="49" creationId="{16DA4A06-BF63-46A2-A72D-D757F95E3605}"/>
          </ac:graphicFrameMkLst>
        </pc:graphicFrameChg>
        <pc:graphicFrameChg chg="add mod">
          <ac:chgData name="Andras Kolbert" userId="36ab9102-20d4-4a48-814b-46fd0997406a" providerId="ADAL" clId="{91213C44-CACB-41B5-B7F7-E7ACF52D8F12}" dt="2022-05-11T16:04:00.276" v="4370"/>
          <ac:graphicFrameMkLst>
            <pc:docMk/>
            <pc:sldMk cId="3506630" sldId="414"/>
            <ac:graphicFrameMk id="53" creationId="{816761EC-16F4-4A3C-BC63-6F7E77BE6BFF}"/>
          </ac:graphicFrameMkLst>
        </pc:graphicFrameChg>
        <pc:picChg chg="add del">
          <ac:chgData name="Andras Kolbert" userId="36ab9102-20d4-4a48-814b-46fd0997406a" providerId="ADAL" clId="{91213C44-CACB-41B5-B7F7-E7ACF52D8F12}" dt="2022-05-11T14:17:12.303" v="4007" actId="21"/>
          <ac:picMkLst>
            <pc:docMk/>
            <pc:sldMk cId="3506630" sldId="414"/>
            <ac:picMk id="7" creationId="{5DAADC57-C3BA-4A9B-9C80-F9D89488C565}"/>
          </ac:picMkLst>
        </pc:picChg>
        <pc:picChg chg="add del">
          <ac:chgData name="Andras Kolbert" userId="36ab9102-20d4-4a48-814b-46fd0997406a" providerId="ADAL" clId="{91213C44-CACB-41B5-B7F7-E7ACF52D8F12}" dt="2022-05-11T14:17:12.303" v="4007" actId="21"/>
          <ac:picMkLst>
            <pc:docMk/>
            <pc:sldMk cId="3506630" sldId="414"/>
            <ac:picMk id="9" creationId="{A770C170-E1A6-4652-B20D-705B1E1C7AF9}"/>
          </ac:picMkLst>
        </pc:picChg>
        <pc:picChg chg="add del">
          <ac:chgData name="Andras Kolbert" userId="36ab9102-20d4-4a48-814b-46fd0997406a" providerId="ADAL" clId="{91213C44-CACB-41B5-B7F7-E7ACF52D8F12}" dt="2022-05-11T14:17:12.303" v="4007" actId="21"/>
          <ac:picMkLst>
            <pc:docMk/>
            <pc:sldMk cId="3506630" sldId="414"/>
            <ac:picMk id="14" creationId="{5E466B1E-9E6D-40A5-8080-19F93B5C5D37}"/>
          </ac:picMkLst>
        </pc:picChg>
        <pc:picChg chg="del">
          <ac:chgData name="Andras Kolbert" userId="36ab9102-20d4-4a48-814b-46fd0997406a" providerId="ADAL" clId="{91213C44-CACB-41B5-B7F7-E7ACF52D8F12}" dt="2022-05-11T05:53:15.623" v="249" actId="478"/>
          <ac:picMkLst>
            <pc:docMk/>
            <pc:sldMk cId="3506630" sldId="414"/>
            <ac:picMk id="45" creationId="{896EE1B7-95F9-46BF-B039-D8610BA2B6F8}"/>
          </ac:picMkLst>
        </pc:picChg>
        <pc:picChg chg="add mod">
          <ac:chgData name="Andras Kolbert" userId="36ab9102-20d4-4a48-814b-46fd0997406a" providerId="ADAL" clId="{91213C44-CACB-41B5-B7F7-E7ACF52D8F12}" dt="2022-05-11T15:08:11.401" v="4010" actId="1076"/>
          <ac:picMkLst>
            <pc:docMk/>
            <pc:sldMk cId="3506630" sldId="414"/>
            <ac:picMk id="50" creationId="{57AAAAD1-C7AB-42BD-8065-B2D8E5F6FD39}"/>
          </ac:picMkLst>
        </pc:picChg>
        <pc:picChg chg="add mod">
          <ac:chgData name="Andras Kolbert" userId="36ab9102-20d4-4a48-814b-46fd0997406a" providerId="ADAL" clId="{91213C44-CACB-41B5-B7F7-E7ACF52D8F12}" dt="2022-05-11T15:08:11.401" v="4010" actId="1076"/>
          <ac:picMkLst>
            <pc:docMk/>
            <pc:sldMk cId="3506630" sldId="414"/>
            <ac:picMk id="55" creationId="{D3D941BD-EC9E-468D-820B-80800EB363DC}"/>
          </ac:picMkLst>
        </pc:picChg>
        <pc:picChg chg="add mod">
          <ac:chgData name="Andras Kolbert" userId="36ab9102-20d4-4a48-814b-46fd0997406a" providerId="ADAL" clId="{91213C44-CACB-41B5-B7F7-E7ACF52D8F12}" dt="2022-05-11T15:08:11.401" v="4010" actId="1076"/>
          <ac:picMkLst>
            <pc:docMk/>
            <pc:sldMk cId="3506630" sldId="414"/>
            <ac:picMk id="56" creationId="{5676449F-0E30-48E9-A44F-7A349D3D1A58}"/>
          </ac:picMkLst>
        </pc:picChg>
        <pc:cxnChg chg="add del mod">
          <ac:chgData name="Andras Kolbert" userId="36ab9102-20d4-4a48-814b-46fd0997406a" providerId="ADAL" clId="{91213C44-CACB-41B5-B7F7-E7ACF52D8F12}" dt="2022-05-11T14:06:44.421" v="3880" actId="21"/>
          <ac:cxnSpMkLst>
            <pc:docMk/>
            <pc:sldMk cId="3506630" sldId="414"/>
            <ac:cxnSpMk id="15" creationId="{065CFFED-A8FC-4C74-A9B4-B126D4B5BAB5}"/>
          </ac:cxnSpMkLst>
        </pc:cxnChg>
        <pc:cxnChg chg="add del mod">
          <ac:chgData name="Andras Kolbert" userId="36ab9102-20d4-4a48-814b-46fd0997406a" providerId="ADAL" clId="{91213C44-CACB-41B5-B7F7-E7ACF52D8F12}" dt="2022-05-11T14:06:44.421" v="3880" actId="21"/>
          <ac:cxnSpMkLst>
            <pc:docMk/>
            <pc:sldMk cId="3506630" sldId="414"/>
            <ac:cxnSpMk id="16" creationId="{2C922BBD-84AA-4E85-B883-3EC01B7EC656}"/>
          </ac:cxnSpMkLst>
        </pc:cxnChg>
        <pc:cxnChg chg="add del mod">
          <ac:chgData name="Andras Kolbert" userId="36ab9102-20d4-4a48-814b-46fd0997406a" providerId="ADAL" clId="{91213C44-CACB-41B5-B7F7-E7ACF52D8F12}" dt="2022-05-11T14:06:44.421" v="3880" actId="21"/>
          <ac:cxnSpMkLst>
            <pc:docMk/>
            <pc:sldMk cId="3506630" sldId="414"/>
            <ac:cxnSpMk id="17" creationId="{A50E046A-5134-4F79-996A-9052C102DE1A}"/>
          </ac:cxnSpMkLst>
        </pc:cxnChg>
        <pc:cxnChg chg="add del mod">
          <ac:chgData name="Andras Kolbert" userId="36ab9102-20d4-4a48-814b-46fd0997406a" providerId="ADAL" clId="{91213C44-CACB-41B5-B7F7-E7ACF52D8F12}" dt="2022-05-11T14:06:44.421" v="3880" actId="21"/>
          <ac:cxnSpMkLst>
            <pc:docMk/>
            <pc:sldMk cId="3506630" sldId="414"/>
            <ac:cxnSpMk id="18" creationId="{A86F8AC5-D9AA-4C55-B66B-4C532347C507}"/>
          </ac:cxnSpMkLst>
        </pc:cxnChg>
        <pc:cxnChg chg="add del mod">
          <ac:chgData name="Andras Kolbert" userId="36ab9102-20d4-4a48-814b-46fd0997406a" providerId="ADAL" clId="{91213C44-CACB-41B5-B7F7-E7ACF52D8F12}" dt="2022-05-11T14:06:44.421" v="3880" actId="21"/>
          <ac:cxnSpMkLst>
            <pc:docMk/>
            <pc:sldMk cId="3506630" sldId="414"/>
            <ac:cxnSpMk id="20" creationId="{D13A7C0E-3585-417C-B3D3-2CE76B94BDF8}"/>
          </ac:cxnSpMkLst>
        </pc:cxnChg>
        <pc:cxnChg chg="add del mod">
          <ac:chgData name="Andras Kolbert" userId="36ab9102-20d4-4a48-814b-46fd0997406a" providerId="ADAL" clId="{91213C44-CACB-41B5-B7F7-E7ACF52D8F12}" dt="2022-05-11T14:06:44.421" v="3880" actId="21"/>
          <ac:cxnSpMkLst>
            <pc:docMk/>
            <pc:sldMk cId="3506630" sldId="414"/>
            <ac:cxnSpMk id="21" creationId="{84542394-4D6F-4ED7-98AA-73B0E315113E}"/>
          </ac:cxnSpMkLst>
        </pc:cxnChg>
        <pc:cxnChg chg="add del mod">
          <ac:chgData name="Andras Kolbert" userId="36ab9102-20d4-4a48-814b-46fd0997406a" providerId="ADAL" clId="{91213C44-CACB-41B5-B7F7-E7ACF52D8F12}" dt="2022-05-11T14:06:44.421" v="3880" actId="21"/>
          <ac:cxnSpMkLst>
            <pc:docMk/>
            <pc:sldMk cId="3506630" sldId="414"/>
            <ac:cxnSpMk id="26" creationId="{B454568C-DB41-4A82-8854-E0B72723B46F}"/>
          </ac:cxnSpMkLst>
        </pc:cxnChg>
        <pc:cxnChg chg="add del mod">
          <ac:chgData name="Andras Kolbert" userId="36ab9102-20d4-4a48-814b-46fd0997406a" providerId="ADAL" clId="{91213C44-CACB-41B5-B7F7-E7ACF52D8F12}" dt="2022-05-11T14:06:44.421" v="3880" actId="21"/>
          <ac:cxnSpMkLst>
            <pc:docMk/>
            <pc:sldMk cId="3506630" sldId="414"/>
            <ac:cxnSpMk id="27" creationId="{3BAE04BC-669E-4764-829D-2E5F2F106A1A}"/>
          </ac:cxnSpMkLst>
        </pc:cxnChg>
        <pc:cxnChg chg="add del mod">
          <ac:chgData name="Andras Kolbert" userId="36ab9102-20d4-4a48-814b-46fd0997406a" providerId="ADAL" clId="{91213C44-CACB-41B5-B7F7-E7ACF52D8F12}" dt="2022-05-11T14:06:44.421" v="3880" actId="21"/>
          <ac:cxnSpMkLst>
            <pc:docMk/>
            <pc:sldMk cId="3506630" sldId="414"/>
            <ac:cxnSpMk id="28" creationId="{4DC3D102-C48A-40EA-87A8-F386A47BC124}"/>
          </ac:cxnSpMkLst>
        </pc:cxnChg>
        <pc:cxnChg chg="add del">
          <ac:chgData name="Andras Kolbert" userId="36ab9102-20d4-4a48-814b-46fd0997406a" providerId="ADAL" clId="{91213C44-CACB-41B5-B7F7-E7ACF52D8F12}" dt="2022-05-11T14:17:12.303" v="4007" actId="21"/>
          <ac:cxnSpMkLst>
            <pc:docMk/>
            <pc:sldMk cId="3506630" sldId="414"/>
            <ac:cxnSpMk id="30" creationId="{22427F5A-B97D-4E36-8592-2287FD54CAB5}"/>
          </ac:cxnSpMkLst>
        </pc:cxnChg>
        <pc:cxnChg chg="mod topLvl">
          <ac:chgData name="Andras Kolbert" userId="36ab9102-20d4-4a48-814b-46fd0997406a" providerId="ADAL" clId="{91213C44-CACB-41B5-B7F7-E7ACF52D8F12}" dt="2022-05-11T05:56:39.632" v="470" actId="338"/>
          <ac:cxnSpMkLst>
            <pc:docMk/>
            <pc:sldMk cId="3506630" sldId="414"/>
            <ac:cxnSpMk id="31" creationId="{3E07CD2B-1F21-4C20-AAD3-EAE0AF8AEBD6}"/>
          </ac:cxnSpMkLst>
        </pc:cxnChg>
        <pc:cxnChg chg="mod topLvl">
          <ac:chgData name="Andras Kolbert" userId="36ab9102-20d4-4a48-814b-46fd0997406a" providerId="ADAL" clId="{91213C44-CACB-41B5-B7F7-E7ACF52D8F12}" dt="2022-05-11T05:56:39.632" v="470" actId="338"/>
          <ac:cxnSpMkLst>
            <pc:docMk/>
            <pc:sldMk cId="3506630" sldId="414"/>
            <ac:cxnSpMk id="33" creationId="{7E84AD37-34E1-410F-A6A2-D3191784DF37}"/>
          </ac:cxnSpMkLst>
        </pc:cxnChg>
        <pc:cxnChg chg="mod topLvl">
          <ac:chgData name="Andras Kolbert" userId="36ab9102-20d4-4a48-814b-46fd0997406a" providerId="ADAL" clId="{91213C44-CACB-41B5-B7F7-E7ACF52D8F12}" dt="2022-05-11T05:56:39.632" v="470" actId="338"/>
          <ac:cxnSpMkLst>
            <pc:docMk/>
            <pc:sldMk cId="3506630" sldId="414"/>
            <ac:cxnSpMk id="43" creationId="{A6B62153-CE56-4C61-8FB3-FF513A315989}"/>
          </ac:cxnSpMkLst>
        </pc:cxnChg>
        <pc:cxnChg chg="mod topLvl">
          <ac:chgData name="Andras Kolbert" userId="36ab9102-20d4-4a48-814b-46fd0997406a" providerId="ADAL" clId="{91213C44-CACB-41B5-B7F7-E7ACF52D8F12}" dt="2022-05-11T05:56:39.632" v="470" actId="338"/>
          <ac:cxnSpMkLst>
            <pc:docMk/>
            <pc:sldMk cId="3506630" sldId="414"/>
            <ac:cxnSpMk id="44" creationId="{379710BE-1581-4A56-9BF6-69B569F1A914}"/>
          </ac:cxnSpMkLst>
        </pc:cxnChg>
        <pc:cxnChg chg="add mod">
          <ac:chgData name="Andras Kolbert" userId="36ab9102-20d4-4a48-814b-46fd0997406a" providerId="ADAL" clId="{91213C44-CACB-41B5-B7F7-E7ACF52D8F12}" dt="2022-05-11T15:08:11.401" v="4010" actId="1076"/>
          <ac:cxnSpMkLst>
            <pc:docMk/>
            <pc:sldMk cId="3506630" sldId="414"/>
            <ac:cxnSpMk id="51" creationId="{BD179FDB-9365-454E-8964-F746BC8F1984}"/>
          </ac:cxnSpMkLst>
        </pc:cxnChg>
      </pc:sldChg>
      <pc:sldChg chg="modSp add mod ord">
        <pc:chgData name="Andras Kolbert" userId="36ab9102-20d4-4a48-814b-46fd0997406a" providerId="ADAL" clId="{91213C44-CACB-41B5-B7F7-E7ACF52D8F12}" dt="2022-05-11T14:16:26.178" v="4004" actId="6549"/>
        <pc:sldMkLst>
          <pc:docMk/>
          <pc:sldMk cId="1807537119" sldId="418"/>
        </pc:sldMkLst>
        <pc:spChg chg="mod">
          <ac:chgData name="Andras Kolbert" userId="36ab9102-20d4-4a48-814b-46fd0997406a" providerId="ADAL" clId="{91213C44-CACB-41B5-B7F7-E7ACF52D8F12}" dt="2022-05-11T14:16:26.178" v="4004" actId="6549"/>
          <ac:spMkLst>
            <pc:docMk/>
            <pc:sldMk cId="1807537119" sldId="418"/>
            <ac:spMk id="2" creationId="{A6170931-7280-4913-B3D5-DB32970FD01D}"/>
          </ac:spMkLst>
        </pc:spChg>
        <pc:spChg chg="mod">
          <ac:chgData name="Andras Kolbert" userId="36ab9102-20d4-4a48-814b-46fd0997406a" providerId="ADAL" clId="{91213C44-CACB-41B5-B7F7-E7ACF52D8F12}" dt="2022-05-11T05:51:36.158" v="240" actId="20577"/>
          <ac:spMkLst>
            <pc:docMk/>
            <pc:sldMk cId="1807537119" sldId="418"/>
            <ac:spMk id="12" creationId="{CDDBEF19-788F-4D54-865A-4AB6200D4EB1}"/>
          </ac:spMkLst>
        </pc:spChg>
        <pc:spChg chg="mod">
          <ac:chgData name="Andras Kolbert" userId="36ab9102-20d4-4a48-814b-46fd0997406a" providerId="ADAL" clId="{91213C44-CACB-41B5-B7F7-E7ACF52D8F12}" dt="2022-05-11T05:51:11.742" v="228" actId="20577"/>
          <ac:spMkLst>
            <pc:docMk/>
            <pc:sldMk cId="1807537119" sldId="418"/>
            <ac:spMk id="95" creationId="{FEF135D0-8DB3-40ED-A1A7-681740E75975}"/>
          </ac:spMkLst>
        </pc:spChg>
      </pc:sldChg>
      <pc:sldChg chg="addSp delSp modSp new mod modClrScheme chgLayout">
        <pc:chgData name="Andras Kolbert" userId="36ab9102-20d4-4a48-814b-46fd0997406a" providerId="ADAL" clId="{91213C44-CACB-41B5-B7F7-E7ACF52D8F12}" dt="2022-05-11T21:33:03.404" v="6333" actId="20577"/>
        <pc:sldMkLst>
          <pc:docMk/>
          <pc:sldMk cId="3359709761" sldId="419"/>
        </pc:sldMkLst>
        <pc:spChg chg="del mod ord">
          <ac:chgData name="Andras Kolbert" userId="36ab9102-20d4-4a48-814b-46fd0997406a" providerId="ADAL" clId="{91213C44-CACB-41B5-B7F7-E7ACF52D8F12}" dt="2022-05-11T05:44:47.017" v="49" actId="700"/>
          <ac:spMkLst>
            <pc:docMk/>
            <pc:sldMk cId="3359709761" sldId="419"/>
            <ac:spMk id="2" creationId="{3EAAA5EE-943D-4F0C-B3D2-F7F7C5CF89AD}"/>
          </ac:spMkLst>
        </pc:spChg>
        <pc:spChg chg="del">
          <ac:chgData name="Andras Kolbert" userId="36ab9102-20d4-4a48-814b-46fd0997406a" providerId="ADAL" clId="{91213C44-CACB-41B5-B7F7-E7ACF52D8F12}" dt="2022-05-11T05:44:47.017" v="49" actId="700"/>
          <ac:spMkLst>
            <pc:docMk/>
            <pc:sldMk cId="3359709761" sldId="419"/>
            <ac:spMk id="3" creationId="{69952F78-4D66-4EEA-8A66-1B4BD32258B8}"/>
          </ac:spMkLst>
        </pc:spChg>
        <pc:spChg chg="del">
          <ac:chgData name="Andras Kolbert" userId="36ab9102-20d4-4a48-814b-46fd0997406a" providerId="ADAL" clId="{91213C44-CACB-41B5-B7F7-E7ACF52D8F12}" dt="2022-05-11T05:44:47.017" v="49" actId="700"/>
          <ac:spMkLst>
            <pc:docMk/>
            <pc:sldMk cId="3359709761" sldId="419"/>
            <ac:spMk id="4" creationId="{F7ECFA79-F3D4-48BB-9F42-7D7375BD1235}"/>
          </ac:spMkLst>
        </pc:spChg>
        <pc:spChg chg="add del mod ord">
          <ac:chgData name="Andras Kolbert" userId="36ab9102-20d4-4a48-814b-46fd0997406a" providerId="ADAL" clId="{91213C44-CACB-41B5-B7F7-E7ACF52D8F12}" dt="2022-05-11T05:44:51.736" v="50" actId="700"/>
          <ac:spMkLst>
            <pc:docMk/>
            <pc:sldMk cId="3359709761" sldId="419"/>
            <ac:spMk id="5" creationId="{152919BC-B601-4DB7-B411-302CA52B2AD5}"/>
          </ac:spMkLst>
        </pc:spChg>
        <pc:spChg chg="add mod ord">
          <ac:chgData name="Andras Kolbert" userId="36ab9102-20d4-4a48-814b-46fd0997406a" providerId="ADAL" clId="{91213C44-CACB-41B5-B7F7-E7ACF52D8F12}" dt="2022-05-11T05:44:57.040" v="56" actId="20577"/>
          <ac:spMkLst>
            <pc:docMk/>
            <pc:sldMk cId="3359709761" sldId="419"/>
            <ac:spMk id="6" creationId="{72B067A6-7213-45E0-A60D-11A46D0A168A}"/>
          </ac:spMkLst>
        </pc:spChg>
        <pc:spChg chg="add mod ord">
          <ac:chgData name="Andras Kolbert" userId="36ab9102-20d4-4a48-814b-46fd0997406a" providerId="ADAL" clId="{91213C44-CACB-41B5-B7F7-E7ACF52D8F12}" dt="2022-05-11T21:33:03.404" v="6333" actId="20577"/>
          <ac:spMkLst>
            <pc:docMk/>
            <pc:sldMk cId="3359709761" sldId="419"/>
            <ac:spMk id="7" creationId="{1E27AF5D-E6AB-429A-89B8-B4609E212034}"/>
          </ac:spMkLst>
        </pc:spChg>
        <pc:spChg chg="add mod ord">
          <ac:chgData name="Andras Kolbert" userId="36ab9102-20d4-4a48-814b-46fd0997406a" providerId="ADAL" clId="{91213C44-CACB-41B5-B7F7-E7ACF52D8F12}" dt="2022-05-11T21:29:26.149" v="6217" actId="20577"/>
          <ac:spMkLst>
            <pc:docMk/>
            <pc:sldMk cId="3359709761" sldId="419"/>
            <ac:spMk id="8" creationId="{5858B759-88E9-4736-A18F-92B81223CAD1}"/>
          </ac:spMkLst>
        </pc:spChg>
      </pc:sldChg>
      <pc:sldChg chg="addSp delSp modSp new mod modClrScheme chgLayout">
        <pc:chgData name="Andras Kolbert" userId="36ab9102-20d4-4a48-814b-46fd0997406a" providerId="ADAL" clId="{91213C44-CACB-41B5-B7F7-E7ACF52D8F12}" dt="2022-05-11T06:03:47.232" v="667" actId="122"/>
        <pc:sldMkLst>
          <pc:docMk/>
          <pc:sldMk cId="3915362818" sldId="420"/>
        </pc:sldMkLst>
        <pc:spChg chg="del mod ord">
          <ac:chgData name="Andras Kolbert" userId="36ab9102-20d4-4a48-814b-46fd0997406a" providerId="ADAL" clId="{91213C44-CACB-41B5-B7F7-E7ACF52D8F12}" dt="2022-05-11T06:03:37.382" v="660" actId="700"/>
          <ac:spMkLst>
            <pc:docMk/>
            <pc:sldMk cId="3915362818" sldId="420"/>
            <ac:spMk id="2" creationId="{E3E3788C-CE78-4C1F-8D12-CE3AFAB8B98C}"/>
          </ac:spMkLst>
        </pc:spChg>
        <pc:spChg chg="del">
          <ac:chgData name="Andras Kolbert" userId="36ab9102-20d4-4a48-814b-46fd0997406a" providerId="ADAL" clId="{91213C44-CACB-41B5-B7F7-E7ACF52D8F12}" dt="2022-05-11T06:03:37.382" v="660" actId="700"/>
          <ac:spMkLst>
            <pc:docMk/>
            <pc:sldMk cId="3915362818" sldId="420"/>
            <ac:spMk id="3" creationId="{D392054F-7E14-4F0C-A141-6843F5DD6C78}"/>
          </ac:spMkLst>
        </pc:spChg>
        <pc:spChg chg="del">
          <ac:chgData name="Andras Kolbert" userId="36ab9102-20d4-4a48-814b-46fd0997406a" providerId="ADAL" clId="{91213C44-CACB-41B5-B7F7-E7ACF52D8F12}" dt="2022-05-11T06:03:37.382" v="660" actId="700"/>
          <ac:spMkLst>
            <pc:docMk/>
            <pc:sldMk cId="3915362818" sldId="420"/>
            <ac:spMk id="4" creationId="{419A6411-B09B-45E5-BD86-9FDD2EECBDB3}"/>
          </ac:spMkLst>
        </pc:spChg>
        <pc:spChg chg="add mod ord">
          <ac:chgData name="Andras Kolbert" userId="36ab9102-20d4-4a48-814b-46fd0997406a" providerId="ADAL" clId="{91213C44-CACB-41B5-B7F7-E7ACF52D8F12}" dt="2022-05-11T06:03:47.232" v="667" actId="122"/>
          <ac:spMkLst>
            <pc:docMk/>
            <pc:sldMk cId="3915362818" sldId="420"/>
            <ac:spMk id="5" creationId="{2D6F9021-002F-4428-95E3-1699DACE7BA0}"/>
          </ac:spMkLst>
        </pc:spChg>
      </pc:sldChg>
      <pc:sldChg chg="addSp delSp modSp add mod chgLayout">
        <pc:chgData name="Andras Kolbert" userId="36ab9102-20d4-4a48-814b-46fd0997406a" providerId="ADAL" clId="{91213C44-CACB-41B5-B7F7-E7ACF52D8F12}" dt="2022-05-11T21:26:53.795" v="6079" actId="20577"/>
        <pc:sldMkLst>
          <pc:docMk/>
          <pc:sldMk cId="2924957204" sldId="421"/>
        </pc:sldMkLst>
        <pc:spChg chg="mod ord">
          <ac:chgData name="Andras Kolbert" userId="36ab9102-20d4-4a48-814b-46fd0997406a" providerId="ADAL" clId="{91213C44-CACB-41B5-B7F7-E7ACF52D8F12}" dt="2022-05-11T21:26:53.795" v="6079" actId="20577"/>
          <ac:spMkLst>
            <pc:docMk/>
            <pc:sldMk cId="2924957204" sldId="421"/>
            <ac:spMk id="2" creationId="{A6170931-7280-4913-B3D5-DB32970FD01D}"/>
          </ac:spMkLst>
        </pc:spChg>
        <pc:spChg chg="del">
          <ac:chgData name="Andras Kolbert" userId="36ab9102-20d4-4a48-814b-46fd0997406a" providerId="ADAL" clId="{91213C44-CACB-41B5-B7F7-E7ACF52D8F12}" dt="2022-05-11T06:01:40.553" v="575" actId="478"/>
          <ac:spMkLst>
            <pc:docMk/>
            <pc:sldMk cId="2924957204" sldId="421"/>
            <ac:spMk id="12" creationId="{CDDBEF19-788F-4D54-865A-4AB6200D4EB1}"/>
          </ac:spMkLst>
        </pc:spChg>
        <pc:spChg chg="add mod ord">
          <ac:chgData name="Andras Kolbert" userId="36ab9102-20d4-4a48-814b-46fd0997406a" providerId="ADAL" clId="{91213C44-CACB-41B5-B7F7-E7ACF52D8F12}" dt="2022-05-11T15:33:30.005" v="4064" actId="20577"/>
          <ac:spMkLst>
            <pc:docMk/>
            <pc:sldMk cId="2924957204" sldId="421"/>
            <ac:spMk id="13" creationId="{84B5C3C0-9255-41C9-A010-CAD4C09137E7}"/>
          </ac:spMkLst>
        </pc:spChg>
        <pc:spChg chg="add del mod">
          <ac:chgData name="Andras Kolbert" userId="36ab9102-20d4-4a48-814b-46fd0997406a" providerId="ADAL" clId="{91213C44-CACB-41B5-B7F7-E7ACF52D8F12}" dt="2022-05-11T06:39:23.186" v="2712" actId="478"/>
          <ac:spMkLst>
            <pc:docMk/>
            <pc:sldMk cId="2924957204" sldId="421"/>
            <ac:spMk id="14" creationId="{21C079D1-6396-4FD9-92FF-CC3C5D468D90}"/>
          </ac:spMkLst>
        </pc:spChg>
        <pc:spChg chg="add del">
          <ac:chgData name="Andras Kolbert" userId="36ab9102-20d4-4a48-814b-46fd0997406a" providerId="ADAL" clId="{91213C44-CACB-41B5-B7F7-E7ACF52D8F12}" dt="2022-05-11T06:24:43.066" v="1822" actId="478"/>
          <ac:spMkLst>
            <pc:docMk/>
            <pc:sldMk cId="2924957204" sldId="421"/>
            <ac:spMk id="16" creationId="{1788F9AB-EF9B-41A3-80CA-E65080C385ED}"/>
          </ac:spMkLst>
        </pc:spChg>
        <pc:spChg chg="add del mod">
          <ac:chgData name="Andras Kolbert" userId="36ab9102-20d4-4a48-814b-46fd0997406a" providerId="ADAL" clId="{91213C44-CACB-41B5-B7F7-E7ACF52D8F12}" dt="2022-05-11T06:39:23.186" v="2712" actId="478"/>
          <ac:spMkLst>
            <pc:docMk/>
            <pc:sldMk cId="2924957204" sldId="421"/>
            <ac:spMk id="17" creationId="{F8CC0AA1-DCE2-40C4-9F0F-82AF8EA47E31}"/>
          </ac:spMkLst>
        </pc:spChg>
        <pc:spChg chg="del">
          <ac:chgData name="Andras Kolbert" userId="36ab9102-20d4-4a48-814b-46fd0997406a" providerId="ADAL" clId="{91213C44-CACB-41B5-B7F7-E7ACF52D8F12}" dt="2022-05-11T06:01:43.177" v="577" actId="478"/>
          <ac:spMkLst>
            <pc:docMk/>
            <pc:sldMk cId="2924957204" sldId="421"/>
            <ac:spMk id="32" creationId="{C1A745B9-DA35-4003-A623-31C51E979FCF}"/>
          </ac:spMkLst>
        </pc:spChg>
        <pc:spChg chg="add del mod">
          <ac:chgData name="Andras Kolbert" userId="36ab9102-20d4-4a48-814b-46fd0997406a" providerId="ADAL" clId="{91213C44-CACB-41B5-B7F7-E7ACF52D8F12}" dt="2022-05-11T06:44:50.505" v="3144" actId="478"/>
          <ac:spMkLst>
            <pc:docMk/>
            <pc:sldMk cId="2924957204" sldId="421"/>
            <ac:spMk id="41" creationId="{1D4951F5-B553-4237-8FBC-F2274AF33AE9}"/>
          </ac:spMkLst>
        </pc:spChg>
        <pc:spChg chg="add mod">
          <ac:chgData name="Andras Kolbert" userId="36ab9102-20d4-4a48-814b-46fd0997406a" providerId="ADAL" clId="{91213C44-CACB-41B5-B7F7-E7ACF52D8F12}" dt="2022-05-11T15:34:50.442" v="4065" actId="14100"/>
          <ac:spMkLst>
            <pc:docMk/>
            <pc:sldMk cId="2924957204" sldId="421"/>
            <ac:spMk id="42" creationId="{A85DA368-ABD8-4ECD-8839-C1B723F20E0B}"/>
          </ac:spMkLst>
        </pc:spChg>
        <pc:spChg chg="mod ord">
          <ac:chgData name="Andras Kolbert" userId="36ab9102-20d4-4a48-814b-46fd0997406a" providerId="ADAL" clId="{91213C44-CACB-41B5-B7F7-E7ACF52D8F12}" dt="2022-05-11T06:01:51.302" v="578" actId="700"/>
          <ac:spMkLst>
            <pc:docMk/>
            <pc:sldMk cId="2924957204" sldId="421"/>
            <ac:spMk id="95" creationId="{FEF135D0-8DB3-40ED-A1A7-681740E75975}"/>
          </ac:spMkLst>
        </pc:spChg>
        <pc:grpChg chg="del">
          <ac:chgData name="Andras Kolbert" userId="36ab9102-20d4-4a48-814b-46fd0997406a" providerId="ADAL" clId="{91213C44-CACB-41B5-B7F7-E7ACF52D8F12}" dt="2022-05-11T06:01:43.177" v="577" actId="478"/>
          <ac:grpSpMkLst>
            <pc:docMk/>
            <pc:sldMk cId="2924957204" sldId="421"/>
            <ac:grpSpMk id="4" creationId="{B6E628E0-7C25-408B-B635-8A1F6646A567}"/>
          </ac:grpSpMkLst>
        </pc:grpChg>
        <pc:grpChg chg="del">
          <ac:chgData name="Andras Kolbert" userId="36ab9102-20d4-4a48-814b-46fd0997406a" providerId="ADAL" clId="{91213C44-CACB-41B5-B7F7-E7ACF52D8F12}" dt="2022-05-11T06:01:43.177" v="577" actId="478"/>
          <ac:grpSpMkLst>
            <pc:docMk/>
            <pc:sldMk cId="2924957204" sldId="421"/>
            <ac:grpSpMk id="6" creationId="{ADCF650E-2DE3-4125-BD47-DBE955AD700D}"/>
          </ac:grpSpMkLst>
        </pc:grpChg>
        <pc:grpChg chg="del">
          <ac:chgData name="Andras Kolbert" userId="36ab9102-20d4-4a48-814b-46fd0997406a" providerId="ADAL" clId="{91213C44-CACB-41B5-B7F7-E7ACF52D8F12}" dt="2022-05-11T06:01:43.177" v="577" actId="478"/>
          <ac:grpSpMkLst>
            <pc:docMk/>
            <pc:sldMk cId="2924957204" sldId="421"/>
            <ac:grpSpMk id="9" creationId="{2047098A-A088-414C-B0C6-01861F185C4D}"/>
          </ac:grpSpMkLst>
        </pc:grpChg>
        <pc:grpChg chg="del">
          <ac:chgData name="Andras Kolbert" userId="36ab9102-20d4-4a48-814b-46fd0997406a" providerId="ADAL" clId="{91213C44-CACB-41B5-B7F7-E7ACF52D8F12}" dt="2022-05-11T06:01:43.177" v="577" actId="478"/>
          <ac:grpSpMkLst>
            <pc:docMk/>
            <pc:sldMk cId="2924957204" sldId="421"/>
            <ac:grpSpMk id="10" creationId="{AA611837-0499-426B-BEE7-E2FCD53B1A23}"/>
          </ac:grpSpMkLst>
        </pc:grpChg>
        <pc:graphicFrameChg chg="del">
          <ac:chgData name="Andras Kolbert" userId="36ab9102-20d4-4a48-814b-46fd0997406a" providerId="ADAL" clId="{91213C44-CACB-41B5-B7F7-E7ACF52D8F12}" dt="2022-05-11T06:01:43.177" v="577" actId="478"/>
          <ac:graphicFrameMkLst>
            <pc:docMk/>
            <pc:sldMk cId="2924957204" sldId="421"/>
            <ac:graphicFrameMk id="3" creationId="{8F2A774B-F397-4B6B-96D1-B18C46F8317D}"/>
          </ac:graphicFrameMkLst>
        </pc:graphicFrameChg>
        <pc:graphicFrameChg chg="del">
          <ac:chgData name="Andras Kolbert" userId="36ab9102-20d4-4a48-814b-46fd0997406a" providerId="ADAL" clId="{91213C44-CACB-41B5-B7F7-E7ACF52D8F12}" dt="2022-05-11T06:01:43.177" v="577" actId="478"/>
          <ac:graphicFrameMkLst>
            <pc:docMk/>
            <pc:sldMk cId="2924957204" sldId="421"/>
            <ac:graphicFrameMk id="37" creationId="{8F368E8F-08D8-4C83-BABF-B401F267D655}"/>
          </ac:graphicFrameMkLst>
        </pc:graphicFrameChg>
        <pc:graphicFrameChg chg="del">
          <ac:chgData name="Andras Kolbert" userId="36ab9102-20d4-4a48-814b-46fd0997406a" providerId="ADAL" clId="{91213C44-CACB-41B5-B7F7-E7ACF52D8F12}" dt="2022-05-11T06:01:43.177" v="577" actId="478"/>
          <ac:graphicFrameMkLst>
            <pc:docMk/>
            <pc:sldMk cId="2924957204" sldId="421"/>
            <ac:graphicFrameMk id="83" creationId="{D75328C4-5FEB-4D83-BA31-788E529D2DFC}"/>
          </ac:graphicFrameMkLst>
        </pc:graphicFrameChg>
        <pc:graphicFrameChg chg="del modGraphic">
          <ac:chgData name="Andras Kolbert" userId="36ab9102-20d4-4a48-814b-46fd0997406a" providerId="ADAL" clId="{91213C44-CACB-41B5-B7F7-E7ACF52D8F12}" dt="2022-05-11T06:01:43.177" v="577" actId="478"/>
          <ac:graphicFrameMkLst>
            <pc:docMk/>
            <pc:sldMk cId="2924957204" sldId="421"/>
            <ac:graphicFrameMk id="105" creationId="{F0BF8F06-D05A-4245-961C-7D8838F5FA90}"/>
          </ac:graphicFrameMkLst>
        </pc:graphicFrameChg>
        <pc:picChg chg="del">
          <ac:chgData name="Andras Kolbert" userId="36ab9102-20d4-4a48-814b-46fd0997406a" providerId="ADAL" clId="{91213C44-CACB-41B5-B7F7-E7ACF52D8F12}" dt="2022-05-11T06:01:43.177" v="577" actId="478"/>
          <ac:picMkLst>
            <pc:docMk/>
            <pc:sldMk cId="2924957204" sldId="421"/>
            <ac:picMk id="38" creationId="{609CB45F-774D-4A62-B302-4C58038375A9}"/>
          </ac:picMkLst>
        </pc:picChg>
        <pc:picChg chg="del">
          <ac:chgData name="Andras Kolbert" userId="36ab9102-20d4-4a48-814b-46fd0997406a" providerId="ADAL" clId="{91213C44-CACB-41B5-B7F7-E7ACF52D8F12}" dt="2022-05-11T06:01:43.177" v="577" actId="478"/>
          <ac:picMkLst>
            <pc:docMk/>
            <pc:sldMk cId="2924957204" sldId="421"/>
            <ac:picMk id="57" creationId="{9706E253-4520-421F-8356-4AC491FE1CD1}"/>
          </ac:picMkLst>
        </pc:picChg>
        <pc:picChg chg="del">
          <ac:chgData name="Andras Kolbert" userId="36ab9102-20d4-4a48-814b-46fd0997406a" providerId="ADAL" clId="{91213C44-CACB-41B5-B7F7-E7ACF52D8F12}" dt="2022-05-11T06:01:43.177" v="577" actId="478"/>
          <ac:picMkLst>
            <pc:docMk/>
            <pc:sldMk cId="2924957204" sldId="421"/>
            <ac:picMk id="58" creationId="{AD87E130-F485-4B56-98BF-A4543233726D}"/>
          </ac:picMkLst>
        </pc:picChg>
      </pc:sldChg>
      <pc:sldChg chg="modSp new mod">
        <pc:chgData name="Andras Kolbert" userId="36ab9102-20d4-4a48-814b-46fd0997406a" providerId="ADAL" clId="{91213C44-CACB-41B5-B7F7-E7ACF52D8F12}" dt="2022-05-11T21:30:17.690" v="6221" actId="20577"/>
        <pc:sldMkLst>
          <pc:docMk/>
          <pc:sldMk cId="2310365058" sldId="422"/>
        </pc:sldMkLst>
        <pc:spChg chg="mod">
          <ac:chgData name="Andras Kolbert" userId="36ab9102-20d4-4a48-814b-46fd0997406a" providerId="ADAL" clId="{91213C44-CACB-41B5-B7F7-E7ACF52D8F12}" dt="2022-05-11T12:14:48.150" v="3325" actId="20577"/>
          <ac:spMkLst>
            <pc:docMk/>
            <pc:sldMk cId="2310365058" sldId="422"/>
            <ac:spMk id="2" creationId="{172AA146-3C5A-4599-BEA5-F63F119261BF}"/>
          </ac:spMkLst>
        </pc:spChg>
        <pc:spChg chg="mod">
          <ac:chgData name="Andras Kolbert" userId="36ab9102-20d4-4a48-814b-46fd0997406a" providerId="ADAL" clId="{91213C44-CACB-41B5-B7F7-E7ACF52D8F12}" dt="2022-05-11T14:03:27.597" v="3766" actId="20577"/>
          <ac:spMkLst>
            <pc:docMk/>
            <pc:sldMk cId="2310365058" sldId="422"/>
            <ac:spMk id="3" creationId="{00F43087-767A-47F3-A3A9-194914C294E2}"/>
          </ac:spMkLst>
        </pc:spChg>
        <pc:spChg chg="mod">
          <ac:chgData name="Andras Kolbert" userId="36ab9102-20d4-4a48-814b-46fd0997406a" providerId="ADAL" clId="{91213C44-CACB-41B5-B7F7-E7ACF52D8F12}" dt="2022-05-11T21:30:17.690" v="6221" actId="20577"/>
          <ac:spMkLst>
            <pc:docMk/>
            <pc:sldMk cId="2310365058" sldId="422"/>
            <ac:spMk id="4" creationId="{D6BAB1DE-EE12-42A8-A6C7-484CFE9F9E66}"/>
          </ac:spMkLst>
        </pc:spChg>
      </pc:sldChg>
      <pc:sldChg chg="delSp modSp add del mod">
        <pc:chgData name="Andras Kolbert" userId="36ab9102-20d4-4a48-814b-46fd0997406a" providerId="ADAL" clId="{91213C44-CACB-41B5-B7F7-E7ACF52D8F12}" dt="2022-05-11T06:01:13.799" v="561" actId="2696"/>
        <pc:sldMkLst>
          <pc:docMk/>
          <pc:sldMk cId="3845042596" sldId="439"/>
        </pc:sldMkLst>
        <pc:spChg chg="mod">
          <ac:chgData name="Andras Kolbert" userId="36ab9102-20d4-4a48-814b-46fd0997406a" providerId="ADAL" clId="{91213C44-CACB-41B5-B7F7-E7ACF52D8F12}" dt="2022-05-11T05:53:52.276" v="304"/>
          <ac:spMkLst>
            <pc:docMk/>
            <pc:sldMk cId="3845042596" sldId="439"/>
            <ac:spMk id="2" creationId="{79D0F17C-11A7-49E4-A387-1E3F1795E3FD}"/>
          </ac:spMkLst>
        </pc:spChg>
        <pc:spChg chg="mod">
          <ac:chgData name="Andras Kolbert" userId="36ab9102-20d4-4a48-814b-46fd0997406a" providerId="ADAL" clId="{91213C44-CACB-41B5-B7F7-E7ACF52D8F12}" dt="2022-05-11T05:53:25.753" v="253"/>
          <ac:spMkLst>
            <pc:docMk/>
            <pc:sldMk cId="3845042596" sldId="439"/>
            <ac:spMk id="3" creationId="{8E52FEC2-9AA1-435B-8654-B81E94410BD1}"/>
          </ac:spMkLst>
        </pc:spChg>
        <pc:spChg chg="del">
          <ac:chgData name="Andras Kolbert" userId="36ab9102-20d4-4a48-814b-46fd0997406a" providerId="ADAL" clId="{91213C44-CACB-41B5-B7F7-E7ACF52D8F12}" dt="2022-05-11T05:53:20.414" v="252" actId="478"/>
          <ac:spMkLst>
            <pc:docMk/>
            <pc:sldMk cId="3845042596" sldId="439"/>
            <ac:spMk id="46" creationId="{A2C7968E-9407-4B60-A489-153168AF4638}"/>
          </ac:spMkLst>
        </pc:spChg>
        <pc:graphicFrameChg chg="modGraphic">
          <ac:chgData name="Andras Kolbert" userId="36ab9102-20d4-4a48-814b-46fd0997406a" providerId="ADAL" clId="{91213C44-CACB-41B5-B7F7-E7ACF52D8F12}" dt="2022-05-11T05:58:15.717" v="504" actId="14734"/>
          <ac:graphicFrameMkLst>
            <pc:docMk/>
            <pc:sldMk cId="3845042596" sldId="439"/>
            <ac:graphicFrameMk id="47" creationId="{C5C7265E-AF08-421C-9312-B3BBA64AF098}"/>
          </ac:graphicFrameMkLst>
        </pc:graphicFrameChg>
        <pc:picChg chg="del">
          <ac:chgData name="Andras Kolbert" userId="36ab9102-20d4-4a48-814b-46fd0997406a" providerId="ADAL" clId="{91213C44-CACB-41B5-B7F7-E7ACF52D8F12}" dt="2022-05-11T05:53:19.628" v="251" actId="478"/>
          <ac:picMkLst>
            <pc:docMk/>
            <pc:sldMk cId="3845042596" sldId="439"/>
            <ac:picMk id="45" creationId="{896EE1B7-95F9-46BF-B039-D8610BA2B6F8}"/>
          </ac:picMkLst>
        </pc:picChg>
      </pc:sldChg>
      <pc:sldChg chg="addSp delSp modSp add mod ord addCm delCm">
        <pc:chgData name="Andras Kolbert" userId="36ab9102-20d4-4a48-814b-46fd0997406a" providerId="ADAL" clId="{91213C44-CACB-41B5-B7F7-E7ACF52D8F12}" dt="2022-05-11T21:28:04.107" v="6172" actId="1592"/>
        <pc:sldMkLst>
          <pc:docMk/>
          <pc:sldMk cId="716046561" sldId="440"/>
        </pc:sldMkLst>
        <pc:spChg chg="mod">
          <ac:chgData name="Andras Kolbert" userId="36ab9102-20d4-4a48-814b-46fd0997406a" providerId="ADAL" clId="{91213C44-CACB-41B5-B7F7-E7ACF52D8F12}" dt="2022-05-11T14:05:34.543" v="3857" actId="20577"/>
          <ac:spMkLst>
            <pc:docMk/>
            <pc:sldMk cId="716046561" sldId="440"/>
            <ac:spMk id="2" creationId="{79D0F17C-11A7-49E4-A387-1E3F1795E3FD}"/>
          </ac:spMkLst>
        </pc:spChg>
        <pc:spChg chg="mod">
          <ac:chgData name="Andras Kolbert" userId="36ab9102-20d4-4a48-814b-46fd0997406a" providerId="ADAL" clId="{91213C44-CACB-41B5-B7F7-E7ACF52D8F12}" dt="2022-05-11T14:03:34.838" v="3773" actId="20577"/>
          <ac:spMkLst>
            <pc:docMk/>
            <pc:sldMk cId="716046561" sldId="440"/>
            <ac:spMk id="3" creationId="{8E52FEC2-9AA1-435B-8654-B81E94410BD1}"/>
          </ac:spMkLst>
        </pc:spChg>
        <pc:spChg chg="add mod">
          <ac:chgData name="Andras Kolbert" userId="36ab9102-20d4-4a48-814b-46fd0997406a" providerId="ADAL" clId="{91213C44-CACB-41B5-B7F7-E7ACF52D8F12}" dt="2022-05-11T14:14:29.900" v="3972" actId="14100"/>
          <ac:spMkLst>
            <pc:docMk/>
            <pc:sldMk cId="716046561" sldId="440"/>
            <ac:spMk id="4" creationId="{B9C6BFA5-A783-477A-B82E-DA23E4D6517D}"/>
          </ac:spMkLst>
        </pc:spChg>
        <pc:spChg chg="mod">
          <ac:chgData name="Andras Kolbert" userId="36ab9102-20d4-4a48-814b-46fd0997406a" providerId="ADAL" clId="{91213C44-CACB-41B5-B7F7-E7ACF52D8F12}" dt="2022-05-11T14:15:16.142" v="3990" actId="1076"/>
          <ac:spMkLst>
            <pc:docMk/>
            <pc:sldMk cId="716046561" sldId="440"/>
            <ac:spMk id="5" creationId="{81BE0032-0C78-4CCD-8FF9-249C5AA59AAC}"/>
          </ac:spMkLst>
        </pc:spChg>
        <pc:spChg chg="add mod">
          <ac:chgData name="Andras Kolbert" userId="36ab9102-20d4-4a48-814b-46fd0997406a" providerId="ADAL" clId="{91213C44-CACB-41B5-B7F7-E7ACF52D8F12}" dt="2022-05-11T14:14:57.630" v="3987" actId="207"/>
          <ac:spMkLst>
            <pc:docMk/>
            <pc:sldMk cId="716046561" sldId="440"/>
            <ac:spMk id="6" creationId="{07A7278D-71A7-4C30-9C30-E31A5AB4BF89}"/>
          </ac:spMkLst>
        </pc:spChg>
        <pc:spChg chg="add del mod">
          <ac:chgData name="Andras Kolbert" userId="36ab9102-20d4-4a48-814b-46fd0997406a" providerId="ADAL" clId="{91213C44-CACB-41B5-B7F7-E7ACF52D8F12}" dt="2022-05-11T14:06:52.242" v="3882"/>
          <ac:spMkLst>
            <pc:docMk/>
            <pc:sldMk cId="716046561" sldId="440"/>
            <ac:spMk id="20" creationId="{6E98A918-E7DB-4A12-ACAC-098BF7C855D5}"/>
          </ac:spMkLst>
        </pc:spChg>
        <pc:spChg chg="add del mod">
          <ac:chgData name="Andras Kolbert" userId="36ab9102-20d4-4a48-814b-46fd0997406a" providerId="ADAL" clId="{91213C44-CACB-41B5-B7F7-E7ACF52D8F12}" dt="2022-05-11T14:06:52.242" v="3882"/>
          <ac:spMkLst>
            <pc:docMk/>
            <pc:sldMk cId="716046561" sldId="440"/>
            <ac:spMk id="21" creationId="{3099E0D2-AFD4-4D4D-BD8F-2301BB01EE86}"/>
          </ac:spMkLst>
        </pc:spChg>
        <pc:spChg chg="add del mod">
          <ac:chgData name="Andras Kolbert" userId="36ab9102-20d4-4a48-814b-46fd0997406a" providerId="ADAL" clId="{91213C44-CACB-41B5-B7F7-E7ACF52D8F12}" dt="2022-05-11T14:06:52.242" v="3882"/>
          <ac:spMkLst>
            <pc:docMk/>
            <pc:sldMk cId="716046561" sldId="440"/>
            <ac:spMk id="22" creationId="{B9EE7E5C-0D4B-4A4C-8E40-5AF739B3406C}"/>
          </ac:spMkLst>
        </pc:spChg>
        <pc:spChg chg="add del mod">
          <ac:chgData name="Andras Kolbert" userId="36ab9102-20d4-4a48-814b-46fd0997406a" providerId="ADAL" clId="{91213C44-CACB-41B5-B7F7-E7ACF52D8F12}" dt="2022-05-11T14:06:52.242" v="3882"/>
          <ac:spMkLst>
            <pc:docMk/>
            <pc:sldMk cId="716046561" sldId="440"/>
            <ac:spMk id="23" creationId="{05DCBAB9-8EE9-42A7-9DF9-5C230C2361D5}"/>
          </ac:spMkLst>
        </pc:spChg>
        <pc:spChg chg="add del mod">
          <ac:chgData name="Andras Kolbert" userId="36ab9102-20d4-4a48-814b-46fd0997406a" providerId="ADAL" clId="{91213C44-CACB-41B5-B7F7-E7ACF52D8F12}" dt="2022-05-11T14:06:52.242" v="3882"/>
          <ac:spMkLst>
            <pc:docMk/>
            <pc:sldMk cId="716046561" sldId="440"/>
            <ac:spMk id="30" creationId="{4D03523B-FBA4-49D9-AD11-84C303C18697}"/>
          </ac:spMkLst>
        </pc:spChg>
        <pc:spChg chg="add del mod">
          <ac:chgData name="Andras Kolbert" userId="36ab9102-20d4-4a48-814b-46fd0997406a" providerId="ADAL" clId="{91213C44-CACB-41B5-B7F7-E7ACF52D8F12}" dt="2022-05-11T14:06:52.242" v="3882"/>
          <ac:spMkLst>
            <pc:docMk/>
            <pc:sldMk cId="716046561" sldId="440"/>
            <ac:spMk id="31" creationId="{363425F3-588E-49BD-AFA9-5F6A9B349D89}"/>
          </ac:spMkLst>
        </pc:spChg>
        <pc:spChg chg="add del mod">
          <ac:chgData name="Andras Kolbert" userId="36ab9102-20d4-4a48-814b-46fd0997406a" providerId="ADAL" clId="{91213C44-CACB-41B5-B7F7-E7ACF52D8F12}" dt="2022-05-11T14:06:52.242" v="3882"/>
          <ac:spMkLst>
            <pc:docMk/>
            <pc:sldMk cId="716046561" sldId="440"/>
            <ac:spMk id="32" creationId="{82BD1B4F-0D1C-449D-86E7-06C758B0DC2C}"/>
          </ac:spMkLst>
        </pc:spChg>
        <pc:spChg chg="add del mod">
          <ac:chgData name="Andras Kolbert" userId="36ab9102-20d4-4a48-814b-46fd0997406a" providerId="ADAL" clId="{91213C44-CACB-41B5-B7F7-E7ACF52D8F12}" dt="2022-05-11T14:06:52.242" v="3882"/>
          <ac:spMkLst>
            <pc:docMk/>
            <pc:sldMk cId="716046561" sldId="440"/>
            <ac:spMk id="33" creationId="{5F77FC06-2556-412A-905D-884A0BD9A2CA}"/>
          </ac:spMkLst>
        </pc:spChg>
        <pc:spChg chg="add del mod">
          <ac:chgData name="Andras Kolbert" userId="36ab9102-20d4-4a48-814b-46fd0997406a" providerId="ADAL" clId="{91213C44-CACB-41B5-B7F7-E7ACF52D8F12}" dt="2022-05-11T14:06:52.242" v="3882"/>
          <ac:spMkLst>
            <pc:docMk/>
            <pc:sldMk cId="716046561" sldId="440"/>
            <ac:spMk id="34" creationId="{785D323F-2036-4502-B807-19A5EC7D95AD}"/>
          </ac:spMkLst>
        </pc:spChg>
        <pc:spChg chg="add del mod">
          <ac:chgData name="Andras Kolbert" userId="36ab9102-20d4-4a48-814b-46fd0997406a" providerId="ADAL" clId="{91213C44-CACB-41B5-B7F7-E7ACF52D8F12}" dt="2022-05-11T14:06:52.242" v="3882"/>
          <ac:spMkLst>
            <pc:docMk/>
            <pc:sldMk cId="716046561" sldId="440"/>
            <ac:spMk id="35" creationId="{EFA621AC-1C94-4F6F-B4A5-9CA8DFDDF91A}"/>
          </ac:spMkLst>
        </pc:spChg>
        <pc:spChg chg="add del mod">
          <ac:chgData name="Andras Kolbert" userId="36ab9102-20d4-4a48-814b-46fd0997406a" providerId="ADAL" clId="{91213C44-CACB-41B5-B7F7-E7ACF52D8F12}" dt="2022-05-11T14:06:52.242" v="3882"/>
          <ac:spMkLst>
            <pc:docMk/>
            <pc:sldMk cId="716046561" sldId="440"/>
            <ac:spMk id="36" creationId="{F55C0595-BF63-424A-93B1-CD3CB547C006}"/>
          </ac:spMkLst>
        </pc:spChg>
        <pc:spChg chg="add del mod">
          <ac:chgData name="Andras Kolbert" userId="36ab9102-20d4-4a48-814b-46fd0997406a" providerId="ADAL" clId="{91213C44-CACB-41B5-B7F7-E7ACF52D8F12}" dt="2022-05-11T14:06:52.242" v="3882"/>
          <ac:spMkLst>
            <pc:docMk/>
            <pc:sldMk cId="716046561" sldId="440"/>
            <ac:spMk id="37" creationId="{FBC35FE4-B600-4DFD-8B4C-B67805EE933A}"/>
          </ac:spMkLst>
        </pc:spChg>
        <pc:spChg chg="del">
          <ac:chgData name="Andras Kolbert" userId="36ab9102-20d4-4a48-814b-46fd0997406a" providerId="ADAL" clId="{91213C44-CACB-41B5-B7F7-E7ACF52D8F12}" dt="2022-05-11T06:07:07.832" v="706" actId="478"/>
          <ac:spMkLst>
            <pc:docMk/>
            <pc:sldMk cId="716046561" sldId="440"/>
            <ac:spMk id="46" creationId="{A2C7968E-9407-4B60-A489-153168AF4638}"/>
          </ac:spMkLst>
        </pc:spChg>
        <pc:spChg chg="mod">
          <ac:chgData name="Andras Kolbert" userId="36ab9102-20d4-4a48-814b-46fd0997406a" providerId="ADAL" clId="{91213C44-CACB-41B5-B7F7-E7ACF52D8F12}" dt="2022-05-11T14:10:11.280" v="3942" actId="1076"/>
          <ac:spMkLst>
            <pc:docMk/>
            <pc:sldMk cId="716046561" sldId="440"/>
            <ac:spMk id="49" creationId="{8A254201-0E79-403D-9A41-3D2743051C6E}"/>
          </ac:spMkLst>
        </pc:spChg>
        <pc:spChg chg="mod">
          <ac:chgData name="Andras Kolbert" userId="36ab9102-20d4-4a48-814b-46fd0997406a" providerId="ADAL" clId="{91213C44-CACB-41B5-B7F7-E7ACF52D8F12}" dt="2022-05-11T14:12:32.112" v="3968" actId="14100"/>
          <ac:spMkLst>
            <pc:docMk/>
            <pc:sldMk cId="716046561" sldId="440"/>
            <ac:spMk id="50" creationId="{A69BCD78-F265-4E19-AAB3-86703DDAA6AA}"/>
          </ac:spMkLst>
        </pc:spChg>
        <pc:spChg chg="mod">
          <ac:chgData name="Andras Kolbert" userId="36ab9102-20d4-4a48-814b-46fd0997406a" providerId="ADAL" clId="{91213C44-CACB-41B5-B7F7-E7ACF52D8F12}" dt="2022-05-11T14:10:18.748" v="3944" actId="1076"/>
          <ac:spMkLst>
            <pc:docMk/>
            <pc:sldMk cId="716046561" sldId="440"/>
            <ac:spMk id="52" creationId="{BCEF0530-05CD-46ED-B389-4B6997209729}"/>
          </ac:spMkLst>
        </pc:spChg>
        <pc:spChg chg="mod">
          <ac:chgData name="Andras Kolbert" userId="36ab9102-20d4-4a48-814b-46fd0997406a" providerId="ADAL" clId="{91213C44-CACB-41B5-B7F7-E7ACF52D8F12}" dt="2022-05-11T14:12:28.781" v="3967" actId="14100"/>
          <ac:spMkLst>
            <pc:docMk/>
            <pc:sldMk cId="716046561" sldId="440"/>
            <ac:spMk id="53" creationId="{6A174C4C-228D-4EC3-AF9A-5421979E8583}"/>
          </ac:spMkLst>
        </pc:spChg>
        <pc:spChg chg="add mod">
          <ac:chgData name="Andras Kolbert" userId="36ab9102-20d4-4a48-814b-46fd0997406a" providerId="ADAL" clId="{91213C44-CACB-41B5-B7F7-E7ACF52D8F12}" dt="2022-05-11T14:11:46.228" v="3966" actId="1076"/>
          <ac:spMkLst>
            <pc:docMk/>
            <pc:sldMk cId="716046561" sldId="440"/>
            <ac:spMk id="55" creationId="{49992341-2C3A-4C74-81A7-49E5CF5F1AB4}"/>
          </ac:spMkLst>
        </pc:spChg>
        <pc:spChg chg="add mod">
          <ac:chgData name="Andras Kolbert" userId="36ab9102-20d4-4a48-814b-46fd0997406a" providerId="ADAL" clId="{91213C44-CACB-41B5-B7F7-E7ACF52D8F12}" dt="2022-05-11T14:11:46.228" v="3966" actId="1076"/>
          <ac:spMkLst>
            <pc:docMk/>
            <pc:sldMk cId="716046561" sldId="440"/>
            <ac:spMk id="56" creationId="{A0CE0AC6-DCBD-488B-BFE5-AA3A7BA70B90}"/>
          </ac:spMkLst>
        </pc:spChg>
        <pc:spChg chg="add mod">
          <ac:chgData name="Andras Kolbert" userId="36ab9102-20d4-4a48-814b-46fd0997406a" providerId="ADAL" clId="{91213C44-CACB-41B5-B7F7-E7ACF52D8F12}" dt="2022-05-11T14:11:46.228" v="3966" actId="1076"/>
          <ac:spMkLst>
            <pc:docMk/>
            <pc:sldMk cId="716046561" sldId="440"/>
            <ac:spMk id="57" creationId="{70325BB9-100C-4B1C-BEFE-5F2CA4C0419D}"/>
          </ac:spMkLst>
        </pc:spChg>
        <pc:spChg chg="add mod">
          <ac:chgData name="Andras Kolbert" userId="36ab9102-20d4-4a48-814b-46fd0997406a" providerId="ADAL" clId="{91213C44-CACB-41B5-B7F7-E7ACF52D8F12}" dt="2022-05-11T14:11:46.228" v="3966" actId="1076"/>
          <ac:spMkLst>
            <pc:docMk/>
            <pc:sldMk cId="716046561" sldId="440"/>
            <ac:spMk id="58" creationId="{4743B721-405C-4387-AF3A-0497E2EFE0DC}"/>
          </ac:spMkLst>
        </pc:spChg>
        <pc:spChg chg="add mod">
          <ac:chgData name="Andras Kolbert" userId="36ab9102-20d4-4a48-814b-46fd0997406a" providerId="ADAL" clId="{91213C44-CACB-41B5-B7F7-E7ACF52D8F12}" dt="2022-05-11T14:11:46.228" v="3966" actId="1076"/>
          <ac:spMkLst>
            <pc:docMk/>
            <pc:sldMk cId="716046561" sldId="440"/>
            <ac:spMk id="65" creationId="{4776E046-9E62-4EAE-BE8D-C313F4029E78}"/>
          </ac:spMkLst>
        </pc:spChg>
        <pc:spChg chg="add mod">
          <ac:chgData name="Andras Kolbert" userId="36ab9102-20d4-4a48-814b-46fd0997406a" providerId="ADAL" clId="{91213C44-CACB-41B5-B7F7-E7ACF52D8F12}" dt="2022-05-11T14:11:46.228" v="3966" actId="1076"/>
          <ac:spMkLst>
            <pc:docMk/>
            <pc:sldMk cId="716046561" sldId="440"/>
            <ac:spMk id="66" creationId="{1BC65B79-C17B-4532-BD2D-0D09727B3050}"/>
          </ac:spMkLst>
        </pc:spChg>
        <pc:spChg chg="add mod">
          <ac:chgData name="Andras Kolbert" userId="36ab9102-20d4-4a48-814b-46fd0997406a" providerId="ADAL" clId="{91213C44-CACB-41B5-B7F7-E7ACF52D8F12}" dt="2022-05-11T14:11:46.228" v="3966" actId="1076"/>
          <ac:spMkLst>
            <pc:docMk/>
            <pc:sldMk cId="716046561" sldId="440"/>
            <ac:spMk id="67" creationId="{B58B3211-EFC1-4D00-8167-496920CFC3FA}"/>
          </ac:spMkLst>
        </pc:spChg>
        <pc:spChg chg="add mod">
          <ac:chgData name="Andras Kolbert" userId="36ab9102-20d4-4a48-814b-46fd0997406a" providerId="ADAL" clId="{91213C44-CACB-41B5-B7F7-E7ACF52D8F12}" dt="2022-05-11T14:11:46.228" v="3966" actId="1076"/>
          <ac:spMkLst>
            <pc:docMk/>
            <pc:sldMk cId="716046561" sldId="440"/>
            <ac:spMk id="68" creationId="{9DB6CBD2-EC90-4351-ABA3-7076A3971208}"/>
          </ac:spMkLst>
        </pc:spChg>
        <pc:spChg chg="add mod">
          <ac:chgData name="Andras Kolbert" userId="36ab9102-20d4-4a48-814b-46fd0997406a" providerId="ADAL" clId="{91213C44-CACB-41B5-B7F7-E7ACF52D8F12}" dt="2022-05-11T14:11:46.228" v="3966" actId="1076"/>
          <ac:spMkLst>
            <pc:docMk/>
            <pc:sldMk cId="716046561" sldId="440"/>
            <ac:spMk id="69" creationId="{8DF117B9-3216-416E-AB26-CB8C4CDBE8B3}"/>
          </ac:spMkLst>
        </pc:spChg>
        <pc:spChg chg="add mod">
          <ac:chgData name="Andras Kolbert" userId="36ab9102-20d4-4a48-814b-46fd0997406a" providerId="ADAL" clId="{91213C44-CACB-41B5-B7F7-E7ACF52D8F12}" dt="2022-05-11T14:11:46.228" v="3966" actId="1076"/>
          <ac:spMkLst>
            <pc:docMk/>
            <pc:sldMk cId="716046561" sldId="440"/>
            <ac:spMk id="70" creationId="{C7BCCF55-ADA4-40F8-BF1A-2A7F1120D026}"/>
          </ac:spMkLst>
        </pc:spChg>
        <pc:spChg chg="add mod">
          <ac:chgData name="Andras Kolbert" userId="36ab9102-20d4-4a48-814b-46fd0997406a" providerId="ADAL" clId="{91213C44-CACB-41B5-B7F7-E7ACF52D8F12}" dt="2022-05-11T14:11:46.228" v="3966" actId="1076"/>
          <ac:spMkLst>
            <pc:docMk/>
            <pc:sldMk cId="716046561" sldId="440"/>
            <ac:spMk id="71" creationId="{5B19A11B-F0A1-4B50-8D8F-CCCF2805BB65}"/>
          </ac:spMkLst>
        </pc:spChg>
        <pc:spChg chg="add mod">
          <ac:chgData name="Andras Kolbert" userId="36ab9102-20d4-4a48-814b-46fd0997406a" providerId="ADAL" clId="{91213C44-CACB-41B5-B7F7-E7ACF52D8F12}" dt="2022-05-11T14:11:46.228" v="3966" actId="1076"/>
          <ac:spMkLst>
            <pc:docMk/>
            <pc:sldMk cId="716046561" sldId="440"/>
            <ac:spMk id="72" creationId="{1D775F59-0939-470E-BAEA-D4A98C1B16F2}"/>
          </ac:spMkLst>
        </pc:spChg>
        <pc:grpChg chg="add del mod">
          <ac:chgData name="Andras Kolbert" userId="36ab9102-20d4-4a48-814b-46fd0997406a" providerId="ADAL" clId="{91213C44-CACB-41B5-B7F7-E7ACF52D8F12}" dt="2022-05-11T14:06:52.242" v="3882"/>
          <ac:grpSpMkLst>
            <pc:docMk/>
            <pc:sldMk cId="716046561" sldId="440"/>
            <ac:grpSpMk id="27" creationId="{1B904B7B-3CB4-47C9-AF88-E50C94A93B71}"/>
          </ac:grpSpMkLst>
        </pc:grpChg>
        <pc:grpChg chg="add del mod">
          <ac:chgData name="Andras Kolbert" userId="36ab9102-20d4-4a48-814b-46fd0997406a" providerId="ADAL" clId="{91213C44-CACB-41B5-B7F7-E7ACF52D8F12}" dt="2022-05-11T14:06:52.242" v="3882"/>
          <ac:grpSpMkLst>
            <pc:docMk/>
            <pc:sldMk cId="716046561" sldId="440"/>
            <ac:grpSpMk id="38" creationId="{98959E1D-98B4-453E-BA1C-755776521168}"/>
          </ac:grpSpMkLst>
        </pc:grpChg>
        <pc:grpChg chg="add mod">
          <ac:chgData name="Andras Kolbert" userId="36ab9102-20d4-4a48-814b-46fd0997406a" providerId="ADAL" clId="{91213C44-CACB-41B5-B7F7-E7ACF52D8F12}" dt="2022-05-11T14:11:46.228" v="3966" actId="1076"/>
          <ac:grpSpMkLst>
            <pc:docMk/>
            <pc:sldMk cId="716046561" sldId="440"/>
            <ac:grpSpMk id="62" creationId="{5267B407-B4E0-408A-BA6C-BEF1BF1B9330}"/>
          </ac:grpSpMkLst>
        </pc:grpChg>
        <pc:grpChg chg="add mod">
          <ac:chgData name="Andras Kolbert" userId="36ab9102-20d4-4a48-814b-46fd0997406a" providerId="ADAL" clId="{91213C44-CACB-41B5-B7F7-E7ACF52D8F12}" dt="2022-05-11T14:11:46.228" v="3966" actId="1076"/>
          <ac:grpSpMkLst>
            <pc:docMk/>
            <pc:sldMk cId="716046561" sldId="440"/>
            <ac:grpSpMk id="73" creationId="{624E406E-4B73-436D-B6C7-1FB8BE588046}"/>
          </ac:grpSpMkLst>
        </pc:grpChg>
        <pc:graphicFrameChg chg="add del mod">
          <ac:chgData name="Andras Kolbert" userId="36ab9102-20d4-4a48-814b-46fd0997406a" providerId="ADAL" clId="{91213C44-CACB-41B5-B7F7-E7ACF52D8F12}" dt="2022-05-11T14:06:52.242" v="3882"/>
          <ac:graphicFrameMkLst>
            <pc:docMk/>
            <pc:sldMk cId="716046561" sldId="440"/>
            <ac:graphicFrameMk id="12" creationId="{22D8D1B1-4F60-40DA-B935-B916193DC02D}"/>
          </ac:graphicFrameMkLst>
        </pc:graphicFrameChg>
        <pc:graphicFrameChg chg="add del mod">
          <ac:chgData name="Andras Kolbert" userId="36ab9102-20d4-4a48-814b-46fd0997406a" providerId="ADAL" clId="{91213C44-CACB-41B5-B7F7-E7ACF52D8F12}" dt="2022-05-11T14:06:52.242" v="3882"/>
          <ac:graphicFrameMkLst>
            <pc:docMk/>
            <pc:sldMk cId="716046561" sldId="440"/>
            <ac:graphicFrameMk id="13" creationId="{C8D8BCC3-B873-44D1-8805-544A4AFE61F3}"/>
          </ac:graphicFrameMkLst>
        </pc:graphicFrameChg>
        <pc:graphicFrameChg chg="add mod">
          <ac:chgData name="Andras Kolbert" userId="36ab9102-20d4-4a48-814b-46fd0997406a" providerId="ADAL" clId="{91213C44-CACB-41B5-B7F7-E7ACF52D8F12}" dt="2022-05-11T14:11:46.228" v="3966" actId="1076"/>
          <ac:graphicFrameMkLst>
            <pc:docMk/>
            <pc:sldMk cId="716046561" sldId="440"/>
            <ac:graphicFrameMk id="41" creationId="{882592D9-B1E3-43ED-910D-4D5345786544}"/>
          </ac:graphicFrameMkLst>
        </pc:graphicFrameChg>
        <pc:graphicFrameChg chg="add mod">
          <ac:chgData name="Andras Kolbert" userId="36ab9102-20d4-4a48-814b-46fd0997406a" providerId="ADAL" clId="{91213C44-CACB-41B5-B7F7-E7ACF52D8F12}" dt="2022-05-11T14:11:46.228" v="3966" actId="1076"/>
          <ac:graphicFrameMkLst>
            <pc:docMk/>
            <pc:sldMk cId="716046561" sldId="440"/>
            <ac:graphicFrameMk id="42" creationId="{8F4D5D5A-31A3-472D-AB4A-E6FBC5AF2177}"/>
          </ac:graphicFrameMkLst>
        </pc:graphicFrameChg>
        <pc:graphicFrameChg chg="add mod modGraphic">
          <ac:chgData name="Andras Kolbert" userId="36ab9102-20d4-4a48-814b-46fd0997406a" providerId="ADAL" clId="{91213C44-CACB-41B5-B7F7-E7ACF52D8F12}" dt="2022-05-11T14:15:33.081" v="3999" actId="6549"/>
          <ac:graphicFrameMkLst>
            <pc:docMk/>
            <pc:sldMk cId="716046561" sldId="440"/>
            <ac:graphicFrameMk id="76" creationId="{5EC790C7-B80B-4953-A045-6273F4E820E8}"/>
          </ac:graphicFrameMkLst>
        </pc:graphicFrameChg>
        <pc:picChg chg="del">
          <ac:chgData name="Andras Kolbert" userId="36ab9102-20d4-4a48-814b-46fd0997406a" providerId="ADAL" clId="{91213C44-CACB-41B5-B7F7-E7ACF52D8F12}" dt="2022-05-11T06:07:05.355" v="704" actId="478"/>
          <ac:picMkLst>
            <pc:docMk/>
            <pc:sldMk cId="716046561" sldId="440"/>
            <ac:picMk id="10" creationId="{1BC0BC84-ED53-4C1F-B636-3037BB2443E8}"/>
          </ac:picMkLst>
        </pc:picChg>
        <pc:picChg chg="del">
          <ac:chgData name="Andras Kolbert" userId="36ab9102-20d4-4a48-814b-46fd0997406a" providerId="ADAL" clId="{91213C44-CACB-41B5-B7F7-E7ACF52D8F12}" dt="2022-05-11T06:07:07.287" v="705" actId="478"/>
          <ac:picMkLst>
            <pc:docMk/>
            <pc:sldMk cId="716046561" sldId="440"/>
            <ac:picMk id="45" creationId="{896EE1B7-95F9-46BF-B039-D8610BA2B6F8}"/>
          </ac:picMkLst>
        </pc:picChg>
        <pc:cxnChg chg="add del mod">
          <ac:chgData name="Andras Kolbert" userId="36ab9102-20d4-4a48-814b-46fd0997406a" providerId="ADAL" clId="{91213C44-CACB-41B5-B7F7-E7ACF52D8F12}" dt="2022-05-11T14:06:52.242" v="3882"/>
          <ac:cxnSpMkLst>
            <pc:docMk/>
            <pc:sldMk cId="716046561" sldId="440"/>
            <ac:cxnSpMk id="14" creationId="{ECE6375A-EBA3-40EE-8B6C-439177CA7BE7}"/>
          </ac:cxnSpMkLst>
        </pc:cxnChg>
        <pc:cxnChg chg="add del mod">
          <ac:chgData name="Andras Kolbert" userId="36ab9102-20d4-4a48-814b-46fd0997406a" providerId="ADAL" clId="{91213C44-CACB-41B5-B7F7-E7ACF52D8F12}" dt="2022-05-11T14:06:52.242" v="3882"/>
          <ac:cxnSpMkLst>
            <pc:docMk/>
            <pc:sldMk cId="716046561" sldId="440"/>
            <ac:cxnSpMk id="15" creationId="{4542CDAE-DDA5-412A-A4A0-A53564A446A8}"/>
          </ac:cxnSpMkLst>
        </pc:cxnChg>
        <pc:cxnChg chg="add del mod">
          <ac:chgData name="Andras Kolbert" userId="36ab9102-20d4-4a48-814b-46fd0997406a" providerId="ADAL" clId="{91213C44-CACB-41B5-B7F7-E7ACF52D8F12}" dt="2022-05-11T14:06:52.242" v="3882"/>
          <ac:cxnSpMkLst>
            <pc:docMk/>
            <pc:sldMk cId="716046561" sldId="440"/>
            <ac:cxnSpMk id="16" creationId="{D05AE62B-E194-4D7E-AC27-C6CD0E58235A}"/>
          </ac:cxnSpMkLst>
        </pc:cxnChg>
        <pc:cxnChg chg="add del mod">
          <ac:chgData name="Andras Kolbert" userId="36ab9102-20d4-4a48-814b-46fd0997406a" providerId="ADAL" clId="{91213C44-CACB-41B5-B7F7-E7ACF52D8F12}" dt="2022-05-11T14:06:52.242" v="3882"/>
          <ac:cxnSpMkLst>
            <pc:docMk/>
            <pc:sldMk cId="716046561" sldId="440"/>
            <ac:cxnSpMk id="17" creationId="{C3B8FE3A-6391-4DEF-B7CA-2BA98F7D2557}"/>
          </ac:cxnSpMkLst>
        </pc:cxnChg>
        <pc:cxnChg chg="add del mod">
          <ac:chgData name="Andras Kolbert" userId="36ab9102-20d4-4a48-814b-46fd0997406a" providerId="ADAL" clId="{91213C44-CACB-41B5-B7F7-E7ACF52D8F12}" dt="2022-05-11T14:06:52.242" v="3882"/>
          <ac:cxnSpMkLst>
            <pc:docMk/>
            <pc:sldMk cId="716046561" sldId="440"/>
            <ac:cxnSpMk id="18" creationId="{5D47A048-D2CF-49B1-B178-345D17EA9865}"/>
          </ac:cxnSpMkLst>
        </pc:cxnChg>
        <pc:cxnChg chg="add del mod">
          <ac:chgData name="Andras Kolbert" userId="36ab9102-20d4-4a48-814b-46fd0997406a" providerId="ADAL" clId="{91213C44-CACB-41B5-B7F7-E7ACF52D8F12}" dt="2022-05-11T14:06:52.242" v="3882"/>
          <ac:cxnSpMkLst>
            <pc:docMk/>
            <pc:sldMk cId="716046561" sldId="440"/>
            <ac:cxnSpMk id="19" creationId="{6AF7F9E4-FB0B-4844-966C-B9B5AB80B1D9}"/>
          </ac:cxnSpMkLst>
        </pc:cxnChg>
        <pc:cxnChg chg="add del mod">
          <ac:chgData name="Andras Kolbert" userId="36ab9102-20d4-4a48-814b-46fd0997406a" providerId="ADAL" clId="{91213C44-CACB-41B5-B7F7-E7ACF52D8F12}" dt="2022-05-11T14:06:52.242" v="3882"/>
          <ac:cxnSpMkLst>
            <pc:docMk/>
            <pc:sldMk cId="716046561" sldId="440"/>
            <ac:cxnSpMk id="24" creationId="{15AB1661-7A52-4715-BEE2-C03092BE595E}"/>
          </ac:cxnSpMkLst>
        </pc:cxnChg>
        <pc:cxnChg chg="add del mod">
          <ac:chgData name="Andras Kolbert" userId="36ab9102-20d4-4a48-814b-46fd0997406a" providerId="ADAL" clId="{91213C44-CACB-41B5-B7F7-E7ACF52D8F12}" dt="2022-05-11T14:06:52.242" v="3882"/>
          <ac:cxnSpMkLst>
            <pc:docMk/>
            <pc:sldMk cId="716046561" sldId="440"/>
            <ac:cxnSpMk id="25" creationId="{6D408D62-3723-40B4-92F1-EFF50CA0EBA1}"/>
          </ac:cxnSpMkLst>
        </pc:cxnChg>
        <pc:cxnChg chg="add del mod">
          <ac:chgData name="Andras Kolbert" userId="36ab9102-20d4-4a48-814b-46fd0997406a" providerId="ADAL" clId="{91213C44-CACB-41B5-B7F7-E7ACF52D8F12}" dt="2022-05-11T14:06:52.242" v="3882"/>
          <ac:cxnSpMkLst>
            <pc:docMk/>
            <pc:sldMk cId="716046561" sldId="440"/>
            <ac:cxnSpMk id="26" creationId="{A5BC5950-AA07-4153-8E51-7CACB823A915}"/>
          </ac:cxnSpMkLst>
        </pc:cxnChg>
        <pc:cxnChg chg="mod">
          <ac:chgData name="Andras Kolbert" userId="36ab9102-20d4-4a48-814b-46fd0997406a" providerId="ADAL" clId="{91213C44-CACB-41B5-B7F7-E7ACF52D8F12}" dt="2022-05-11T14:06:47.754" v="3881"/>
          <ac:cxnSpMkLst>
            <pc:docMk/>
            <pc:sldMk cId="716046561" sldId="440"/>
            <ac:cxnSpMk id="28" creationId="{1C6378B6-0E01-46E8-AD37-BE57A5D2F92A}"/>
          </ac:cxnSpMkLst>
        </pc:cxnChg>
        <pc:cxnChg chg="mod">
          <ac:chgData name="Andras Kolbert" userId="36ab9102-20d4-4a48-814b-46fd0997406a" providerId="ADAL" clId="{91213C44-CACB-41B5-B7F7-E7ACF52D8F12}" dt="2022-05-11T14:06:47.754" v="3881"/>
          <ac:cxnSpMkLst>
            <pc:docMk/>
            <pc:sldMk cId="716046561" sldId="440"/>
            <ac:cxnSpMk id="29" creationId="{F2884402-BBF7-49BC-A311-B93FE980BCA9}"/>
          </ac:cxnSpMkLst>
        </pc:cxnChg>
        <pc:cxnChg chg="mod">
          <ac:chgData name="Andras Kolbert" userId="36ab9102-20d4-4a48-814b-46fd0997406a" providerId="ADAL" clId="{91213C44-CACB-41B5-B7F7-E7ACF52D8F12}" dt="2022-05-11T14:06:47.754" v="3881"/>
          <ac:cxnSpMkLst>
            <pc:docMk/>
            <pc:sldMk cId="716046561" sldId="440"/>
            <ac:cxnSpMk id="39" creationId="{9996B846-940F-486C-AF5C-1852264D2566}"/>
          </ac:cxnSpMkLst>
        </pc:cxnChg>
        <pc:cxnChg chg="mod">
          <ac:chgData name="Andras Kolbert" userId="36ab9102-20d4-4a48-814b-46fd0997406a" providerId="ADAL" clId="{91213C44-CACB-41B5-B7F7-E7ACF52D8F12}" dt="2022-05-11T14:06:47.754" v="3881"/>
          <ac:cxnSpMkLst>
            <pc:docMk/>
            <pc:sldMk cId="716046561" sldId="440"/>
            <ac:cxnSpMk id="40" creationId="{8C7144F2-BAD8-4938-AD0D-1A59098ACEFE}"/>
          </ac:cxnSpMkLst>
        </pc:cxnChg>
        <pc:cxnChg chg="add mod">
          <ac:chgData name="Andras Kolbert" userId="36ab9102-20d4-4a48-814b-46fd0997406a" providerId="ADAL" clId="{91213C44-CACB-41B5-B7F7-E7ACF52D8F12}" dt="2022-05-11T14:11:46.228" v="3966" actId="1076"/>
          <ac:cxnSpMkLst>
            <pc:docMk/>
            <pc:sldMk cId="716046561" sldId="440"/>
            <ac:cxnSpMk id="43" creationId="{7488B3B8-8418-40FB-9757-F9C24D705D80}"/>
          </ac:cxnSpMkLst>
        </pc:cxnChg>
        <pc:cxnChg chg="add mod">
          <ac:chgData name="Andras Kolbert" userId="36ab9102-20d4-4a48-814b-46fd0997406a" providerId="ADAL" clId="{91213C44-CACB-41B5-B7F7-E7ACF52D8F12}" dt="2022-05-11T14:11:46.228" v="3966" actId="1076"/>
          <ac:cxnSpMkLst>
            <pc:docMk/>
            <pc:sldMk cId="716046561" sldId="440"/>
            <ac:cxnSpMk id="44" creationId="{3D17B65A-D3DE-44CE-81D9-369D71AA8A3A}"/>
          </ac:cxnSpMkLst>
        </pc:cxnChg>
        <pc:cxnChg chg="add mod">
          <ac:chgData name="Andras Kolbert" userId="36ab9102-20d4-4a48-814b-46fd0997406a" providerId="ADAL" clId="{91213C44-CACB-41B5-B7F7-E7ACF52D8F12}" dt="2022-05-11T14:11:46.228" v="3966" actId="1076"/>
          <ac:cxnSpMkLst>
            <pc:docMk/>
            <pc:sldMk cId="716046561" sldId="440"/>
            <ac:cxnSpMk id="47" creationId="{220BAE3E-6131-4704-B184-306B84BE789D}"/>
          </ac:cxnSpMkLst>
        </pc:cxnChg>
        <pc:cxnChg chg="add mod">
          <ac:chgData name="Andras Kolbert" userId="36ab9102-20d4-4a48-814b-46fd0997406a" providerId="ADAL" clId="{91213C44-CACB-41B5-B7F7-E7ACF52D8F12}" dt="2022-05-11T14:11:46.228" v="3966" actId="1076"/>
          <ac:cxnSpMkLst>
            <pc:docMk/>
            <pc:sldMk cId="716046561" sldId="440"/>
            <ac:cxnSpMk id="48" creationId="{72950315-2EA9-4F51-8998-B126393067CE}"/>
          </ac:cxnSpMkLst>
        </pc:cxnChg>
        <pc:cxnChg chg="add mod">
          <ac:chgData name="Andras Kolbert" userId="36ab9102-20d4-4a48-814b-46fd0997406a" providerId="ADAL" clId="{91213C44-CACB-41B5-B7F7-E7ACF52D8F12}" dt="2022-05-11T14:11:46.228" v="3966" actId="1076"/>
          <ac:cxnSpMkLst>
            <pc:docMk/>
            <pc:sldMk cId="716046561" sldId="440"/>
            <ac:cxnSpMk id="51" creationId="{9C22842B-CCF1-4A88-8178-5FA06432B53E}"/>
          </ac:cxnSpMkLst>
        </pc:cxnChg>
        <pc:cxnChg chg="add mod">
          <ac:chgData name="Andras Kolbert" userId="36ab9102-20d4-4a48-814b-46fd0997406a" providerId="ADAL" clId="{91213C44-CACB-41B5-B7F7-E7ACF52D8F12}" dt="2022-05-11T14:11:46.228" v="3966" actId="1076"/>
          <ac:cxnSpMkLst>
            <pc:docMk/>
            <pc:sldMk cId="716046561" sldId="440"/>
            <ac:cxnSpMk id="54" creationId="{B734C5E7-FB61-4031-A7E5-3E18911ECA1B}"/>
          </ac:cxnSpMkLst>
        </pc:cxnChg>
        <pc:cxnChg chg="add mod">
          <ac:chgData name="Andras Kolbert" userId="36ab9102-20d4-4a48-814b-46fd0997406a" providerId="ADAL" clId="{91213C44-CACB-41B5-B7F7-E7ACF52D8F12}" dt="2022-05-11T14:11:46.228" v="3966" actId="1076"/>
          <ac:cxnSpMkLst>
            <pc:docMk/>
            <pc:sldMk cId="716046561" sldId="440"/>
            <ac:cxnSpMk id="59" creationId="{44065554-6F75-49AB-9564-E5996D063FB7}"/>
          </ac:cxnSpMkLst>
        </pc:cxnChg>
        <pc:cxnChg chg="add mod">
          <ac:chgData name="Andras Kolbert" userId="36ab9102-20d4-4a48-814b-46fd0997406a" providerId="ADAL" clId="{91213C44-CACB-41B5-B7F7-E7ACF52D8F12}" dt="2022-05-11T14:11:46.228" v="3966" actId="1076"/>
          <ac:cxnSpMkLst>
            <pc:docMk/>
            <pc:sldMk cId="716046561" sldId="440"/>
            <ac:cxnSpMk id="60" creationId="{4E9F9E48-9506-4136-B1A9-DC715FBAEFB4}"/>
          </ac:cxnSpMkLst>
        </pc:cxnChg>
        <pc:cxnChg chg="add mod">
          <ac:chgData name="Andras Kolbert" userId="36ab9102-20d4-4a48-814b-46fd0997406a" providerId="ADAL" clId="{91213C44-CACB-41B5-B7F7-E7ACF52D8F12}" dt="2022-05-11T14:11:46.228" v="3966" actId="1076"/>
          <ac:cxnSpMkLst>
            <pc:docMk/>
            <pc:sldMk cId="716046561" sldId="440"/>
            <ac:cxnSpMk id="61" creationId="{3F8EE347-260B-4B96-8DAB-269D35E8E998}"/>
          </ac:cxnSpMkLst>
        </pc:cxnChg>
        <pc:cxnChg chg="mod">
          <ac:chgData name="Andras Kolbert" userId="36ab9102-20d4-4a48-814b-46fd0997406a" providerId="ADAL" clId="{91213C44-CACB-41B5-B7F7-E7ACF52D8F12}" dt="2022-05-11T14:07:19.231" v="3890"/>
          <ac:cxnSpMkLst>
            <pc:docMk/>
            <pc:sldMk cId="716046561" sldId="440"/>
            <ac:cxnSpMk id="63" creationId="{934FD6B1-465E-4860-82A5-F32A12F11BBB}"/>
          </ac:cxnSpMkLst>
        </pc:cxnChg>
        <pc:cxnChg chg="mod">
          <ac:chgData name="Andras Kolbert" userId="36ab9102-20d4-4a48-814b-46fd0997406a" providerId="ADAL" clId="{91213C44-CACB-41B5-B7F7-E7ACF52D8F12}" dt="2022-05-11T14:07:19.231" v="3890"/>
          <ac:cxnSpMkLst>
            <pc:docMk/>
            <pc:sldMk cId="716046561" sldId="440"/>
            <ac:cxnSpMk id="64" creationId="{F954B7A6-ED05-4BE1-BF05-0023197778AB}"/>
          </ac:cxnSpMkLst>
        </pc:cxnChg>
        <pc:cxnChg chg="mod">
          <ac:chgData name="Andras Kolbert" userId="36ab9102-20d4-4a48-814b-46fd0997406a" providerId="ADAL" clId="{91213C44-CACB-41B5-B7F7-E7ACF52D8F12}" dt="2022-05-11T14:07:19.231" v="3890"/>
          <ac:cxnSpMkLst>
            <pc:docMk/>
            <pc:sldMk cId="716046561" sldId="440"/>
            <ac:cxnSpMk id="74" creationId="{03139598-0471-43F7-A47F-29B156D0CCF7}"/>
          </ac:cxnSpMkLst>
        </pc:cxnChg>
        <pc:cxnChg chg="mod">
          <ac:chgData name="Andras Kolbert" userId="36ab9102-20d4-4a48-814b-46fd0997406a" providerId="ADAL" clId="{91213C44-CACB-41B5-B7F7-E7ACF52D8F12}" dt="2022-05-11T14:07:19.231" v="3890"/>
          <ac:cxnSpMkLst>
            <pc:docMk/>
            <pc:sldMk cId="716046561" sldId="440"/>
            <ac:cxnSpMk id="75" creationId="{7551F934-0313-4137-9E12-C235D02A4C71}"/>
          </ac:cxnSpMkLst>
        </pc:cxnChg>
      </pc:sldChg>
      <pc:sldChg chg="modSp add mod">
        <pc:chgData name="Andras Kolbert" userId="36ab9102-20d4-4a48-814b-46fd0997406a" providerId="ADAL" clId="{91213C44-CACB-41B5-B7F7-E7ACF52D8F12}" dt="2022-05-11T21:28:59.796" v="6196" actId="1076"/>
        <pc:sldMkLst>
          <pc:docMk/>
          <pc:sldMk cId="1932715976" sldId="446"/>
        </pc:sldMkLst>
        <pc:spChg chg="mod">
          <ac:chgData name="Andras Kolbert" userId="36ab9102-20d4-4a48-814b-46fd0997406a" providerId="ADAL" clId="{91213C44-CACB-41B5-B7F7-E7ACF52D8F12}" dt="2022-05-11T21:28:49.268" v="6193" actId="20577"/>
          <ac:spMkLst>
            <pc:docMk/>
            <pc:sldMk cId="1932715976" sldId="446"/>
            <ac:spMk id="15" creationId="{024C59EA-584B-4A7A-AF83-2EC848A14C0C}"/>
          </ac:spMkLst>
        </pc:spChg>
        <pc:spChg chg="mod">
          <ac:chgData name="Andras Kolbert" userId="36ab9102-20d4-4a48-814b-46fd0997406a" providerId="ADAL" clId="{91213C44-CACB-41B5-B7F7-E7ACF52D8F12}" dt="2022-05-11T06:05:59.552" v="702"/>
          <ac:spMkLst>
            <pc:docMk/>
            <pc:sldMk cId="1932715976" sldId="446"/>
            <ac:spMk id="16" creationId="{23FE536B-320B-4BAD-8FAA-7CAEE1AC27A8}"/>
          </ac:spMkLst>
        </pc:spChg>
        <pc:graphicFrameChg chg="modGraphic">
          <ac:chgData name="Andras Kolbert" userId="36ab9102-20d4-4a48-814b-46fd0997406a" providerId="ADAL" clId="{91213C44-CACB-41B5-B7F7-E7ACF52D8F12}" dt="2022-05-11T21:08:44.216" v="4700" actId="20577"/>
          <ac:graphicFrameMkLst>
            <pc:docMk/>
            <pc:sldMk cId="1932715976" sldId="446"/>
            <ac:graphicFrameMk id="5" creationId="{938BB86E-BE90-451C-9A2E-6FB7214C8097}"/>
          </ac:graphicFrameMkLst>
        </pc:graphicFrameChg>
        <pc:graphicFrameChg chg="modGraphic">
          <ac:chgData name="Andras Kolbert" userId="36ab9102-20d4-4a48-814b-46fd0997406a" providerId="ADAL" clId="{91213C44-CACB-41B5-B7F7-E7ACF52D8F12}" dt="2022-05-11T21:09:08.248" v="4704" actId="20577"/>
          <ac:graphicFrameMkLst>
            <pc:docMk/>
            <pc:sldMk cId="1932715976" sldId="446"/>
            <ac:graphicFrameMk id="11" creationId="{AF236651-ED69-4ECA-855B-73C57535F654}"/>
          </ac:graphicFrameMkLst>
        </pc:graphicFrameChg>
        <pc:picChg chg="mod">
          <ac:chgData name="Andras Kolbert" userId="36ab9102-20d4-4a48-814b-46fd0997406a" providerId="ADAL" clId="{91213C44-CACB-41B5-B7F7-E7ACF52D8F12}" dt="2022-05-11T21:28:59.796" v="6196" actId="1076"/>
          <ac:picMkLst>
            <pc:docMk/>
            <pc:sldMk cId="1932715976" sldId="446"/>
            <ac:picMk id="8" creationId="{F17B913C-8521-4A43-BF63-3B918739014F}"/>
          </ac:picMkLst>
        </pc:picChg>
      </pc:sldChg>
      <pc:sldChg chg="addSp delSp modSp add mod ord addCm delCm modCm">
        <pc:chgData name="Andras Kolbert" userId="36ab9102-20d4-4a48-814b-46fd0997406a" providerId="ADAL" clId="{91213C44-CACB-41B5-B7F7-E7ACF52D8F12}" dt="2022-05-11T21:26:57.499" v="6081"/>
        <pc:sldMkLst>
          <pc:docMk/>
          <pc:sldMk cId="2383844611" sldId="447"/>
        </pc:sldMkLst>
        <pc:spChg chg="mod">
          <ac:chgData name="Andras Kolbert" userId="36ab9102-20d4-4a48-814b-46fd0997406a" providerId="ADAL" clId="{91213C44-CACB-41B5-B7F7-E7ACF52D8F12}" dt="2022-05-11T06:14:52.121" v="1190" actId="20577"/>
          <ac:spMkLst>
            <pc:docMk/>
            <pc:sldMk cId="2383844611" sldId="447"/>
            <ac:spMk id="2" creationId="{A6170931-7280-4913-B3D5-DB32970FD01D}"/>
          </ac:spMkLst>
        </pc:spChg>
        <pc:spChg chg="add del mod">
          <ac:chgData name="Andras Kolbert" userId="36ab9102-20d4-4a48-814b-46fd0997406a" providerId="ADAL" clId="{91213C44-CACB-41B5-B7F7-E7ACF52D8F12}" dt="2022-05-11T21:12:16.809" v="4714" actId="478"/>
          <ac:spMkLst>
            <pc:docMk/>
            <pc:sldMk cId="2383844611" sldId="447"/>
            <ac:spMk id="9" creationId="{E5C7DFDE-4198-4AB1-B02A-C04DDFCA9952}"/>
          </ac:spMkLst>
        </pc:spChg>
        <pc:spChg chg="add del mod">
          <ac:chgData name="Andras Kolbert" userId="36ab9102-20d4-4a48-814b-46fd0997406a" providerId="ADAL" clId="{91213C44-CACB-41B5-B7F7-E7ACF52D8F12}" dt="2022-05-11T21:13:53.770" v="4750" actId="478"/>
          <ac:spMkLst>
            <pc:docMk/>
            <pc:sldMk cId="2383844611" sldId="447"/>
            <ac:spMk id="12" creationId="{453E6766-6C78-4AA6-9EC8-26C38DD34A22}"/>
          </ac:spMkLst>
        </pc:spChg>
        <pc:spChg chg="mod">
          <ac:chgData name="Andras Kolbert" userId="36ab9102-20d4-4a48-814b-46fd0997406a" providerId="ADAL" clId="{91213C44-CACB-41B5-B7F7-E7ACF52D8F12}" dt="2022-05-11T21:19:02.495" v="5289" actId="20577"/>
          <ac:spMkLst>
            <pc:docMk/>
            <pc:sldMk cId="2383844611" sldId="447"/>
            <ac:spMk id="13" creationId="{84B5C3C0-9255-41C9-A010-CAD4C09137E7}"/>
          </ac:spMkLst>
        </pc:spChg>
        <pc:spChg chg="add mod">
          <ac:chgData name="Andras Kolbert" userId="36ab9102-20d4-4a48-814b-46fd0997406a" providerId="ADAL" clId="{91213C44-CACB-41B5-B7F7-E7ACF52D8F12}" dt="2022-05-11T21:14:51.102" v="4760" actId="1076"/>
          <ac:spMkLst>
            <pc:docMk/>
            <pc:sldMk cId="2383844611" sldId="447"/>
            <ac:spMk id="16" creationId="{09B8AF7D-FD8B-472D-8AFB-2738063EBCC8}"/>
          </ac:spMkLst>
        </pc:spChg>
        <pc:spChg chg="add mod">
          <ac:chgData name="Andras Kolbert" userId="36ab9102-20d4-4a48-814b-46fd0997406a" providerId="ADAL" clId="{91213C44-CACB-41B5-B7F7-E7ACF52D8F12}" dt="2022-05-11T21:16:27.809" v="4827" actId="1076"/>
          <ac:spMkLst>
            <pc:docMk/>
            <pc:sldMk cId="2383844611" sldId="447"/>
            <ac:spMk id="19" creationId="{403E0BAD-F255-4EBD-888C-D12742653065}"/>
          </ac:spMkLst>
        </pc:spChg>
        <pc:picChg chg="add del mod">
          <ac:chgData name="Andras Kolbert" userId="36ab9102-20d4-4a48-814b-46fd0997406a" providerId="ADAL" clId="{91213C44-CACB-41B5-B7F7-E7ACF52D8F12}" dt="2022-05-11T06:23:51.816" v="1792" actId="478"/>
          <ac:picMkLst>
            <pc:docMk/>
            <pc:sldMk cId="2383844611" sldId="447"/>
            <ac:picMk id="4" creationId="{C65F1DB6-7CBD-4399-86DB-5788A097FE0F}"/>
          </ac:picMkLst>
        </pc:picChg>
        <pc:picChg chg="add del mod">
          <ac:chgData name="Andras Kolbert" userId="36ab9102-20d4-4a48-814b-46fd0997406a" providerId="ADAL" clId="{91213C44-CACB-41B5-B7F7-E7ACF52D8F12}" dt="2022-05-11T21:11:39.309" v="4706" actId="478"/>
          <ac:picMkLst>
            <pc:docMk/>
            <pc:sldMk cId="2383844611" sldId="447"/>
            <ac:picMk id="6" creationId="{7D986256-58CF-4744-A2F6-9A90D9AB3952}"/>
          </ac:picMkLst>
        </pc:picChg>
        <pc:picChg chg="add del mod">
          <ac:chgData name="Andras Kolbert" userId="36ab9102-20d4-4a48-814b-46fd0997406a" providerId="ADAL" clId="{91213C44-CACB-41B5-B7F7-E7ACF52D8F12}" dt="2022-05-11T21:13:18.778" v="4716" actId="478"/>
          <ac:picMkLst>
            <pc:docMk/>
            <pc:sldMk cId="2383844611" sldId="447"/>
            <ac:picMk id="8" creationId="{6B87D524-DD40-456D-8C63-FB00A64EA749}"/>
          </ac:picMkLst>
        </pc:picChg>
        <pc:picChg chg="add mod">
          <ac:chgData name="Andras Kolbert" userId="36ab9102-20d4-4a48-814b-46fd0997406a" providerId="ADAL" clId="{91213C44-CACB-41B5-B7F7-E7ACF52D8F12}" dt="2022-05-11T21:13:23.779" v="4718" actId="14100"/>
          <ac:picMkLst>
            <pc:docMk/>
            <pc:sldMk cId="2383844611" sldId="447"/>
            <ac:picMk id="11" creationId="{9F59FDAA-7C62-4295-BD11-3B946321D8D2}"/>
          </ac:picMkLst>
        </pc:picChg>
        <pc:cxnChg chg="add del">
          <ac:chgData name="Andras Kolbert" userId="36ab9102-20d4-4a48-814b-46fd0997406a" providerId="ADAL" clId="{91213C44-CACB-41B5-B7F7-E7ACF52D8F12}" dt="2022-05-11T21:14:05.989" v="4752" actId="11529"/>
          <ac:cxnSpMkLst>
            <pc:docMk/>
            <pc:sldMk cId="2383844611" sldId="447"/>
            <ac:cxnSpMk id="15" creationId="{F039D0DC-449D-4F66-8AF1-702EDC4DB5A1}"/>
          </ac:cxnSpMkLst>
        </pc:cxnChg>
        <pc:cxnChg chg="add mod">
          <ac:chgData name="Andras Kolbert" userId="36ab9102-20d4-4a48-814b-46fd0997406a" providerId="ADAL" clId="{91213C44-CACB-41B5-B7F7-E7ACF52D8F12}" dt="2022-05-11T21:16:33.129" v="4828" actId="14100"/>
          <ac:cxnSpMkLst>
            <pc:docMk/>
            <pc:sldMk cId="2383844611" sldId="447"/>
            <ac:cxnSpMk id="18" creationId="{D31AADB2-139A-447C-97A8-4DB81CD72C24}"/>
          </ac:cxnSpMkLst>
        </pc:cxnChg>
      </pc:sldChg>
      <pc:sldChg chg="addSp delSp modSp add del mod">
        <pc:chgData name="Andras Kolbert" userId="36ab9102-20d4-4a48-814b-46fd0997406a" providerId="ADAL" clId="{91213C44-CACB-41B5-B7F7-E7ACF52D8F12}" dt="2022-05-11T06:45:48.731" v="3159" actId="2696"/>
        <pc:sldMkLst>
          <pc:docMk/>
          <pc:sldMk cId="1836025582" sldId="448"/>
        </pc:sldMkLst>
        <pc:spChg chg="add del mod">
          <ac:chgData name="Andras Kolbert" userId="36ab9102-20d4-4a48-814b-46fd0997406a" providerId="ADAL" clId="{91213C44-CACB-41B5-B7F7-E7ACF52D8F12}" dt="2022-05-11T06:45:14.026" v="3150" actId="14100"/>
          <ac:spMkLst>
            <pc:docMk/>
            <pc:sldMk cId="1836025582" sldId="448"/>
            <ac:spMk id="41" creationId="{1D4951F5-B553-4237-8FBC-F2274AF33AE9}"/>
          </ac:spMkLst>
        </pc:spChg>
      </pc:sldChg>
      <pc:sldChg chg="modSp new add del mod ord">
        <pc:chgData name="Andras Kolbert" userId="36ab9102-20d4-4a48-814b-46fd0997406a" providerId="ADAL" clId="{91213C44-CACB-41B5-B7F7-E7ACF52D8F12}" dt="2022-05-11T21:20:49.560" v="5336" actId="2696"/>
        <pc:sldMkLst>
          <pc:docMk/>
          <pc:sldMk cId="3391823478" sldId="448"/>
        </pc:sldMkLst>
        <pc:spChg chg="mod">
          <ac:chgData name="Andras Kolbert" userId="36ab9102-20d4-4a48-814b-46fd0997406a" providerId="ADAL" clId="{91213C44-CACB-41B5-B7F7-E7ACF52D8F12}" dt="2022-05-11T15:32:59.967" v="4063" actId="20577"/>
          <ac:spMkLst>
            <pc:docMk/>
            <pc:sldMk cId="3391823478" sldId="448"/>
            <ac:spMk id="2" creationId="{FB93BE7D-3994-472E-8335-DF6D4FD20271}"/>
          </ac:spMkLst>
        </pc:spChg>
      </pc:sldChg>
      <pc:sldChg chg="modSp new del mod">
        <pc:chgData name="Andras Kolbert" userId="36ab9102-20d4-4a48-814b-46fd0997406a" providerId="ADAL" clId="{91213C44-CACB-41B5-B7F7-E7ACF52D8F12}" dt="2022-05-11T14:05:12.322" v="3821" actId="680"/>
        <pc:sldMkLst>
          <pc:docMk/>
          <pc:sldMk cId="4195034555" sldId="448"/>
        </pc:sldMkLst>
        <pc:spChg chg="mod">
          <ac:chgData name="Andras Kolbert" userId="36ab9102-20d4-4a48-814b-46fd0997406a" providerId="ADAL" clId="{91213C44-CACB-41B5-B7F7-E7ACF52D8F12}" dt="2022-05-11T14:05:11.615" v="3820" actId="20577"/>
          <ac:spMkLst>
            <pc:docMk/>
            <pc:sldMk cId="4195034555" sldId="448"/>
            <ac:spMk id="2" creationId="{F8086C5E-D961-4169-A6DB-EA21433B931A}"/>
          </ac:spMkLst>
        </pc:spChg>
      </pc:sldChg>
      <pc:sldChg chg="modSp new mod">
        <pc:chgData name="Andras Kolbert" userId="36ab9102-20d4-4a48-814b-46fd0997406a" providerId="ADAL" clId="{91213C44-CACB-41B5-B7F7-E7ACF52D8F12}" dt="2022-05-11T21:30:33.603" v="6222" actId="20577"/>
        <pc:sldMkLst>
          <pc:docMk/>
          <pc:sldMk cId="1035759315" sldId="449"/>
        </pc:sldMkLst>
        <pc:spChg chg="mod">
          <ac:chgData name="Andras Kolbert" userId="36ab9102-20d4-4a48-814b-46fd0997406a" providerId="ADAL" clId="{91213C44-CACB-41B5-B7F7-E7ACF52D8F12}" dt="2022-05-11T15:43:38.368" v="4086" actId="20577"/>
          <ac:spMkLst>
            <pc:docMk/>
            <pc:sldMk cId="1035759315" sldId="449"/>
            <ac:spMk id="2" creationId="{6AD4200D-EC9B-406B-84CF-D83946976097}"/>
          </ac:spMkLst>
        </pc:spChg>
        <pc:spChg chg="mod">
          <ac:chgData name="Andras Kolbert" userId="36ab9102-20d4-4a48-814b-46fd0997406a" providerId="ADAL" clId="{91213C44-CACB-41B5-B7F7-E7ACF52D8F12}" dt="2022-05-11T15:49:21.348" v="4096" actId="20577"/>
          <ac:spMkLst>
            <pc:docMk/>
            <pc:sldMk cId="1035759315" sldId="449"/>
            <ac:spMk id="3" creationId="{75BC4E56-CFF9-497E-9546-A7AE36FC5B24}"/>
          </ac:spMkLst>
        </pc:spChg>
        <pc:spChg chg="mod">
          <ac:chgData name="Andras Kolbert" userId="36ab9102-20d4-4a48-814b-46fd0997406a" providerId="ADAL" clId="{91213C44-CACB-41B5-B7F7-E7ACF52D8F12}" dt="2022-05-11T21:30:33.603" v="6222" actId="20577"/>
          <ac:spMkLst>
            <pc:docMk/>
            <pc:sldMk cId="1035759315" sldId="449"/>
            <ac:spMk id="4" creationId="{CC5191BC-9DFE-4DDE-BCA1-AEB67015DDE9}"/>
          </ac:spMkLst>
        </pc:spChg>
      </pc:sldChg>
      <pc:sldChg chg="add del">
        <pc:chgData name="Andras Kolbert" userId="36ab9102-20d4-4a48-814b-46fd0997406a" providerId="ADAL" clId="{91213C44-CACB-41B5-B7F7-E7ACF52D8F12}" dt="2022-05-11T06:45:10.852" v="3148"/>
        <pc:sldMkLst>
          <pc:docMk/>
          <pc:sldMk cId="1643670176" sldId="449"/>
        </pc:sldMkLst>
      </pc:sldChg>
      <pc:sldChg chg="modSp new mod">
        <pc:chgData name="Andras Kolbert" userId="36ab9102-20d4-4a48-814b-46fd0997406a" providerId="ADAL" clId="{91213C44-CACB-41B5-B7F7-E7ACF52D8F12}" dt="2022-05-11T21:31:41.748" v="6281" actId="20577"/>
        <pc:sldMkLst>
          <pc:docMk/>
          <pc:sldMk cId="3567595388" sldId="450"/>
        </pc:sldMkLst>
        <pc:spChg chg="mod">
          <ac:chgData name="Andras Kolbert" userId="36ab9102-20d4-4a48-814b-46fd0997406a" providerId="ADAL" clId="{91213C44-CACB-41B5-B7F7-E7ACF52D8F12}" dt="2022-05-11T21:31:41.748" v="6281" actId="20577"/>
          <ac:spMkLst>
            <pc:docMk/>
            <pc:sldMk cId="3567595388" sldId="450"/>
            <ac:spMk id="2" creationId="{6E5BF733-6FBC-47F8-94C9-410D33A525B7}"/>
          </ac:spMkLst>
        </pc:spChg>
        <pc:spChg chg="mod">
          <ac:chgData name="Andras Kolbert" userId="36ab9102-20d4-4a48-814b-46fd0997406a" providerId="ADAL" clId="{91213C44-CACB-41B5-B7F7-E7ACF52D8F12}" dt="2022-05-11T16:12:34.771" v="4420" actId="20577"/>
          <ac:spMkLst>
            <pc:docMk/>
            <pc:sldMk cId="3567595388" sldId="450"/>
            <ac:spMk id="3" creationId="{78DA17EA-1B20-4890-A0F0-D4860A5A7772}"/>
          </ac:spMkLst>
        </pc:spChg>
        <pc:spChg chg="mod">
          <ac:chgData name="Andras Kolbert" userId="36ab9102-20d4-4a48-814b-46fd0997406a" providerId="ADAL" clId="{91213C44-CACB-41B5-B7F7-E7ACF52D8F12}" dt="2022-05-11T21:26:38.519" v="6069" actId="20577"/>
          <ac:spMkLst>
            <pc:docMk/>
            <pc:sldMk cId="3567595388" sldId="450"/>
            <ac:spMk id="4" creationId="{EA42DC73-9185-4230-AF60-696CFE244ACC}"/>
          </ac:spMkLst>
        </pc:spChg>
      </pc:sldChg>
      <pc:sldChg chg="addSp delSp modSp new mod modClrScheme chgLayout">
        <pc:chgData name="Andras Kolbert" userId="36ab9102-20d4-4a48-814b-46fd0997406a" providerId="ADAL" clId="{91213C44-CACB-41B5-B7F7-E7ACF52D8F12}" dt="2022-05-11T21:31:03.017" v="6260" actId="20577"/>
        <pc:sldMkLst>
          <pc:docMk/>
          <pc:sldMk cId="27997066" sldId="451"/>
        </pc:sldMkLst>
        <pc:spChg chg="del mod ord">
          <ac:chgData name="Andras Kolbert" userId="36ab9102-20d4-4a48-814b-46fd0997406a" providerId="ADAL" clId="{91213C44-CACB-41B5-B7F7-E7ACF52D8F12}" dt="2022-05-11T21:30:50.838" v="6224" actId="700"/>
          <ac:spMkLst>
            <pc:docMk/>
            <pc:sldMk cId="27997066" sldId="451"/>
            <ac:spMk id="2" creationId="{02D59985-8271-4E4B-86DA-B58E4D880683}"/>
          </ac:spMkLst>
        </pc:spChg>
        <pc:spChg chg="del">
          <ac:chgData name="Andras Kolbert" userId="36ab9102-20d4-4a48-814b-46fd0997406a" providerId="ADAL" clId="{91213C44-CACB-41B5-B7F7-E7ACF52D8F12}" dt="2022-05-11T21:30:50.838" v="6224" actId="700"/>
          <ac:spMkLst>
            <pc:docMk/>
            <pc:sldMk cId="27997066" sldId="451"/>
            <ac:spMk id="3" creationId="{D2CC6E86-FE84-4659-B210-ED0EB6991753}"/>
          </ac:spMkLst>
        </pc:spChg>
        <pc:spChg chg="del">
          <ac:chgData name="Andras Kolbert" userId="36ab9102-20d4-4a48-814b-46fd0997406a" providerId="ADAL" clId="{91213C44-CACB-41B5-B7F7-E7ACF52D8F12}" dt="2022-05-11T21:30:50.838" v="6224" actId="700"/>
          <ac:spMkLst>
            <pc:docMk/>
            <pc:sldMk cId="27997066" sldId="451"/>
            <ac:spMk id="4" creationId="{921F237F-BD78-47A3-84BC-EE90BD090ED1}"/>
          </ac:spMkLst>
        </pc:spChg>
        <pc:spChg chg="add mod ord">
          <ac:chgData name="Andras Kolbert" userId="36ab9102-20d4-4a48-814b-46fd0997406a" providerId="ADAL" clId="{91213C44-CACB-41B5-B7F7-E7ACF52D8F12}" dt="2022-05-11T21:31:03.017" v="6260" actId="20577"/>
          <ac:spMkLst>
            <pc:docMk/>
            <pc:sldMk cId="27997066" sldId="451"/>
            <ac:spMk id="5" creationId="{CAA821F8-1631-4988-AE0B-FDDDC553719A}"/>
          </ac:spMkLst>
        </pc:spChg>
      </pc:sldChg>
      <pc:sldChg chg="modSp add del mod">
        <pc:chgData name="Andras Kolbert" userId="36ab9102-20d4-4a48-814b-46fd0997406a" providerId="ADAL" clId="{91213C44-CACB-41B5-B7F7-E7ACF52D8F12}" dt="2022-05-11T16:35:39.941" v="4692" actId="47"/>
        <pc:sldMkLst>
          <pc:docMk/>
          <pc:sldMk cId="3085542968" sldId="451"/>
        </pc:sldMkLst>
        <pc:spChg chg="mod">
          <ac:chgData name="Andras Kolbert" userId="36ab9102-20d4-4a48-814b-46fd0997406a" providerId="ADAL" clId="{91213C44-CACB-41B5-B7F7-E7ACF52D8F12}" dt="2022-05-11T16:32:03.023" v="4511" actId="20577"/>
          <ac:spMkLst>
            <pc:docMk/>
            <pc:sldMk cId="3085542968" sldId="451"/>
            <ac:spMk id="2" creationId="{6AD4200D-EC9B-406B-84CF-D83946976097}"/>
          </ac:spMkLst>
        </pc:spChg>
        <pc:spChg chg="mod">
          <ac:chgData name="Andras Kolbert" userId="36ab9102-20d4-4a48-814b-46fd0997406a" providerId="ADAL" clId="{91213C44-CACB-41B5-B7F7-E7ACF52D8F12}" dt="2022-05-11T16:35:37.987" v="4691" actId="6549"/>
          <ac:spMkLst>
            <pc:docMk/>
            <pc:sldMk cId="3085542968" sldId="451"/>
            <ac:spMk id="4" creationId="{CC5191BC-9DFE-4DDE-BCA1-AEB67015DDE9}"/>
          </ac:spMkLst>
        </pc:spChg>
      </pc:sldChg>
      <pc:sldChg chg="addSp delSp modSp add del mod ord">
        <pc:chgData name="Andras Kolbert" userId="36ab9102-20d4-4a48-814b-46fd0997406a" providerId="ADAL" clId="{91213C44-CACB-41B5-B7F7-E7ACF52D8F12}" dt="2022-05-11T06:11:15.921" v="725" actId="2696"/>
        <pc:sldMkLst>
          <pc:docMk/>
          <pc:sldMk cId="1638573059" sldId="12758"/>
        </pc:sldMkLst>
        <pc:spChg chg="add del mod">
          <ac:chgData name="Andras Kolbert" userId="36ab9102-20d4-4a48-814b-46fd0997406a" providerId="ADAL" clId="{91213C44-CACB-41B5-B7F7-E7ACF52D8F12}" dt="2022-05-11T06:10:52.417" v="722" actId="6549"/>
          <ac:spMkLst>
            <pc:docMk/>
            <pc:sldMk cId="1638573059" sldId="12758"/>
            <ac:spMk id="33" creationId="{1B372920-2A5D-43A8-97E1-4F70335A0695}"/>
          </ac:spMkLst>
        </pc:spChg>
        <pc:spChg chg="add del">
          <ac:chgData name="Andras Kolbert" userId="36ab9102-20d4-4a48-814b-46fd0997406a" providerId="ADAL" clId="{91213C44-CACB-41B5-B7F7-E7ACF52D8F12}" dt="2022-05-11T06:10:51.609" v="720" actId="478"/>
          <ac:spMkLst>
            <pc:docMk/>
            <pc:sldMk cId="1638573059" sldId="12758"/>
            <ac:spMk id="37" creationId="{EF98C3CC-2815-47F6-AB9E-438AAB9A3D79}"/>
          </ac:spMkLst>
        </pc:spChg>
        <pc:spChg chg="add del">
          <ac:chgData name="Andras Kolbert" userId="36ab9102-20d4-4a48-814b-46fd0997406a" providerId="ADAL" clId="{91213C44-CACB-41B5-B7F7-E7ACF52D8F12}" dt="2022-05-11T06:10:51.102" v="719" actId="478"/>
          <ac:spMkLst>
            <pc:docMk/>
            <pc:sldMk cId="1638573059" sldId="12758"/>
            <ac:spMk id="54" creationId="{9D324590-68F6-4D20-8A36-D6D8DE735A2D}"/>
          </ac:spMkLst>
        </pc:spChg>
        <pc:spChg chg="mod">
          <ac:chgData name="Andras Kolbert" userId="36ab9102-20d4-4a48-814b-46fd0997406a" providerId="ADAL" clId="{91213C44-CACB-41B5-B7F7-E7ACF52D8F12}" dt="2022-05-11T06:10:06.218" v="708" actId="113"/>
          <ac:spMkLst>
            <pc:docMk/>
            <pc:sldMk cId="1638573059" sldId="12758"/>
            <ac:spMk id="68" creationId="{688FDE40-D86F-46C9-80E3-D54522935124}"/>
          </ac:spMkLst>
        </pc:spChg>
        <pc:spChg chg="add del">
          <ac:chgData name="Andras Kolbert" userId="36ab9102-20d4-4a48-814b-46fd0997406a" providerId="ADAL" clId="{91213C44-CACB-41B5-B7F7-E7ACF52D8F12}" dt="2022-05-11T06:10:53.432" v="724" actId="478"/>
          <ac:spMkLst>
            <pc:docMk/>
            <pc:sldMk cId="1638573059" sldId="12758"/>
            <ac:spMk id="69" creationId="{F2E7448A-D484-4746-81E9-B46DDCEFB7C5}"/>
          </ac:spMkLst>
        </pc:spChg>
        <pc:picChg chg="add del">
          <ac:chgData name="Andras Kolbert" userId="36ab9102-20d4-4a48-814b-46fd0997406a" providerId="ADAL" clId="{91213C44-CACB-41B5-B7F7-E7ACF52D8F12}" dt="2022-05-11T06:10:52.844" v="723" actId="478"/>
          <ac:picMkLst>
            <pc:docMk/>
            <pc:sldMk cId="1638573059" sldId="12758"/>
            <ac:picMk id="32" creationId="{22ED36CA-4A97-4DF5-9352-1E57A3772910}"/>
          </ac:picMkLst>
        </pc:picChg>
      </pc:sldChg>
    </pc:docChg>
  </pc:docChgLst>
  <pc:docChgLst>
    <pc:chgData name="Thatiparthi Sudhakar" userId="85b41c9c-8795-4ac8-8ed4-1eeae0bd0cda" providerId="ADAL" clId="{3DB562C2-05FF-4130-91D4-2BE2C2BA5B0C}"/>
    <pc:docChg chg="modSld">
      <pc:chgData name="Thatiparthi Sudhakar" userId="85b41c9c-8795-4ac8-8ed4-1eeae0bd0cda" providerId="ADAL" clId="{3DB562C2-05FF-4130-91D4-2BE2C2BA5B0C}" dt="2022-08-03T12:32:46.417" v="2" actId="14100"/>
      <pc:docMkLst>
        <pc:docMk/>
      </pc:docMkLst>
      <pc:sldChg chg="modSp mod">
        <pc:chgData name="Thatiparthi Sudhakar" userId="85b41c9c-8795-4ac8-8ed4-1eeae0bd0cda" providerId="ADAL" clId="{3DB562C2-05FF-4130-91D4-2BE2C2BA5B0C}" dt="2022-08-03T12:32:46.417" v="2" actId="14100"/>
        <pc:sldMkLst>
          <pc:docMk/>
          <pc:sldMk cId="334853038" sldId="278"/>
        </pc:sldMkLst>
        <pc:spChg chg="mod">
          <ac:chgData name="Thatiparthi Sudhakar" userId="85b41c9c-8795-4ac8-8ed4-1eeae0bd0cda" providerId="ADAL" clId="{3DB562C2-05FF-4130-91D4-2BE2C2BA5B0C}" dt="2022-08-03T12:32:46.417" v="2" actId="14100"/>
          <ac:spMkLst>
            <pc:docMk/>
            <pc:sldMk cId="334853038" sldId="278"/>
            <ac:spMk id="6" creationId="{6544A1D7-353E-4EEE-AF20-3284CDD5CB15}"/>
          </ac:spMkLst>
        </pc:spChg>
      </pc:sldChg>
      <pc:sldChg chg="modSp">
        <pc:chgData name="Thatiparthi Sudhakar" userId="85b41c9c-8795-4ac8-8ed4-1eeae0bd0cda" providerId="ADAL" clId="{3DB562C2-05FF-4130-91D4-2BE2C2BA5B0C}" dt="2022-08-03T12:15:27.904" v="0" actId="20578"/>
        <pc:sldMkLst>
          <pc:docMk/>
          <pc:sldMk cId="3359709761" sldId="419"/>
        </pc:sldMkLst>
        <pc:spChg chg="mod">
          <ac:chgData name="Thatiparthi Sudhakar" userId="85b41c9c-8795-4ac8-8ed4-1eeae0bd0cda" providerId="ADAL" clId="{3DB562C2-05FF-4130-91D4-2BE2C2BA5B0C}" dt="2022-08-03T12:15:27.904" v="0" actId="20578"/>
          <ac:spMkLst>
            <pc:docMk/>
            <pc:sldMk cId="3359709761" sldId="419"/>
            <ac:spMk id="7" creationId="{1E27AF5D-E6AB-429A-89B8-B4609E212034}"/>
          </ac:spMkLst>
        </pc:spChg>
      </pc:sldChg>
      <pc:sldChg chg="modSp mod">
        <pc:chgData name="Thatiparthi Sudhakar" userId="85b41c9c-8795-4ac8-8ed4-1eeae0bd0cda" providerId="ADAL" clId="{3DB562C2-05FF-4130-91D4-2BE2C2BA5B0C}" dt="2022-08-03T12:29:17.540" v="1" actId="1076"/>
        <pc:sldMkLst>
          <pc:docMk/>
          <pc:sldMk cId="716046561" sldId="440"/>
        </pc:sldMkLst>
        <pc:spChg chg="mod">
          <ac:chgData name="Thatiparthi Sudhakar" userId="85b41c9c-8795-4ac8-8ed4-1eeae0bd0cda" providerId="ADAL" clId="{3DB562C2-05FF-4130-91D4-2BE2C2BA5B0C}" dt="2022-08-03T12:29:17.540" v="1" actId="1076"/>
          <ac:spMkLst>
            <pc:docMk/>
            <pc:sldMk cId="716046561" sldId="440"/>
            <ac:spMk id="66" creationId="{1BC65B79-C17B-4532-BD2D-0D09727B305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03/08/2022</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0A0D30-BFEF-A64F-8563-6089F8F3222C}" type="slidenum">
              <a:rPr lang="en-US" smtClean="0"/>
              <a:t>5</a:t>
            </a:fld>
            <a:endParaRPr lang="en-US"/>
          </a:p>
        </p:txBody>
      </p:sp>
    </p:spTree>
    <p:extLst>
      <p:ext uri="{BB962C8B-B14F-4D97-AF65-F5344CB8AC3E}">
        <p14:creationId xmlns:p14="http://schemas.microsoft.com/office/powerpoint/2010/main" val="23259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0A0D30-BFEF-A64F-8563-6089F8F3222C}" type="slidenum">
              <a:rPr lang="en-US" smtClean="0"/>
              <a:t>8</a:t>
            </a:fld>
            <a:endParaRPr lang="en-US"/>
          </a:p>
        </p:txBody>
      </p:sp>
    </p:spTree>
    <p:extLst>
      <p:ext uri="{BB962C8B-B14F-4D97-AF65-F5344CB8AC3E}">
        <p14:creationId xmlns:p14="http://schemas.microsoft.com/office/powerpoint/2010/main" val="2259573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0A0D30-BFEF-A64F-8563-6089F8F3222C}" type="slidenum">
              <a:rPr lang="en-US" smtClean="0"/>
              <a:t>9</a:t>
            </a:fld>
            <a:endParaRPr lang="en-US"/>
          </a:p>
        </p:txBody>
      </p:sp>
    </p:spTree>
    <p:extLst>
      <p:ext uri="{BB962C8B-B14F-4D97-AF65-F5344CB8AC3E}">
        <p14:creationId xmlns:p14="http://schemas.microsoft.com/office/powerpoint/2010/main" val="983780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tatement – Purp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26E35BA5-1EB8-6541-A60C-5FB1335783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737E400C-8F2F-784D-9939-01C349A9EA1A}"/>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jpeg"/><Relationship Id="rId4" Type="http://schemas.openxmlformats.org/officeDocument/2006/relationships/image" Target="../media/image17.svg"/><Relationship Id="rId9" Type="http://schemas.openxmlformats.org/officeDocument/2006/relationships/image" Target="../media/image22.svg"/><Relationship Id="rId14" Type="http://schemas.openxmlformats.org/officeDocument/2006/relationships/image" Target="../media/image27.svg"/></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44A1D7-353E-4EEE-AF20-3284CDD5CB15}"/>
              </a:ext>
            </a:extLst>
          </p:cNvPr>
          <p:cNvSpPr>
            <a:spLocks noGrp="1"/>
          </p:cNvSpPr>
          <p:nvPr>
            <p:ph type="ctrTitle"/>
          </p:nvPr>
        </p:nvSpPr>
        <p:spPr>
          <a:xfrm>
            <a:off x="442800" y="1296000"/>
            <a:ext cx="7200000" cy="432000"/>
          </a:xfrm>
        </p:spPr>
        <p:txBody>
          <a:bodyPr/>
          <a:lstStyle/>
          <a:p>
            <a:r>
              <a:rPr lang="en-GB" sz="3200" dirty="0"/>
              <a:t>Bonus Optimisation</a:t>
            </a:r>
            <a:br>
              <a:rPr lang="en-GB" sz="3200" dirty="0"/>
            </a:br>
            <a:endParaRPr lang="en-GB" sz="3200" dirty="0"/>
          </a:p>
        </p:txBody>
      </p:sp>
      <p:sp>
        <p:nvSpPr>
          <p:cNvPr id="8" name="Text Placeholder 7">
            <a:extLst>
              <a:ext uri="{FF2B5EF4-FFF2-40B4-BE49-F238E27FC236}">
                <a16:creationId xmlns:a16="http://schemas.microsoft.com/office/drawing/2014/main" id="{1F1D2713-365B-471E-8BAF-06F3C56670F3}"/>
              </a:ext>
            </a:extLst>
          </p:cNvPr>
          <p:cNvSpPr>
            <a:spLocks noGrp="1"/>
          </p:cNvSpPr>
          <p:nvPr>
            <p:ph type="body" sz="quarter" idx="13"/>
          </p:nvPr>
        </p:nvSpPr>
        <p:spPr>
          <a:xfrm>
            <a:off x="442800" y="2315290"/>
            <a:ext cx="3600000" cy="288000"/>
          </a:xfrm>
        </p:spPr>
        <p:txBody>
          <a:bodyPr/>
          <a:lstStyle/>
          <a:p>
            <a:r>
              <a:rPr lang="en-GB" dirty="0"/>
              <a:t>May 2022</a:t>
            </a:r>
          </a:p>
        </p:txBody>
      </p:sp>
      <p:sp>
        <p:nvSpPr>
          <p:cNvPr id="7" name="Subtitle 6">
            <a:extLst>
              <a:ext uri="{FF2B5EF4-FFF2-40B4-BE49-F238E27FC236}">
                <a16:creationId xmlns:a16="http://schemas.microsoft.com/office/drawing/2014/main" id="{0DDDF3FA-DD18-4F77-A010-B2352992F7C1}"/>
              </a:ext>
            </a:extLst>
          </p:cNvPr>
          <p:cNvSpPr>
            <a:spLocks noGrp="1"/>
          </p:cNvSpPr>
          <p:nvPr>
            <p:ph type="subTitle" idx="1"/>
          </p:nvPr>
        </p:nvSpPr>
        <p:spPr/>
        <p:txBody>
          <a:bodyPr/>
          <a:lstStyle/>
          <a:p>
            <a:r>
              <a:rPr lang="en-GB" dirty="0">
                <a:solidFill>
                  <a:schemeClr val="bg2"/>
                </a:solidFill>
              </a:rPr>
              <a:t>Optimus</a:t>
            </a:r>
          </a:p>
        </p:txBody>
      </p:sp>
    </p:spTree>
    <p:extLst>
      <p:ext uri="{BB962C8B-B14F-4D97-AF65-F5344CB8AC3E}">
        <p14:creationId xmlns:p14="http://schemas.microsoft.com/office/powerpoint/2010/main" val="334853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200D-EC9B-406B-84CF-D83946976097}"/>
              </a:ext>
            </a:extLst>
          </p:cNvPr>
          <p:cNvSpPr>
            <a:spLocks noGrp="1"/>
          </p:cNvSpPr>
          <p:nvPr>
            <p:ph type="title"/>
          </p:nvPr>
        </p:nvSpPr>
        <p:spPr/>
        <p:txBody>
          <a:bodyPr/>
          <a:lstStyle/>
          <a:p>
            <a:r>
              <a:rPr lang="en-GB" dirty="0"/>
              <a:t>Improvement options: </a:t>
            </a:r>
            <a:r>
              <a:rPr lang="en-GB" dirty="0">
                <a:solidFill>
                  <a:schemeClr val="bg2"/>
                </a:solidFill>
              </a:rPr>
              <a:t>Offer Fatigue</a:t>
            </a:r>
            <a:endParaRPr lang="en-GB" dirty="0"/>
          </a:p>
        </p:txBody>
      </p:sp>
      <p:sp>
        <p:nvSpPr>
          <p:cNvPr id="3" name="Text Placeholder 2">
            <a:extLst>
              <a:ext uri="{FF2B5EF4-FFF2-40B4-BE49-F238E27FC236}">
                <a16:creationId xmlns:a16="http://schemas.microsoft.com/office/drawing/2014/main" id="{75BC4E56-CFF9-497E-9546-A7AE36FC5B24}"/>
              </a:ext>
            </a:extLst>
          </p:cNvPr>
          <p:cNvSpPr>
            <a:spLocks noGrp="1"/>
          </p:cNvSpPr>
          <p:nvPr>
            <p:ph type="body" sz="quarter" idx="14"/>
          </p:nvPr>
        </p:nvSpPr>
        <p:spPr/>
        <p:txBody>
          <a:bodyPr/>
          <a:lstStyle/>
          <a:p>
            <a:r>
              <a:rPr lang="en-GB" dirty="0"/>
              <a:t>OPTIMUS</a:t>
            </a:r>
          </a:p>
        </p:txBody>
      </p:sp>
      <p:sp>
        <p:nvSpPr>
          <p:cNvPr id="4" name="Text Placeholder 3">
            <a:extLst>
              <a:ext uri="{FF2B5EF4-FFF2-40B4-BE49-F238E27FC236}">
                <a16:creationId xmlns:a16="http://schemas.microsoft.com/office/drawing/2014/main" id="{CC5191BC-9DFE-4DDE-BCA1-AEB67015DDE9}"/>
              </a:ext>
            </a:extLst>
          </p:cNvPr>
          <p:cNvSpPr>
            <a:spLocks noGrp="1"/>
          </p:cNvSpPr>
          <p:nvPr>
            <p:ph type="body" sz="quarter" idx="13"/>
          </p:nvPr>
        </p:nvSpPr>
        <p:spPr/>
        <p:txBody>
          <a:bodyPr/>
          <a:lstStyle/>
          <a:p>
            <a:r>
              <a:rPr lang="en-GB" sz="1400" dirty="0"/>
              <a:t>Feedback mechanism. Introduce a player level offer exclusion - if a player has been targeted with an offer, that would consider an automatic exclusion from the optimisation stage for the individual</a:t>
            </a:r>
          </a:p>
        </p:txBody>
      </p:sp>
    </p:spTree>
    <p:extLst>
      <p:ext uri="{BB962C8B-B14F-4D97-AF65-F5344CB8AC3E}">
        <p14:creationId xmlns:p14="http://schemas.microsoft.com/office/powerpoint/2010/main" val="103575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BF733-6FBC-47F8-94C9-410D33A525B7}"/>
              </a:ext>
            </a:extLst>
          </p:cNvPr>
          <p:cNvSpPr>
            <a:spLocks noGrp="1"/>
          </p:cNvSpPr>
          <p:nvPr>
            <p:ph type="title"/>
          </p:nvPr>
        </p:nvSpPr>
        <p:spPr/>
        <p:txBody>
          <a:bodyPr/>
          <a:lstStyle/>
          <a:p>
            <a:r>
              <a:rPr lang="en-GB" dirty="0"/>
              <a:t>Additional ideas</a:t>
            </a:r>
          </a:p>
        </p:txBody>
      </p:sp>
      <p:sp>
        <p:nvSpPr>
          <p:cNvPr id="3" name="Text Placeholder 2">
            <a:extLst>
              <a:ext uri="{FF2B5EF4-FFF2-40B4-BE49-F238E27FC236}">
                <a16:creationId xmlns:a16="http://schemas.microsoft.com/office/drawing/2014/main" id="{78DA17EA-1B20-4890-A0F0-D4860A5A7772}"/>
              </a:ext>
            </a:extLst>
          </p:cNvPr>
          <p:cNvSpPr>
            <a:spLocks noGrp="1"/>
          </p:cNvSpPr>
          <p:nvPr>
            <p:ph type="body" sz="quarter" idx="14"/>
          </p:nvPr>
        </p:nvSpPr>
        <p:spPr/>
        <p:txBody>
          <a:bodyPr/>
          <a:lstStyle/>
          <a:p>
            <a:r>
              <a:rPr lang="en-GB" dirty="0"/>
              <a:t>OPTIMUS</a:t>
            </a:r>
          </a:p>
        </p:txBody>
      </p:sp>
      <p:sp>
        <p:nvSpPr>
          <p:cNvPr id="4" name="Text Placeholder 3">
            <a:extLst>
              <a:ext uri="{FF2B5EF4-FFF2-40B4-BE49-F238E27FC236}">
                <a16:creationId xmlns:a16="http://schemas.microsoft.com/office/drawing/2014/main" id="{EA42DC73-9185-4230-AF60-696CFE244ACC}"/>
              </a:ext>
            </a:extLst>
          </p:cNvPr>
          <p:cNvSpPr>
            <a:spLocks noGrp="1"/>
          </p:cNvSpPr>
          <p:nvPr>
            <p:ph type="body" sz="quarter" idx="13"/>
          </p:nvPr>
        </p:nvSpPr>
        <p:spPr/>
        <p:txBody>
          <a:bodyPr/>
          <a:lstStyle/>
          <a:p>
            <a:r>
              <a:rPr lang="en-GB" dirty="0"/>
              <a:t>Bonus Journeys and missions for sequential bonusing</a:t>
            </a:r>
          </a:p>
          <a:p>
            <a:r>
              <a:rPr lang="en-GB" dirty="0"/>
              <a:t>Preference towards specific offers based on offer setup</a:t>
            </a:r>
          </a:p>
          <a:p>
            <a:r>
              <a:rPr lang="en-GB" dirty="0"/>
              <a:t>Robust setup for automated experimentation of different data driven solutions in parallel</a:t>
            </a:r>
          </a:p>
          <a:p>
            <a:endParaRPr lang="en-GB" dirty="0"/>
          </a:p>
          <a:p>
            <a:endParaRPr lang="en-GB" dirty="0"/>
          </a:p>
        </p:txBody>
      </p:sp>
    </p:spTree>
    <p:extLst>
      <p:ext uri="{BB962C8B-B14F-4D97-AF65-F5344CB8AC3E}">
        <p14:creationId xmlns:p14="http://schemas.microsoft.com/office/powerpoint/2010/main" val="3567595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A146-3C5A-4599-BEA5-F63F119261BF}"/>
              </a:ext>
            </a:extLst>
          </p:cNvPr>
          <p:cNvSpPr>
            <a:spLocks noGrp="1"/>
          </p:cNvSpPr>
          <p:nvPr>
            <p:ph type="title"/>
          </p:nvPr>
        </p:nvSpPr>
        <p:spPr/>
        <p:txBody>
          <a:bodyPr/>
          <a:lstStyle/>
          <a:p>
            <a:r>
              <a:rPr lang="en-GB" dirty="0"/>
              <a:t>Readiness to go live</a:t>
            </a:r>
          </a:p>
        </p:txBody>
      </p:sp>
      <p:sp>
        <p:nvSpPr>
          <p:cNvPr id="3" name="Text Placeholder 2">
            <a:extLst>
              <a:ext uri="{FF2B5EF4-FFF2-40B4-BE49-F238E27FC236}">
                <a16:creationId xmlns:a16="http://schemas.microsoft.com/office/drawing/2014/main" id="{00F43087-767A-47F3-A3A9-194914C294E2}"/>
              </a:ext>
            </a:extLst>
          </p:cNvPr>
          <p:cNvSpPr>
            <a:spLocks noGrp="1"/>
          </p:cNvSpPr>
          <p:nvPr>
            <p:ph type="body" sz="quarter" idx="14"/>
          </p:nvPr>
        </p:nvSpPr>
        <p:spPr/>
        <p:txBody>
          <a:bodyPr/>
          <a:lstStyle/>
          <a:p>
            <a:r>
              <a:rPr lang="en-GB" dirty="0"/>
              <a:t>OPTIMUS</a:t>
            </a:r>
          </a:p>
        </p:txBody>
      </p:sp>
      <p:sp>
        <p:nvSpPr>
          <p:cNvPr id="4" name="Text Placeholder 3">
            <a:extLst>
              <a:ext uri="{FF2B5EF4-FFF2-40B4-BE49-F238E27FC236}">
                <a16:creationId xmlns:a16="http://schemas.microsoft.com/office/drawing/2014/main" id="{D6BAB1DE-EE12-42A8-A6C7-484CFE9F9E66}"/>
              </a:ext>
            </a:extLst>
          </p:cNvPr>
          <p:cNvSpPr>
            <a:spLocks noGrp="1"/>
          </p:cNvSpPr>
          <p:nvPr>
            <p:ph type="body" sz="quarter" idx="13"/>
          </p:nvPr>
        </p:nvSpPr>
        <p:spPr/>
        <p:txBody>
          <a:bodyPr/>
          <a:lstStyle/>
          <a:p>
            <a:pPr marL="342900" indent="-342900">
              <a:buFont typeface="+mj-lt"/>
              <a:buAutoNum type="arabicPeriod"/>
            </a:pPr>
            <a:r>
              <a:rPr lang="en-GB" dirty="0"/>
              <a:t>Provide insights to CRM team on bonus costs expectations with the unconstrained setup ETA: 25/05/2022</a:t>
            </a:r>
          </a:p>
          <a:p>
            <a:pPr marL="342900" indent="-342900">
              <a:buFont typeface="+mj-lt"/>
              <a:buAutoNum type="arabicPeriod"/>
            </a:pPr>
            <a:r>
              <a:rPr lang="en-GB" dirty="0"/>
              <a:t>Enable the ability to send communication without an offer. ETA:15/06/2022</a:t>
            </a:r>
          </a:p>
          <a:p>
            <a:pPr marL="342900" indent="-342900">
              <a:buFont typeface="+mj-lt"/>
              <a:buAutoNum type="arabicPeriod"/>
            </a:pPr>
            <a:endParaRPr lang="en-GB" dirty="0">
              <a:highlight>
                <a:srgbClr val="FFFF00"/>
              </a:highlight>
            </a:endParaRPr>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231036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6F9021-002F-4428-95E3-1699DACE7BA0}"/>
              </a:ext>
            </a:extLst>
          </p:cNvPr>
          <p:cNvSpPr>
            <a:spLocks noGrp="1"/>
          </p:cNvSpPr>
          <p:nvPr>
            <p:ph type="title"/>
          </p:nvPr>
        </p:nvSpPr>
        <p:spPr/>
        <p:txBody>
          <a:bodyPr/>
          <a:lstStyle/>
          <a:p>
            <a:pPr algn="ctr"/>
            <a:r>
              <a:rPr lang="en-GB" dirty="0"/>
              <a:t>Q &amp; A</a:t>
            </a:r>
          </a:p>
        </p:txBody>
      </p:sp>
    </p:spTree>
    <p:extLst>
      <p:ext uri="{BB962C8B-B14F-4D97-AF65-F5344CB8AC3E}">
        <p14:creationId xmlns:p14="http://schemas.microsoft.com/office/powerpoint/2010/main" val="391536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B067A6-7213-45E0-A60D-11A46D0A168A}"/>
              </a:ext>
            </a:extLst>
          </p:cNvPr>
          <p:cNvSpPr>
            <a:spLocks noGrp="1"/>
          </p:cNvSpPr>
          <p:nvPr>
            <p:ph type="title"/>
          </p:nvPr>
        </p:nvSpPr>
        <p:spPr/>
        <p:txBody>
          <a:bodyPr/>
          <a:lstStyle/>
          <a:p>
            <a:r>
              <a:rPr lang="en-GB" dirty="0"/>
              <a:t>Agenda</a:t>
            </a:r>
          </a:p>
        </p:txBody>
      </p:sp>
      <p:sp>
        <p:nvSpPr>
          <p:cNvPr id="8" name="Text Placeholder 7">
            <a:extLst>
              <a:ext uri="{FF2B5EF4-FFF2-40B4-BE49-F238E27FC236}">
                <a16:creationId xmlns:a16="http://schemas.microsoft.com/office/drawing/2014/main" id="{5858B759-88E9-4736-A18F-92B81223CAD1}"/>
              </a:ext>
            </a:extLst>
          </p:cNvPr>
          <p:cNvSpPr>
            <a:spLocks noGrp="1"/>
          </p:cNvSpPr>
          <p:nvPr>
            <p:ph type="body" sz="quarter" idx="14"/>
          </p:nvPr>
        </p:nvSpPr>
        <p:spPr/>
        <p:txBody>
          <a:bodyPr/>
          <a:lstStyle/>
          <a:p>
            <a:r>
              <a:rPr lang="en-GB" dirty="0"/>
              <a:t>OPTIMUS</a:t>
            </a:r>
          </a:p>
        </p:txBody>
      </p:sp>
      <p:sp>
        <p:nvSpPr>
          <p:cNvPr id="7" name="Text Placeholder 6">
            <a:extLst>
              <a:ext uri="{FF2B5EF4-FFF2-40B4-BE49-F238E27FC236}">
                <a16:creationId xmlns:a16="http://schemas.microsoft.com/office/drawing/2014/main" id="{1E27AF5D-E6AB-429A-89B8-B4609E212034}"/>
              </a:ext>
            </a:extLst>
          </p:cNvPr>
          <p:cNvSpPr>
            <a:spLocks noGrp="1"/>
          </p:cNvSpPr>
          <p:nvPr>
            <p:ph type="body" sz="quarter" idx="13"/>
          </p:nvPr>
        </p:nvSpPr>
        <p:spPr/>
        <p:txBody>
          <a:bodyPr/>
          <a:lstStyle/>
          <a:p>
            <a:r>
              <a:rPr lang="en-GB" dirty="0"/>
              <a:t>Current model solution</a:t>
            </a:r>
          </a:p>
          <a:p>
            <a:r>
              <a:rPr lang="en-GB" dirty="0"/>
              <a:t>Potential improvements</a:t>
            </a:r>
          </a:p>
          <a:p>
            <a:r>
              <a:rPr lang="en-GB" dirty="0"/>
              <a:t>Readiness to go live</a:t>
            </a:r>
          </a:p>
          <a:p>
            <a:r>
              <a:rPr lang="en-GB" dirty="0"/>
              <a:t>Q&amp;A</a:t>
            </a:r>
          </a:p>
          <a:p>
            <a:pPr marL="0" indent="0">
              <a:buNone/>
            </a:pPr>
            <a:endParaRPr lang="en-GB" dirty="0"/>
          </a:p>
        </p:txBody>
      </p:sp>
    </p:spTree>
    <p:extLst>
      <p:ext uri="{BB962C8B-B14F-4D97-AF65-F5344CB8AC3E}">
        <p14:creationId xmlns:p14="http://schemas.microsoft.com/office/powerpoint/2010/main" val="335970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F17C-11A7-49E4-A387-1E3F1795E3FD}"/>
              </a:ext>
            </a:extLst>
          </p:cNvPr>
          <p:cNvSpPr>
            <a:spLocks noGrp="1"/>
          </p:cNvSpPr>
          <p:nvPr>
            <p:ph type="title"/>
          </p:nvPr>
        </p:nvSpPr>
        <p:spPr>
          <a:xfrm>
            <a:off x="442800" y="360000"/>
            <a:ext cx="10515600" cy="635680"/>
          </a:xfrm>
        </p:spPr>
        <p:txBody>
          <a:bodyPr/>
          <a:lstStyle/>
          <a:p>
            <a:r>
              <a:rPr lang="en-GB" dirty="0"/>
              <a:t>Bonus Optimisation Model</a:t>
            </a:r>
          </a:p>
        </p:txBody>
      </p:sp>
      <p:sp>
        <p:nvSpPr>
          <p:cNvPr id="3" name="Text Placeholder 2">
            <a:extLst>
              <a:ext uri="{FF2B5EF4-FFF2-40B4-BE49-F238E27FC236}">
                <a16:creationId xmlns:a16="http://schemas.microsoft.com/office/drawing/2014/main" id="{8E52FEC2-9AA1-435B-8654-B81E94410BD1}"/>
              </a:ext>
            </a:extLst>
          </p:cNvPr>
          <p:cNvSpPr>
            <a:spLocks noGrp="1"/>
          </p:cNvSpPr>
          <p:nvPr>
            <p:ph type="body" sz="quarter" idx="14"/>
          </p:nvPr>
        </p:nvSpPr>
        <p:spPr/>
        <p:txBody>
          <a:bodyPr/>
          <a:lstStyle/>
          <a:p>
            <a:r>
              <a:rPr lang="en-GB" dirty="0"/>
              <a:t>OPTIMUS</a:t>
            </a:r>
          </a:p>
        </p:txBody>
      </p:sp>
      <p:sp>
        <p:nvSpPr>
          <p:cNvPr id="5" name="TextBox 4">
            <a:extLst>
              <a:ext uri="{FF2B5EF4-FFF2-40B4-BE49-F238E27FC236}">
                <a16:creationId xmlns:a16="http://schemas.microsoft.com/office/drawing/2014/main" id="{81BE0032-0C78-4CCD-8FF9-249C5AA59AAC}"/>
              </a:ext>
            </a:extLst>
          </p:cNvPr>
          <p:cNvSpPr txBox="1"/>
          <p:nvPr/>
        </p:nvSpPr>
        <p:spPr>
          <a:xfrm>
            <a:off x="378607" y="1244462"/>
            <a:ext cx="6342894" cy="646331"/>
          </a:xfrm>
          <a:prstGeom prst="rect">
            <a:avLst/>
          </a:prstGeom>
          <a:noFill/>
        </p:spPr>
        <p:txBody>
          <a:bodyPr wrap="square" rtlCol="0">
            <a:spAutoFit/>
          </a:bodyPr>
          <a:lstStyle/>
          <a:p>
            <a:r>
              <a:rPr lang="de-DE" b="1" dirty="0">
                <a:solidFill>
                  <a:schemeClr val="tx2"/>
                </a:solidFill>
              </a:rPr>
              <a:t>Training period: </a:t>
            </a:r>
            <a:r>
              <a:rPr lang="de-DE" sz="1400" dirty="0"/>
              <a:t>2019.01.02 - 2020.02.28 &amp; 2020.09.01 – 2021.09.30 </a:t>
            </a:r>
            <a:endParaRPr lang="de-DE" dirty="0"/>
          </a:p>
          <a:p>
            <a:r>
              <a:rPr lang="de-DE" b="1" dirty="0">
                <a:solidFill>
                  <a:schemeClr val="tx2"/>
                </a:solidFill>
              </a:rPr>
              <a:t>Target: </a:t>
            </a:r>
            <a:r>
              <a:rPr lang="en-US" sz="1400" b="0" i="0" u="none" strike="noStrike" dirty="0">
                <a:solidFill>
                  <a:schemeClr val="accent5">
                    <a:lumMod val="75000"/>
                  </a:schemeClr>
                </a:solidFill>
                <a:effectLst/>
                <a:latin typeface="+mn-lt"/>
              </a:rPr>
              <a:t>CLV Delta </a:t>
            </a:r>
            <a:r>
              <a:rPr lang="en-US" sz="1400" b="0" i="0" u="none" strike="noStrike" dirty="0">
                <a:solidFill>
                  <a:srgbClr val="000000"/>
                </a:solidFill>
                <a:effectLst/>
                <a:latin typeface="+mn-lt"/>
              </a:rPr>
              <a:t>+ </a:t>
            </a:r>
            <a:r>
              <a:rPr lang="en-US" sz="1400" b="0" i="0" u="none" strike="noStrike" dirty="0">
                <a:solidFill>
                  <a:schemeClr val="accent4"/>
                </a:solidFill>
                <a:effectLst/>
                <a:latin typeface="+mn-lt"/>
              </a:rPr>
              <a:t>NGR</a:t>
            </a:r>
            <a:endParaRPr lang="en-US" sz="1200" b="0" i="0" u="none" strike="noStrike" dirty="0">
              <a:solidFill>
                <a:schemeClr val="accent4"/>
              </a:solidFill>
              <a:effectLst/>
              <a:latin typeface="+mn-lt"/>
            </a:endParaRPr>
          </a:p>
        </p:txBody>
      </p:sp>
      <p:sp>
        <p:nvSpPr>
          <p:cNvPr id="49" name="TextBox 48">
            <a:extLst>
              <a:ext uri="{FF2B5EF4-FFF2-40B4-BE49-F238E27FC236}">
                <a16:creationId xmlns:a16="http://schemas.microsoft.com/office/drawing/2014/main" id="{8A254201-0E79-403D-9A41-3D2743051C6E}"/>
              </a:ext>
            </a:extLst>
          </p:cNvPr>
          <p:cNvSpPr txBox="1"/>
          <p:nvPr/>
        </p:nvSpPr>
        <p:spPr>
          <a:xfrm>
            <a:off x="7990422" y="1835068"/>
            <a:ext cx="8806650" cy="461665"/>
          </a:xfrm>
          <a:prstGeom prst="rect">
            <a:avLst/>
          </a:prstGeom>
          <a:noFill/>
        </p:spPr>
        <p:txBody>
          <a:bodyPr wrap="square" rtlCol="0">
            <a:spAutoFit/>
          </a:bodyPr>
          <a:lstStyle/>
          <a:p>
            <a:r>
              <a:rPr lang="de-DE" sz="1200" b="1" dirty="0"/>
              <a:t>Transactional &amp; categorical data:  </a:t>
            </a:r>
          </a:p>
          <a:p>
            <a:r>
              <a:rPr lang="de-DE" sz="1200" b="1" dirty="0"/>
              <a:t> daily summary tables (FD_Player_Summary)</a:t>
            </a:r>
            <a:endParaRPr lang="en-US" sz="1200" b="1" dirty="0"/>
          </a:p>
        </p:txBody>
      </p:sp>
      <p:sp>
        <p:nvSpPr>
          <p:cNvPr id="50" name="Rectangle 49">
            <a:extLst>
              <a:ext uri="{FF2B5EF4-FFF2-40B4-BE49-F238E27FC236}">
                <a16:creationId xmlns:a16="http://schemas.microsoft.com/office/drawing/2014/main" id="{A69BCD78-F265-4E19-AAB3-86703DDAA6AA}"/>
              </a:ext>
            </a:extLst>
          </p:cNvPr>
          <p:cNvSpPr/>
          <p:nvPr/>
        </p:nvSpPr>
        <p:spPr>
          <a:xfrm>
            <a:off x="7521071" y="2225598"/>
            <a:ext cx="4563655" cy="2155048"/>
          </a:xfrm>
          <a:prstGeom prst="rect">
            <a:avLst/>
          </a:prstGeom>
        </p:spPr>
        <p:txBody>
          <a:bodyPr/>
          <a:lstStyle/>
          <a:p>
            <a:pPr lvl="0"/>
            <a:endParaRPr lang="pt-PT" sz="1000" b="1" i="1" dirty="0"/>
          </a:p>
          <a:p>
            <a:pPr marL="628650" lvl="1" indent="-171450">
              <a:buFont typeface="Wingdings" panose="05000000000000000000" pitchFamily="2" charset="2"/>
              <a:buChar char="ü"/>
            </a:pPr>
            <a:r>
              <a:rPr lang="pt-PT" sz="1000" i="1" dirty="0"/>
              <a:t>Country, Brand, SOA, First Deposit Processor, parent_device_type, age,...</a:t>
            </a:r>
          </a:p>
          <a:p>
            <a:pPr marL="628650" lvl="1" indent="-171450">
              <a:buFont typeface="Wingdings" panose="05000000000000000000" pitchFamily="2" charset="2"/>
              <a:buChar char="ü"/>
            </a:pPr>
            <a:r>
              <a:rPr lang="pt-PT" sz="1000" i="1" dirty="0"/>
              <a:t>NGR</a:t>
            </a:r>
          </a:p>
          <a:p>
            <a:pPr marL="628650" lvl="1" indent="-171450">
              <a:buFont typeface="Wingdings" panose="05000000000000000000" pitchFamily="2" charset="2"/>
              <a:buChar char="ü"/>
            </a:pPr>
            <a:r>
              <a:rPr lang="pt-PT" sz="1000" i="1" dirty="0"/>
              <a:t>Betting activities – quantity and volume</a:t>
            </a:r>
          </a:p>
          <a:p>
            <a:pPr marL="628650" lvl="1" indent="-171450">
              <a:buFont typeface="Wingdings" panose="05000000000000000000" pitchFamily="2" charset="2"/>
              <a:buChar char="ü"/>
            </a:pPr>
            <a:r>
              <a:rPr lang="pt-PT" sz="1000" i="1" dirty="0"/>
              <a:t>Deposit activities – quantity and volume</a:t>
            </a:r>
          </a:p>
          <a:p>
            <a:pPr marL="628650" lvl="1" indent="-171450">
              <a:buFont typeface="Wingdings" panose="05000000000000000000" pitchFamily="2" charset="2"/>
              <a:buChar char="ü"/>
            </a:pPr>
            <a:r>
              <a:rPr lang="pt-PT" sz="1000" i="1" dirty="0"/>
              <a:t>First deposit method</a:t>
            </a:r>
          </a:p>
          <a:p>
            <a:pPr marL="628650" lvl="1" indent="-171450">
              <a:buFont typeface="Wingdings" panose="05000000000000000000" pitchFamily="2" charset="2"/>
              <a:buChar char="ü"/>
            </a:pPr>
            <a:r>
              <a:rPr lang="pt-PT" sz="1000" i="1" dirty="0"/>
              <a:t>Features computed on different timeframes (1D,3D,7D,30D,180D,365D,Lifetime), e.g. Today_Deposit_Amount, L3D_Deposit_Amount,...</a:t>
            </a:r>
          </a:p>
          <a:p>
            <a:pPr marL="628650" lvl="1" indent="-171450">
              <a:buFont typeface="Wingdings" panose="05000000000000000000" pitchFamily="2" charset="2"/>
              <a:buChar char="ü"/>
            </a:pPr>
            <a:r>
              <a:rPr lang="pt-PT" sz="1000" i="1" dirty="0"/>
              <a:t>CLV and Churn Score of previous day</a:t>
            </a:r>
          </a:p>
          <a:p>
            <a:pPr marL="628650" lvl="1" indent="-171450">
              <a:buFont typeface="Wingdings" panose="05000000000000000000" pitchFamily="2" charset="2"/>
              <a:buChar char="ü"/>
            </a:pPr>
            <a:r>
              <a:rPr lang="pt-PT" sz="1000" i="1" dirty="0"/>
              <a:t>Balance </a:t>
            </a:r>
          </a:p>
          <a:p>
            <a:pPr marL="628650" lvl="1" indent="-171450">
              <a:buFont typeface="Wingdings" panose="05000000000000000000" pitchFamily="2" charset="2"/>
              <a:buChar char="ü"/>
            </a:pPr>
            <a:r>
              <a:rPr lang="pt-PT" sz="1000" i="1" dirty="0"/>
              <a:t>...</a:t>
            </a:r>
          </a:p>
          <a:p>
            <a:pPr lvl="1"/>
            <a:r>
              <a:rPr lang="pt-PT" sz="1000" i="1" dirty="0"/>
              <a:t>     </a:t>
            </a:r>
          </a:p>
          <a:p>
            <a:pPr lvl="1"/>
            <a:endParaRPr lang="pt-PT" sz="1000" i="1" dirty="0"/>
          </a:p>
          <a:p>
            <a:pPr lvl="1"/>
            <a:endParaRPr lang="pt-PT" sz="1000" i="1" dirty="0"/>
          </a:p>
          <a:p>
            <a:pPr marL="1085850" lvl="2" indent="-171450">
              <a:buFont typeface="Wingdings" panose="05000000000000000000" pitchFamily="2" charset="2"/>
              <a:buChar char="ü"/>
            </a:pPr>
            <a:endParaRPr lang="pt-PT" sz="1000" i="1" dirty="0"/>
          </a:p>
          <a:p>
            <a:pPr marL="628650" lvl="1" indent="-171450">
              <a:buFont typeface="Wingdings" panose="05000000000000000000" pitchFamily="2" charset="2"/>
              <a:buChar char="ü"/>
            </a:pPr>
            <a:endParaRPr lang="pt-PT" sz="1000" dirty="0"/>
          </a:p>
          <a:p>
            <a:pPr lvl="1"/>
            <a:endParaRPr lang="pt-PT" sz="1000" dirty="0"/>
          </a:p>
          <a:p>
            <a:pPr lvl="1">
              <a:buChar char="•"/>
            </a:pPr>
            <a:endParaRPr lang="en-GB" sz="1000" dirty="0"/>
          </a:p>
          <a:p>
            <a:pPr lvl="1">
              <a:buChar char="•"/>
            </a:pPr>
            <a:endParaRPr lang="en-GB" sz="1000" dirty="0"/>
          </a:p>
          <a:p>
            <a:pPr lvl="1">
              <a:buChar char="•"/>
            </a:pPr>
            <a:endParaRPr lang="en-GB" sz="1000" dirty="0"/>
          </a:p>
        </p:txBody>
      </p:sp>
      <p:sp>
        <p:nvSpPr>
          <p:cNvPr id="52" name="TextBox 51">
            <a:extLst>
              <a:ext uri="{FF2B5EF4-FFF2-40B4-BE49-F238E27FC236}">
                <a16:creationId xmlns:a16="http://schemas.microsoft.com/office/drawing/2014/main" id="{BCEF0530-05CD-46ED-B389-4B6997209729}"/>
              </a:ext>
            </a:extLst>
          </p:cNvPr>
          <p:cNvSpPr txBox="1"/>
          <p:nvPr/>
        </p:nvSpPr>
        <p:spPr>
          <a:xfrm>
            <a:off x="7992183" y="4582127"/>
            <a:ext cx="8806650" cy="461665"/>
          </a:xfrm>
          <a:prstGeom prst="rect">
            <a:avLst/>
          </a:prstGeom>
          <a:noFill/>
        </p:spPr>
        <p:txBody>
          <a:bodyPr wrap="square" rtlCol="0">
            <a:spAutoFit/>
          </a:bodyPr>
          <a:lstStyle/>
          <a:p>
            <a:r>
              <a:rPr lang="de-DE" sz="1200" b="1" dirty="0"/>
              <a:t>Bonus related data:</a:t>
            </a:r>
          </a:p>
          <a:p>
            <a:r>
              <a:rPr lang="de-DE" sz="1200" b="1" dirty="0"/>
              <a:t>Dim_Award, Dim_Player_Award</a:t>
            </a:r>
            <a:r>
              <a:rPr lang="de-DE" sz="1200" dirty="0"/>
              <a:t>, ...  </a:t>
            </a:r>
            <a:endParaRPr lang="en-US" sz="1200" dirty="0"/>
          </a:p>
        </p:txBody>
      </p:sp>
      <p:sp>
        <p:nvSpPr>
          <p:cNvPr id="53" name="Rectangle 52">
            <a:extLst>
              <a:ext uri="{FF2B5EF4-FFF2-40B4-BE49-F238E27FC236}">
                <a16:creationId xmlns:a16="http://schemas.microsoft.com/office/drawing/2014/main" id="{6A174C4C-228D-4EC3-AF9A-5421979E8583}"/>
              </a:ext>
            </a:extLst>
          </p:cNvPr>
          <p:cNvSpPr/>
          <p:nvPr/>
        </p:nvSpPr>
        <p:spPr>
          <a:xfrm>
            <a:off x="7582662" y="5113251"/>
            <a:ext cx="4358859" cy="1168994"/>
          </a:xfrm>
          <a:prstGeom prst="rect">
            <a:avLst/>
          </a:prstGeom>
        </p:spPr>
        <p:txBody>
          <a:bodyPr/>
          <a:lstStyle/>
          <a:p>
            <a:pPr marL="628650" lvl="1" indent="-171450">
              <a:buFont typeface="Wingdings" panose="05000000000000000000" pitchFamily="2" charset="2"/>
              <a:buChar char="ü"/>
            </a:pPr>
            <a:r>
              <a:rPr lang="pt-PT" sz="1100" i="1" dirty="0"/>
              <a:t>Offered bonus type counts and amounts on different timeframes </a:t>
            </a:r>
          </a:p>
          <a:p>
            <a:pPr lvl="1"/>
            <a:r>
              <a:rPr lang="pt-PT" sz="1100" i="1" dirty="0"/>
              <a:t>   (1D,3D,...), e.g. L365D_Freebet_Count, L1D_Depsoit_Absolute_Cost</a:t>
            </a:r>
          </a:p>
          <a:p>
            <a:pPr lvl="1"/>
            <a:endParaRPr lang="pt-PT" sz="1100" i="1" dirty="0"/>
          </a:p>
          <a:p>
            <a:pPr marL="742950" lvl="1" indent="-285750">
              <a:buFont typeface="Wingdings" panose="05000000000000000000" pitchFamily="2" charset="2"/>
              <a:buChar char="ü"/>
            </a:pPr>
            <a:r>
              <a:rPr lang="pt-PT" sz="1100" i="1" dirty="0"/>
              <a:t>Last bonus offered (type, cost, transacted Y/N</a:t>
            </a:r>
          </a:p>
        </p:txBody>
      </p:sp>
      <p:graphicFrame>
        <p:nvGraphicFramePr>
          <p:cNvPr id="41" name="Table 13">
            <a:extLst>
              <a:ext uri="{FF2B5EF4-FFF2-40B4-BE49-F238E27FC236}">
                <a16:creationId xmlns:a16="http://schemas.microsoft.com/office/drawing/2014/main" id="{882592D9-B1E3-43ED-910D-4D5345786544}"/>
              </a:ext>
            </a:extLst>
          </p:cNvPr>
          <p:cNvGraphicFramePr>
            <a:graphicFrameLocks noGrp="1"/>
          </p:cNvGraphicFramePr>
          <p:nvPr>
            <p:extLst>
              <p:ext uri="{D42A27DB-BD31-4B8C-83A1-F6EECF244321}">
                <p14:modId xmlns:p14="http://schemas.microsoft.com/office/powerpoint/2010/main" val="3687457199"/>
              </p:ext>
            </p:extLst>
          </p:nvPr>
        </p:nvGraphicFramePr>
        <p:xfrm>
          <a:off x="2954071" y="3697553"/>
          <a:ext cx="1379331" cy="678685"/>
        </p:xfrm>
        <a:graphic>
          <a:graphicData uri="http://schemas.openxmlformats.org/drawingml/2006/table">
            <a:tbl>
              <a:tblPr firstRow="1" bandRow="1">
                <a:tableStyleId>{0E3FDE45-AF77-4B5C-9715-49D594BDF05E}</a:tableStyleId>
              </a:tblPr>
              <a:tblGrid>
                <a:gridCol w="459777">
                  <a:extLst>
                    <a:ext uri="{9D8B030D-6E8A-4147-A177-3AD203B41FA5}">
                      <a16:colId xmlns:a16="http://schemas.microsoft.com/office/drawing/2014/main" val="1741928622"/>
                    </a:ext>
                  </a:extLst>
                </a:gridCol>
                <a:gridCol w="459777">
                  <a:extLst>
                    <a:ext uri="{9D8B030D-6E8A-4147-A177-3AD203B41FA5}">
                      <a16:colId xmlns:a16="http://schemas.microsoft.com/office/drawing/2014/main" val="1320624962"/>
                    </a:ext>
                  </a:extLst>
                </a:gridCol>
                <a:gridCol w="459777">
                  <a:extLst>
                    <a:ext uri="{9D8B030D-6E8A-4147-A177-3AD203B41FA5}">
                      <a16:colId xmlns:a16="http://schemas.microsoft.com/office/drawing/2014/main" val="3149229014"/>
                    </a:ext>
                  </a:extLst>
                </a:gridCol>
              </a:tblGrid>
              <a:tr h="135737">
                <a:tc>
                  <a:txBody>
                    <a:bodyPr/>
                    <a:lstStyle/>
                    <a:p>
                      <a:pPr algn="ctr"/>
                      <a:endParaRPr lang="en-GB" sz="800"/>
                    </a:p>
                  </a:txBody>
                  <a:tcPr marL="0" marR="0" marT="0" marB="0" anchor="ctr">
                    <a:lnT w="12700" cmpd="sng">
                      <a:noFill/>
                    </a:lnT>
                  </a:tcPr>
                </a:tc>
                <a:tc>
                  <a:txBody>
                    <a:bodyPr/>
                    <a:lstStyle/>
                    <a:p>
                      <a:pPr algn="ctr"/>
                      <a:endParaRPr lang="en-GB" sz="800"/>
                    </a:p>
                  </a:txBody>
                  <a:tcPr marL="0" marR="0" marT="0" marB="0" anchor="ctr">
                    <a:lnT w="12700" cmpd="sng">
                      <a:noFill/>
                    </a:lnT>
                  </a:tcPr>
                </a:tc>
                <a:tc>
                  <a:txBody>
                    <a:bodyPr/>
                    <a:lstStyle/>
                    <a:p>
                      <a:pPr algn="ctr"/>
                      <a:endParaRPr lang="en-GB" sz="800"/>
                    </a:p>
                  </a:txBody>
                  <a:tcPr marL="0" marR="0" marT="0" marB="0" anchor="ctr">
                    <a:lnT w="12700" cmpd="sng">
                      <a:noFill/>
                    </a:lnT>
                  </a:tcPr>
                </a:tc>
                <a:extLst>
                  <a:ext uri="{0D108BD9-81ED-4DB2-BD59-A6C34878D82A}">
                    <a16:rowId xmlns:a16="http://schemas.microsoft.com/office/drawing/2014/main" val="338211784"/>
                  </a:ext>
                </a:extLst>
              </a:tr>
              <a:tr h="135737">
                <a:tc>
                  <a:txBody>
                    <a:bodyPr/>
                    <a:lstStyle/>
                    <a:p>
                      <a:pPr algn="ctr"/>
                      <a:r>
                        <a:rPr lang="en-GB" sz="800" b="1">
                          <a:solidFill>
                            <a:schemeClr val="tx2"/>
                          </a:solidFill>
                        </a:rPr>
                        <a:t>x</a:t>
                      </a:r>
                    </a:p>
                  </a:txBody>
                  <a:tcPr marL="0" marR="0" marT="0" marB="0" anchor="ctr">
                    <a:solidFill>
                      <a:srgbClr val="EFEEF6">
                        <a:alpha val="50196"/>
                      </a:srgbClr>
                    </a:solidFill>
                  </a:tcPr>
                </a:tc>
                <a:tc>
                  <a:txBody>
                    <a:bodyPr/>
                    <a:lstStyle/>
                    <a:p>
                      <a:pPr algn="ctr"/>
                      <a:endParaRPr lang="en-GB" sz="800"/>
                    </a:p>
                  </a:txBody>
                  <a:tcPr marL="0" marR="0" marT="0" marB="0" anchor="ctr">
                    <a:solidFill>
                      <a:srgbClr val="EFEEF6">
                        <a:alpha val="50196"/>
                      </a:srgbClr>
                    </a:solidFill>
                  </a:tcPr>
                </a:tc>
                <a:tc>
                  <a:txBody>
                    <a:bodyPr/>
                    <a:lstStyle/>
                    <a:p>
                      <a:pPr algn="ctr"/>
                      <a:endParaRPr lang="en-GB" sz="800"/>
                    </a:p>
                  </a:txBody>
                  <a:tcPr marL="0" marR="0" marT="0" marB="0" anchor="ctr">
                    <a:solidFill>
                      <a:srgbClr val="EFEEF6">
                        <a:alpha val="50196"/>
                      </a:srgbClr>
                    </a:solidFill>
                  </a:tcPr>
                </a:tc>
                <a:extLst>
                  <a:ext uri="{0D108BD9-81ED-4DB2-BD59-A6C34878D82A}">
                    <a16:rowId xmlns:a16="http://schemas.microsoft.com/office/drawing/2014/main" val="457014096"/>
                  </a:ext>
                </a:extLst>
              </a:tr>
              <a:tr h="135737">
                <a:tc>
                  <a:txBody>
                    <a:bodyPr/>
                    <a:lstStyle/>
                    <a:p>
                      <a:pPr algn="ctr"/>
                      <a:r>
                        <a:rPr lang="en-GB" sz="800" b="1">
                          <a:solidFill>
                            <a:schemeClr val="tx2"/>
                          </a:solidFill>
                        </a:rPr>
                        <a:t>x</a:t>
                      </a:r>
                    </a:p>
                  </a:txBody>
                  <a:tcPr marL="0" marR="0" marT="0" marB="0" anchor="ctr"/>
                </a:tc>
                <a:tc>
                  <a:txBody>
                    <a:bodyPr/>
                    <a:lstStyle/>
                    <a:p>
                      <a:pPr algn="ctr"/>
                      <a:r>
                        <a:rPr lang="en-GB" sz="800"/>
                        <a:t>x</a:t>
                      </a:r>
                    </a:p>
                  </a:txBody>
                  <a:tcPr marL="0" marR="0" marT="0" marB="0" anchor="ctr"/>
                </a:tc>
                <a:tc>
                  <a:txBody>
                    <a:bodyPr/>
                    <a:lstStyle/>
                    <a:p>
                      <a:pPr algn="ctr"/>
                      <a:endParaRPr lang="en-GB" sz="800"/>
                    </a:p>
                  </a:txBody>
                  <a:tcPr marL="0" marR="0" marT="0" marB="0" anchor="ctr"/>
                </a:tc>
                <a:extLst>
                  <a:ext uri="{0D108BD9-81ED-4DB2-BD59-A6C34878D82A}">
                    <a16:rowId xmlns:a16="http://schemas.microsoft.com/office/drawing/2014/main" val="694992940"/>
                  </a:ext>
                </a:extLst>
              </a:tr>
              <a:tr h="135737">
                <a:tc>
                  <a:txBody>
                    <a:bodyPr/>
                    <a:lstStyle/>
                    <a:p>
                      <a:pPr algn="ctr"/>
                      <a:r>
                        <a:rPr lang="en-GB" sz="800" b="1">
                          <a:solidFill>
                            <a:schemeClr val="tx2"/>
                          </a:solidFill>
                        </a:rPr>
                        <a:t>xx</a:t>
                      </a:r>
                    </a:p>
                  </a:txBody>
                  <a:tcPr marL="0" marR="0" marT="0" marB="0" anchor="ctr">
                    <a:solidFill>
                      <a:srgbClr val="EFEEF6">
                        <a:alpha val="50196"/>
                      </a:srgbClr>
                    </a:solidFill>
                  </a:tcPr>
                </a:tc>
                <a:tc>
                  <a:txBody>
                    <a:bodyPr/>
                    <a:lstStyle/>
                    <a:p>
                      <a:pPr algn="ctr"/>
                      <a:endParaRPr lang="en-GB" sz="800"/>
                    </a:p>
                  </a:txBody>
                  <a:tcPr marL="0" marR="0" marT="0" marB="0" anchor="ctr">
                    <a:solidFill>
                      <a:srgbClr val="EFEEF6">
                        <a:alpha val="50196"/>
                      </a:srgbClr>
                    </a:solidFill>
                  </a:tcPr>
                </a:tc>
                <a:tc>
                  <a:txBody>
                    <a:bodyPr/>
                    <a:lstStyle/>
                    <a:p>
                      <a:pPr algn="ctr"/>
                      <a:endParaRPr lang="en-GB" sz="800"/>
                    </a:p>
                  </a:txBody>
                  <a:tcPr marL="0" marR="0" marT="0" marB="0" anchor="ctr">
                    <a:solidFill>
                      <a:srgbClr val="EFEEF6">
                        <a:alpha val="50196"/>
                      </a:srgbClr>
                    </a:solidFill>
                  </a:tcPr>
                </a:tc>
                <a:extLst>
                  <a:ext uri="{0D108BD9-81ED-4DB2-BD59-A6C34878D82A}">
                    <a16:rowId xmlns:a16="http://schemas.microsoft.com/office/drawing/2014/main" val="1082862570"/>
                  </a:ext>
                </a:extLst>
              </a:tr>
              <a:tr h="135737">
                <a:tc>
                  <a:txBody>
                    <a:bodyPr/>
                    <a:lstStyle/>
                    <a:p>
                      <a:pPr algn="ctr"/>
                      <a:endParaRPr lang="en-GB" sz="800"/>
                    </a:p>
                  </a:txBody>
                  <a:tcPr marL="0" marR="0" marT="0" marB="0" anchor="ctr"/>
                </a:tc>
                <a:tc>
                  <a:txBody>
                    <a:bodyPr/>
                    <a:lstStyle/>
                    <a:p>
                      <a:pPr algn="ctr"/>
                      <a:endParaRPr lang="en-GB" sz="800"/>
                    </a:p>
                  </a:txBody>
                  <a:tcPr marL="0" marR="0" marT="0" marB="0" anchor="ctr"/>
                </a:tc>
                <a:tc>
                  <a:txBody>
                    <a:bodyPr/>
                    <a:lstStyle/>
                    <a:p>
                      <a:pPr algn="ctr"/>
                      <a:r>
                        <a:rPr lang="en-GB" sz="800" dirty="0"/>
                        <a:t>x</a:t>
                      </a:r>
                    </a:p>
                  </a:txBody>
                  <a:tcPr marL="0" marR="0" marT="0" marB="0" anchor="ctr"/>
                </a:tc>
                <a:extLst>
                  <a:ext uri="{0D108BD9-81ED-4DB2-BD59-A6C34878D82A}">
                    <a16:rowId xmlns:a16="http://schemas.microsoft.com/office/drawing/2014/main" val="2011224484"/>
                  </a:ext>
                </a:extLst>
              </a:tr>
            </a:tbl>
          </a:graphicData>
        </a:graphic>
      </p:graphicFrame>
      <p:graphicFrame>
        <p:nvGraphicFramePr>
          <p:cNvPr id="42" name="Table 18">
            <a:extLst>
              <a:ext uri="{FF2B5EF4-FFF2-40B4-BE49-F238E27FC236}">
                <a16:creationId xmlns:a16="http://schemas.microsoft.com/office/drawing/2014/main" id="{8F4D5D5A-31A3-472D-AB4A-E6FBC5AF2177}"/>
              </a:ext>
            </a:extLst>
          </p:cNvPr>
          <p:cNvGraphicFramePr>
            <a:graphicFrameLocks noGrp="1"/>
          </p:cNvGraphicFramePr>
          <p:nvPr>
            <p:extLst>
              <p:ext uri="{D42A27DB-BD31-4B8C-83A1-F6EECF244321}">
                <p14:modId xmlns:p14="http://schemas.microsoft.com/office/powerpoint/2010/main" val="1304917208"/>
              </p:ext>
            </p:extLst>
          </p:nvPr>
        </p:nvGraphicFramePr>
        <p:xfrm>
          <a:off x="2031968" y="3170789"/>
          <a:ext cx="2303460" cy="228600"/>
        </p:xfrm>
        <a:graphic>
          <a:graphicData uri="http://schemas.openxmlformats.org/drawingml/2006/table">
            <a:tbl>
              <a:tblPr firstRow="1" bandRow="1">
                <a:tableStyleId>{5C22544A-7EE6-4342-B048-85BDC9FD1C3A}</a:tableStyleId>
              </a:tblPr>
              <a:tblGrid>
                <a:gridCol w="460692">
                  <a:extLst>
                    <a:ext uri="{9D8B030D-6E8A-4147-A177-3AD203B41FA5}">
                      <a16:colId xmlns:a16="http://schemas.microsoft.com/office/drawing/2014/main" val="1513737310"/>
                    </a:ext>
                  </a:extLst>
                </a:gridCol>
                <a:gridCol w="460692">
                  <a:extLst>
                    <a:ext uri="{9D8B030D-6E8A-4147-A177-3AD203B41FA5}">
                      <a16:colId xmlns:a16="http://schemas.microsoft.com/office/drawing/2014/main" val="906322745"/>
                    </a:ext>
                  </a:extLst>
                </a:gridCol>
                <a:gridCol w="460692">
                  <a:extLst>
                    <a:ext uri="{9D8B030D-6E8A-4147-A177-3AD203B41FA5}">
                      <a16:colId xmlns:a16="http://schemas.microsoft.com/office/drawing/2014/main" val="3397216936"/>
                    </a:ext>
                  </a:extLst>
                </a:gridCol>
                <a:gridCol w="460692">
                  <a:extLst>
                    <a:ext uri="{9D8B030D-6E8A-4147-A177-3AD203B41FA5}">
                      <a16:colId xmlns:a16="http://schemas.microsoft.com/office/drawing/2014/main" val="3324448932"/>
                    </a:ext>
                  </a:extLst>
                </a:gridCol>
                <a:gridCol w="460692">
                  <a:extLst>
                    <a:ext uri="{9D8B030D-6E8A-4147-A177-3AD203B41FA5}">
                      <a16:colId xmlns:a16="http://schemas.microsoft.com/office/drawing/2014/main" val="3493908359"/>
                    </a:ext>
                  </a:extLst>
                </a:gridCol>
              </a:tblGrid>
              <a:tr h="197125">
                <a:tc>
                  <a:txBody>
                    <a:bodyPr/>
                    <a:lstStyle/>
                    <a:p>
                      <a:pPr algn="ctr"/>
                      <a:endParaRPr lang="en-GB" sz="9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800">
                          <a:solidFill>
                            <a:schemeClr val="tx1"/>
                          </a:solidFill>
                        </a:rPr>
                        <a:t>day 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800">
                          <a:solidFill>
                            <a:schemeClr val="bg1"/>
                          </a:solidFill>
                        </a:rPr>
                        <a:t>day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800" dirty="0">
                          <a:solidFill>
                            <a:schemeClr val="tx1"/>
                          </a:solidFill>
                        </a:rPr>
                        <a:t>day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800" dirty="0">
                          <a:solidFill>
                            <a:schemeClr val="tx1"/>
                          </a:solidFill>
                        </a:rPr>
                        <a:t>day 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1852820"/>
                  </a:ext>
                </a:extLst>
              </a:tr>
            </a:tbl>
          </a:graphicData>
        </a:graphic>
      </p:graphicFrame>
      <p:cxnSp>
        <p:nvCxnSpPr>
          <p:cNvPr id="43" name="Straight Arrow Connector 42">
            <a:extLst>
              <a:ext uri="{FF2B5EF4-FFF2-40B4-BE49-F238E27FC236}">
                <a16:creationId xmlns:a16="http://schemas.microsoft.com/office/drawing/2014/main" id="{7488B3B8-8418-40FB-9757-F9C24D705D80}"/>
              </a:ext>
            </a:extLst>
          </p:cNvPr>
          <p:cNvCxnSpPr>
            <a:cxnSpLocks/>
          </p:cNvCxnSpPr>
          <p:nvPr/>
        </p:nvCxnSpPr>
        <p:spPr>
          <a:xfrm>
            <a:off x="1120985" y="3022209"/>
            <a:ext cx="3549190" cy="0"/>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D17B65A-D3DE-44CE-81D9-369D71AA8A3A}"/>
              </a:ext>
            </a:extLst>
          </p:cNvPr>
          <p:cNvCxnSpPr>
            <a:cxnSpLocks/>
          </p:cNvCxnSpPr>
          <p:nvPr/>
        </p:nvCxnSpPr>
        <p:spPr>
          <a:xfrm>
            <a:off x="2949972" y="2907832"/>
            <a:ext cx="0" cy="228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0BAE3E-6131-4704-B184-306B84BE789D}"/>
              </a:ext>
            </a:extLst>
          </p:cNvPr>
          <p:cNvCxnSpPr>
            <a:cxnSpLocks/>
          </p:cNvCxnSpPr>
          <p:nvPr/>
        </p:nvCxnSpPr>
        <p:spPr>
          <a:xfrm>
            <a:off x="3411116" y="2907832"/>
            <a:ext cx="0" cy="228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2950315-2EA9-4F51-8998-B126393067CE}"/>
              </a:ext>
            </a:extLst>
          </p:cNvPr>
          <p:cNvCxnSpPr>
            <a:cxnSpLocks/>
          </p:cNvCxnSpPr>
          <p:nvPr/>
        </p:nvCxnSpPr>
        <p:spPr>
          <a:xfrm>
            <a:off x="3872260" y="2907832"/>
            <a:ext cx="0" cy="228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22842B-CCF1-4A88-8178-5FA06432B53E}"/>
              </a:ext>
            </a:extLst>
          </p:cNvPr>
          <p:cNvCxnSpPr>
            <a:cxnSpLocks/>
          </p:cNvCxnSpPr>
          <p:nvPr/>
        </p:nvCxnSpPr>
        <p:spPr>
          <a:xfrm>
            <a:off x="4333402" y="2907832"/>
            <a:ext cx="0" cy="228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734C5E7-FB61-4031-A7E5-3E18911ECA1B}"/>
              </a:ext>
            </a:extLst>
          </p:cNvPr>
          <p:cNvCxnSpPr>
            <a:cxnSpLocks/>
          </p:cNvCxnSpPr>
          <p:nvPr/>
        </p:nvCxnSpPr>
        <p:spPr>
          <a:xfrm>
            <a:off x="2488828" y="2907832"/>
            <a:ext cx="0" cy="228753"/>
          </a:xfrm>
          <a:prstGeom prst="line">
            <a:avLst/>
          </a:prstGeom>
        </p:spPr>
        <p:style>
          <a:lnRef idx="1">
            <a:schemeClr val="accent1"/>
          </a:lnRef>
          <a:fillRef idx="0">
            <a:schemeClr val="accent1"/>
          </a:fillRef>
          <a:effectRef idx="0">
            <a:schemeClr val="accent1"/>
          </a:effectRef>
          <a:fontRef idx="minor">
            <a:schemeClr val="tx1"/>
          </a:fontRef>
        </p:style>
      </p:cxnSp>
      <p:sp>
        <p:nvSpPr>
          <p:cNvPr id="55" name="Right Bracket 54">
            <a:extLst>
              <a:ext uri="{FF2B5EF4-FFF2-40B4-BE49-F238E27FC236}">
                <a16:creationId xmlns:a16="http://schemas.microsoft.com/office/drawing/2014/main" id="{49992341-2C3A-4C74-81A7-49E5CF5F1AB4}"/>
              </a:ext>
            </a:extLst>
          </p:cNvPr>
          <p:cNvSpPr/>
          <p:nvPr/>
        </p:nvSpPr>
        <p:spPr>
          <a:xfrm rot="16200000">
            <a:off x="2632734" y="2285831"/>
            <a:ext cx="102562" cy="45387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a:p>
        </p:txBody>
      </p:sp>
      <p:sp>
        <p:nvSpPr>
          <p:cNvPr id="56" name="TextBox 55">
            <a:extLst>
              <a:ext uri="{FF2B5EF4-FFF2-40B4-BE49-F238E27FC236}">
                <a16:creationId xmlns:a16="http://schemas.microsoft.com/office/drawing/2014/main" id="{A0CE0AC6-DCBD-488B-BFE5-AA3A7BA70B90}"/>
              </a:ext>
            </a:extLst>
          </p:cNvPr>
          <p:cNvSpPr txBox="1"/>
          <p:nvPr/>
        </p:nvSpPr>
        <p:spPr>
          <a:xfrm>
            <a:off x="2167613" y="2158233"/>
            <a:ext cx="1029230" cy="276999"/>
          </a:xfrm>
          <a:prstGeom prst="rect">
            <a:avLst/>
          </a:prstGeom>
          <a:noFill/>
        </p:spPr>
        <p:txBody>
          <a:bodyPr wrap="square" rtlCol="0" anchor="ctr">
            <a:spAutoFit/>
          </a:bodyPr>
          <a:lstStyle/>
          <a:p>
            <a:pPr algn="ctr"/>
            <a:r>
              <a:rPr lang="en-GB" sz="1200">
                <a:solidFill>
                  <a:schemeClr val="accent1"/>
                </a:solidFill>
              </a:rPr>
              <a:t>Scoring Date</a:t>
            </a:r>
          </a:p>
        </p:txBody>
      </p:sp>
      <p:sp>
        <p:nvSpPr>
          <p:cNvPr id="57" name="TextBox 56">
            <a:extLst>
              <a:ext uri="{FF2B5EF4-FFF2-40B4-BE49-F238E27FC236}">
                <a16:creationId xmlns:a16="http://schemas.microsoft.com/office/drawing/2014/main" id="{70325BB9-100C-4B1C-BEFE-5F2CA4C0419D}"/>
              </a:ext>
            </a:extLst>
          </p:cNvPr>
          <p:cNvSpPr txBox="1"/>
          <p:nvPr/>
        </p:nvSpPr>
        <p:spPr>
          <a:xfrm>
            <a:off x="4809705" y="2707339"/>
            <a:ext cx="828522" cy="276999"/>
          </a:xfrm>
          <a:prstGeom prst="rect">
            <a:avLst/>
          </a:prstGeom>
          <a:noFill/>
        </p:spPr>
        <p:txBody>
          <a:bodyPr wrap="square" rtlCol="0" anchor="ctr">
            <a:spAutoFit/>
          </a:bodyPr>
          <a:lstStyle/>
          <a:p>
            <a:r>
              <a:rPr lang="en-GB" sz="1200" dirty="0">
                <a:solidFill>
                  <a:schemeClr val="accent5">
                    <a:lumMod val="75000"/>
                  </a:schemeClr>
                </a:solidFill>
              </a:rPr>
              <a:t>CLV Delta</a:t>
            </a:r>
          </a:p>
        </p:txBody>
      </p:sp>
      <p:sp>
        <p:nvSpPr>
          <p:cNvPr id="58" name="TextBox 57">
            <a:extLst>
              <a:ext uri="{FF2B5EF4-FFF2-40B4-BE49-F238E27FC236}">
                <a16:creationId xmlns:a16="http://schemas.microsoft.com/office/drawing/2014/main" id="{4743B721-405C-4387-AF3A-0497E2EFE0DC}"/>
              </a:ext>
            </a:extLst>
          </p:cNvPr>
          <p:cNvSpPr txBox="1"/>
          <p:nvPr/>
        </p:nvSpPr>
        <p:spPr>
          <a:xfrm>
            <a:off x="4431276" y="2551996"/>
            <a:ext cx="828522" cy="276999"/>
          </a:xfrm>
          <a:prstGeom prst="rect">
            <a:avLst/>
          </a:prstGeom>
          <a:noFill/>
        </p:spPr>
        <p:txBody>
          <a:bodyPr wrap="square" rtlCol="0" anchor="ctr">
            <a:spAutoFit/>
          </a:bodyPr>
          <a:lstStyle/>
          <a:p>
            <a:r>
              <a:rPr lang="en-GB" sz="1200">
                <a:solidFill>
                  <a:schemeClr val="accent4"/>
                </a:solidFill>
              </a:rPr>
              <a:t>NGR</a:t>
            </a:r>
          </a:p>
        </p:txBody>
      </p:sp>
      <p:cxnSp>
        <p:nvCxnSpPr>
          <p:cNvPr id="59" name="Straight Connector 58">
            <a:extLst>
              <a:ext uri="{FF2B5EF4-FFF2-40B4-BE49-F238E27FC236}">
                <a16:creationId xmlns:a16="http://schemas.microsoft.com/office/drawing/2014/main" id="{44065554-6F75-49AB-9564-E5996D063FB7}"/>
              </a:ext>
            </a:extLst>
          </p:cNvPr>
          <p:cNvCxnSpPr>
            <a:cxnSpLocks/>
          </p:cNvCxnSpPr>
          <p:nvPr/>
        </p:nvCxnSpPr>
        <p:spPr>
          <a:xfrm>
            <a:off x="2930003" y="2690495"/>
            <a:ext cx="1404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9F9E48-9506-4136-B1A9-DC715FBAEFB4}"/>
              </a:ext>
            </a:extLst>
          </p:cNvPr>
          <p:cNvCxnSpPr>
            <a:cxnSpLocks/>
          </p:cNvCxnSpPr>
          <p:nvPr/>
        </p:nvCxnSpPr>
        <p:spPr>
          <a:xfrm>
            <a:off x="2495177" y="2845838"/>
            <a:ext cx="450302"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F8EE347-260B-4B96-8DAB-269D35E8E998}"/>
              </a:ext>
            </a:extLst>
          </p:cNvPr>
          <p:cNvCxnSpPr>
            <a:cxnSpLocks/>
          </p:cNvCxnSpPr>
          <p:nvPr/>
        </p:nvCxnSpPr>
        <p:spPr>
          <a:xfrm>
            <a:off x="3876187" y="2845838"/>
            <a:ext cx="450302"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5267B407-B4E0-408A-BA6C-BEF1BF1B9330}"/>
              </a:ext>
            </a:extLst>
          </p:cNvPr>
          <p:cNvGrpSpPr/>
          <p:nvPr/>
        </p:nvGrpSpPr>
        <p:grpSpPr>
          <a:xfrm>
            <a:off x="1159923" y="2763647"/>
            <a:ext cx="1785556" cy="0"/>
            <a:chOff x="1502218" y="3614160"/>
            <a:chExt cx="1785556" cy="0"/>
          </a:xfrm>
        </p:grpSpPr>
        <p:cxnSp>
          <p:nvCxnSpPr>
            <p:cNvPr id="63" name="Straight Connector 62">
              <a:extLst>
                <a:ext uri="{FF2B5EF4-FFF2-40B4-BE49-F238E27FC236}">
                  <a16:creationId xmlns:a16="http://schemas.microsoft.com/office/drawing/2014/main" id="{934FD6B1-465E-4860-82A5-F32A12F11BBB}"/>
                </a:ext>
              </a:extLst>
            </p:cNvPr>
            <p:cNvCxnSpPr/>
            <p:nvPr/>
          </p:nvCxnSpPr>
          <p:spPr>
            <a:xfrm>
              <a:off x="1502218" y="3614160"/>
              <a:ext cx="1785556"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954B7A6-ED05-4BE1-BF05-0023197778AB}"/>
                </a:ext>
              </a:extLst>
            </p:cNvPr>
            <p:cNvCxnSpPr>
              <a:cxnSpLocks/>
            </p:cNvCxnSpPr>
            <p:nvPr/>
          </p:nvCxnSpPr>
          <p:spPr>
            <a:xfrm>
              <a:off x="1852917" y="3614160"/>
              <a:ext cx="344300" cy="0"/>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4776E046-9E62-4EAE-BE8D-C313F4029E78}"/>
              </a:ext>
            </a:extLst>
          </p:cNvPr>
          <p:cNvSpPr txBox="1"/>
          <p:nvPr/>
        </p:nvSpPr>
        <p:spPr>
          <a:xfrm>
            <a:off x="1313704" y="2456094"/>
            <a:ext cx="1378056" cy="276999"/>
          </a:xfrm>
          <a:prstGeom prst="rect">
            <a:avLst/>
          </a:prstGeom>
          <a:noFill/>
        </p:spPr>
        <p:txBody>
          <a:bodyPr wrap="square" rtlCol="0" anchor="ctr">
            <a:spAutoFit/>
          </a:bodyPr>
          <a:lstStyle/>
          <a:p>
            <a:pPr algn="ctr"/>
            <a:r>
              <a:rPr lang="en-GB" sz="1200" dirty="0">
                <a:solidFill>
                  <a:schemeClr val="accent3">
                    <a:lumMod val="75000"/>
                  </a:schemeClr>
                </a:solidFill>
              </a:rPr>
              <a:t>Input Data</a:t>
            </a:r>
          </a:p>
        </p:txBody>
      </p:sp>
      <p:sp>
        <p:nvSpPr>
          <p:cNvPr id="66" name="TextBox 65">
            <a:extLst>
              <a:ext uri="{FF2B5EF4-FFF2-40B4-BE49-F238E27FC236}">
                <a16:creationId xmlns:a16="http://schemas.microsoft.com/office/drawing/2014/main" id="{1BC65B79-C17B-4532-BD2D-0D09727B3050}"/>
              </a:ext>
            </a:extLst>
          </p:cNvPr>
          <p:cNvSpPr txBox="1"/>
          <p:nvPr/>
        </p:nvSpPr>
        <p:spPr>
          <a:xfrm>
            <a:off x="4530822" y="4259420"/>
            <a:ext cx="1438212" cy="246221"/>
          </a:xfrm>
          <a:prstGeom prst="rect">
            <a:avLst/>
          </a:prstGeom>
          <a:noFill/>
        </p:spPr>
        <p:txBody>
          <a:bodyPr wrap="square" rtlCol="0" anchor="ctr">
            <a:spAutoFit/>
          </a:bodyPr>
          <a:lstStyle/>
          <a:p>
            <a:r>
              <a:rPr lang="en-GB" sz="1000"/>
              <a:t>No Offer</a:t>
            </a:r>
          </a:p>
        </p:txBody>
      </p:sp>
      <p:sp>
        <p:nvSpPr>
          <p:cNvPr id="67" name="Rectangle 66">
            <a:extLst>
              <a:ext uri="{FF2B5EF4-FFF2-40B4-BE49-F238E27FC236}">
                <a16:creationId xmlns:a16="http://schemas.microsoft.com/office/drawing/2014/main" id="{B58B3211-EFC1-4D00-8167-496920CFC3FA}"/>
              </a:ext>
            </a:extLst>
          </p:cNvPr>
          <p:cNvSpPr/>
          <p:nvPr/>
        </p:nvSpPr>
        <p:spPr>
          <a:xfrm>
            <a:off x="1262767" y="3556106"/>
            <a:ext cx="1633222" cy="820132"/>
          </a:xfrm>
          <a:prstGeom prst="rect">
            <a:avLst/>
          </a:prstGeom>
          <a:solidFill>
            <a:srgbClr val="FFEECC">
              <a:alpha val="50196"/>
            </a:srgbClr>
          </a:solidFill>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rtlCol="0" anchor="ctr"/>
          <a:lstStyle/>
          <a:p>
            <a:pPr algn="ctr"/>
            <a:r>
              <a:rPr lang="en-GB" sz="900" dirty="0">
                <a:solidFill>
                  <a:schemeClr val="tx1">
                    <a:lumMod val="50000"/>
                    <a:lumOff val="50000"/>
                  </a:schemeClr>
                </a:solidFill>
              </a:rPr>
              <a:t>The </a:t>
            </a:r>
            <a:r>
              <a:rPr lang="en-GB" sz="900" dirty="0">
                <a:solidFill>
                  <a:schemeClr val="accent3">
                    <a:lumMod val="75000"/>
                  </a:schemeClr>
                </a:solidFill>
              </a:rPr>
              <a:t>Input Data </a:t>
            </a:r>
            <a:r>
              <a:rPr lang="en-GB" sz="800" dirty="0">
                <a:solidFill>
                  <a:schemeClr val="tx1">
                    <a:lumMod val="50000"/>
                    <a:lumOff val="50000"/>
                  </a:schemeClr>
                </a:solidFill>
              </a:rPr>
              <a:t>will</a:t>
            </a:r>
            <a:r>
              <a:rPr lang="en-GB" sz="900" dirty="0">
                <a:solidFill>
                  <a:schemeClr val="tx1">
                    <a:lumMod val="50000"/>
                    <a:lumOff val="50000"/>
                  </a:schemeClr>
                </a:solidFill>
              </a:rPr>
              <a:t> contain player level metrics to be considered as model inputs, covering recent to lifetime behaviours and activity</a:t>
            </a:r>
          </a:p>
        </p:txBody>
      </p:sp>
      <p:sp>
        <p:nvSpPr>
          <p:cNvPr id="68" name="Right Bracket 67">
            <a:extLst>
              <a:ext uri="{FF2B5EF4-FFF2-40B4-BE49-F238E27FC236}">
                <a16:creationId xmlns:a16="http://schemas.microsoft.com/office/drawing/2014/main" id="{9DB6CBD2-EC90-4351-ABA3-7076A3971208}"/>
              </a:ext>
            </a:extLst>
          </p:cNvPr>
          <p:cNvSpPr/>
          <p:nvPr/>
        </p:nvSpPr>
        <p:spPr>
          <a:xfrm>
            <a:off x="4440196" y="3837894"/>
            <a:ext cx="140904" cy="32987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a:p>
        </p:txBody>
      </p:sp>
      <p:sp>
        <p:nvSpPr>
          <p:cNvPr id="69" name="TextBox 68">
            <a:extLst>
              <a:ext uri="{FF2B5EF4-FFF2-40B4-BE49-F238E27FC236}">
                <a16:creationId xmlns:a16="http://schemas.microsoft.com/office/drawing/2014/main" id="{8DF117B9-3216-416E-AB26-CB8C4CDBE8B3}"/>
              </a:ext>
            </a:extLst>
          </p:cNvPr>
          <p:cNvSpPr txBox="1"/>
          <p:nvPr/>
        </p:nvSpPr>
        <p:spPr>
          <a:xfrm>
            <a:off x="4512461" y="3441357"/>
            <a:ext cx="1737546" cy="386207"/>
          </a:xfrm>
          <a:prstGeom prst="rect">
            <a:avLst/>
          </a:prstGeom>
          <a:noFill/>
        </p:spPr>
        <p:txBody>
          <a:bodyPr wrap="square" rtlCol="0" anchor="ctr">
            <a:spAutoFit/>
          </a:bodyPr>
          <a:lstStyle/>
          <a:p>
            <a:r>
              <a:rPr lang="en-GB" sz="1050" b="1"/>
              <a:t>Model Training</a:t>
            </a:r>
            <a:br>
              <a:rPr lang="en-GB" sz="1050" b="1"/>
            </a:br>
            <a:r>
              <a:rPr lang="en-GB" sz="800"/>
              <a:t>Based on offers given on </a:t>
            </a:r>
            <a:r>
              <a:rPr lang="en-GB" sz="800" b="1">
                <a:solidFill>
                  <a:schemeClr val="tx2"/>
                </a:solidFill>
              </a:rPr>
              <a:t>day 1</a:t>
            </a:r>
            <a:endParaRPr lang="en-GB" sz="900" b="1">
              <a:solidFill>
                <a:schemeClr val="tx2"/>
              </a:solidFill>
            </a:endParaRPr>
          </a:p>
        </p:txBody>
      </p:sp>
      <p:sp>
        <p:nvSpPr>
          <p:cNvPr id="70" name="TextBox 69">
            <a:extLst>
              <a:ext uri="{FF2B5EF4-FFF2-40B4-BE49-F238E27FC236}">
                <a16:creationId xmlns:a16="http://schemas.microsoft.com/office/drawing/2014/main" id="{C7BCCF55-ADA4-40F8-BF1A-2A7F1120D026}"/>
              </a:ext>
            </a:extLst>
          </p:cNvPr>
          <p:cNvSpPr txBox="1"/>
          <p:nvPr/>
        </p:nvSpPr>
        <p:spPr>
          <a:xfrm>
            <a:off x="3329103" y="3448771"/>
            <a:ext cx="854664" cy="253916"/>
          </a:xfrm>
          <a:prstGeom prst="rect">
            <a:avLst/>
          </a:prstGeom>
          <a:noFill/>
        </p:spPr>
        <p:txBody>
          <a:bodyPr wrap="square" rtlCol="0" anchor="ctr">
            <a:spAutoFit/>
          </a:bodyPr>
          <a:lstStyle/>
          <a:p>
            <a:r>
              <a:rPr lang="en-GB" sz="1050" b="1"/>
              <a:t>Scenarios</a:t>
            </a:r>
          </a:p>
        </p:txBody>
      </p:sp>
      <p:sp>
        <p:nvSpPr>
          <p:cNvPr id="71" name="TextBox 70">
            <a:extLst>
              <a:ext uri="{FF2B5EF4-FFF2-40B4-BE49-F238E27FC236}">
                <a16:creationId xmlns:a16="http://schemas.microsoft.com/office/drawing/2014/main" id="{5B19A11B-F0A1-4B50-8D8F-CCCF2805BB65}"/>
              </a:ext>
            </a:extLst>
          </p:cNvPr>
          <p:cNvSpPr txBox="1"/>
          <p:nvPr/>
        </p:nvSpPr>
        <p:spPr>
          <a:xfrm>
            <a:off x="4530822" y="3855735"/>
            <a:ext cx="1438212" cy="253916"/>
          </a:xfrm>
          <a:prstGeom prst="rect">
            <a:avLst/>
          </a:prstGeom>
          <a:noFill/>
        </p:spPr>
        <p:txBody>
          <a:bodyPr wrap="square" rtlCol="0" anchor="ctr">
            <a:spAutoFit/>
          </a:bodyPr>
          <a:lstStyle/>
          <a:p>
            <a:r>
              <a:rPr lang="en-GB" sz="1000"/>
              <a:t>Any of {L, M, H, VH}</a:t>
            </a:r>
          </a:p>
        </p:txBody>
      </p:sp>
      <p:sp>
        <p:nvSpPr>
          <p:cNvPr id="72" name="TextBox 71">
            <a:extLst>
              <a:ext uri="{FF2B5EF4-FFF2-40B4-BE49-F238E27FC236}">
                <a16:creationId xmlns:a16="http://schemas.microsoft.com/office/drawing/2014/main" id="{1D775F59-0939-470E-BAEA-D4A98C1B16F2}"/>
              </a:ext>
            </a:extLst>
          </p:cNvPr>
          <p:cNvSpPr txBox="1"/>
          <p:nvPr/>
        </p:nvSpPr>
        <p:spPr>
          <a:xfrm>
            <a:off x="2954069" y="4418668"/>
            <a:ext cx="1518336" cy="200055"/>
          </a:xfrm>
          <a:prstGeom prst="rect">
            <a:avLst/>
          </a:prstGeom>
          <a:noFill/>
        </p:spPr>
        <p:txBody>
          <a:bodyPr wrap="square" rtlCol="0" anchor="ctr">
            <a:spAutoFit/>
          </a:bodyPr>
          <a:lstStyle/>
          <a:p>
            <a:r>
              <a:rPr lang="en-GB" sz="700">
                <a:solidFill>
                  <a:schemeClr val="tx2"/>
                </a:solidFill>
              </a:rPr>
              <a:t>x</a:t>
            </a:r>
            <a:r>
              <a:rPr lang="en-GB" sz="700"/>
              <a:t> denotes promotion being offered</a:t>
            </a:r>
          </a:p>
        </p:txBody>
      </p:sp>
      <p:grpSp>
        <p:nvGrpSpPr>
          <p:cNvPr id="73" name="Group 72">
            <a:extLst>
              <a:ext uri="{FF2B5EF4-FFF2-40B4-BE49-F238E27FC236}">
                <a16:creationId xmlns:a16="http://schemas.microsoft.com/office/drawing/2014/main" id="{624E406E-4B73-436D-B6C7-1FB8BE588046}"/>
              </a:ext>
            </a:extLst>
          </p:cNvPr>
          <p:cNvGrpSpPr/>
          <p:nvPr/>
        </p:nvGrpSpPr>
        <p:grpSpPr>
          <a:xfrm>
            <a:off x="2954404" y="3395146"/>
            <a:ext cx="451104" cy="984400"/>
            <a:chOff x="3296699" y="4245659"/>
            <a:chExt cx="451104" cy="984400"/>
          </a:xfrm>
        </p:grpSpPr>
        <p:cxnSp>
          <p:nvCxnSpPr>
            <p:cNvPr id="74" name="Straight Connector 73">
              <a:extLst>
                <a:ext uri="{FF2B5EF4-FFF2-40B4-BE49-F238E27FC236}">
                  <a16:creationId xmlns:a16="http://schemas.microsoft.com/office/drawing/2014/main" id="{03139598-0471-43F7-A47F-29B156D0CCF7}"/>
                </a:ext>
              </a:extLst>
            </p:cNvPr>
            <p:cNvCxnSpPr>
              <a:cxnSpLocks/>
            </p:cNvCxnSpPr>
            <p:nvPr/>
          </p:nvCxnSpPr>
          <p:spPr>
            <a:xfrm>
              <a:off x="3747803" y="4245659"/>
              <a:ext cx="0" cy="9844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551F934-0313-4137-9E12-C235D02A4C71}"/>
                </a:ext>
              </a:extLst>
            </p:cNvPr>
            <p:cNvCxnSpPr>
              <a:cxnSpLocks/>
            </p:cNvCxnSpPr>
            <p:nvPr/>
          </p:nvCxnSpPr>
          <p:spPr>
            <a:xfrm>
              <a:off x="3296699" y="4245659"/>
              <a:ext cx="0" cy="9844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B9C6BFA5-A783-477A-B82E-DA23E4D6517D}"/>
              </a:ext>
            </a:extLst>
          </p:cNvPr>
          <p:cNvSpPr/>
          <p:nvPr/>
        </p:nvSpPr>
        <p:spPr>
          <a:xfrm>
            <a:off x="7798656" y="1122630"/>
            <a:ext cx="45719" cy="540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76" name="Table 75">
            <a:extLst>
              <a:ext uri="{FF2B5EF4-FFF2-40B4-BE49-F238E27FC236}">
                <a16:creationId xmlns:a16="http://schemas.microsoft.com/office/drawing/2014/main" id="{5EC790C7-B80B-4953-A045-6273F4E820E8}"/>
              </a:ext>
            </a:extLst>
          </p:cNvPr>
          <p:cNvGraphicFramePr>
            <a:graphicFrameLocks noGrp="1"/>
          </p:cNvGraphicFramePr>
          <p:nvPr>
            <p:extLst>
              <p:ext uri="{D42A27DB-BD31-4B8C-83A1-F6EECF244321}">
                <p14:modId xmlns:p14="http://schemas.microsoft.com/office/powerpoint/2010/main" val="2021640425"/>
              </p:ext>
            </p:extLst>
          </p:nvPr>
        </p:nvGraphicFramePr>
        <p:xfrm>
          <a:off x="322669" y="5056019"/>
          <a:ext cx="7287709" cy="1438572"/>
        </p:xfrm>
        <a:graphic>
          <a:graphicData uri="http://schemas.openxmlformats.org/drawingml/2006/table">
            <a:tbl>
              <a:tblPr>
                <a:tableStyleId>{3B4B98B0-60AC-42C2-AFA5-B58CD77FA1E5}</a:tableStyleId>
              </a:tblPr>
              <a:tblGrid>
                <a:gridCol w="1826924">
                  <a:extLst>
                    <a:ext uri="{9D8B030D-6E8A-4147-A177-3AD203B41FA5}">
                      <a16:colId xmlns:a16="http://schemas.microsoft.com/office/drawing/2014/main" val="565279660"/>
                    </a:ext>
                  </a:extLst>
                </a:gridCol>
                <a:gridCol w="2350141">
                  <a:extLst>
                    <a:ext uri="{9D8B030D-6E8A-4147-A177-3AD203B41FA5}">
                      <a16:colId xmlns:a16="http://schemas.microsoft.com/office/drawing/2014/main" val="2830816300"/>
                    </a:ext>
                  </a:extLst>
                </a:gridCol>
                <a:gridCol w="3110644">
                  <a:extLst>
                    <a:ext uri="{9D8B030D-6E8A-4147-A177-3AD203B41FA5}">
                      <a16:colId xmlns:a16="http://schemas.microsoft.com/office/drawing/2014/main" val="1084279427"/>
                    </a:ext>
                  </a:extLst>
                </a:gridCol>
              </a:tblGrid>
              <a:tr h="164009">
                <a:tc>
                  <a:txBody>
                    <a:bodyPr/>
                    <a:lstStyle/>
                    <a:p>
                      <a:pPr algn="l" fontAlgn="ctr"/>
                      <a:r>
                        <a:rPr lang="en-GB" sz="1100" b="1" i="0" u="none" strike="noStrike" dirty="0">
                          <a:solidFill>
                            <a:srgbClr val="000000"/>
                          </a:solidFill>
                          <a:effectLst/>
                          <a:latin typeface="+mn-lt"/>
                        </a:rPr>
                        <a:t>Design Considerations</a:t>
                      </a:r>
                    </a:p>
                  </a:txBody>
                  <a:tcPr marL="7218" marR="7218" marT="7218" marB="0" anchor="ctr"/>
                </a:tc>
                <a:tc>
                  <a:txBody>
                    <a:bodyPr/>
                    <a:lstStyle/>
                    <a:p>
                      <a:pPr algn="l" fontAlgn="ctr"/>
                      <a:r>
                        <a:rPr lang="en-GB" sz="1100" b="1" i="0" u="none" strike="noStrike" dirty="0">
                          <a:solidFill>
                            <a:srgbClr val="000000"/>
                          </a:solidFill>
                          <a:effectLst/>
                          <a:latin typeface="+mn-lt"/>
                        </a:rPr>
                        <a:t>Approach </a:t>
                      </a:r>
                    </a:p>
                  </a:txBody>
                  <a:tcPr marL="7218" marR="7218" marT="7218" marB="0" anchor="ctr"/>
                </a:tc>
                <a:tc>
                  <a:txBody>
                    <a:bodyPr/>
                    <a:lstStyle/>
                    <a:p>
                      <a:pPr algn="l" fontAlgn="ctr"/>
                      <a:r>
                        <a:rPr lang="en-GB" sz="1100" b="1" u="none" strike="noStrike">
                          <a:solidFill>
                            <a:srgbClr val="000000"/>
                          </a:solidFill>
                          <a:effectLst/>
                        </a:rPr>
                        <a:t>Detail</a:t>
                      </a:r>
                      <a:endParaRPr lang="en-GB" sz="1100" b="1" i="0" u="none" strike="noStrike">
                        <a:solidFill>
                          <a:srgbClr val="000000"/>
                        </a:solidFill>
                        <a:effectLst/>
                        <a:latin typeface="+mn-lt"/>
                      </a:endParaRPr>
                    </a:p>
                  </a:txBody>
                  <a:tcPr marL="7218" marR="7218" marT="7218" marB="0" anchor="ctr"/>
                </a:tc>
                <a:extLst>
                  <a:ext uri="{0D108BD9-81ED-4DB2-BD59-A6C34878D82A}">
                    <a16:rowId xmlns:a16="http://schemas.microsoft.com/office/drawing/2014/main" val="1054407270"/>
                  </a:ext>
                </a:extLst>
              </a:tr>
              <a:tr h="457046">
                <a:tc>
                  <a:txBody>
                    <a:bodyPr/>
                    <a:lstStyle/>
                    <a:p>
                      <a:pPr algn="l" fontAlgn="ctr"/>
                      <a:r>
                        <a:rPr lang="en-US" sz="1050" b="1" u="none" strike="noStrike" dirty="0">
                          <a:solidFill>
                            <a:srgbClr val="000000"/>
                          </a:solidFill>
                          <a:effectLst/>
                        </a:rPr>
                        <a:t>Target Variable</a:t>
                      </a:r>
                      <a:br>
                        <a:rPr lang="en-US" sz="1050" b="0" u="none" strike="noStrike" dirty="0">
                          <a:solidFill>
                            <a:srgbClr val="000000"/>
                          </a:solidFill>
                          <a:effectLst/>
                        </a:rPr>
                      </a:br>
                      <a:r>
                        <a:rPr lang="en-US" sz="1050" b="0" u="none" strike="noStrike" dirty="0">
                          <a:solidFill>
                            <a:srgbClr val="000000"/>
                          </a:solidFill>
                          <a:effectLst/>
                        </a:rPr>
                        <a:t>Predicted Value</a:t>
                      </a:r>
                      <a:endParaRPr lang="en-US" sz="1050" b="0" i="0" u="none" strike="noStrike" dirty="0">
                        <a:solidFill>
                          <a:srgbClr val="000000"/>
                        </a:solidFill>
                        <a:effectLst/>
                        <a:latin typeface="+mn-lt"/>
                      </a:endParaRPr>
                    </a:p>
                  </a:txBody>
                  <a:tcPr marL="7218" marR="7218" marT="7218" marB="0" anchor="ctr">
                    <a:solidFill>
                      <a:srgbClr val="EFEEF6">
                        <a:alpha val="50196"/>
                      </a:srgbClr>
                    </a:solidFill>
                  </a:tcPr>
                </a:tc>
                <a:tc>
                  <a:txBody>
                    <a:bodyPr/>
                    <a:lstStyle/>
                    <a:p>
                      <a:pPr algn="l" fontAlgn="ctr"/>
                      <a:r>
                        <a:rPr lang="en-US" sz="1050" b="0" i="0" u="none" strike="noStrike" dirty="0">
                          <a:solidFill>
                            <a:schemeClr val="accent5">
                              <a:lumMod val="75000"/>
                            </a:schemeClr>
                          </a:solidFill>
                          <a:effectLst/>
                          <a:latin typeface="+mn-lt"/>
                        </a:rPr>
                        <a:t>CLV Delta </a:t>
                      </a:r>
                      <a:r>
                        <a:rPr lang="en-US" sz="1050" b="0" i="0" u="none" strike="noStrike" dirty="0">
                          <a:solidFill>
                            <a:srgbClr val="000000"/>
                          </a:solidFill>
                          <a:effectLst/>
                          <a:latin typeface="+mn-lt"/>
                        </a:rPr>
                        <a:t>+ </a:t>
                      </a:r>
                      <a:r>
                        <a:rPr lang="en-US" sz="1050" b="0" i="0" u="none" strike="noStrike" dirty="0">
                          <a:solidFill>
                            <a:schemeClr val="accent4"/>
                          </a:solidFill>
                          <a:effectLst/>
                          <a:latin typeface="+mn-lt"/>
                        </a:rPr>
                        <a:t>NGR</a:t>
                      </a:r>
                    </a:p>
                  </a:txBody>
                  <a:tcPr marL="7218" marR="7218" marT="7218" marB="0" anchor="ctr">
                    <a:solidFill>
                      <a:srgbClr val="EFEEF6">
                        <a:alpha val="50196"/>
                      </a:srgbClr>
                    </a:solidFill>
                  </a:tcPr>
                </a:tc>
                <a:tc>
                  <a:txBody>
                    <a:bodyPr/>
                    <a:lstStyle/>
                    <a:p>
                      <a:pPr algn="l" fontAlgn="ctr"/>
                      <a:r>
                        <a:rPr lang="en-US" sz="1050" b="1" u="none" strike="noStrike" dirty="0">
                          <a:solidFill>
                            <a:srgbClr val="000000"/>
                          </a:solidFill>
                          <a:effectLst/>
                        </a:rPr>
                        <a:t>player level  </a:t>
                      </a:r>
                      <a:r>
                        <a:rPr lang="en-US" sz="1050" b="0" u="none" strike="noStrike" dirty="0">
                          <a:solidFill>
                            <a:srgbClr val="000000"/>
                          </a:solidFill>
                          <a:effectLst/>
                        </a:rPr>
                        <a:t>(not product specific)</a:t>
                      </a:r>
                    </a:p>
                    <a:p>
                      <a:pPr algn="l" fontAlgn="ctr"/>
                      <a:r>
                        <a:rPr lang="en-US" sz="1050" b="1" i="0" u="none" strike="noStrike" dirty="0">
                          <a:solidFill>
                            <a:schemeClr val="accent5">
                              <a:lumMod val="75000"/>
                            </a:schemeClr>
                          </a:solidFill>
                          <a:effectLst/>
                          <a:latin typeface="+mn-lt"/>
                        </a:rPr>
                        <a:t>CLV Delta </a:t>
                      </a:r>
                      <a:r>
                        <a:rPr lang="en-US" sz="1050" b="0" i="0" u="none" strike="noStrike" dirty="0">
                          <a:solidFill>
                            <a:srgbClr val="000000"/>
                          </a:solidFill>
                          <a:effectLst/>
                          <a:latin typeface="+mn-lt"/>
                        </a:rPr>
                        <a:t>= End-of-Day 3 – End-of-Day 0</a:t>
                      </a:r>
                    </a:p>
                    <a:p>
                      <a:pPr algn="l" fontAlgn="ctr"/>
                      <a:r>
                        <a:rPr lang="en-US" sz="1050" b="1" i="0" u="none" strike="noStrike" dirty="0">
                          <a:solidFill>
                            <a:schemeClr val="accent4"/>
                          </a:solidFill>
                          <a:effectLst/>
                          <a:latin typeface="+mn-lt"/>
                        </a:rPr>
                        <a:t>NGR </a:t>
                      </a:r>
                      <a:r>
                        <a:rPr lang="en-US" sz="1050" b="0" i="0" u="none" strike="noStrike" dirty="0">
                          <a:solidFill>
                            <a:srgbClr val="000000"/>
                          </a:solidFill>
                          <a:effectLst/>
                          <a:latin typeface="+mn-lt"/>
                        </a:rPr>
                        <a:t>= Sum of Day 1 to 3 </a:t>
                      </a:r>
                    </a:p>
                  </a:txBody>
                  <a:tcPr marL="7218" marR="7218" marT="7218" marB="0" anchor="ctr">
                    <a:solidFill>
                      <a:srgbClr val="EFEEF6">
                        <a:alpha val="50196"/>
                      </a:srgbClr>
                    </a:solidFill>
                  </a:tcPr>
                </a:tc>
                <a:extLst>
                  <a:ext uri="{0D108BD9-81ED-4DB2-BD59-A6C34878D82A}">
                    <a16:rowId xmlns:a16="http://schemas.microsoft.com/office/drawing/2014/main" val="3319626724"/>
                  </a:ext>
                </a:extLst>
              </a:tr>
              <a:tr h="292659">
                <a:tc>
                  <a:txBody>
                    <a:bodyPr/>
                    <a:lstStyle/>
                    <a:p>
                      <a:pPr algn="l" fontAlgn="ctr"/>
                      <a:r>
                        <a:rPr lang="en-GB" sz="1050" b="1" u="none" strike="noStrike" dirty="0">
                          <a:solidFill>
                            <a:srgbClr val="000000"/>
                          </a:solidFill>
                          <a:effectLst/>
                        </a:rPr>
                        <a:t>Follow-up Offers</a:t>
                      </a:r>
                      <a:endParaRPr lang="en-GB" sz="1050" b="1" i="0" u="none" strike="noStrike" dirty="0">
                        <a:solidFill>
                          <a:srgbClr val="000000"/>
                        </a:solidFill>
                        <a:effectLst/>
                        <a:latin typeface="+mn-lt"/>
                      </a:endParaRPr>
                    </a:p>
                  </a:txBody>
                  <a:tcPr marL="7218" marR="7218" marT="7218" marB="0" anchor="ctr"/>
                </a:tc>
                <a:tc gridSpan="2">
                  <a:txBody>
                    <a:bodyPr/>
                    <a:lstStyle/>
                    <a:p>
                      <a:pPr algn="l" fontAlgn="ctr"/>
                      <a:r>
                        <a:rPr lang="en-US" sz="1000" b="0" i="0" u="none" strike="noStrike" dirty="0">
                          <a:solidFill>
                            <a:srgbClr val="000000"/>
                          </a:solidFill>
                          <a:effectLst/>
                          <a:latin typeface="+mn-lt"/>
                        </a:rPr>
                        <a:t>Players communicated offers on day 2 and 3 will be included in the model build and will only be classified as per their day 1 treatment </a:t>
                      </a:r>
                    </a:p>
                  </a:txBody>
                  <a:tcPr marL="7218" marR="7218" marT="7218" marB="0" anchor="ctr"/>
                </a:tc>
                <a:tc hMerge="1">
                  <a:txBody>
                    <a:bodyPr/>
                    <a:lstStyle/>
                    <a:p>
                      <a:pPr algn="l" fontAlgn="ctr"/>
                      <a:endParaRPr lang="en-US" sz="1100" b="0" i="0" u="none" strike="noStrike">
                        <a:solidFill>
                          <a:srgbClr val="000000"/>
                        </a:solidFill>
                        <a:effectLst/>
                        <a:latin typeface="+mn-lt"/>
                      </a:endParaRPr>
                    </a:p>
                  </a:txBody>
                  <a:tcPr marL="7218" marR="7218" marT="7218" marB="0" anchor="ctr"/>
                </a:tc>
                <a:extLst>
                  <a:ext uri="{0D108BD9-81ED-4DB2-BD59-A6C34878D82A}">
                    <a16:rowId xmlns:a16="http://schemas.microsoft.com/office/drawing/2014/main" val="189982465"/>
                  </a:ext>
                </a:extLst>
              </a:tr>
              <a:tr h="366839">
                <a:tc>
                  <a:txBody>
                    <a:bodyPr/>
                    <a:lstStyle/>
                    <a:p>
                      <a:pPr algn="l" fontAlgn="ctr"/>
                      <a:r>
                        <a:rPr lang="en-US" sz="1050" b="1" u="none" strike="noStrike">
                          <a:solidFill>
                            <a:srgbClr val="000000"/>
                          </a:solidFill>
                          <a:effectLst/>
                        </a:rPr>
                        <a:t>Multiple Offers</a:t>
                      </a:r>
                      <a:endParaRPr lang="en-US" sz="1050" b="1" i="0" u="none" strike="noStrike">
                        <a:solidFill>
                          <a:srgbClr val="000000"/>
                        </a:solidFill>
                        <a:effectLst/>
                        <a:latin typeface="+mn-lt"/>
                      </a:endParaRPr>
                    </a:p>
                  </a:txBody>
                  <a:tcPr marL="7218" marR="7218" marT="7218" marB="0" anchor="ctr">
                    <a:solidFill>
                      <a:srgbClr val="EFEEF6">
                        <a:alpha val="50196"/>
                      </a:srgbClr>
                    </a:solidFill>
                  </a:tcPr>
                </a:tc>
                <a:tc gridSpan="2">
                  <a:txBody>
                    <a:bodyPr/>
                    <a:lstStyle/>
                    <a:p>
                      <a:pPr algn="l" fontAlgn="ctr"/>
                      <a:r>
                        <a:rPr lang="en-US" sz="1000" b="0" i="0" u="none" strike="noStrike" dirty="0">
                          <a:solidFill>
                            <a:srgbClr val="000000"/>
                          </a:solidFill>
                          <a:effectLst/>
                          <a:latin typeface="+mn-lt"/>
                        </a:rPr>
                        <a:t>Players communicated more than one offer per day will be included in the model build. They will contribute towards only one model for such day, dictated by the highest offered amount and how that is classified.</a:t>
                      </a:r>
                    </a:p>
                  </a:txBody>
                  <a:tcPr marL="7218" marR="7218" marT="7218" marB="0" anchor="ctr">
                    <a:solidFill>
                      <a:srgbClr val="EFEEF6">
                        <a:alpha val="50196"/>
                      </a:srgbClr>
                    </a:solidFill>
                  </a:tcPr>
                </a:tc>
                <a:tc hMerge="1">
                  <a:txBody>
                    <a:bodyPr/>
                    <a:lstStyle/>
                    <a:p>
                      <a:pPr algn="l" fontAlgn="ctr"/>
                      <a:endParaRPr lang="en-US" sz="1100" b="0" i="0" u="none" strike="noStrike">
                        <a:solidFill>
                          <a:srgbClr val="000000"/>
                        </a:solidFill>
                        <a:effectLst/>
                        <a:latin typeface="+mn-lt"/>
                      </a:endParaRPr>
                    </a:p>
                  </a:txBody>
                  <a:tcPr marL="7218" marR="7218" marT="7218" marB="0" anchor="ctr">
                    <a:solidFill>
                      <a:srgbClr val="EFEEF6">
                        <a:alpha val="50196"/>
                      </a:srgbClr>
                    </a:solidFill>
                  </a:tcPr>
                </a:tc>
                <a:extLst>
                  <a:ext uri="{0D108BD9-81ED-4DB2-BD59-A6C34878D82A}">
                    <a16:rowId xmlns:a16="http://schemas.microsoft.com/office/drawing/2014/main" val="705371002"/>
                  </a:ext>
                </a:extLst>
              </a:tr>
            </a:tbl>
          </a:graphicData>
        </a:graphic>
      </p:graphicFrame>
      <p:sp>
        <p:nvSpPr>
          <p:cNvPr id="6" name="TextBox 5">
            <a:extLst>
              <a:ext uri="{FF2B5EF4-FFF2-40B4-BE49-F238E27FC236}">
                <a16:creationId xmlns:a16="http://schemas.microsoft.com/office/drawing/2014/main" id="{07A7278D-71A7-4C30-9C30-E31A5AB4BF89}"/>
              </a:ext>
            </a:extLst>
          </p:cNvPr>
          <p:cNvSpPr txBox="1"/>
          <p:nvPr/>
        </p:nvSpPr>
        <p:spPr>
          <a:xfrm>
            <a:off x="7977211" y="1246812"/>
            <a:ext cx="3610135" cy="369332"/>
          </a:xfrm>
          <a:prstGeom prst="rect">
            <a:avLst/>
          </a:prstGeom>
          <a:noFill/>
        </p:spPr>
        <p:txBody>
          <a:bodyPr wrap="square" rtlCol="0">
            <a:spAutoFit/>
          </a:bodyPr>
          <a:lstStyle/>
          <a:p>
            <a:r>
              <a:rPr lang="en-GB" b="1" dirty="0">
                <a:solidFill>
                  <a:schemeClr val="tx2"/>
                </a:solidFill>
              </a:rPr>
              <a:t>Features</a:t>
            </a:r>
          </a:p>
        </p:txBody>
      </p:sp>
    </p:spTree>
    <p:extLst>
      <p:ext uri="{BB962C8B-B14F-4D97-AF65-F5344CB8AC3E}">
        <p14:creationId xmlns:p14="http://schemas.microsoft.com/office/powerpoint/2010/main" val="7160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F17C-11A7-49E4-A387-1E3F1795E3FD}"/>
              </a:ext>
            </a:extLst>
          </p:cNvPr>
          <p:cNvSpPr>
            <a:spLocks noGrp="1"/>
          </p:cNvSpPr>
          <p:nvPr>
            <p:ph type="title"/>
          </p:nvPr>
        </p:nvSpPr>
        <p:spPr>
          <a:xfrm>
            <a:off x="442800" y="360000"/>
            <a:ext cx="10515600" cy="635680"/>
          </a:xfrm>
        </p:spPr>
        <p:txBody>
          <a:bodyPr/>
          <a:lstStyle/>
          <a:p>
            <a:r>
              <a:rPr lang="en-GB" dirty="0"/>
              <a:t>Bonus Optimisation Model</a:t>
            </a:r>
          </a:p>
        </p:txBody>
      </p:sp>
      <p:sp>
        <p:nvSpPr>
          <p:cNvPr id="3" name="Text Placeholder 2">
            <a:extLst>
              <a:ext uri="{FF2B5EF4-FFF2-40B4-BE49-F238E27FC236}">
                <a16:creationId xmlns:a16="http://schemas.microsoft.com/office/drawing/2014/main" id="{8E52FEC2-9AA1-435B-8654-B81E94410BD1}"/>
              </a:ext>
            </a:extLst>
          </p:cNvPr>
          <p:cNvSpPr>
            <a:spLocks noGrp="1"/>
          </p:cNvSpPr>
          <p:nvPr>
            <p:ph type="body" sz="quarter" idx="14"/>
          </p:nvPr>
        </p:nvSpPr>
        <p:spPr/>
        <p:txBody>
          <a:bodyPr/>
          <a:lstStyle/>
          <a:p>
            <a:pPr marL="179705" indent="-179705"/>
            <a:r>
              <a:rPr lang="en-GB" dirty="0"/>
              <a:t>OPTIMUS</a:t>
            </a:r>
            <a:endParaRPr lang="en-US" dirty="0"/>
          </a:p>
        </p:txBody>
      </p:sp>
      <p:sp>
        <p:nvSpPr>
          <p:cNvPr id="19" name="TextBox 18">
            <a:extLst>
              <a:ext uri="{FF2B5EF4-FFF2-40B4-BE49-F238E27FC236}">
                <a16:creationId xmlns:a16="http://schemas.microsoft.com/office/drawing/2014/main" id="{B5C51F58-8A59-40C4-AE2A-BC0D27ACA321}"/>
              </a:ext>
            </a:extLst>
          </p:cNvPr>
          <p:cNvSpPr txBox="1"/>
          <p:nvPr/>
        </p:nvSpPr>
        <p:spPr>
          <a:xfrm>
            <a:off x="375683" y="1406654"/>
            <a:ext cx="6385041" cy="2031325"/>
          </a:xfrm>
          <a:prstGeom prst="rect">
            <a:avLst/>
          </a:prstGeom>
          <a:noFill/>
        </p:spPr>
        <p:txBody>
          <a:bodyPr wrap="square" lIns="91440" tIns="45720" rIns="91440" bIns="45720" anchor="t">
            <a:spAutoFit/>
          </a:bodyPr>
          <a:lstStyle/>
          <a:p>
            <a:r>
              <a:rPr lang="en-GB" sz="1400" b="1" dirty="0">
                <a:solidFill>
                  <a:srgbClr val="000000"/>
                </a:solidFill>
              </a:rPr>
              <a:t>Scope: </a:t>
            </a:r>
          </a:p>
          <a:p>
            <a:pPr marL="171450" indent="-171450">
              <a:buFont typeface="Arial" panose="020B0604020202020204" pitchFamily="34" charset="0"/>
              <a:buChar char="•"/>
            </a:pPr>
            <a:r>
              <a:rPr lang="en-GB" sz="1400" dirty="0">
                <a:solidFill>
                  <a:srgbClr val="000000"/>
                </a:solidFill>
              </a:rPr>
              <a:t>Casino or product-agnostic offers, such as bonuses</a:t>
            </a:r>
          </a:p>
          <a:p>
            <a:pPr marL="171450" indent="-171450">
              <a:buFont typeface="Arial" panose="020B0604020202020204" pitchFamily="34" charset="0"/>
              <a:buChar char="•"/>
            </a:pPr>
            <a:r>
              <a:rPr lang="en-GB" sz="1400" dirty="0">
                <a:solidFill>
                  <a:srgbClr val="000000"/>
                </a:solidFill>
              </a:rPr>
              <a:t>ATL and BTL offers both considered for training</a:t>
            </a:r>
            <a:endParaRPr lang="en-US" sz="1400" dirty="0">
              <a:solidFill>
                <a:srgbClr val="000000"/>
              </a:solidFill>
            </a:endParaRPr>
          </a:p>
          <a:p>
            <a:pPr marL="0" indent="0" algn="l">
              <a:buFontTx/>
              <a:buNone/>
            </a:pPr>
            <a:endParaRPr lang="en-US" sz="1400" b="1" dirty="0">
              <a:solidFill>
                <a:srgbClr val="000000"/>
              </a:solidFill>
            </a:endParaRPr>
          </a:p>
          <a:p>
            <a:pPr marL="0" indent="0" algn="l">
              <a:buFontTx/>
              <a:buNone/>
            </a:pPr>
            <a:r>
              <a:rPr lang="en-US" sz="1400" b="1" i="0" u="none" strike="noStrike" dirty="0">
                <a:solidFill>
                  <a:srgbClr val="000000"/>
                </a:solidFill>
                <a:effectLst/>
              </a:rPr>
              <a:t>Exclusions</a:t>
            </a:r>
            <a:endParaRPr lang="en-US" sz="3600" dirty="0"/>
          </a:p>
          <a:p>
            <a:pPr marL="171450" indent="-171450" algn="l" fontAlgn="ctr">
              <a:buFont typeface="Arial" panose="020B0604020202020204" pitchFamily="34" charset="0"/>
              <a:buChar char="•"/>
            </a:pPr>
            <a:r>
              <a:rPr lang="en-US" sz="1400" b="0" i="0" u="none" strike="noStrike" dirty="0">
                <a:solidFill>
                  <a:srgbClr val="000000"/>
                </a:solidFill>
                <a:effectLst/>
              </a:rPr>
              <a:t>Free roll &amp; Tournaments – Poker specific offer, currently out of scope</a:t>
            </a:r>
          </a:p>
          <a:p>
            <a:pPr marL="171450" indent="-171450" algn="l" fontAlgn="ctr">
              <a:buFont typeface="Arial" panose="020B0604020202020204" pitchFamily="34" charset="0"/>
              <a:buChar char="•"/>
            </a:pPr>
            <a:r>
              <a:rPr lang="en-US" sz="1400" b="0" i="0" u="none" strike="noStrike" dirty="0">
                <a:solidFill>
                  <a:srgbClr val="000000"/>
                </a:solidFill>
                <a:effectLst/>
              </a:rPr>
              <a:t>Sign-ups – out of scope by design, as they are acquisition offers</a:t>
            </a:r>
          </a:p>
          <a:p>
            <a:pPr marL="171450" indent="-171450" algn="l" fontAlgn="ctr">
              <a:buFont typeface="Arial" panose="020B0604020202020204" pitchFamily="34" charset="0"/>
              <a:buChar char="•"/>
            </a:pPr>
            <a:r>
              <a:rPr lang="en-US" sz="1400" dirty="0">
                <a:solidFill>
                  <a:srgbClr val="000000"/>
                </a:solidFill>
              </a:rPr>
              <a:t>Free Bet, Odds Boost Tokens or Risk-Free Tokens – Sportsbook specific and currently out of scope. To be revised for Phase 2.</a:t>
            </a:r>
            <a:endParaRPr lang="en-US" sz="1400" b="0" i="0" u="none" strike="noStrike" dirty="0">
              <a:solidFill>
                <a:srgbClr val="000000"/>
              </a:solidFill>
              <a:effectLst/>
            </a:endParaRPr>
          </a:p>
        </p:txBody>
      </p:sp>
      <p:pic>
        <p:nvPicPr>
          <p:cNvPr id="50" name="Graphic 49" descr="User outline">
            <a:extLst>
              <a:ext uri="{FF2B5EF4-FFF2-40B4-BE49-F238E27FC236}">
                <a16:creationId xmlns:a16="http://schemas.microsoft.com/office/drawing/2014/main" id="{57AAAAD1-C7AB-42BD-8065-B2D8E5F6FD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6323" y="1412479"/>
            <a:ext cx="474472" cy="474472"/>
          </a:xfrm>
          <a:prstGeom prst="rect">
            <a:avLst/>
          </a:prstGeom>
        </p:spPr>
      </p:pic>
      <p:cxnSp>
        <p:nvCxnSpPr>
          <p:cNvPr id="51" name="Straight Connector 50">
            <a:extLst>
              <a:ext uri="{FF2B5EF4-FFF2-40B4-BE49-F238E27FC236}">
                <a16:creationId xmlns:a16="http://schemas.microsoft.com/office/drawing/2014/main" id="{BD179FDB-9365-454E-8964-F746BC8F1984}"/>
              </a:ext>
            </a:extLst>
          </p:cNvPr>
          <p:cNvCxnSpPr>
            <a:cxnSpLocks/>
          </p:cNvCxnSpPr>
          <p:nvPr/>
        </p:nvCxnSpPr>
        <p:spPr>
          <a:xfrm flipV="1">
            <a:off x="7367608" y="5439281"/>
            <a:ext cx="3797300" cy="1343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292A410-722D-486B-95D1-C451FF2A1EE0}"/>
              </a:ext>
            </a:extLst>
          </p:cNvPr>
          <p:cNvSpPr txBox="1"/>
          <p:nvPr/>
        </p:nvSpPr>
        <p:spPr>
          <a:xfrm>
            <a:off x="7051192" y="5483822"/>
            <a:ext cx="1093734" cy="307777"/>
          </a:xfrm>
          <a:prstGeom prst="rect">
            <a:avLst/>
          </a:prstGeom>
          <a:noFill/>
        </p:spPr>
        <p:txBody>
          <a:bodyPr wrap="square" rtlCol="0" anchor="ctr">
            <a:spAutoFit/>
          </a:bodyPr>
          <a:lstStyle/>
          <a:p>
            <a:pPr algn="ctr"/>
            <a:r>
              <a:rPr lang="en-GB" sz="1400" b="1"/>
              <a:t>Total</a:t>
            </a:r>
          </a:p>
        </p:txBody>
      </p:sp>
      <p:graphicFrame>
        <p:nvGraphicFramePr>
          <p:cNvPr id="53" name="Table 52">
            <a:extLst>
              <a:ext uri="{FF2B5EF4-FFF2-40B4-BE49-F238E27FC236}">
                <a16:creationId xmlns:a16="http://schemas.microsoft.com/office/drawing/2014/main" id="{816761EC-16F4-4A3C-BC63-6F7E77BE6BFF}"/>
              </a:ext>
            </a:extLst>
          </p:cNvPr>
          <p:cNvGraphicFramePr>
            <a:graphicFrameLocks noGrp="1"/>
          </p:cNvGraphicFramePr>
          <p:nvPr>
            <p:extLst>
              <p:ext uri="{D42A27DB-BD31-4B8C-83A1-F6EECF244321}">
                <p14:modId xmlns:p14="http://schemas.microsoft.com/office/powerpoint/2010/main" val="3925823798"/>
              </p:ext>
            </p:extLst>
          </p:nvPr>
        </p:nvGraphicFramePr>
        <p:xfrm>
          <a:off x="7367608" y="2051087"/>
          <a:ext cx="3959225" cy="3282315"/>
        </p:xfrm>
        <a:graphic>
          <a:graphicData uri="http://schemas.openxmlformats.org/drawingml/2006/table">
            <a:tbl>
              <a:tblPr>
                <a:tableStyleId>{5C22544A-7EE6-4342-B048-85BDC9FD1C3A}</a:tableStyleId>
              </a:tblPr>
              <a:tblGrid>
                <a:gridCol w="1244600">
                  <a:extLst>
                    <a:ext uri="{9D8B030D-6E8A-4147-A177-3AD203B41FA5}">
                      <a16:colId xmlns:a16="http://schemas.microsoft.com/office/drawing/2014/main" val="1646483141"/>
                    </a:ext>
                  </a:extLst>
                </a:gridCol>
                <a:gridCol w="885825">
                  <a:extLst>
                    <a:ext uri="{9D8B030D-6E8A-4147-A177-3AD203B41FA5}">
                      <a16:colId xmlns:a16="http://schemas.microsoft.com/office/drawing/2014/main" val="3335006813"/>
                    </a:ext>
                  </a:extLst>
                </a:gridCol>
                <a:gridCol w="609600">
                  <a:extLst>
                    <a:ext uri="{9D8B030D-6E8A-4147-A177-3AD203B41FA5}">
                      <a16:colId xmlns:a16="http://schemas.microsoft.com/office/drawing/2014/main" val="2201228082"/>
                    </a:ext>
                  </a:extLst>
                </a:gridCol>
                <a:gridCol w="609600">
                  <a:extLst>
                    <a:ext uri="{9D8B030D-6E8A-4147-A177-3AD203B41FA5}">
                      <a16:colId xmlns:a16="http://schemas.microsoft.com/office/drawing/2014/main" val="302215015"/>
                    </a:ext>
                  </a:extLst>
                </a:gridCol>
                <a:gridCol w="609600">
                  <a:extLst>
                    <a:ext uri="{9D8B030D-6E8A-4147-A177-3AD203B41FA5}">
                      <a16:colId xmlns:a16="http://schemas.microsoft.com/office/drawing/2014/main" val="2118772548"/>
                    </a:ext>
                  </a:extLst>
                </a:gridCol>
              </a:tblGrid>
              <a:tr h="190500">
                <a:tc rowSpan="2">
                  <a:txBody>
                    <a:bodyPr/>
                    <a:lstStyle/>
                    <a:p>
                      <a:pPr algn="l" fontAlgn="ctr"/>
                      <a:r>
                        <a:rPr lang="en-GB" sz="1200" b="1" u="none" strike="noStrike">
                          <a:solidFill>
                            <a:schemeClr val="tx2"/>
                          </a:solidFill>
                          <a:effectLst/>
                        </a:rPr>
                        <a:t>Offer Category</a:t>
                      </a:r>
                      <a:endParaRPr lang="en-GB" sz="1200" b="1" i="0" u="none" strike="noStrike">
                        <a:solidFill>
                          <a:schemeClr val="tx2"/>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pPr algn="l" fontAlgn="ctr"/>
                      <a:r>
                        <a:rPr lang="en-GB" sz="1200" b="1" u="none" strike="noStrike">
                          <a:solidFill>
                            <a:schemeClr val="tx2"/>
                          </a:solidFill>
                          <a:effectLst/>
                        </a:rPr>
                        <a:t>Offer Level</a:t>
                      </a:r>
                      <a:endParaRPr lang="en-GB" sz="1200" b="1" i="0" u="none" strike="noStrike">
                        <a:solidFill>
                          <a:schemeClr val="tx2"/>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fontAlgn="ctr"/>
                      <a:r>
                        <a:rPr lang="en-GB" sz="1200" b="1" u="none" strike="noStrike">
                          <a:solidFill>
                            <a:schemeClr val="tx2"/>
                          </a:solidFill>
                          <a:effectLst/>
                        </a:rPr>
                        <a:t>Player Activity Type</a:t>
                      </a:r>
                      <a:endParaRPr lang="en-GB" sz="1200" b="1" i="0" u="none" strike="noStrike">
                        <a:solidFill>
                          <a:schemeClr val="tx2"/>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98752285"/>
                  </a:ext>
                </a:extLst>
              </a:tr>
              <a:tr h="190500">
                <a:tc vMerge="1">
                  <a:txBody>
                    <a:bodyPr/>
                    <a:lstStyle/>
                    <a:p>
                      <a:endParaRPr lang="en-GB"/>
                    </a:p>
                  </a:txBody>
                  <a:tcPr/>
                </a:tc>
                <a:tc vMerge="1">
                  <a:txBody>
                    <a:bodyPr/>
                    <a:lstStyle/>
                    <a:p>
                      <a:endParaRPr lang="en-GB"/>
                    </a:p>
                  </a:txBody>
                  <a:tcPr/>
                </a:tc>
                <a:tc>
                  <a:txBody>
                    <a:bodyPr/>
                    <a:lstStyle/>
                    <a:p>
                      <a:pPr algn="ctr" fontAlgn="ctr"/>
                      <a:r>
                        <a:rPr lang="en-GB" sz="1200" b="0" u="none" strike="noStrike">
                          <a:solidFill>
                            <a:schemeClr val="tx2"/>
                          </a:solidFill>
                          <a:effectLst/>
                        </a:rPr>
                        <a:t>New</a:t>
                      </a:r>
                      <a:endParaRPr lang="en-GB" sz="1200" b="0" i="0" u="none" strike="noStrike">
                        <a:solidFill>
                          <a:schemeClr val="tx2"/>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GB" sz="1200" b="0" u="none" strike="noStrike">
                          <a:solidFill>
                            <a:schemeClr val="tx2"/>
                          </a:solidFill>
                          <a:effectLst/>
                        </a:rPr>
                        <a:t>Active</a:t>
                      </a:r>
                      <a:endParaRPr lang="en-GB" sz="1200" b="0" i="0" u="none" strike="noStrike">
                        <a:solidFill>
                          <a:schemeClr val="tx2"/>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GB" sz="1200" b="0" u="none" strike="noStrike">
                          <a:solidFill>
                            <a:schemeClr val="tx2"/>
                          </a:solidFill>
                          <a:effectLst/>
                        </a:rPr>
                        <a:t>Inactive</a:t>
                      </a:r>
                      <a:endParaRPr lang="en-GB" sz="1200" b="0" i="0" u="none" strike="noStrike">
                        <a:solidFill>
                          <a:schemeClr val="tx2"/>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25650123"/>
                  </a:ext>
                </a:extLst>
              </a:tr>
              <a:tr h="0">
                <a:tc>
                  <a:txBody>
                    <a:bodyPr/>
                    <a:lstStyle/>
                    <a:p>
                      <a:pPr algn="l" fontAlgn="ctr"/>
                      <a:endParaRPr lang="en-GB" sz="200" b="0" i="0" u="none" strike="noStrike">
                        <a:solidFill>
                          <a:srgbClr val="000000"/>
                        </a:solidFill>
                        <a:effectLst/>
                        <a:latin typeface="Calibri" panose="020F0502020204030204" pitchFamily="34" charset="0"/>
                      </a:endParaRPr>
                    </a:p>
                  </a:txBody>
                  <a:tcPr marL="9525" marR="9525" marT="9525" marB="0" anchor="ctr">
                    <a:lnL w="12700" cmpd="sng">
                      <a:noFill/>
                    </a:lnL>
                    <a:lnR w="12700" cmpd="sng">
                      <a:noFill/>
                    </a:lnR>
                    <a:lnT w="12700" cmpd="sng">
                      <a:noFill/>
                    </a:lnT>
                    <a:lnB w="190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2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90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2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90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2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90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2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90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3502892"/>
                  </a:ext>
                </a:extLst>
              </a:tr>
              <a:tr h="190500">
                <a:tc rowSpan="4">
                  <a:txBody>
                    <a:bodyPr/>
                    <a:lstStyle/>
                    <a:p>
                      <a:pPr algn="l" fontAlgn="ctr"/>
                      <a:r>
                        <a:rPr lang="en-GB" sz="1100" b="1" u="none" strike="noStrike" dirty="0">
                          <a:effectLst/>
                        </a:rPr>
                        <a:t>Deposit Bonus Absolute</a:t>
                      </a:r>
                      <a:endParaRPr lang="en-GB" sz="1100" b="1" i="0" u="none" strike="noStrike" dirty="0">
                        <a:solidFill>
                          <a:srgbClr val="000000"/>
                        </a:solidFill>
                        <a:effectLst/>
                        <a:latin typeface="Calibri" panose="020F0502020204030204" pitchFamily="34" charset="0"/>
                      </a:endParaRPr>
                    </a:p>
                  </a:txBody>
                  <a:tcPr marL="9525" marR="9525" marT="9525" marB="0" anchor="ctr">
                    <a:lnL w="12700" cmpd="sng">
                      <a:noFill/>
                    </a:lnL>
                    <a:lnR w="12700" cmpd="sng">
                      <a:noFill/>
                    </a:lnR>
                    <a:lnT w="19050" cap="flat" cmpd="sng" algn="ctr">
                      <a:solidFill>
                        <a:schemeClr val="bg1">
                          <a:lumMod val="8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i="1" u="none" strike="noStrike">
                          <a:effectLst/>
                        </a:rPr>
                        <a:t>Low</a:t>
                      </a:r>
                      <a:endParaRPr lang="en-GB" sz="1100" b="0" i="1"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905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905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905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905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7343920"/>
                  </a:ext>
                </a:extLst>
              </a:tr>
              <a:tr h="190500">
                <a:tc vMerge="1">
                  <a:txBody>
                    <a:bodyPr/>
                    <a:lstStyle/>
                    <a:p>
                      <a:endParaRPr lang="en-GB"/>
                    </a:p>
                  </a:txBody>
                  <a:tcPr/>
                </a:tc>
                <a:tc>
                  <a:txBody>
                    <a:bodyPr/>
                    <a:lstStyle/>
                    <a:p>
                      <a:pPr algn="l" fontAlgn="b"/>
                      <a:r>
                        <a:rPr lang="en-GB" sz="1100" i="1" u="none" strike="noStrike">
                          <a:effectLst/>
                        </a:rPr>
                        <a:t>Mid</a:t>
                      </a:r>
                      <a:endParaRPr lang="en-GB" sz="1100" b="0" i="1"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85723574"/>
                  </a:ext>
                </a:extLst>
              </a:tr>
              <a:tr h="190500">
                <a:tc vMerge="1">
                  <a:txBody>
                    <a:bodyPr/>
                    <a:lstStyle/>
                    <a:p>
                      <a:endParaRPr lang="en-GB"/>
                    </a:p>
                  </a:txBody>
                  <a:tcPr/>
                </a:tc>
                <a:tc>
                  <a:txBody>
                    <a:bodyPr/>
                    <a:lstStyle/>
                    <a:p>
                      <a:pPr algn="l" fontAlgn="b"/>
                      <a:r>
                        <a:rPr lang="en-GB" sz="1100" i="1" u="none" strike="noStrike" dirty="0">
                          <a:effectLst/>
                        </a:rPr>
                        <a:t>High </a:t>
                      </a:r>
                      <a:endParaRPr lang="en-GB" sz="1100" b="0" i="1"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6658135"/>
                  </a:ext>
                </a:extLst>
              </a:tr>
              <a:tr h="190500">
                <a:tc vMerge="1">
                  <a:txBody>
                    <a:bodyPr/>
                    <a:lstStyle/>
                    <a:p>
                      <a:endParaRPr lang="en-GB"/>
                    </a:p>
                  </a:txBody>
                  <a:tcPr/>
                </a:tc>
                <a:tc>
                  <a:txBody>
                    <a:bodyPr/>
                    <a:lstStyle/>
                    <a:p>
                      <a:pPr algn="l" fontAlgn="b"/>
                      <a:r>
                        <a:rPr lang="en-GB" sz="1100" i="1" u="none" strike="noStrike">
                          <a:effectLst/>
                        </a:rPr>
                        <a:t>Very High</a:t>
                      </a:r>
                      <a:endParaRPr lang="en-GB" sz="1100" b="0" i="1"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312886"/>
                  </a:ext>
                </a:extLst>
              </a:tr>
              <a:tr h="190500">
                <a:tc rowSpan="4">
                  <a:txBody>
                    <a:bodyPr/>
                    <a:lstStyle/>
                    <a:p>
                      <a:pPr algn="l" fontAlgn="ctr"/>
                      <a:r>
                        <a:rPr lang="en-GB" sz="1100" b="1" u="none" strike="noStrike">
                          <a:effectLst/>
                        </a:rPr>
                        <a:t>Deposit Bonus Percentage</a:t>
                      </a:r>
                      <a:endParaRPr lang="en-GB" sz="1100" b="1" i="0" u="none" strike="noStrike">
                        <a:solidFill>
                          <a:srgbClr val="000000"/>
                        </a:solidFill>
                        <a:effectLst/>
                        <a:latin typeface="Calibri" panose="020F0502020204030204" pitchFamily="34" charset="0"/>
                      </a:endParaRPr>
                    </a:p>
                  </a:txBody>
                  <a:tcPr marL="9525" marR="9525" marT="9525" marB="0"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i="1" u="none" strike="noStrike">
                          <a:effectLst/>
                        </a:rPr>
                        <a:t>Low</a:t>
                      </a:r>
                      <a:endParaRPr lang="en-GB" sz="1100" b="0" i="1"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6162373"/>
                  </a:ext>
                </a:extLst>
              </a:tr>
              <a:tr h="190500">
                <a:tc vMerge="1">
                  <a:txBody>
                    <a:bodyPr/>
                    <a:lstStyle/>
                    <a:p>
                      <a:endParaRPr lang="en-GB"/>
                    </a:p>
                  </a:txBody>
                  <a:tcPr/>
                </a:tc>
                <a:tc>
                  <a:txBody>
                    <a:bodyPr/>
                    <a:lstStyle/>
                    <a:p>
                      <a:pPr algn="l" fontAlgn="b"/>
                      <a:r>
                        <a:rPr lang="en-GB" sz="1100" i="1" u="none" strike="noStrike">
                          <a:effectLst/>
                        </a:rPr>
                        <a:t>Mid</a:t>
                      </a:r>
                      <a:endParaRPr lang="en-GB" sz="1100" b="0" i="1"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3682921"/>
                  </a:ext>
                </a:extLst>
              </a:tr>
              <a:tr h="190500">
                <a:tc vMerge="1">
                  <a:txBody>
                    <a:bodyPr/>
                    <a:lstStyle/>
                    <a:p>
                      <a:endParaRPr lang="en-GB"/>
                    </a:p>
                  </a:txBody>
                  <a:tcPr/>
                </a:tc>
                <a:tc>
                  <a:txBody>
                    <a:bodyPr/>
                    <a:lstStyle/>
                    <a:p>
                      <a:pPr algn="l" fontAlgn="b"/>
                      <a:r>
                        <a:rPr lang="en-GB" sz="1100" i="1" u="none" strike="noStrike">
                          <a:effectLst/>
                        </a:rPr>
                        <a:t>High </a:t>
                      </a:r>
                      <a:endParaRPr lang="en-GB" sz="1100" b="0" i="1"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0579666"/>
                  </a:ext>
                </a:extLst>
              </a:tr>
              <a:tr h="190500">
                <a:tc vMerge="1">
                  <a:txBody>
                    <a:bodyPr/>
                    <a:lstStyle/>
                    <a:p>
                      <a:endParaRPr lang="en-GB"/>
                    </a:p>
                  </a:txBody>
                  <a:tcPr/>
                </a:tc>
                <a:tc>
                  <a:txBody>
                    <a:bodyPr/>
                    <a:lstStyle/>
                    <a:p>
                      <a:pPr algn="l" fontAlgn="b"/>
                      <a:r>
                        <a:rPr lang="en-GB" sz="1100" i="1" u="none" strike="noStrike">
                          <a:effectLst/>
                        </a:rPr>
                        <a:t>Very High</a:t>
                      </a:r>
                      <a:endParaRPr lang="en-GB" sz="1100" b="0" i="1"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2853372"/>
                  </a:ext>
                </a:extLst>
              </a:tr>
              <a:tr h="190500">
                <a:tc rowSpan="4">
                  <a:txBody>
                    <a:bodyPr/>
                    <a:lstStyle/>
                    <a:p>
                      <a:pPr algn="l" fontAlgn="ctr"/>
                      <a:r>
                        <a:rPr lang="en-GB" sz="1100" b="1" u="none" strike="noStrike">
                          <a:effectLst/>
                        </a:rPr>
                        <a:t>Freespins</a:t>
                      </a:r>
                      <a:endParaRPr lang="en-GB" sz="1100" b="1" i="0" u="none" strike="noStrike">
                        <a:solidFill>
                          <a:srgbClr val="000000"/>
                        </a:solidFill>
                        <a:effectLst/>
                        <a:latin typeface="Calibri" panose="020F0502020204030204" pitchFamily="34" charset="0"/>
                      </a:endParaRPr>
                    </a:p>
                  </a:txBody>
                  <a:tcPr marL="9525" marR="9525" marT="9525" marB="0"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i="1" u="none" strike="noStrike">
                          <a:effectLst/>
                        </a:rPr>
                        <a:t>Low</a:t>
                      </a:r>
                      <a:endParaRPr lang="en-GB" sz="1100" b="0" i="1"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9181882"/>
                  </a:ext>
                </a:extLst>
              </a:tr>
              <a:tr h="190500">
                <a:tc vMerge="1">
                  <a:txBody>
                    <a:bodyPr/>
                    <a:lstStyle/>
                    <a:p>
                      <a:endParaRPr lang="en-GB"/>
                    </a:p>
                  </a:txBody>
                  <a:tcPr/>
                </a:tc>
                <a:tc>
                  <a:txBody>
                    <a:bodyPr/>
                    <a:lstStyle/>
                    <a:p>
                      <a:pPr algn="l" fontAlgn="b"/>
                      <a:r>
                        <a:rPr lang="en-GB" sz="1100" i="1" u="none" strike="noStrike">
                          <a:effectLst/>
                        </a:rPr>
                        <a:t>Mid</a:t>
                      </a:r>
                      <a:endParaRPr lang="en-GB" sz="1100" b="0" i="1"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3887445"/>
                  </a:ext>
                </a:extLst>
              </a:tr>
              <a:tr h="190500">
                <a:tc vMerge="1">
                  <a:txBody>
                    <a:bodyPr/>
                    <a:lstStyle/>
                    <a:p>
                      <a:endParaRPr lang="en-GB"/>
                    </a:p>
                  </a:txBody>
                  <a:tcPr/>
                </a:tc>
                <a:tc>
                  <a:txBody>
                    <a:bodyPr/>
                    <a:lstStyle/>
                    <a:p>
                      <a:pPr algn="l" fontAlgn="b"/>
                      <a:r>
                        <a:rPr lang="en-GB" sz="1100" i="1" u="none" strike="noStrike">
                          <a:effectLst/>
                        </a:rPr>
                        <a:t>High </a:t>
                      </a:r>
                      <a:endParaRPr lang="en-GB" sz="1100" b="0" i="1"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dirty="0">
                          <a:solidFill>
                            <a:schemeClr val="tx1">
                              <a:lumMod val="50000"/>
                              <a:lumOff val="50000"/>
                            </a:schemeClr>
                          </a:solidFill>
                          <a:effectLst/>
                          <a:latin typeface="Wingdings" panose="05000000000000000000" pitchFamily="2" charset="2"/>
                        </a:rPr>
                        <a:t>ü</a:t>
                      </a:r>
                      <a:endParaRPr lang="en-GB" sz="1100" b="0" i="0" u="none" strike="noStrike" dirty="0">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20369934"/>
                  </a:ext>
                </a:extLst>
              </a:tr>
              <a:tr h="190500">
                <a:tc vMerge="1">
                  <a:txBody>
                    <a:bodyPr/>
                    <a:lstStyle/>
                    <a:p>
                      <a:endParaRPr lang="en-GB"/>
                    </a:p>
                  </a:txBody>
                  <a:tcPr/>
                </a:tc>
                <a:tc>
                  <a:txBody>
                    <a:bodyPr/>
                    <a:lstStyle/>
                    <a:p>
                      <a:pPr algn="l" fontAlgn="b"/>
                      <a:r>
                        <a:rPr lang="en-GB" sz="1100" i="1" u="none" strike="noStrike">
                          <a:effectLst/>
                        </a:rPr>
                        <a:t>Very High</a:t>
                      </a:r>
                      <a:endParaRPr lang="en-GB" sz="1100" b="0" i="1"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0512115"/>
                  </a:ext>
                </a:extLst>
              </a:tr>
              <a:tr h="190500">
                <a:tc gridSpan="2">
                  <a:txBody>
                    <a:bodyPr/>
                    <a:lstStyle/>
                    <a:p>
                      <a:pPr algn="l" fontAlgn="ctr"/>
                      <a:r>
                        <a:rPr lang="en-GB" sz="1100" b="1" u="none" strike="noStrike">
                          <a:effectLst/>
                        </a:rPr>
                        <a:t>Cash</a:t>
                      </a:r>
                      <a:endParaRPr lang="en-GB" sz="1100" b="1" i="0" u="none" strike="noStrike">
                        <a:solidFill>
                          <a:srgbClr val="000000"/>
                        </a:solidFill>
                        <a:effectLst/>
                        <a:latin typeface="Calibri" panose="020F0502020204030204" pitchFamily="34" charset="0"/>
                      </a:endParaRPr>
                    </a:p>
                  </a:txBody>
                  <a:tcPr marL="9525" marR="9525" marT="9525" marB="0"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9809522"/>
                  </a:ext>
                </a:extLst>
              </a:tr>
              <a:tr h="190500">
                <a:tc gridSpan="2">
                  <a:txBody>
                    <a:bodyPr/>
                    <a:lstStyle/>
                    <a:p>
                      <a:pPr algn="l" fontAlgn="ctr"/>
                      <a:r>
                        <a:rPr lang="en-GB" sz="1100" b="1" u="none" strike="noStrike">
                          <a:effectLst/>
                        </a:rPr>
                        <a:t>Bingo Ticket</a:t>
                      </a:r>
                      <a:endParaRPr lang="en-GB" sz="1100" b="1" i="0" u="none" strike="noStrike">
                        <a:solidFill>
                          <a:srgbClr val="000000"/>
                        </a:solidFill>
                        <a:effectLst/>
                        <a:latin typeface="Calibri" panose="020F0502020204030204" pitchFamily="34" charset="0"/>
                      </a:endParaRPr>
                    </a:p>
                  </a:txBody>
                  <a:tcPr marL="9525" marR="9525" marT="9525" marB="0"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6372611"/>
                  </a:ext>
                </a:extLst>
              </a:tr>
              <a:tr h="190500">
                <a:tc gridSpan="2">
                  <a:txBody>
                    <a:bodyPr/>
                    <a:lstStyle/>
                    <a:p>
                      <a:pPr algn="l" fontAlgn="ctr"/>
                      <a:r>
                        <a:rPr lang="en-GB" sz="1100" b="1" u="none" strike="noStrike">
                          <a:effectLst/>
                        </a:rPr>
                        <a:t>No Offer</a:t>
                      </a:r>
                      <a:endParaRPr lang="en-GB" sz="1100" b="1" i="0" u="none" strike="noStrike">
                        <a:solidFill>
                          <a:srgbClr val="000000"/>
                        </a:solidFill>
                        <a:effectLst/>
                        <a:latin typeface="Calibri" panose="020F0502020204030204" pitchFamily="34" charset="0"/>
                      </a:endParaRPr>
                    </a:p>
                  </a:txBody>
                  <a:tcPr marL="9525" marR="9525" marT="9525" marB="0"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GB"/>
                    </a:p>
                  </a:txBody>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a:solidFill>
                            <a:schemeClr val="tx1">
                              <a:lumMod val="50000"/>
                              <a:lumOff val="50000"/>
                            </a:schemeClr>
                          </a:solidFill>
                          <a:effectLst/>
                          <a:latin typeface="Wingdings" panose="05000000000000000000" pitchFamily="2" charset="2"/>
                        </a:rPr>
                        <a:t>ü</a:t>
                      </a:r>
                      <a:endParaRPr lang="en-GB" sz="1100" b="0" i="0" u="none" strike="noStrike">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GB" sz="1100" u="none" strike="noStrike" dirty="0">
                          <a:solidFill>
                            <a:schemeClr val="tx1">
                              <a:lumMod val="50000"/>
                              <a:lumOff val="50000"/>
                            </a:schemeClr>
                          </a:solidFill>
                          <a:effectLst/>
                          <a:latin typeface="Wingdings" panose="05000000000000000000" pitchFamily="2" charset="2"/>
                        </a:rPr>
                        <a:t>ü</a:t>
                      </a:r>
                      <a:endParaRPr lang="en-GB" sz="1100" b="0" i="0" u="none" strike="noStrike" dirty="0">
                        <a:solidFill>
                          <a:schemeClr val="tx1">
                            <a:lumMod val="50000"/>
                            <a:lumOff val="50000"/>
                          </a:schemeClr>
                        </a:solidFill>
                        <a:effectLst/>
                        <a:latin typeface="Wingdings" panose="05000000000000000000" pitchFamily="2" charset="2"/>
                      </a:endParaRPr>
                    </a:p>
                  </a:txBody>
                  <a:tcPr marL="9525" marR="9525" marT="9525" marB="0" anchor="b">
                    <a:lnL w="12700" cmpd="sng">
                      <a:noFill/>
                    </a:lnL>
                    <a:lnR w="12700" cmpd="sng">
                      <a:noFill/>
                    </a:lnR>
                    <a:lnT w="12700" cap="flat" cmpd="sng" algn="ctr">
                      <a:solidFill>
                        <a:schemeClr val="bg1">
                          <a:lumMod val="9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6066163"/>
                  </a:ext>
                </a:extLst>
              </a:tr>
            </a:tbl>
          </a:graphicData>
        </a:graphic>
      </p:graphicFrame>
      <p:sp>
        <p:nvSpPr>
          <p:cNvPr id="54" name="TextBox 53">
            <a:extLst>
              <a:ext uri="{FF2B5EF4-FFF2-40B4-BE49-F238E27FC236}">
                <a16:creationId xmlns:a16="http://schemas.microsoft.com/office/drawing/2014/main" id="{71989625-0A9C-4AFE-88AC-E6101AC71468}"/>
              </a:ext>
            </a:extLst>
          </p:cNvPr>
          <p:cNvSpPr txBox="1"/>
          <p:nvPr/>
        </p:nvSpPr>
        <p:spPr>
          <a:xfrm>
            <a:off x="8552812" y="5483822"/>
            <a:ext cx="2670629" cy="307777"/>
          </a:xfrm>
          <a:prstGeom prst="rect">
            <a:avLst/>
          </a:prstGeom>
          <a:noFill/>
        </p:spPr>
        <p:txBody>
          <a:bodyPr wrap="square" rtlCol="0" anchor="ctr">
            <a:spAutoFit/>
          </a:bodyPr>
          <a:lstStyle/>
          <a:p>
            <a:pPr algn="ctr"/>
            <a:r>
              <a:rPr lang="en-GB" sz="1400" b="1"/>
              <a:t>45 models</a:t>
            </a:r>
            <a:endParaRPr lang="en-GB" sz="1400"/>
          </a:p>
        </p:txBody>
      </p:sp>
      <p:pic>
        <p:nvPicPr>
          <p:cNvPr id="55" name="Graphic 54" descr="Ticket outline">
            <a:extLst>
              <a:ext uri="{FF2B5EF4-FFF2-40B4-BE49-F238E27FC236}">
                <a16:creationId xmlns:a16="http://schemas.microsoft.com/office/drawing/2014/main" id="{D3D941BD-EC9E-468D-820B-80800EB363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0088" y="1387296"/>
            <a:ext cx="524838" cy="524838"/>
          </a:xfrm>
          <a:prstGeom prst="rect">
            <a:avLst/>
          </a:prstGeom>
        </p:spPr>
      </p:pic>
      <p:pic>
        <p:nvPicPr>
          <p:cNvPr id="56" name="Graphic 55" descr="Pyramid with levels outline">
            <a:extLst>
              <a:ext uri="{FF2B5EF4-FFF2-40B4-BE49-F238E27FC236}">
                <a16:creationId xmlns:a16="http://schemas.microsoft.com/office/drawing/2014/main" id="{5676449F-0E30-48E9-A44F-7A349D3D1A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1810" y="1406654"/>
            <a:ext cx="524838" cy="524838"/>
          </a:xfrm>
          <a:prstGeom prst="rect">
            <a:avLst/>
          </a:prstGeom>
        </p:spPr>
      </p:pic>
    </p:spTree>
    <p:extLst>
      <p:ext uri="{BB962C8B-B14F-4D97-AF65-F5344CB8AC3E}">
        <p14:creationId xmlns:p14="http://schemas.microsoft.com/office/powerpoint/2010/main" val="350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0931-7280-4913-B3D5-DB32970FD01D}"/>
              </a:ext>
            </a:extLst>
          </p:cNvPr>
          <p:cNvSpPr>
            <a:spLocks noGrp="1"/>
          </p:cNvSpPr>
          <p:nvPr>
            <p:ph type="title"/>
          </p:nvPr>
        </p:nvSpPr>
        <p:spPr>
          <a:xfrm>
            <a:off x="442800" y="360000"/>
            <a:ext cx="10515600" cy="635680"/>
          </a:xfrm>
        </p:spPr>
        <p:txBody>
          <a:bodyPr/>
          <a:lstStyle/>
          <a:p>
            <a:r>
              <a:rPr lang="en-GB" dirty="0"/>
              <a:t>Bonus Optimisation Solution</a:t>
            </a:r>
            <a:endParaRPr lang="en-US" dirty="0"/>
          </a:p>
        </p:txBody>
      </p:sp>
      <p:sp>
        <p:nvSpPr>
          <p:cNvPr id="12" name="TextBox 11">
            <a:extLst>
              <a:ext uri="{FF2B5EF4-FFF2-40B4-BE49-F238E27FC236}">
                <a16:creationId xmlns:a16="http://schemas.microsoft.com/office/drawing/2014/main" id="{CDDBEF19-788F-4D54-865A-4AB6200D4EB1}"/>
              </a:ext>
            </a:extLst>
          </p:cNvPr>
          <p:cNvSpPr txBox="1"/>
          <p:nvPr/>
        </p:nvSpPr>
        <p:spPr>
          <a:xfrm>
            <a:off x="442800" y="1234432"/>
            <a:ext cx="5082606" cy="3816429"/>
          </a:xfrm>
          <a:prstGeom prst="rect">
            <a:avLst/>
          </a:prstGeom>
          <a:noFill/>
        </p:spPr>
        <p:txBody>
          <a:bodyPr wrap="square" lIns="91440" tIns="45720" rIns="91440" bIns="45720" anchor="t">
            <a:spAutoFit/>
          </a:bodyPr>
          <a:lstStyle/>
          <a:p>
            <a:r>
              <a:rPr lang="en-US" sz="1600" b="1" dirty="0"/>
              <a:t>Goal: </a:t>
            </a:r>
            <a:r>
              <a:rPr lang="en-US" sz="1600" dirty="0"/>
              <a:t>Identify the optimal daily offer to recommend for each player, in order to </a:t>
            </a:r>
            <a:r>
              <a:rPr lang="en-GB" sz="1600" dirty="0"/>
              <a:t>maximise</a:t>
            </a:r>
            <a:r>
              <a:rPr lang="en-US" sz="1600" dirty="0"/>
              <a:t> revenue return.</a:t>
            </a:r>
            <a:endParaRPr lang="en-US" dirty="0"/>
          </a:p>
          <a:p>
            <a:endParaRPr lang="en-US" sz="1400" b="1" dirty="0"/>
          </a:p>
          <a:p>
            <a:r>
              <a:rPr lang="en-US" sz="1400" b="1" dirty="0"/>
              <a:t>Player Behaviour </a:t>
            </a:r>
          </a:p>
          <a:p>
            <a:pPr marL="171450" indent="-171450">
              <a:buFont typeface="Arial"/>
              <a:buChar char="•"/>
            </a:pPr>
            <a:r>
              <a:rPr lang="en-US" sz="1400" dirty="0"/>
              <a:t>Historical </a:t>
            </a:r>
            <a:r>
              <a:rPr lang="en-US" sz="1400" b="1" dirty="0"/>
              <a:t>revenue uplifts </a:t>
            </a:r>
            <a:r>
              <a:rPr lang="en-US" sz="1400" dirty="0"/>
              <a:t>when bonused / not bonused</a:t>
            </a:r>
          </a:p>
          <a:p>
            <a:pPr marL="171450" indent="-171450">
              <a:buFont typeface="Arial"/>
              <a:buChar char="•"/>
            </a:pPr>
            <a:r>
              <a:rPr lang="en-US" sz="1400" b="1" dirty="0"/>
              <a:t>Offer type </a:t>
            </a:r>
            <a:r>
              <a:rPr lang="en-US" sz="1400" dirty="0"/>
              <a:t>and </a:t>
            </a:r>
            <a:r>
              <a:rPr lang="en-US" sz="1400" b="1" dirty="0"/>
              <a:t>offer</a:t>
            </a:r>
            <a:r>
              <a:rPr lang="en-US" sz="1400" dirty="0"/>
              <a:t> </a:t>
            </a:r>
            <a:r>
              <a:rPr lang="en-US" sz="1400" b="1" dirty="0"/>
              <a:t>level</a:t>
            </a:r>
            <a:endParaRPr lang="en-US" sz="1400" dirty="0"/>
          </a:p>
          <a:p>
            <a:pPr marL="171450" indent="-171450">
              <a:buFont typeface="Arial"/>
              <a:buChar char="•"/>
            </a:pPr>
            <a:r>
              <a:rPr lang="en-US" sz="1400" dirty="0"/>
              <a:t>Recent and historical </a:t>
            </a:r>
            <a:r>
              <a:rPr lang="en-US" sz="1400" b="1" dirty="0"/>
              <a:t>player-level activity</a:t>
            </a:r>
          </a:p>
          <a:p>
            <a:pPr marL="171450" indent="-171450">
              <a:buFont typeface="Arial"/>
              <a:buChar char="•"/>
            </a:pPr>
            <a:r>
              <a:rPr lang="en-US" sz="1400" b="1" dirty="0"/>
              <a:t>Offer catalogue</a:t>
            </a:r>
            <a:r>
              <a:rPr lang="en-US" sz="1400" dirty="0"/>
              <a:t> that sets the available offers and their grouping</a:t>
            </a:r>
            <a:endParaRPr lang="en-US" sz="1400" b="1" dirty="0"/>
          </a:p>
          <a:p>
            <a:pPr marL="171450" indent="-171450">
              <a:buFont typeface="Arial"/>
              <a:buChar char="•"/>
            </a:pPr>
            <a:endParaRPr lang="en-US" sz="1400" dirty="0"/>
          </a:p>
          <a:p>
            <a:pPr marL="171450" indent="-171450">
              <a:buFont typeface="Arial"/>
              <a:buChar char="•"/>
            </a:pPr>
            <a:endParaRPr lang="en-US" sz="1400" dirty="0"/>
          </a:p>
          <a:p>
            <a:r>
              <a:rPr lang="en-US" sz="1400" b="1" dirty="0"/>
              <a:t>Decisioning Steps</a:t>
            </a:r>
          </a:p>
          <a:p>
            <a:pPr marL="171450" indent="-171450">
              <a:buFont typeface="Arial"/>
              <a:buChar char="•"/>
            </a:pPr>
            <a:r>
              <a:rPr lang="en-US" sz="1400" b="1" dirty="0"/>
              <a:t>Score each player </a:t>
            </a:r>
            <a:r>
              <a:rPr lang="en-US" sz="1400" dirty="0"/>
              <a:t>against each available offer</a:t>
            </a:r>
          </a:p>
          <a:p>
            <a:pPr marL="171450" indent="-171450">
              <a:buFont typeface="Arial"/>
              <a:buChar char="•"/>
            </a:pPr>
            <a:r>
              <a:rPr lang="en-US" sz="1400" dirty="0"/>
              <a:t>Recommend offer with </a:t>
            </a:r>
            <a:r>
              <a:rPr lang="en-US" sz="1400" b="1" dirty="0"/>
              <a:t>highest future value </a:t>
            </a:r>
            <a:r>
              <a:rPr lang="en-US" sz="1400" dirty="0"/>
              <a:t>for player</a:t>
            </a:r>
            <a:endParaRPr lang="en-US" sz="1400" b="1" dirty="0"/>
          </a:p>
          <a:p>
            <a:endParaRPr lang="en-US" sz="1400" b="1" dirty="0"/>
          </a:p>
          <a:p>
            <a:r>
              <a:rPr lang="en-US" sz="1400" b="1" dirty="0"/>
              <a:t>Action</a:t>
            </a:r>
          </a:p>
          <a:p>
            <a:pPr marL="171450" lvl="0" indent="-171450">
              <a:buFont typeface="Wingdings" panose="05000000000000000000" pitchFamily="2" charset="2"/>
              <a:buChar char="§"/>
            </a:pPr>
            <a:r>
              <a:rPr lang="en-GB" sz="1400" dirty="0"/>
              <a:t>Recommended offer for player &amp; fulfilment</a:t>
            </a:r>
          </a:p>
        </p:txBody>
      </p:sp>
      <p:sp>
        <p:nvSpPr>
          <p:cNvPr id="95" name="Text Placeholder 2">
            <a:extLst>
              <a:ext uri="{FF2B5EF4-FFF2-40B4-BE49-F238E27FC236}">
                <a16:creationId xmlns:a16="http://schemas.microsoft.com/office/drawing/2014/main" id="{FEF135D0-8DB3-40ED-A1A7-681740E75975}"/>
              </a:ext>
            </a:extLst>
          </p:cNvPr>
          <p:cNvSpPr>
            <a:spLocks noGrp="1"/>
          </p:cNvSpPr>
          <p:nvPr>
            <p:ph type="body" sz="quarter" idx="14"/>
          </p:nvPr>
        </p:nvSpPr>
        <p:spPr>
          <a:xfrm>
            <a:off x="442800" y="360000"/>
            <a:ext cx="10515600" cy="245150"/>
          </a:xfrm>
        </p:spPr>
        <p:txBody>
          <a:bodyPr/>
          <a:lstStyle/>
          <a:p>
            <a:pPr marL="179705" indent="-179705"/>
            <a:r>
              <a:rPr lang="en-GB" dirty="0"/>
              <a:t>OPTIMUS</a:t>
            </a:r>
            <a:endParaRPr lang="en-US" dirty="0"/>
          </a:p>
        </p:txBody>
      </p:sp>
      <p:graphicFrame>
        <p:nvGraphicFramePr>
          <p:cNvPr id="105" name="Table 3">
            <a:extLst>
              <a:ext uri="{FF2B5EF4-FFF2-40B4-BE49-F238E27FC236}">
                <a16:creationId xmlns:a16="http://schemas.microsoft.com/office/drawing/2014/main" id="{F0BF8F06-D05A-4245-961C-7D8838F5FA90}"/>
              </a:ext>
            </a:extLst>
          </p:cNvPr>
          <p:cNvGraphicFramePr>
            <a:graphicFrameLocks noGrp="1"/>
          </p:cNvGraphicFramePr>
          <p:nvPr/>
        </p:nvGraphicFramePr>
        <p:xfrm>
          <a:off x="7452567" y="1266449"/>
          <a:ext cx="3255057" cy="1762082"/>
        </p:xfrm>
        <a:graphic>
          <a:graphicData uri="http://schemas.openxmlformats.org/drawingml/2006/table">
            <a:tbl>
              <a:tblPr firstRow="1" bandRow="1">
                <a:tableStyleId>{5C22544A-7EE6-4342-B048-85BDC9FD1C3A}</a:tableStyleId>
              </a:tblPr>
              <a:tblGrid>
                <a:gridCol w="1289097">
                  <a:extLst>
                    <a:ext uri="{9D8B030D-6E8A-4147-A177-3AD203B41FA5}">
                      <a16:colId xmlns:a16="http://schemas.microsoft.com/office/drawing/2014/main" val="464409254"/>
                    </a:ext>
                  </a:extLst>
                </a:gridCol>
                <a:gridCol w="868680">
                  <a:extLst>
                    <a:ext uri="{9D8B030D-6E8A-4147-A177-3AD203B41FA5}">
                      <a16:colId xmlns:a16="http://schemas.microsoft.com/office/drawing/2014/main" val="4106946940"/>
                    </a:ext>
                  </a:extLst>
                </a:gridCol>
                <a:gridCol w="1097280">
                  <a:extLst>
                    <a:ext uri="{9D8B030D-6E8A-4147-A177-3AD203B41FA5}">
                      <a16:colId xmlns:a16="http://schemas.microsoft.com/office/drawing/2014/main" val="40887733"/>
                    </a:ext>
                  </a:extLst>
                </a:gridCol>
              </a:tblGrid>
              <a:tr h="241092">
                <a:tc gridSpan="2">
                  <a:txBody>
                    <a:bodyPr/>
                    <a:lstStyle/>
                    <a:p>
                      <a:pPr algn="ctr"/>
                      <a:r>
                        <a:rPr lang="en-GB" sz="900" b="0">
                          <a:solidFill>
                            <a:schemeClr val="accent4"/>
                          </a:solidFill>
                          <a:latin typeface="Mulish SemiBold"/>
                        </a:rPr>
                        <a:t>Offer Grouping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GB" sz="1400"/>
                    </a:p>
                  </a:txBody>
                  <a:tcPr>
                    <a:lnL w="12700" cmpd="sng">
                      <a:noFill/>
                    </a:lnL>
                  </a:tcPr>
                </a:tc>
                <a:tc>
                  <a:txBody>
                    <a:bodyPr/>
                    <a:lstStyle/>
                    <a:p>
                      <a:pPr algn="ctr"/>
                      <a:r>
                        <a:rPr lang="en-GB" sz="900" b="0">
                          <a:solidFill>
                            <a:schemeClr val="accent5">
                              <a:lumMod val="75000"/>
                            </a:schemeClr>
                          </a:solidFill>
                          <a:latin typeface="Mulish SemiBold"/>
                        </a:rPr>
                        <a:t>Player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7022052"/>
                  </a:ext>
                </a:extLst>
              </a:tr>
              <a:tr h="273920">
                <a:tc>
                  <a:txBody>
                    <a:bodyPr/>
                    <a:lstStyle/>
                    <a:p>
                      <a:r>
                        <a:rPr lang="en-GB" sz="900" b="0">
                          <a:solidFill>
                            <a:schemeClr val="accent4"/>
                          </a:solidFill>
                          <a:latin typeface="Mulish SemiBold"/>
                        </a:rPr>
                        <a:t>Type</a:t>
                      </a:r>
                    </a:p>
                  </a:txBody>
                  <a:tcPr marL="36000" marR="3600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GB" sz="900" b="0">
                          <a:solidFill>
                            <a:schemeClr val="accent4"/>
                          </a:solidFill>
                          <a:latin typeface="Mulish SemiBold"/>
                        </a:rPr>
                        <a:t>Level</a:t>
                      </a:r>
                    </a:p>
                  </a:txBody>
                  <a:tcPr marL="36000" marR="36000" marT="0" marB="0">
                    <a:lnL w="12700" cmpd="sng">
                      <a:noFill/>
                    </a:lnL>
                    <a:lnR w="12700" cmpd="sng">
                      <a:noFill/>
                    </a:lnR>
                    <a:lnB w="12700" cmpd="sng">
                      <a:noFill/>
                    </a:lnB>
                    <a:lnTlToBr w="12700" cmpd="sng">
                      <a:noFill/>
                      <a:prstDash val="solid"/>
                    </a:lnTlToBr>
                    <a:lnBlToTr w="12700" cmpd="sng">
                      <a:noFill/>
                      <a:prstDash val="solid"/>
                    </a:lnBlToTr>
                    <a:noFill/>
                  </a:tcPr>
                </a:tc>
                <a:tc>
                  <a:txBody>
                    <a:bodyPr/>
                    <a:lstStyle/>
                    <a:p>
                      <a:r>
                        <a:rPr lang="en-GB" sz="900" b="1">
                          <a:solidFill>
                            <a:schemeClr val="tx1"/>
                          </a:solidFill>
                          <a:latin typeface="Mulish SemiBold"/>
                        </a:rPr>
                        <a:t>Predicted Value</a:t>
                      </a:r>
                      <a:br>
                        <a:rPr lang="en-GB" sz="700" b="1">
                          <a:solidFill>
                            <a:srgbClr val="000000"/>
                          </a:solidFill>
                          <a:latin typeface="Mulish SemiBold"/>
                        </a:rPr>
                      </a:br>
                      <a:r>
                        <a:rPr lang="en-GB" sz="700" b="0">
                          <a:solidFill>
                            <a:schemeClr val="tx1"/>
                          </a:solidFill>
                          <a:latin typeface="Mulish SemiBold"/>
                        </a:rPr>
                        <a:t>per player and offer</a:t>
                      </a:r>
                    </a:p>
                  </a:txBody>
                  <a:tcPr marL="36000" marR="3600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842296"/>
                  </a:ext>
                </a:extLst>
              </a:tr>
              <a:tr h="130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tx1"/>
                          </a:solidFill>
                          <a:latin typeface="Mulish SemiBold"/>
                        </a:rPr>
                        <a:t>Bonus</a:t>
                      </a:r>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tx1"/>
                          </a:solidFill>
                          <a:latin typeface="Mulish SemiBold"/>
                        </a:rPr>
                        <a:t>Medium</a:t>
                      </a:r>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tx1"/>
                          </a:solidFill>
                          <a:latin typeface="Mulish SemiBold"/>
                        </a:rPr>
                        <a:t>£57</a:t>
                      </a:r>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4323932"/>
                  </a:ext>
                </a:extLst>
              </a:tr>
              <a:tr h="130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tx1"/>
                          </a:solidFill>
                          <a:latin typeface="Mulish SemiBold"/>
                        </a:rPr>
                        <a:t>Deposit Bonus (%)</a:t>
                      </a:r>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900">
                          <a:solidFill>
                            <a:schemeClr val="tx1"/>
                          </a:solidFill>
                          <a:latin typeface="Mulish SemiBold"/>
                        </a:rPr>
                        <a:t>Medium</a:t>
                      </a:r>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900">
                          <a:solidFill>
                            <a:schemeClr val="tx1"/>
                          </a:solidFill>
                          <a:latin typeface="Mulish SemiBold"/>
                        </a:rPr>
                        <a:t>£55</a:t>
                      </a:r>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88710245"/>
                  </a:ext>
                </a:extLst>
              </a:tr>
              <a:tr h="130438">
                <a:tc>
                  <a:txBody>
                    <a:bodyPr/>
                    <a:lstStyle/>
                    <a:p>
                      <a:r>
                        <a:rPr lang="en-US" sz="900">
                          <a:solidFill>
                            <a:schemeClr val="tx1"/>
                          </a:solidFill>
                          <a:latin typeface="Mulish SemiBold"/>
                        </a:rPr>
                        <a:t>Deposit Bonus (%)</a:t>
                      </a:r>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sz="900">
                          <a:solidFill>
                            <a:schemeClr val="tx1"/>
                          </a:solidFill>
                          <a:latin typeface="Mulish SemiBold"/>
                        </a:rPr>
                        <a:t>High</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sz="900">
                          <a:solidFill>
                            <a:schemeClr val="tx1"/>
                          </a:solidFill>
                          <a:latin typeface="Mulish SemiBold"/>
                        </a:rPr>
                        <a:t>£26</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74131630"/>
                  </a:ext>
                </a:extLst>
              </a:tr>
              <a:tr h="130438">
                <a:tc>
                  <a:txBody>
                    <a:bodyPr/>
                    <a:lstStyle/>
                    <a:p>
                      <a:r>
                        <a:rPr lang="en-US" sz="900">
                          <a:solidFill>
                            <a:schemeClr val="tx1"/>
                          </a:solidFill>
                          <a:latin typeface="Mulish SemiBold"/>
                        </a:rPr>
                        <a:t>Bonus (Cash)</a:t>
                      </a:r>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Low</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£22</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79717400"/>
                  </a:ext>
                </a:extLst>
              </a:tr>
              <a:tr h="130438">
                <a:tc>
                  <a:txBody>
                    <a:bodyPr/>
                    <a:lstStyle/>
                    <a:p>
                      <a:r>
                        <a:rPr lang="en-GB" sz="900">
                          <a:solidFill>
                            <a:schemeClr val="tx1"/>
                          </a:solidFill>
                          <a:latin typeface="Mulish SemiBold"/>
                        </a:rPr>
                        <a:t>Freespin</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Low</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£19</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2878265"/>
                  </a:ext>
                </a:extLst>
              </a:tr>
              <a:tr h="130438">
                <a:tc>
                  <a:txBody>
                    <a:bodyPr/>
                    <a:lstStyle/>
                    <a:p>
                      <a:r>
                        <a:rPr lang="en-GB" sz="900">
                          <a:solidFill>
                            <a:schemeClr val="tx1"/>
                          </a:solidFill>
                          <a:latin typeface="Mulish SemiBold"/>
                        </a:rPr>
                        <a:t>No Bonus</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£18</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13986315"/>
                  </a:ext>
                </a:extLst>
              </a:tr>
              <a:tr h="149790">
                <a:tc>
                  <a:txBody>
                    <a:bodyPr/>
                    <a:lstStyle/>
                    <a:p>
                      <a:pPr lvl="0">
                        <a:buNone/>
                      </a:pPr>
                      <a:r>
                        <a:rPr lang="en-GB" sz="900">
                          <a:solidFill>
                            <a:schemeClr val="tx1"/>
                          </a:solidFill>
                          <a:latin typeface="Mulish SemiBold"/>
                        </a:rPr>
                        <a:t>…</a:t>
                      </a:r>
                    </a:p>
                  </a:txBody>
                  <a:tcPr marL="36000" marR="36000" marT="0" marB="0">
                    <a:lnL w="0">
                      <a:noFill/>
                    </a:lnL>
                    <a:lnR w="0">
                      <a:noFill/>
                    </a:lnR>
                    <a:lnT w="0">
                      <a:noFill/>
                    </a:lnT>
                    <a:lnB w="0">
                      <a:noFill/>
                    </a:lnB>
                    <a:lnTlToBr w="0">
                      <a:noFill/>
                    </a:lnTlToBr>
                    <a:lnBlToTr w="0">
                      <a:noFill/>
                    </a:lnBlToTr>
                    <a:noFill/>
                  </a:tcPr>
                </a:tc>
                <a:tc>
                  <a:txBody>
                    <a:bodyPr/>
                    <a:lstStyle/>
                    <a:p>
                      <a:pPr lvl="0">
                        <a:buNone/>
                      </a:pPr>
                      <a:endParaRPr lang="en-GB" sz="900">
                        <a:solidFill>
                          <a:schemeClr val="tx1"/>
                        </a:solidFill>
                        <a:latin typeface="Mulish SemiBold"/>
                      </a:endParaRPr>
                    </a:p>
                  </a:txBody>
                  <a:tcPr marL="36000" marR="36000" marT="0" marB="0">
                    <a:lnL w="0">
                      <a:noFill/>
                    </a:lnL>
                    <a:lnR w="0">
                      <a:noFill/>
                    </a:lnR>
                    <a:lnT w="0">
                      <a:noFill/>
                    </a:lnT>
                    <a:lnB w="0">
                      <a:noFill/>
                    </a:lnB>
                    <a:lnTlToBr w="0">
                      <a:noFill/>
                    </a:lnTlToBr>
                    <a:lnBlToTr w="0">
                      <a:noFill/>
                    </a:lnBlToTr>
                    <a:noFill/>
                  </a:tcPr>
                </a:tc>
                <a:tc>
                  <a:txBody>
                    <a:bodyPr/>
                    <a:lstStyle/>
                    <a:p>
                      <a:pPr lvl="0">
                        <a:buNone/>
                      </a:pPr>
                      <a:endParaRPr lang="en-GB" sz="900">
                        <a:solidFill>
                          <a:schemeClr val="tx1"/>
                        </a:solidFill>
                        <a:latin typeface="Mulish SemiBold"/>
                      </a:endParaRPr>
                    </a:p>
                  </a:txBody>
                  <a:tcPr marL="36000" marR="36000" marT="0" marB="0">
                    <a:lnL w="0">
                      <a:noFill/>
                    </a:lnL>
                    <a:lnR w="0">
                      <a:noFill/>
                    </a:lnR>
                    <a:lnT w="0">
                      <a:noFill/>
                    </a:lnT>
                    <a:lnB w="0">
                      <a:noFill/>
                    </a:lnB>
                    <a:lnTlToBr w="0">
                      <a:noFill/>
                    </a:lnTlToBr>
                    <a:lnBlToTr w="0">
                      <a:noFill/>
                    </a:lnBlToTr>
                    <a:noFill/>
                  </a:tcPr>
                </a:tc>
                <a:extLst>
                  <a:ext uri="{0D108BD9-81ED-4DB2-BD59-A6C34878D82A}">
                    <a16:rowId xmlns:a16="http://schemas.microsoft.com/office/drawing/2014/main" val="3067212876"/>
                  </a:ext>
                </a:extLst>
              </a:tr>
              <a:tr h="130438">
                <a:tc>
                  <a:txBody>
                    <a:bodyPr/>
                    <a:lstStyle/>
                    <a:p>
                      <a:r>
                        <a:rPr lang="en-US" sz="900">
                          <a:solidFill>
                            <a:schemeClr val="tx1"/>
                          </a:solidFill>
                          <a:latin typeface="Mulish SemiBold"/>
                        </a:rPr>
                        <a:t>Deposit Bonus (%)</a:t>
                      </a:r>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Low</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£10</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09781905"/>
                  </a:ext>
                </a:extLst>
              </a:tr>
              <a:tr h="130438">
                <a:tc>
                  <a:txBody>
                    <a:bodyPr/>
                    <a:lstStyle/>
                    <a:p>
                      <a:r>
                        <a:rPr lang="en-US" sz="900">
                          <a:solidFill>
                            <a:schemeClr val="tx1"/>
                          </a:solidFill>
                          <a:latin typeface="Mulish SemiBold"/>
                        </a:rPr>
                        <a:t>Bonus (Cash)</a:t>
                      </a:r>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sz="900">
                          <a:solidFill>
                            <a:schemeClr val="tx1"/>
                          </a:solidFill>
                          <a:latin typeface="Mulish SemiBold"/>
                        </a:rPr>
                        <a:t>High</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sz="900">
                          <a:solidFill>
                            <a:schemeClr val="tx1"/>
                          </a:solidFill>
                          <a:latin typeface="Mulish SemiBold"/>
                        </a:rPr>
                        <a:t>-£2</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32248352"/>
                  </a:ext>
                </a:extLst>
              </a:tr>
            </a:tbl>
          </a:graphicData>
        </a:graphic>
      </p:graphicFrame>
      <p:grpSp>
        <p:nvGrpSpPr>
          <p:cNvPr id="9" name="Group 8">
            <a:extLst>
              <a:ext uri="{FF2B5EF4-FFF2-40B4-BE49-F238E27FC236}">
                <a16:creationId xmlns:a16="http://schemas.microsoft.com/office/drawing/2014/main" id="{2047098A-A088-414C-B0C6-01861F185C4D}"/>
              </a:ext>
            </a:extLst>
          </p:cNvPr>
          <p:cNvGrpSpPr/>
          <p:nvPr/>
        </p:nvGrpSpPr>
        <p:grpSpPr>
          <a:xfrm>
            <a:off x="10014864" y="1838098"/>
            <a:ext cx="627485" cy="1324648"/>
            <a:chOff x="4573028" y="2936198"/>
            <a:chExt cx="627485" cy="1324648"/>
          </a:xfrm>
        </p:grpSpPr>
        <p:sp>
          <p:nvSpPr>
            <p:cNvPr id="23" name="Rectangle 22">
              <a:extLst>
                <a:ext uri="{FF2B5EF4-FFF2-40B4-BE49-F238E27FC236}">
                  <a16:creationId xmlns:a16="http://schemas.microsoft.com/office/drawing/2014/main" id="{41B91EBA-9851-44BA-8024-73D00BE19AD4}"/>
                </a:ext>
              </a:extLst>
            </p:cNvPr>
            <p:cNvSpPr/>
            <p:nvPr/>
          </p:nvSpPr>
          <p:spPr>
            <a:xfrm>
              <a:off x="4573028" y="2936198"/>
              <a:ext cx="627485" cy="1073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46DD2357-5234-4652-9807-0A9BA2C198D4}"/>
                </a:ext>
              </a:extLst>
            </p:cNvPr>
            <p:cNvSpPr/>
            <p:nvPr/>
          </p:nvSpPr>
          <p:spPr>
            <a:xfrm>
              <a:off x="4573028" y="3088357"/>
              <a:ext cx="593678" cy="1073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49354B02-9FFA-401E-A955-DC4EB5C75D92}"/>
                </a:ext>
              </a:extLst>
            </p:cNvPr>
            <p:cNvSpPr/>
            <p:nvPr/>
          </p:nvSpPr>
          <p:spPr>
            <a:xfrm>
              <a:off x="4573028" y="3240518"/>
              <a:ext cx="296839" cy="10737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65C05540-D377-4F0F-822F-D6B7CEC6AA66}"/>
                </a:ext>
              </a:extLst>
            </p:cNvPr>
            <p:cNvSpPr/>
            <p:nvPr/>
          </p:nvSpPr>
          <p:spPr>
            <a:xfrm>
              <a:off x="4573028" y="3392678"/>
              <a:ext cx="254433" cy="10737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8F65691C-95DB-468F-935B-C6E3344A09E7}"/>
                </a:ext>
              </a:extLst>
            </p:cNvPr>
            <p:cNvSpPr/>
            <p:nvPr/>
          </p:nvSpPr>
          <p:spPr>
            <a:xfrm>
              <a:off x="4573028" y="3544838"/>
              <a:ext cx="233231" cy="10737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63E7D45C-0588-4DD8-9A50-22C65C726A45}"/>
                </a:ext>
              </a:extLst>
            </p:cNvPr>
            <p:cNvSpPr/>
            <p:nvPr/>
          </p:nvSpPr>
          <p:spPr>
            <a:xfrm>
              <a:off x="4573028" y="3696999"/>
              <a:ext cx="233231" cy="10737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8F62BC3D-F7E5-4F22-B7C1-F58F33A15DE8}"/>
                </a:ext>
              </a:extLst>
            </p:cNvPr>
            <p:cNvSpPr/>
            <p:nvPr/>
          </p:nvSpPr>
          <p:spPr>
            <a:xfrm>
              <a:off x="4573028" y="4001319"/>
              <a:ext cx="127217" cy="1073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A2E560C8-1A52-470B-A06C-7C3E1D53CF26}"/>
                </a:ext>
              </a:extLst>
            </p:cNvPr>
            <p:cNvSpPr/>
            <p:nvPr/>
          </p:nvSpPr>
          <p:spPr>
            <a:xfrm>
              <a:off x="4573028" y="4153476"/>
              <a:ext cx="21203" cy="107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B6E628E0-7C25-408B-B635-8A1F6646A567}"/>
              </a:ext>
            </a:extLst>
          </p:cNvPr>
          <p:cNvGrpSpPr/>
          <p:nvPr/>
        </p:nvGrpSpPr>
        <p:grpSpPr>
          <a:xfrm>
            <a:off x="5872813" y="1353074"/>
            <a:ext cx="1113203" cy="927850"/>
            <a:chOff x="6515385" y="1820606"/>
            <a:chExt cx="1113203" cy="927850"/>
          </a:xfrm>
        </p:grpSpPr>
        <p:sp>
          <p:nvSpPr>
            <p:cNvPr id="43" name="TextBox 42">
              <a:extLst>
                <a:ext uri="{FF2B5EF4-FFF2-40B4-BE49-F238E27FC236}">
                  <a16:creationId xmlns:a16="http://schemas.microsoft.com/office/drawing/2014/main" id="{17086867-F5C0-4999-9690-216D26ABE6AC}"/>
                </a:ext>
              </a:extLst>
            </p:cNvPr>
            <p:cNvSpPr txBox="1"/>
            <p:nvPr/>
          </p:nvSpPr>
          <p:spPr>
            <a:xfrm>
              <a:off x="6515385" y="1820606"/>
              <a:ext cx="1113203" cy="430887"/>
            </a:xfrm>
            <a:prstGeom prst="rect">
              <a:avLst/>
            </a:prstGeom>
            <a:noFill/>
          </p:spPr>
          <p:txBody>
            <a:bodyPr wrap="square" lIns="91440" tIns="45720" rIns="91440" bIns="45720" anchor="t">
              <a:spAutoFit/>
            </a:bodyPr>
            <a:lstStyle/>
            <a:p>
              <a:r>
                <a:rPr lang="en-GB" sz="1100">
                  <a:solidFill>
                    <a:schemeClr val="tx2">
                      <a:lumMod val="60000"/>
                      <a:lumOff val="40000"/>
                    </a:schemeClr>
                  </a:solidFill>
                </a:rPr>
                <a:t>Offer Grouping Model Output</a:t>
              </a:r>
            </a:p>
          </p:txBody>
        </p:sp>
        <p:grpSp>
          <p:nvGrpSpPr>
            <p:cNvPr id="7" name="Group 6">
              <a:extLst>
                <a:ext uri="{FF2B5EF4-FFF2-40B4-BE49-F238E27FC236}">
                  <a16:creationId xmlns:a16="http://schemas.microsoft.com/office/drawing/2014/main" id="{0A20DB29-2753-4FF8-8E84-02F821C5241E}"/>
                </a:ext>
              </a:extLst>
            </p:cNvPr>
            <p:cNvGrpSpPr/>
            <p:nvPr/>
          </p:nvGrpSpPr>
          <p:grpSpPr>
            <a:xfrm>
              <a:off x="6655095" y="2317006"/>
              <a:ext cx="720700" cy="431450"/>
              <a:chOff x="6549217" y="2663516"/>
              <a:chExt cx="720700" cy="431450"/>
            </a:xfrm>
            <a:noFill/>
          </p:grpSpPr>
          <p:pic>
            <p:nvPicPr>
              <p:cNvPr id="15" name="Graphic 14" descr="Man outline">
                <a:extLst>
                  <a:ext uri="{FF2B5EF4-FFF2-40B4-BE49-F238E27FC236}">
                    <a16:creationId xmlns:a16="http://schemas.microsoft.com/office/drawing/2014/main" id="{AD920E01-C5A0-441C-AB55-1635E0E3D9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49217" y="2686294"/>
                <a:ext cx="385894" cy="385894"/>
              </a:xfrm>
              <a:prstGeom prst="rect">
                <a:avLst/>
              </a:prstGeom>
            </p:spPr>
          </p:pic>
          <p:pic>
            <p:nvPicPr>
              <p:cNvPr id="5" name="Graphic 6" descr="Statistics with solid fill">
                <a:extLst>
                  <a:ext uri="{FF2B5EF4-FFF2-40B4-BE49-F238E27FC236}">
                    <a16:creationId xmlns:a16="http://schemas.microsoft.com/office/drawing/2014/main" id="{94E143BB-0FA2-42D8-91BD-4060589518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27735" y="2663516"/>
                <a:ext cx="442182" cy="431450"/>
              </a:xfrm>
              <a:prstGeom prst="rect">
                <a:avLst/>
              </a:prstGeom>
            </p:spPr>
          </p:pic>
        </p:grpSp>
      </p:grpSp>
      <p:grpSp>
        <p:nvGrpSpPr>
          <p:cNvPr id="6" name="Group 5">
            <a:extLst>
              <a:ext uri="{FF2B5EF4-FFF2-40B4-BE49-F238E27FC236}">
                <a16:creationId xmlns:a16="http://schemas.microsoft.com/office/drawing/2014/main" id="{ADCF650E-2DE3-4125-BD47-DBE955AD700D}"/>
              </a:ext>
            </a:extLst>
          </p:cNvPr>
          <p:cNvGrpSpPr/>
          <p:nvPr/>
        </p:nvGrpSpPr>
        <p:grpSpPr>
          <a:xfrm>
            <a:off x="5872813" y="3395725"/>
            <a:ext cx="1217952" cy="706270"/>
            <a:chOff x="6515385" y="3839400"/>
            <a:chExt cx="1217952" cy="706270"/>
          </a:xfrm>
        </p:grpSpPr>
        <p:sp>
          <p:nvSpPr>
            <p:cNvPr id="47" name="TextBox 46">
              <a:extLst>
                <a:ext uri="{FF2B5EF4-FFF2-40B4-BE49-F238E27FC236}">
                  <a16:creationId xmlns:a16="http://schemas.microsoft.com/office/drawing/2014/main" id="{251C5422-2CDE-4A02-BB34-D8E5B6D47616}"/>
                </a:ext>
              </a:extLst>
            </p:cNvPr>
            <p:cNvSpPr txBox="1"/>
            <p:nvPr/>
          </p:nvSpPr>
          <p:spPr>
            <a:xfrm>
              <a:off x="6515385" y="3839400"/>
              <a:ext cx="1217952" cy="261610"/>
            </a:xfrm>
            <a:prstGeom prst="rect">
              <a:avLst/>
            </a:prstGeom>
            <a:noFill/>
          </p:spPr>
          <p:txBody>
            <a:bodyPr wrap="square" lIns="91440" tIns="45720" rIns="91440" bIns="45720" anchor="t">
              <a:spAutoFit/>
            </a:bodyPr>
            <a:lstStyle/>
            <a:p>
              <a:r>
                <a:rPr lang="en-GB" sz="1100">
                  <a:solidFill>
                    <a:schemeClr val="tx2">
                      <a:lumMod val="60000"/>
                      <a:lumOff val="40000"/>
                    </a:schemeClr>
                  </a:solidFill>
                </a:rPr>
                <a:t>Offer Catalogue</a:t>
              </a:r>
            </a:p>
          </p:txBody>
        </p:sp>
        <p:pic>
          <p:nvPicPr>
            <p:cNvPr id="1028" name="Picture 4" descr="Catalogue - Free marketing icons">
              <a:extLst>
                <a:ext uri="{FF2B5EF4-FFF2-40B4-BE49-F238E27FC236}">
                  <a16:creationId xmlns:a16="http://schemas.microsoft.com/office/drawing/2014/main" id="{D17B94C4-2D81-4900-A4E4-AC6901B08574}"/>
                </a:ext>
              </a:extLst>
            </p:cNvPr>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7797" y="4157292"/>
              <a:ext cx="388378" cy="388378"/>
            </a:xfrm>
            <a:prstGeom prst="rect">
              <a:avLst/>
            </a:prstGeom>
            <a:noFill/>
          </p:spPr>
        </p:pic>
      </p:grpSp>
      <p:graphicFrame>
        <p:nvGraphicFramePr>
          <p:cNvPr id="83" name="Table 3">
            <a:extLst>
              <a:ext uri="{FF2B5EF4-FFF2-40B4-BE49-F238E27FC236}">
                <a16:creationId xmlns:a16="http://schemas.microsoft.com/office/drawing/2014/main" id="{D75328C4-5FEB-4D83-BA31-788E529D2DFC}"/>
              </a:ext>
            </a:extLst>
          </p:cNvPr>
          <p:cNvGraphicFramePr>
            <a:graphicFrameLocks noGrp="1"/>
          </p:cNvGraphicFramePr>
          <p:nvPr/>
        </p:nvGraphicFramePr>
        <p:xfrm>
          <a:off x="7452567" y="3299475"/>
          <a:ext cx="3273345" cy="1246670"/>
        </p:xfrm>
        <a:graphic>
          <a:graphicData uri="http://schemas.openxmlformats.org/drawingml/2006/table">
            <a:tbl>
              <a:tblPr firstRow="1" bandRow="1">
                <a:tableStyleId>{5C22544A-7EE6-4342-B048-85BDC9FD1C3A}</a:tableStyleId>
              </a:tblPr>
              <a:tblGrid>
                <a:gridCol w="2070663">
                  <a:extLst>
                    <a:ext uri="{9D8B030D-6E8A-4147-A177-3AD203B41FA5}">
                      <a16:colId xmlns:a16="http://schemas.microsoft.com/office/drawing/2014/main" val="4106946940"/>
                    </a:ext>
                  </a:extLst>
                </a:gridCol>
                <a:gridCol w="535170">
                  <a:extLst>
                    <a:ext uri="{9D8B030D-6E8A-4147-A177-3AD203B41FA5}">
                      <a16:colId xmlns:a16="http://schemas.microsoft.com/office/drawing/2014/main" val="2533253949"/>
                    </a:ext>
                  </a:extLst>
                </a:gridCol>
                <a:gridCol w="667512">
                  <a:extLst>
                    <a:ext uri="{9D8B030D-6E8A-4147-A177-3AD203B41FA5}">
                      <a16:colId xmlns:a16="http://schemas.microsoft.com/office/drawing/2014/main" val="952575421"/>
                    </a:ext>
                  </a:extLst>
                </a:gridCol>
              </a:tblGrid>
              <a:tr h="273920">
                <a:tc>
                  <a:txBody>
                    <a:bodyPr/>
                    <a:lstStyle/>
                    <a:p>
                      <a:r>
                        <a:rPr lang="en-GB" sz="900" b="0">
                          <a:solidFill>
                            <a:schemeClr val="accent4"/>
                          </a:solidFill>
                          <a:latin typeface="Mulish SemiBold"/>
                        </a:rPr>
                        <a:t>Offer</a:t>
                      </a:r>
                    </a:p>
                  </a:txBody>
                  <a:tcPr marL="36000" marR="36000" marT="0" marB="0">
                    <a:lnL w="12700" cmpd="sng">
                      <a:noFill/>
                    </a:lnL>
                    <a:lnR w="12700" cmpd="sng">
                      <a:noFill/>
                    </a:lnR>
                    <a:lnB w="12700" cmpd="sng">
                      <a:noFill/>
                    </a:lnB>
                    <a:lnTlToBr w="12700" cmpd="sng">
                      <a:noFill/>
                      <a:prstDash val="solid"/>
                    </a:lnTlToBr>
                    <a:lnBlToTr w="12700" cmpd="sng">
                      <a:noFill/>
                      <a:prstDash val="solid"/>
                    </a:lnBlToTr>
                    <a:noFill/>
                  </a:tcPr>
                </a:tc>
                <a:tc>
                  <a:txBody>
                    <a:bodyPr/>
                    <a:lstStyle/>
                    <a:p>
                      <a:r>
                        <a:rPr lang="en-GB" sz="900" b="0">
                          <a:solidFill>
                            <a:schemeClr val="accent4"/>
                          </a:solidFill>
                          <a:latin typeface="Mulish SemiBold"/>
                        </a:rPr>
                        <a:t>Cost</a:t>
                      </a:r>
                    </a:p>
                  </a:txBody>
                  <a:tcPr marL="36000" marR="36000" marT="0" marB="0">
                    <a:lnL w="12700" cmpd="sng">
                      <a:noFill/>
                    </a:lnL>
                    <a:lnR w="12700" cmpd="sng">
                      <a:noFill/>
                    </a:lnR>
                    <a:lnB w="12700" cmpd="sng">
                      <a:noFill/>
                    </a:lnB>
                    <a:lnTlToBr w="12700" cmpd="sng">
                      <a:noFill/>
                      <a:prstDash val="solid"/>
                    </a:lnTlToBr>
                    <a:lnBlToTr w="12700" cmpd="sng">
                      <a:noFill/>
                      <a:prstDash val="solid"/>
                    </a:lnBlToTr>
                    <a:noFill/>
                  </a:tcPr>
                </a:tc>
                <a:tc>
                  <a:txBody>
                    <a:bodyPr/>
                    <a:lstStyle/>
                    <a:p>
                      <a:pPr algn="ctr"/>
                      <a:r>
                        <a:rPr lang="en-GB" sz="900" b="0">
                          <a:solidFill>
                            <a:schemeClr val="accent4"/>
                          </a:solidFill>
                          <a:latin typeface="Mulish SemiBold"/>
                        </a:rPr>
                        <a:t>Active</a:t>
                      </a:r>
                    </a:p>
                  </a:txBody>
                  <a:tcPr marL="36000" marR="36000" marT="0" marB="0">
                    <a:lnL w="12700" cmpd="sng">
                      <a:noFill/>
                    </a:lnL>
                    <a:lnR w="12700" cmpd="sng">
                      <a:noFill/>
                    </a:lnR>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842296"/>
                  </a:ext>
                </a:extLst>
              </a:tr>
              <a:tr h="130438">
                <a:tc>
                  <a:txBody>
                    <a:bodyPr/>
                    <a:lstStyle/>
                    <a:p>
                      <a:pPr marL="0" marR="0" lvl="0" indent="0" algn="l" rtl="0" eaLnBrk="1" fontAlgn="auto" latinLnBrk="0" hangingPunct="1">
                        <a:lnSpc>
                          <a:spcPct val="100000"/>
                        </a:lnSpc>
                        <a:spcBef>
                          <a:spcPts val="0"/>
                        </a:spcBef>
                        <a:spcAft>
                          <a:spcPts val="0"/>
                        </a:spcAft>
                        <a:buClrTx/>
                        <a:buSzTx/>
                        <a:buFontTx/>
                        <a:buNone/>
                      </a:pPr>
                      <a:r>
                        <a:rPr lang="en-US" sz="900"/>
                        <a:t>£5 Bonus (Cash) on login </a:t>
                      </a:r>
                      <a:endParaRPr lang="en-GB" sz="9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a:t>£ 5</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a:t>Y</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84323932"/>
                  </a:ext>
                </a:extLst>
              </a:tr>
              <a:tr h="130438">
                <a:tc>
                  <a:txBody>
                    <a:bodyPr/>
                    <a:lstStyle/>
                    <a:p>
                      <a:r>
                        <a:rPr lang="en-US" sz="900"/>
                        <a:t>Deposit bonus, 100% Match up to £50</a:t>
                      </a:r>
                      <a:endParaRPr lang="en-GB" sz="9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t>£ 50</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GB" sz="900"/>
                        <a:t>Y</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8710245"/>
                  </a:ext>
                </a:extLst>
              </a:tr>
              <a:tr h="130438">
                <a:tc>
                  <a:txBody>
                    <a:bodyPr/>
                    <a:lstStyle/>
                    <a:p>
                      <a:r>
                        <a:rPr lang="en-GB" sz="900">
                          <a:solidFill>
                            <a:schemeClr val="tx1"/>
                          </a:solidFill>
                          <a:latin typeface="Mulish SemiBold"/>
                        </a:rPr>
                        <a:t>150 Freespins on Starburst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sz="900">
                          <a:solidFill>
                            <a:schemeClr val="tx1"/>
                          </a:solidFill>
                          <a:latin typeface="Mulish SemiBold"/>
                        </a:rPr>
                        <a:t>£ 1.50</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900" b="0">
                          <a:solidFill>
                            <a:schemeClr val="tx1"/>
                          </a:solidFill>
                          <a:latin typeface="Mulish SemiBold"/>
                        </a:rPr>
                        <a:t>N</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74131630"/>
                  </a:ext>
                </a:extLst>
              </a:tr>
              <a:tr h="130438">
                <a:tc>
                  <a:txBody>
                    <a:bodyPr/>
                    <a:lstStyle/>
                    <a:p>
                      <a:r>
                        <a:rPr lang="en-GB" sz="900">
                          <a:solidFill>
                            <a:schemeClr val="tx1"/>
                          </a:solidFill>
                          <a:latin typeface="Mulish SemiBold"/>
                        </a:rPr>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3986315"/>
                  </a:ext>
                </a:extLst>
              </a:tr>
              <a:tr h="149790">
                <a:tc>
                  <a:txBody>
                    <a:bodyPr/>
                    <a:lstStyle/>
                    <a:p>
                      <a:r>
                        <a:rPr lang="en-GB" sz="900">
                          <a:solidFill>
                            <a:schemeClr val="tx1"/>
                          </a:solidFill>
                          <a:latin typeface="Mulish SemiBold"/>
                        </a:rPr>
                        <a:t>Deposit £5 for 30 Freespins</a:t>
                      </a:r>
                    </a:p>
                  </a:txBody>
                  <a:tcPr marL="36000" marR="36000" marT="0" marB="0">
                    <a:lnL w="0">
                      <a:noFill/>
                    </a:lnL>
                    <a:lnR w="0">
                      <a:noFill/>
                    </a:lnR>
                    <a:lnT w="0">
                      <a:noFill/>
                    </a:lnT>
                    <a:lnB w="0">
                      <a:noFill/>
                    </a:lnB>
                    <a:lnTlToBr w="0">
                      <a:noFill/>
                    </a:lnTlToBr>
                    <a:lnBlToTr w="0">
                      <a:noFill/>
                    </a:lnBlToTr>
                    <a:solidFill>
                      <a:schemeClr val="bg1">
                        <a:lumMod val="95000"/>
                      </a:schemeClr>
                    </a:solidFill>
                  </a:tcPr>
                </a:tc>
                <a:tc>
                  <a:txBody>
                    <a:bodyPr/>
                    <a:lstStyle/>
                    <a:p>
                      <a:r>
                        <a:rPr lang="en-GB" sz="900">
                          <a:solidFill>
                            <a:schemeClr val="tx1"/>
                          </a:solidFill>
                          <a:latin typeface="Mulish SemiBold"/>
                        </a:rPr>
                        <a:t>£ 1.2</a:t>
                      </a:r>
                    </a:p>
                  </a:txBody>
                  <a:tcPr marL="36000" marR="36000" marT="0" marB="0">
                    <a:lnL w="0">
                      <a:noFill/>
                    </a:lnL>
                    <a:lnR w="0">
                      <a:noFill/>
                    </a:lnR>
                    <a:lnT w="0">
                      <a:noFill/>
                    </a:lnT>
                    <a:lnB w="0">
                      <a:noFill/>
                    </a:lnB>
                    <a:lnTlToBr w="0">
                      <a:noFill/>
                    </a:lnTlToBr>
                    <a:lnBlToTr w="0">
                      <a:noFill/>
                    </a:lnBlToTr>
                    <a:solidFill>
                      <a:schemeClr val="bg1">
                        <a:lumMod val="95000"/>
                      </a:schemeClr>
                    </a:solidFill>
                  </a:tcPr>
                </a:tc>
                <a:tc>
                  <a:txBody>
                    <a:bodyPr/>
                    <a:lstStyle/>
                    <a:p>
                      <a:pPr algn="ctr"/>
                      <a:r>
                        <a:rPr lang="en-GB" sz="900">
                          <a:solidFill>
                            <a:schemeClr val="tx1"/>
                          </a:solidFill>
                          <a:latin typeface="Mulish SemiBold"/>
                        </a:rPr>
                        <a:t>Y</a:t>
                      </a:r>
                    </a:p>
                  </a:txBody>
                  <a:tcPr marL="36000" marR="36000" marT="0" marB="0">
                    <a:lnL w="0">
                      <a:noFill/>
                    </a:lnL>
                    <a:lnR w="0">
                      <a:noFill/>
                    </a:lnR>
                    <a:lnT w="0">
                      <a:noFill/>
                    </a:lnT>
                    <a:lnB w="0">
                      <a:noFill/>
                    </a:lnB>
                    <a:lnTlToBr w="0">
                      <a:noFill/>
                    </a:lnTlToBr>
                    <a:lnBlToTr w="0">
                      <a:noFill/>
                    </a:lnBlToTr>
                    <a:solidFill>
                      <a:schemeClr val="bg1">
                        <a:lumMod val="95000"/>
                      </a:schemeClr>
                    </a:solidFill>
                  </a:tcPr>
                </a:tc>
                <a:extLst>
                  <a:ext uri="{0D108BD9-81ED-4DB2-BD59-A6C34878D82A}">
                    <a16:rowId xmlns:a16="http://schemas.microsoft.com/office/drawing/2014/main" val="3067212876"/>
                  </a:ext>
                </a:extLst>
              </a:tr>
              <a:tr h="130438">
                <a:tc>
                  <a:txBody>
                    <a:bodyPr/>
                    <a:lstStyle/>
                    <a:p>
                      <a:r>
                        <a:rPr lang="en-GB" sz="900">
                          <a:solidFill>
                            <a:schemeClr val="tx1"/>
                          </a:solidFill>
                          <a:latin typeface="Mulish SemiBold"/>
                        </a:rPr>
                        <a:t>Free Bingo Game</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sz="900">
                          <a:solidFill>
                            <a:schemeClr val="tx1"/>
                          </a:solidFill>
                          <a:latin typeface="Mulish SemiBold"/>
                        </a:rPr>
                        <a:t>£ 2.50</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900">
                          <a:solidFill>
                            <a:schemeClr val="tx1"/>
                          </a:solidFill>
                          <a:latin typeface="Mulish SemiBold"/>
                        </a:rPr>
                        <a:t>N</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9781905"/>
                  </a:ext>
                </a:extLst>
              </a:tr>
            </a:tbl>
          </a:graphicData>
        </a:graphic>
      </p:graphicFrame>
      <p:grpSp>
        <p:nvGrpSpPr>
          <p:cNvPr id="10" name="Group 9">
            <a:extLst>
              <a:ext uri="{FF2B5EF4-FFF2-40B4-BE49-F238E27FC236}">
                <a16:creationId xmlns:a16="http://schemas.microsoft.com/office/drawing/2014/main" id="{AA611837-0499-426B-BEE7-E2FCD53B1A23}"/>
              </a:ext>
            </a:extLst>
          </p:cNvPr>
          <p:cNvGrpSpPr/>
          <p:nvPr/>
        </p:nvGrpSpPr>
        <p:grpSpPr>
          <a:xfrm>
            <a:off x="5872812" y="4822379"/>
            <a:ext cx="1478963" cy="841616"/>
            <a:chOff x="6515384" y="5407952"/>
            <a:chExt cx="1478963" cy="841616"/>
          </a:xfrm>
        </p:grpSpPr>
        <p:sp>
          <p:nvSpPr>
            <p:cNvPr id="75" name="TextBox 74">
              <a:extLst>
                <a:ext uri="{FF2B5EF4-FFF2-40B4-BE49-F238E27FC236}">
                  <a16:creationId xmlns:a16="http://schemas.microsoft.com/office/drawing/2014/main" id="{8DE451F3-F2D1-49ED-8C94-D788E47F62E1}"/>
                </a:ext>
              </a:extLst>
            </p:cNvPr>
            <p:cNvSpPr txBox="1"/>
            <p:nvPr/>
          </p:nvSpPr>
          <p:spPr>
            <a:xfrm>
              <a:off x="6515384" y="5407952"/>
              <a:ext cx="1478963" cy="261610"/>
            </a:xfrm>
            <a:prstGeom prst="rect">
              <a:avLst/>
            </a:prstGeom>
            <a:noFill/>
            <a:ln>
              <a:noFill/>
            </a:ln>
          </p:spPr>
          <p:txBody>
            <a:bodyPr wrap="square" lIns="91440" tIns="45720" rIns="91440" bIns="45720" anchor="t">
              <a:spAutoFit/>
            </a:bodyPr>
            <a:lstStyle/>
            <a:p>
              <a:r>
                <a:rPr lang="en-GB" sz="1100">
                  <a:solidFill>
                    <a:schemeClr val="tx2">
                      <a:lumMod val="60000"/>
                      <a:lumOff val="40000"/>
                    </a:schemeClr>
                  </a:solidFill>
                </a:rPr>
                <a:t>Optimisation Phase</a:t>
              </a:r>
            </a:p>
          </p:txBody>
        </p:sp>
        <p:grpSp>
          <p:nvGrpSpPr>
            <p:cNvPr id="8" name="Group 7">
              <a:extLst>
                <a:ext uri="{FF2B5EF4-FFF2-40B4-BE49-F238E27FC236}">
                  <a16:creationId xmlns:a16="http://schemas.microsoft.com/office/drawing/2014/main" id="{88845FE4-0FD1-45A6-87DB-C40E0B62B5B9}"/>
                </a:ext>
              </a:extLst>
            </p:cNvPr>
            <p:cNvGrpSpPr/>
            <p:nvPr/>
          </p:nvGrpSpPr>
          <p:grpSpPr>
            <a:xfrm>
              <a:off x="6605742" y="5672637"/>
              <a:ext cx="494605" cy="576931"/>
              <a:chOff x="6846372" y="5759263"/>
              <a:chExt cx="494605" cy="576931"/>
            </a:xfrm>
          </p:grpSpPr>
          <p:pic>
            <p:nvPicPr>
              <p:cNvPr id="98" name="Graphic 97" descr="Coins outline">
                <a:extLst>
                  <a:ext uri="{FF2B5EF4-FFF2-40B4-BE49-F238E27FC236}">
                    <a16:creationId xmlns:a16="http://schemas.microsoft.com/office/drawing/2014/main" id="{5C575B07-4E1C-409E-86AE-42F1B064EDD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25062" y="5759263"/>
                <a:ext cx="337224" cy="337224"/>
              </a:xfrm>
              <a:prstGeom prst="rect">
                <a:avLst/>
              </a:prstGeom>
            </p:spPr>
          </p:pic>
          <p:pic>
            <p:nvPicPr>
              <p:cNvPr id="1030" name="Picture 6" descr="Constraint icon Images, Stock Photos &amp;amp; Vectors | Shutterstock">
                <a:extLst>
                  <a:ext uri="{FF2B5EF4-FFF2-40B4-BE49-F238E27FC236}">
                    <a16:creationId xmlns:a16="http://schemas.microsoft.com/office/drawing/2014/main" id="{281948BF-8EC5-4573-A8DB-8D7AABDAE46A}"/>
                  </a:ext>
                </a:extLst>
              </p:cNvPr>
              <p:cNvPicPr>
                <a:picLocks noChangeAspect="1" noChangeArrowheads="1"/>
              </p:cNvPicPr>
              <p:nvPr/>
            </p:nvPicPr>
            <p:blipFill rotWithShape="1">
              <a:blip r:embed="rId10">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24870" t="29740" r="24125" b="41665"/>
              <a:stretch/>
            </p:blipFill>
            <p:spPr bwMode="auto">
              <a:xfrm>
                <a:off x="6846372" y="6037580"/>
                <a:ext cx="494605" cy="298614"/>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Graphic 10" descr="Group of men outline">
              <a:extLst>
                <a:ext uri="{FF2B5EF4-FFF2-40B4-BE49-F238E27FC236}">
                  <a16:creationId xmlns:a16="http://schemas.microsoft.com/office/drawing/2014/main" id="{42E5015C-D9E1-4C49-9B39-3E35F0252F0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00347" y="5777390"/>
              <a:ext cx="396000" cy="396000"/>
            </a:xfrm>
            <a:prstGeom prst="rect">
              <a:avLst/>
            </a:prstGeom>
          </p:spPr>
        </p:pic>
      </p:grpSp>
      <p:graphicFrame>
        <p:nvGraphicFramePr>
          <p:cNvPr id="3" name="Table 2">
            <a:extLst>
              <a:ext uri="{FF2B5EF4-FFF2-40B4-BE49-F238E27FC236}">
                <a16:creationId xmlns:a16="http://schemas.microsoft.com/office/drawing/2014/main" id="{8F2A774B-F397-4B6B-96D1-B18C46F8317D}"/>
              </a:ext>
            </a:extLst>
          </p:cNvPr>
          <p:cNvGraphicFramePr>
            <a:graphicFrameLocks noGrp="1"/>
          </p:cNvGraphicFramePr>
          <p:nvPr/>
        </p:nvGraphicFramePr>
        <p:xfrm>
          <a:off x="7452567" y="5832744"/>
          <a:ext cx="2847161" cy="41108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138349195"/>
                    </a:ext>
                  </a:extLst>
                </a:gridCol>
                <a:gridCol w="1170761">
                  <a:extLst>
                    <a:ext uri="{9D8B030D-6E8A-4147-A177-3AD203B41FA5}">
                      <a16:colId xmlns:a16="http://schemas.microsoft.com/office/drawing/2014/main" val="1253714616"/>
                    </a:ext>
                  </a:extLst>
                </a:gridCol>
              </a:tblGrid>
              <a:tr h="273920">
                <a:tc>
                  <a:txBody>
                    <a:bodyPr/>
                    <a:lstStyle/>
                    <a:p>
                      <a:r>
                        <a:rPr lang="en-GB" sz="1000" b="0">
                          <a:solidFill>
                            <a:schemeClr val="accent4"/>
                          </a:solidFill>
                          <a:latin typeface="Mulish SemiBold"/>
                        </a:rPr>
                        <a:t>Offer</a:t>
                      </a:r>
                    </a:p>
                  </a:txBody>
                  <a:tcPr marL="36000" marR="36000" marT="0" marB="0">
                    <a:lnL w="12700" cmpd="sng">
                      <a:noFill/>
                    </a:lnL>
                    <a:lnR w="12700" cmpd="sng">
                      <a:noFill/>
                    </a:lnR>
                    <a:lnB w="12700" cmpd="sng">
                      <a:noFill/>
                    </a:lnB>
                    <a:lnTlToBr w="12700" cmpd="sng">
                      <a:noFill/>
                      <a:prstDash val="solid"/>
                    </a:lnTlToBr>
                    <a:lnBlToTr w="12700" cmpd="sng">
                      <a:noFill/>
                      <a:prstDash val="solid"/>
                    </a:lnBlToTr>
                    <a:noFill/>
                  </a:tcPr>
                </a:tc>
                <a:tc>
                  <a:txBody>
                    <a:bodyPr/>
                    <a:lstStyle/>
                    <a:p>
                      <a:r>
                        <a:rPr lang="en-GB" sz="1000" b="0">
                          <a:solidFill>
                            <a:schemeClr val="accent5">
                              <a:lumMod val="75000"/>
                            </a:schemeClr>
                          </a:solidFill>
                          <a:latin typeface="Mulish SemiBold"/>
                        </a:rPr>
                        <a:t>Player</a:t>
                      </a:r>
                    </a:p>
                  </a:txBody>
                  <a:tcPr marL="36000" marR="36000" marT="0" marB="0">
                    <a:lnL w="12700" cmpd="sng">
                      <a:noFill/>
                    </a:lnL>
                    <a:lnR w="12700" cmpd="sng">
                      <a:noFill/>
                    </a:lnR>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62540511"/>
                  </a:ext>
                </a:extLst>
              </a:tr>
              <a:tr h="130438">
                <a:tc>
                  <a:txBody>
                    <a:bodyPr/>
                    <a:lstStyle/>
                    <a:p>
                      <a:pPr marL="0" marR="0" lvl="0" indent="0" algn="l" rtl="0" eaLnBrk="1" fontAlgn="auto" latinLnBrk="0" hangingPunct="1">
                        <a:lnSpc>
                          <a:spcPct val="100000"/>
                        </a:lnSpc>
                        <a:spcBef>
                          <a:spcPts val="0"/>
                        </a:spcBef>
                        <a:spcAft>
                          <a:spcPts val="0"/>
                        </a:spcAft>
                        <a:buClrTx/>
                        <a:buSzTx/>
                        <a:buFontTx/>
                        <a:buNone/>
                      </a:pPr>
                      <a:r>
                        <a:rPr lang="en-US" sz="900"/>
                        <a:t>£5 Bonus (Cash) on login </a:t>
                      </a:r>
                      <a:endParaRPr lang="en-GB" sz="9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85974347"/>
                  </a:ext>
                </a:extLst>
              </a:tr>
            </a:tbl>
          </a:graphicData>
        </a:graphic>
      </p:graphicFrame>
      <p:pic>
        <p:nvPicPr>
          <p:cNvPr id="57" name="Graphic 56" descr="Man outline">
            <a:extLst>
              <a:ext uri="{FF2B5EF4-FFF2-40B4-BE49-F238E27FC236}">
                <a16:creationId xmlns:a16="http://schemas.microsoft.com/office/drawing/2014/main" id="{9706E253-4520-421F-8356-4AC491FE1C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758529" y="1263098"/>
            <a:ext cx="267326" cy="267326"/>
          </a:xfrm>
          <a:prstGeom prst="rect">
            <a:avLst/>
          </a:prstGeom>
        </p:spPr>
      </p:pic>
      <p:pic>
        <p:nvPicPr>
          <p:cNvPr id="58" name="Graphic 57" descr="Man outline">
            <a:extLst>
              <a:ext uri="{FF2B5EF4-FFF2-40B4-BE49-F238E27FC236}">
                <a16:creationId xmlns:a16="http://schemas.microsoft.com/office/drawing/2014/main" id="{AD87E130-F485-4B56-98BF-A4543233726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85077" y="5998294"/>
            <a:ext cx="267326" cy="267326"/>
          </a:xfrm>
          <a:prstGeom prst="rect">
            <a:avLst/>
          </a:prstGeom>
        </p:spPr>
      </p:pic>
      <p:sp>
        <p:nvSpPr>
          <p:cNvPr id="32" name="TextBox 31">
            <a:extLst>
              <a:ext uri="{FF2B5EF4-FFF2-40B4-BE49-F238E27FC236}">
                <a16:creationId xmlns:a16="http://schemas.microsoft.com/office/drawing/2014/main" id="{C1A745B9-DA35-4003-A623-31C51E979FCF}"/>
              </a:ext>
            </a:extLst>
          </p:cNvPr>
          <p:cNvSpPr txBox="1"/>
          <p:nvPr/>
        </p:nvSpPr>
        <p:spPr>
          <a:xfrm>
            <a:off x="5872813" y="5852369"/>
            <a:ext cx="1570409" cy="261610"/>
          </a:xfrm>
          <a:prstGeom prst="rect">
            <a:avLst/>
          </a:prstGeom>
          <a:noFill/>
        </p:spPr>
        <p:txBody>
          <a:bodyPr wrap="square" lIns="91440" tIns="45720" rIns="91440" bIns="45720" anchor="t">
            <a:spAutoFit/>
          </a:bodyPr>
          <a:lstStyle/>
          <a:p>
            <a:r>
              <a:rPr lang="en-GB" sz="1050">
                <a:solidFill>
                  <a:schemeClr val="tx2">
                    <a:lumMod val="60000"/>
                    <a:lumOff val="40000"/>
                  </a:schemeClr>
                </a:solidFill>
              </a:rPr>
              <a:t>Recommendation</a:t>
            </a:r>
          </a:p>
        </p:txBody>
      </p:sp>
      <p:graphicFrame>
        <p:nvGraphicFramePr>
          <p:cNvPr id="37" name="Table 3">
            <a:extLst>
              <a:ext uri="{FF2B5EF4-FFF2-40B4-BE49-F238E27FC236}">
                <a16:creationId xmlns:a16="http://schemas.microsoft.com/office/drawing/2014/main" id="{8F368E8F-08D8-4C83-BABF-B401F267D655}"/>
              </a:ext>
            </a:extLst>
          </p:cNvPr>
          <p:cNvGraphicFramePr>
            <a:graphicFrameLocks noGrp="1"/>
          </p:cNvGraphicFramePr>
          <p:nvPr/>
        </p:nvGraphicFramePr>
        <p:xfrm>
          <a:off x="7452567" y="4591574"/>
          <a:ext cx="4425023" cy="1242060"/>
        </p:xfrm>
        <a:graphic>
          <a:graphicData uri="http://schemas.openxmlformats.org/drawingml/2006/table">
            <a:tbl>
              <a:tblPr firstRow="1" bandRow="1">
                <a:tableStyleId>{5C22544A-7EE6-4342-B048-85BDC9FD1C3A}</a:tableStyleId>
              </a:tblPr>
              <a:tblGrid>
                <a:gridCol w="1862699">
                  <a:extLst>
                    <a:ext uri="{9D8B030D-6E8A-4147-A177-3AD203B41FA5}">
                      <a16:colId xmlns:a16="http://schemas.microsoft.com/office/drawing/2014/main" val="2281817948"/>
                    </a:ext>
                  </a:extLst>
                </a:gridCol>
                <a:gridCol w="408549">
                  <a:extLst>
                    <a:ext uri="{9D8B030D-6E8A-4147-A177-3AD203B41FA5}">
                      <a16:colId xmlns:a16="http://schemas.microsoft.com/office/drawing/2014/main" val="1922288200"/>
                    </a:ext>
                  </a:extLst>
                </a:gridCol>
                <a:gridCol w="1038787">
                  <a:extLst>
                    <a:ext uri="{9D8B030D-6E8A-4147-A177-3AD203B41FA5}">
                      <a16:colId xmlns:a16="http://schemas.microsoft.com/office/drawing/2014/main" val="464409254"/>
                    </a:ext>
                  </a:extLst>
                </a:gridCol>
                <a:gridCol w="381563">
                  <a:extLst>
                    <a:ext uri="{9D8B030D-6E8A-4147-A177-3AD203B41FA5}">
                      <a16:colId xmlns:a16="http://schemas.microsoft.com/office/drawing/2014/main" val="4106946940"/>
                    </a:ext>
                  </a:extLst>
                </a:gridCol>
                <a:gridCol w="733425">
                  <a:extLst>
                    <a:ext uri="{9D8B030D-6E8A-4147-A177-3AD203B41FA5}">
                      <a16:colId xmlns:a16="http://schemas.microsoft.com/office/drawing/2014/main" val="40887733"/>
                    </a:ext>
                  </a:extLst>
                </a:gridCol>
              </a:tblGrid>
              <a:tr h="241092">
                <a:tc>
                  <a:txBody>
                    <a:bodyPr/>
                    <a:lstStyle/>
                    <a:p>
                      <a:pPr algn="ctr"/>
                      <a:endParaRPr lang="en-GB" sz="1050" b="0">
                        <a:solidFill>
                          <a:schemeClr val="accent4"/>
                        </a:solidFill>
                        <a:latin typeface="Mulish SemiBold"/>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GB" sz="1050" b="0">
                        <a:solidFill>
                          <a:schemeClr val="accent4"/>
                        </a:solidFill>
                        <a:latin typeface="Mulish SemiBold"/>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2">
                  <a:txBody>
                    <a:bodyPr/>
                    <a:lstStyle/>
                    <a:p>
                      <a:pPr algn="ctr"/>
                      <a:r>
                        <a:rPr lang="en-GB" sz="900" b="0">
                          <a:solidFill>
                            <a:schemeClr val="accent4"/>
                          </a:solidFill>
                          <a:latin typeface="Mulish SemiBold"/>
                        </a:rPr>
                        <a:t>Offer Grouping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GB" sz="1400"/>
                    </a:p>
                  </a:txBody>
                  <a:tcPr>
                    <a:lnL w="12700" cmpd="sng">
                      <a:noFill/>
                    </a:lnL>
                  </a:tcPr>
                </a:tc>
                <a:tc>
                  <a:txBody>
                    <a:bodyPr/>
                    <a:lstStyle/>
                    <a:p>
                      <a:pPr algn="ctr"/>
                      <a:r>
                        <a:rPr lang="en-GB" sz="1000" b="0">
                          <a:solidFill>
                            <a:schemeClr val="accent5">
                              <a:lumMod val="75000"/>
                            </a:schemeClr>
                          </a:solidFill>
                          <a:latin typeface="Mulish SemiBold"/>
                        </a:rPr>
                        <a:t>Player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7022052"/>
                  </a:ext>
                </a:extLst>
              </a:tr>
              <a:tr h="273920">
                <a:tc>
                  <a:txBody>
                    <a:bodyPr/>
                    <a:lstStyle/>
                    <a:p>
                      <a:r>
                        <a:rPr lang="en-GB" sz="900" b="0">
                          <a:solidFill>
                            <a:schemeClr val="accent4"/>
                          </a:solidFill>
                          <a:latin typeface="Mulish SemiBold"/>
                        </a:rPr>
                        <a:t>Offer</a:t>
                      </a:r>
                    </a:p>
                  </a:txBody>
                  <a:tcPr marL="36000" marR="3600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GB" sz="900" b="0">
                          <a:solidFill>
                            <a:schemeClr val="accent4"/>
                          </a:solidFill>
                          <a:latin typeface="Mulish SemiBold"/>
                        </a:rPr>
                        <a:t>Cost</a:t>
                      </a:r>
                    </a:p>
                  </a:txBody>
                  <a:tcPr marL="36000" marR="3600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GB" sz="900" b="0">
                          <a:solidFill>
                            <a:schemeClr val="accent4"/>
                          </a:solidFill>
                          <a:latin typeface="Mulish SemiBold"/>
                        </a:rPr>
                        <a:t>Type</a:t>
                      </a:r>
                    </a:p>
                  </a:txBody>
                  <a:tcPr marL="36000" marR="3600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GB" sz="1000" b="0">
                          <a:solidFill>
                            <a:schemeClr val="accent4"/>
                          </a:solidFill>
                          <a:latin typeface="Mulish SemiBold"/>
                        </a:rPr>
                        <a:t>Level</a:t>
                      </a:r>
                    </a:p>
                  </a:txBody>
                  <a:tcPr marL="36000" marR="36000" marT="0" marB="0">
                    <a:lnL w="12700" cmpd="sng">
                      <a:noFill/>
                    </a:lnL>
                    <a:lnR w="12700" cmpd="sng">
                      <a:noFill/>
                    </a:lnR>
                    <a:lnB w="12700" cmpd="sng">
                      <a:noFill/>
                    </a:lnB>
                    <a:lnTlToBr w="12700" cmpd="sng">
                      <a:noFill/>
                      <a:prstDash val="solid"/>
                    </a:lnTlToBr>
                    <a:lnBlToTr w="12700" cmpd="sng">
                      <a:noFill/>
                      <a:prstDash val="solid"/>
                    </a:lnBlToTr>
                    <a:noFill/>
                  </a:tcPr>
                </a:tc>
                <a:tc>
                  <a:txBody>
                    <a:bodyPr/>
                    <a:lstStyle/>
                    <a:p>
                      <a:r>
                        <a:rPr lang="en-GB" sz="1000" b="1">
                          <a:solidFill>
                            <a:schemeClr val="tx1"/>
                          </a:solidFill>
                          <a:latin typeface="Mulish SemiBold"/>
                        </a:rPr>
                        <a:t>Predicted</a:t>
                      </a:r>
                      <a:br>
                        <a:rPr lang="en-GB" sz="1000" b="1">
                          <a:solidFill>
                            <a:srgbClr val="000000"/>
                          </a:solidFill>
                          <a:latin typeface="Mulish SemiBold"/>
                        </a:rPr>
                      </a:br>
                      <a:r>
                        <a:rPr lang="en-GB" sz="1000" b="1">
                          <a:solidFill>
                            <a:schemeClr val="tx1"/>
                          </a:solidFill>
                          <a:latin typeface="Mulish SemiBold"/>
                        </a:rPr>
                        <a:t>Value</a:t>
                      </a:r>
                      <a:endParaRPr lang="en-GB" sz="1000" b="0">
                        <a:solidFill>
                          <a:schemeClr val="tx1"/>
                        </a:solidFill>
                        <a:latin typeface="Mulish SemiBold"/>
                      </a:endParaRPr>
                    </a:p>
                  </a:txBody>
                  <a:tcPr marL="36000" marR="3600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842296"/>
                  </a:ext>
                </a:extLst>
              </a:tr>
              <a:tr h="130438">
                <a:tc>
                  <a:txBody>
                    <a:bodyPr/>
                    <a:lstStyle/>
                    <a:p>
                      <a:pPr marL="0" marR="0" lvl="0" indent="0" algn="l" rtl="0" eaLnBrk="1" fontAlgn="auto" latinLnBrk="0" hangingPunct="1">
                        <a:lnSpc>
                          <a:spcPct val="100000"/>
                        </a:lnSpc>
                        <a:spcBef>
                          <a:spcPts val="0"/>
                        </a:spcBef>
                        <a:spcAft>
                          <a:spcPts val="0"/>
                        </a:spcAft>
                        <a:buClrTx/>
                        <a:buSzTx/>
                        <a:buFontTx/>
                        <a:buNone/>
                      </a:pPr>
                      <a:r>
                        <a:rPr lang="en-US" sz="800"/>
                        <a:t>£5 Bonus (Cash) on login </a:t>
                      </a:r>
                      <a:endParaRPr lang="en-GB" sz="8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£ 5</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900">
                          <a:solidFill>
                            <a:schemeClr val="tx1"/>
                          </a:solidFill>
                          <a:latin typeface="Mulish SemiBold"/>
                        </a:rPr>
                        <a:t>Bonus (Cash)</a:t>
                      </a:r>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Low</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£22</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79717400"/>
                  </a:ext>
                </a:extLst>
              </a:tr>
              <a:tr h="130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Mulish SemiBold"/>
                        </a:rPr>
                        <a:t>Deposit £5 for 30 Freespins</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£ 1.2</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Freespin</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Low</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£19</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2878265"/>
                  </a:ext>
                </a:extLst>
              </a:tr>
              <a:tr h="130438">
                <a:tc>
                  <a:txBody>
                    <a:bodyPr/>
                    <a:lstStyle/>
                    <a:p>
                      <a:endParaRPr lang="en-GB" sz="8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£ 0 </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No Bonus</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£18</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13986315"/>
                  </a:ext>
                </a:extLst>
              </a:tr>
              <a:tr h="130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a:t>Deposit bonus, 100% Match up to £50</a:t>
                      </a:r>
                      <a:endParaRPr lang="en-GB" sz="8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£ 50</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900">
                          <a:solidFill>
                            <a:schemeClr val="tx1"/>
                          </a:solidFill>
                          <a:latin typeface="Mulish SemiBold"/>
                        </a:rPr>
                        <a:t>Deposit Bonus (%)</a:t>
                      </a:r>
                      <a:endParaRPr lang="en-GB" sz="900">
                        <a:solidFill>
                          <a:schemeClr val="tx1"/>
                        </a:solidFill>
                        <a:latin typeface="Mulish SemiBold"/>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a:solidFill>
                            <a:schemeClr val="tx1"/>
                          </a:solidFill>
                          <a:latin typeface="Mulish SemiBold"/>
                        </a:rPr>
                        <a:t>Low</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900" dirty="0">
                          <a:solidFill>
                            <a:schemeClr val="tx1"/>
                          </a:solidFill>
                          <a:latin typeface="Mulish SemiBold"/>
                        </a:rPr>
                        <a:t>£10</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09781905"/>
                  </a:ext>
                </a:extLst>
              </a:tr>
            </a:tbl>
          </a:graphicData>
        </a:graphic>
      </p:graphicFrame>
      <p:pic>
        <p:nvPicPr>
          <p:cNvPr id="38" name="Graphic 37" descr="Man outline">
            <a:extLst>
              <a:ext uri="{FF2B5EF4-FFF2-40B4-BE49-F238E27FC236}">
                <a16:creationId xmlns:a16="http://schemas.microsoft.com/office/drawing/2014/main" id="{609CB45F-774D-4A62-B302-4C58038375A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072217" y="4591574"/>
            <a:ext cx="267326" cy="267326"/>
          </a:xfrm>
          <a:prstGeom prst="rect">
            <a:avLst/>
          </a:prstGeom>
        </p:spPr>
      </p:pic>
    </p:spTree>
    <p:extLst>
      <p:ext uri="{BB962C8B-B14F-4D97-AF65-F5344CB8AC3E}">
        <p14:creationId xmlns:p14="http://schemas.microsoft.com/office/powerpoint/2010/main" val="180753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3489286-7822-4FC9-81B4-B8AFC1791C73}"/>
              </a:ext>
            </a:extLst>
          </p:cNvPr>
          <p:cNvSpPr>
            <a:spLocks noGrp="1"/>
          </p:cNvSpPr>
          <p:nvPr>
            <p:ph type="body" sz="quarter" idx="13"/>
          </p:nvPr>
        </p:nvSpPr>
        <p:spPr>
          <a:xfrm>
            <a:off x="442800" y="1314000"/>
            <a:ext cx="4929300" cy="5031238"/>
          </a:xfrm>
          <a:ln>
            <a:noFill/>
          </a:ln>
        </p:spPr>
        <p:txBody>
          <a:bodyPr/>
          <a:lstStyle/>
          <a:p>
            <a:r>
              <a:rPr lang="en-US" dirty="0"/>
              <a:t>The graph shows the weekly distribution of the weekly percentage split of the player population as a timeseries by different bonus types, with the table showing the average per bonus type across the period analysed, broken out by bonus level and rolled up where appropriate </a:t>
            </a:r>
          </a:p>
          <a:p>
            <a:endParaRPr lang="en-US" dirty="0"/>
          </a:p>
          <a:p>
            <a:r>
              <a:rPr lang="en-US" b="1" i="1" dirty="0"/>
              <a:t>Cash</a:t>
            </a:r>
            <a:r>
              <a:rPr lang="en-US" b="1" dirty="0"/>
              <a:t> is the most dominant winning score within the broken out Bonus Types</a:t>
            </a:r>
            <a:r>
              <a:rPr lang="en-US" dirty="0"/>
              <a:t>, accounting for 32.2% of winning scores on average across the period analysed </a:t>
            </a:r>
          </a:p>
          <a:p>
            <a:endParaRPr lang="en-US" dirty="0"/>
          </a:p>
          <a:p>
            <a:r>
              <a:rPr lang="en-US" b="1" i="1" dirty="0"/>
              <a:t>Freespin</a:t>
            </a:r>
            <a:r>
              <a:rPr lang="en-US" b="1" dirty="0"/>
              <a:t>, however, was the most dominant when the levels were rolled up </a:t>
            </a:r>
            <a:r>
              <a:rPr lang="en-US" dirty="0"/>
              <a:t>into their respective Bonus Groups, accounting for 40.5% of the player base </a:t>
            </a:r>
          </a:p>
          <a:p>
            <a:endParaRPr lang="en-US" dirty="0"/>
          </a:p>
          <a:p>
            <a:endParaRPr lang="en-US" dirty="0"/>
          </a:p>
          <a:p>
            <a:endParaRPr lang="en-US" dirty="0"/>
          </a:p>
          <a:p>
            <a:endParaRPr lang="en-US" dirty="0"/>
          </a:p>
        </p:txBody>
      </p:sp>
      <p:sp>
        <p:nvSpPr>
          <p:cNvPr id="15" name="Title 1">
            <a:extLst>
              <a:ext uri="{FF2B5EF4-FFF2-40B4-BE49-F238E27FC236}">
                <a16:creationId xmlns:a16="http://schemas.microsoft.com/office/drawing/2014/main" id="{024C59EA-584B-4A7A-AF83-2EC848A14C0C}"/>
              </a:ext>
            </a:extLst>
          </p:cNvPr>
          <p:cNvSpPr>
            <a:spLocks noGrp="1"/>
          </p:cNvSpPr>
          <p:nvPr>
            <p:ph type="title"/>
          </p:nvPr>
        </p:nvSpPr>
        <p:spPr>
          <a:xfrm>
            <a:off x="442800" y="360000"/>
            <a:ext cx="10515600" cy="635680"/>
          </a:xfrm>
        </p:spPr>
        <p:txBody>
          <a:bodyPr/>
          <a:lstStyle/>
          <a:p>
            <a:r>
              <a:rPr lang="en-GB" dirty="0"/>
              <a:t>Bonus Optimisation Model Output</a:t>
            </a:r>
          </a:p>
        </p:txBody>
      </p:sp>
      <p:sp>
        <p:nvSpPr>
          <p:cNvPr id="16" name="Text Placeholder 2">
            <a:extLst>
              <a:ext uri="{FF2B5EF4-FFF2-40B4-BE49-F238E27FC236}">
                <a16:creationId xmlns:a16="http://schemas.microsoft.com/office/drawing/2014/main" id="{23FE536B-320B-4BAD-8FAA-7CAEE1AC27A8}"/>
              </a:ext>
            </a:extLst>
          </p:cNvPr>
          <p:cNvSpPr>
            <a:spLocks noGrp="1"/>
          </p:cNvSpPr>
          <p:nvPr>
            <p:ph type="body" sz="quarter" idx="14"/>
          </p:nvPr>
        </p:nvSpPr>
        <p:spPr>
          <a:xfrm>
            <a:off x="442800" y="360000"/>
            <a:ext cx="10515600" cy="245150"/>
          </a:xfrm>
        </p:spPr>
        <p:txBody>
          <a:bodyPr/>
          <a:lstStyle/>
          <a:p>
            <a:r>
              <a:rPr lang="en-GB" dirty="0"/>
              <a:t>OPTIMUS</a:t>
            </a:r>
          </a:p>
        </p:txBody>
      </p:sp>
      <p:graphicFrame>
        <p:nvGraphicFramePr>
          <p:cNvPr id="5" name="Table 4">
            <a:extLst>
              <a:ext uri="{FF2B5EF4-FFF2-40B4-BE49-F238E27FC236}">
                <a16:creationId xmlns:a16="http://schemas.microsoft.com/office/drawing/2014/main" id="{938BB86E-BE90-451C-9A2E-6FB7214C8097}"/>
              </a:ext>
            </a:extLst>
          </p:cNvPr>
          <p:cNvGraphicFramePr>
            <a:graphicFrameLocks noGrp="1"/>
          </p:cNvGraphicFramePr>
          <p:nvPr>
            <p:extLst>
              <p:ext uri="{D42A27DB-BD31-4B8C-83A1-F6EECF244321}">
                <p14:modId xmlns:p14="http://schemas.microsoft.com/office/powerpoint/2010/main" val="1705696006"/>
              </p:ext>
            </p:extLst>
          </p:nvPr>
        </p:nvGraphicFramePr>
        <p:xfrm>
          <a:off x="6103928" y="3775831"/>
          <a:ext cx="3048000" cy="2926080"/>
        </p:xfrm>
        <a:graphic>
          <a:graphicData uri="http://schemas.openxmlformats.org/drawingml/2006/table">
            <a:tbl>
              <a:tblPr/>
              <a:tblGrid>
                <a:gridCol w="1905000">
                  <a:extLst>
                    <a:ext uri="{9D8B030D-6E8A-4147-A177-3AD203B41FA5}">
                      <a16:colId xmlns:a16="http://schemas.microsoft.com/office/drawing/2014/main" val="373540970"/>
                    </a:ext>
                  </a:extLst>
                </a:gridCol>
                <a:gridCol w="1143000">
                  <a:extLst>
                    <a:ext uri="{9D8B030D-6E8A-4147-A177-3AD203B41FA5}">
                      <a16:colId xmlns:a16="http://schemas.microsoft.com/office/drawing/2014/main" val="2044421726"/>
                    </a:ext>
                  </a:extLst>
                </a:gridCol>
              </a:tblGrid>
              <a:tr h="182880">
                <a:tc>
                  <a:txBody>
                    <a:bodyPr/>
                    <a:lstStyle/>
                    <a:p>
                      <a:pPr algn="ctr" fontAlgn="ctr"/>
                      <a:r>
                        <a:rPr lang="en-GB" sz="1100" b="1" i="0" u="none" strike="noStrike" dirty="0">
                          <a:solidFill>
                            <a:srgbClr val="000000"/>
                          </a:solidFill>
                          <a:effectLst/>
                          <a:latin typeface="Calibri" panose="020F0502020204030204" pitchFamily="34" charset="0"/>
                        </a:rPr>
                        <a:t>Bonus Type</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GB" sz="1100" b="1" i="0" u="none" strike="noStrike">
                          <a:solidFill>
                            <a:srgbClr val="000000"/>
                          </a:solidFill>
                          <a:effectLst/>
                          <a:latin typeface="Calibri" panose="020F0502020204030204" pitchFamily="34" charset="0"/>
                        </a:rPr>
                        <a:t>Proportion</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0226334"/>
                  </a:ext>
                </a:extLst>
              </a:tr>
              <a:tr h="182880">
                <a:tc>
                  <a:txBody>
                    <a:bodyPr/>
                    <a:lstStyle/>
                    <a:p>
                      <a:pPr algn="l" fontAlgn="ctr"/>
                      <a:r>
                        <a:rPr lang="en-GB" sz="1100" b="0" i="0" u="none" strike="noStrike">
                          <a:solidFill>
                            <a:srgbClr val="000000"/>
                          </a:solidFill>
                          <a:effectLst/>
                          <a:latin typeface="Calibri" panose="020F0502020204030204" pitchFamily="34" charset="0"/>
                        </a:rPr>
                        <a:t>Cash</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D5FF"/>
                    </a:solidFill>
                  </a:tcPr>
                </a:tc>
                <a:tc>
                  <a:txBody>
                    <a:bodyPr/>
                    <a:lstStyle/>
                    <a:p>
                      <a:pPr algn="ctr" rtl="0" fontAlgn="ctr"/>
                      <a:r>
                        <a:rPr lang="en-GB" sz="1100" b="0" i="0" u="none" strike="noStrike">
                          <a:solidFill>
                            <a:srgbClr val="000000"/>
                          </a:solidFill>
                          <a:effectLst/>
                          <a:latin typeface="Calibri" panose="020F0502020204030204" pitchFamily="34" charset="0"/>
                        </a:rPr>
                        <a:t>32.2%</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0009604"/>
                  </a:ext>
                </a:extLst>
              </a:tr>
              <a:tr h="182880">
                <a:tc>
                  <a:txBody>
                    <a:bodyPr/>
                    <a:lstStyle/>
                    <a:p>
                      <a:pPr algn="l" fontAlgn="ctr"/>
                      <a:r>
                        <a:rPr lang="en-GB" sz="1100" b="0" i="0" u="none" strike="noStrike">
                          <a:solidFill>
                            <a:srgbClr val="000000"/>
                          </a:solidFill>
                          <a:effectLst/>
                          <a:latin typeface="Calibri" panose="020F0502020204030204" pitchFamily="34" charset="0"/>
                        </a:rPr>
                        <a:t>Freespin - High</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CBE9C1"/>
                    </a:solidFill>
                  </a:tcPr>
                </a:tc>
                <a:tc>
                  <a:txBody>
                    <a:bodyPr/>
                    <a:lstStyle/>
                    <a:p>
                      <a:pPr algn="ctr" rtl="0" fontAlgn="ctr"/>
                      <a:r>
                        <a:rPr lang="en-GB" sz="1100" b="0" i="0" u="none" strike="noStrike" dirty="0">
                          <a:solidFill>
                            <a:srgbClr val="000000"/>
                          </a:solidFill>
                          <a:effectLst/>
                          <a:latin typeface="Calibri" panose="020F0502020204030204" pitchFamily="34" charset="0"/>
                        </a:rPr>
                        <a:t>14.2%</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695637061"/>
                  </a:ext>
                </a:extLst>
              </a:tr>
              <a:tr h="182880">
                <a:tc>
                  <a:txBody>
                    <a:bodyPr/>
                    <a:lstStyle/>
                    <a:p>
                      <a:pPr algn="l" fontAlgn="ctr"/>
                      <a:r>
                        <a:rPr lang="en-GB" sz="1100" b="0" i="0" u="none" strike="noStrike" dirty="0">
                          <a:solidFill>
                            <a:srgbClr val="000000"/>
                          </a:solidFill>
                          <a:effectLst/>
                          <a:latin typeface="Calibri" panose="020F0502020204030204" pitchFamily="34" charset="0"/>
                        </a:rPr>
                        <a:t>Freespin - Very High</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CBE9C1"/>
                    </a:solidFill>
                  </a:tcPr>
                </a:tc>
                <a:tc>
                  <a:txBody>
                    <a:bodyPr/>
                    <a:lstStyle/>
                    <a:p>
                      <a:pPr algn="ctr" rtl="0" fontAlgn="ctr"/>
                      <a:r>
                        <a:rPr lang="en-GB" sz="1100" b="0" i="0" u="none" strike="noStrike">
                          <a:solidFill>
                            <a:srgbClr val="000000"/>
                          </a:solidFill>
                          <a:effectLst/>
                          <a:latin typeface="Calibri" panose="020F0502020204030204" pitchFamily="34" charset="0"/>
                        </a:rPr>
                        <a:t>11.9%</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63325413"/>
                  </a:ext>
                </a:extLst>
              </a:tr>
              <a:tr h="182880">
                <a:tc>
                  <a:txBody>
                    <a:bodyPr/>
                    <a:lstStyle/>
                    <a:p>
                      <a:pPr algn="l" fontAlgn="ctr"/>
                      <a:r>
                        <a:rPr lang="en-GB" sz="1100" b="0" i="0" u="none" strike="noStrike">
                          <a:solidFill>
                            <a:srgbClr val="000000"/>
                          </a:solidFill>
                          <a:effectLst/>
                          <a:latin typeface="Calibri" panose="020F0502020204030204" pitchFamily="34" charset="0"/>
                        </a:rPr>
                        <a:t>Freespin - Medium</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CBE9C1"/>
                    </a:solidFill>
                  </a:tcPr>
                </a:tc>
                <a:tc>
                  <a:txBody>
                    <a:bodyPr/>
                    <a:lstStyle/>
                    <a:p>
                      <a:pPr algn="ctr" rtl="0" fontAlgn="ctr"/>
                      <a:r>
                        <a:rPr lang="en-GB" sz="1100" b="0" i="0" u="none" strike="noStrike">
                          <a:solidFill>
                            <a:srgbClr val="000000"/>
                          </a:solidFill>
                          <a:effectLst/>
                          <a:latin typeface="Calibri" panose="020F0502020204030204" pitchFamily="34" charset="0"/>
                        </a:rPr>
                        <a:t>9.1%</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95501554"/>
                  </a:ext>
                </a:extLst>
              </a:tr>
              <a:tr h="182880">
                <a:tc>
                  <a:txBody>
                    <a:bodyPr/>
                    <a:lstStyle/>
                    <a:p>
                      <a:pPr algn="l" fontAlgn="ctr"/>
                      <a:r>
                        <a:rPr lang="en-GB" sz="1100" b="0" i="0" u="none" strike="noStrike" dirty="0">
                          <a:solidFill>
                            <a:srgbClr val="000000"/>
                          </a:solidFill>
                          <a:effectLst/>
                          <a:latin typeface="Calibri" panose="020F0502020204030204" pitchFamily="34" charset="0"/>
                        </a:rPr>
                        <a:t>Deposit Absolute - Very High</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rtl="0" fontAlgn="ctr"/>
                      <a:r>
                        <a:rPr lang="en-GB" sz="1100" b="0" i="0" u="none" strike="noStrike" dirty="0">
                          <a:solidFill>
                            <a:srgbClr val="000000"/>
                          </a:solidFill>
                          <a:effectLst/>
                          <a:latin typeface="Calibri" panose="020F0502020204030204" pitchFamily="34" charset="0"/>
                        </a:rPr>
                        <a:t>8.3%</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20551015"/>
                  </a:ext>
                </a:extLst>
              </a:tr>
              <a:tr h="182880">
                <a:tc>
                  <a:txBody>
                    <a:bodyPr/>
                    <a:lstStyle/>
                    <a:p>
                      <a:pPr algn="l" fontAlgn="ctr"/>
                      <a:r>
                        <a:rPr lang="en-GB" sz="1100" b="0" i="0" u="none" strike="noStrike" dirty="0">
                          <a:solidFill>
                            <a:srgbClr val="000000"/>
                          </a:solidFill>
                          <a:effectLst/>
                          <a:latin typeface="Calibri" panose="020F0502020204030204" pitchFamily="34" charset="0"/>
                        </a:rPr>
                        <a:t>Freespin - Low</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CBE9C1"/>
                    </a:solidFill>
                  </a:tcPr>
                </a:tc>
                <a:tc>
                  <a:txBody>
                    <a:bodyPr/>
                    <a:lstStyle/>
                    <a:p>
                      <a:pPr algn="ctr" rtl="0" fontAlgn="ctr"/>
                      <a:r>
                        <a:rPr lang="en-GB" sz="1100" b="0" i="0" u="none" strike="noStrike" dirty="0">
                          <a:solidFill>
                            <a:srgbClr val="000000"/>
                          </a:solidFill>
                          <a:effectLst/>
                          <a:latin typeface="Calibri" panose="020F0502020204030204" pitchFamily="34" charset="0"/>
                        </a:rPr>
                        <a:t>5.3%</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32663622"/>
                  </a:ext>
                </a:extLst>
              </a:tr>
              <a:tr h="182880">
                <a:tc>
                  <a:txBody>
                    <a:bodyPr/>
                    <a:lstStyle/>
                    <a:p>
                      <a:pPr algn="l" fontAlgn="ctr"/>
                      <a:r>
                        <a:rPr lang="en-GB" sz="1100" b="0" i="0" u="none" strike="noStrike">
                          <a:solidFill>
                            <a:srgbClr val="000000"/>
                          </a:solidFill>
                          <a:effectLst/>
                          <a:latin typeface="Calibri" panose="020F0502020204030204" pitchFamily="34" charset="0"/>
                        </a:rPr>
                        <a:t>Deposit Absolute - High</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rtl="0" fontAlgn="ctr"/>
                      <a:r>
                        <a:rPr lang="en-GB" sz="1100" b="0" i="0" u="none" strike="noStrike" dirty="0">
                          <a:solidFill>
                            <a:srgbClr val="000000"/>
                          </a:solidFill>
                          <a:effectLst/>
                          <a:latin typeface="Calibri" panose="020F0502020204030204" pitchFamily="34" charset="0"/>
                        </a:rPr>
                        <a:t>4.8%</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305107"/>
                  </a:ext>
                </a:extLst>
              </a:tr>
              <a:tr h="182880">
                <a:tc>
                  <a:txBody>
                    <a:bodyPr/>
                    <a:lstStyle/>
                    <a:p>
                      <a:pPr algn="l" fontAlgn="ctr"/>
                      <a:r>
                        <a:rPr lang="en-GB" sz="1100" b="0" i="0" u="none" strike="noStrike">
                          <a:solidFill>
                            <a:srgbClr val="000000"/>
                          </a:solidFill>
                          <a:effectLst/>
                          <a:latin typeface="Calibri" panose="020F0502020204030204" pitchFamily="34" charset="0"/>
                        </a:rPr>
                        <a:t>Bingo Ticket</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rtl="0" fontAlgn="ctr"/>
                      <a:r>
                        <a:rPr lang="en-GB" sz="1100" b="0" i="0" u="none" strike="noStrike" dirty="0">
                          <a:solidFill>
                            <a:srgbClr val="000000"/>
                          </a:solidFill>
                          <a:effectLst/>
                          <a:latin typeface="Calibri" panose="020F0502020204030204" pitchFamily="34" charset="0"/>
                        </a:rPr>
                        <a:t>4.6%</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89982986"/>
                  </a:ext>
                </a:extLst>
              </a:tr>
              <a:tr h="182880">
                <a:tc>
                  <a:txBody>
                    <a:bodyPr/>
                    <a:lstStyle/>
                    <a:p>
                      <a:pPr algn="l" fontAlgn="ctr"/>
                      <a:r>
                        <a:rPr lang="en-GB" sz="1100" b="0" i="0" u="none" strike="noStrike">
                          <a:solidFill>
                            <a:srgbClr val="000000"/>
                          </a:solidFill>
                          <a:effectLst/>
                          <a:latin typeface="Calibri" panose="020F0502020204030204" pitchFamily="34" charset="0"/>
                        </a:rPr>
                        <a:t>Deposit Absolute - Medium</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rtl="0" fontAlgn="ctr"/>
                      <a:r>
                        <a:rPr lang="en-GB" sz="1100" b="0" i="0" u="none" strike="noStrike">
                          <a:solidFill>
                            <a:srgbClr val="000000"/>
                          </a:solidFill>
                          <a:effectLst/>
                          <a:latin typeface="Calibri" panose="020F0502020204030204" pitchFamily="34" charset="0"/>
                        </a:rPr>
                        <a:t>3.9%</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64462285"/>
                  </a:ext>
                </a:extLst>
              </a:tr>
              <a:tr h="182880">
                <a:tc>
                  <a:txBody>
                    <a:bodyPr/>
                    <a:lstStyle/>
                    <a:p>
                      <a:pPr algn="l" fontAlgn="ctr"/>
                      <a:r>
                        <a:rPr lang="en-GB" sz="1100" b="0" i="0" u="none" strike="noStrike">
                          <a:solidFill>
                            <a:srgbClr val="000000"/>
                          </a:solidFill>
                          <a:effectLst/>
                          <a:latin typeface="Calibri" panose="020F0502020204030204" pitchFamily="34" charset="0"/>
                        </a:rPr>
                        <a:t>Deposit Percentage - Very High</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FCE4D6"/>
                    </a:solidFill>
                  </a:tcPr>
                </a:tc>
                <a:tc>
                  <a:txBody>
                    <a:bodyPr/>
                    <a:lstStyle/>
                    <a:p>
                      <a:pPr algn="ctr" rtl="0" fontAlgn="ctr"/>
                      <a:r>
                        <a:rPr lang="en-GB" sz="1100" b="0" i="0" u="none" strike="noStrike">
                          <a:solidFill>
                            <a:srgbClr val="000000"/>
                          </a:solidFill>
                          <a:effectLst/>
                          <a:latin typeface="Calibri" panose="020F0502020204030204" pitchFamily="34" charset="0"/>
                        </a:rPr>
                        <a:t>1.9%</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92354209"/>
                  </a:ext>
                </a:extLst>
              </a:tr>
              <a:tr h="182880">
                <a:tc>
                  <a:txBody>
                    <a:bodyPr/>
                    <a:lstStyle/>
                    <a:p>
                      <a:pPr algn="l" fontAlgn="ctr"/>
                      <a:r>
                        <a:rPr lang="en-GB" sz="1100" b="0" i="0" u="none" strike="noStrike" dirty="0">
                          <a:solidFill>
                            <a:srgbClr val="000000"/>
                          </a:solidFill>
                          <a:effectLst/>
                          <a:latin typeface="Calibri" panose="020F0502020204030204" pitchFamily="34" charset="0"/>
                        </a:rPr>
                        <a:t>Deposit Percentage - High</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FCE4D6"/>
                    </a:solidFill>
                  </a:tcPr>
                </a:tc>
                <a:tc>
                  <a:txBody>
                    <a:bodyPr/>
                    <a:lstStyle/>
                    <a:p>
                      <a:pPr algn="ctr" rtl="0" fontAlgn="ctr"/>
                      <a:r>
                        <a:rPr lang="en-GB" sz="1100" b="0" i="0" u="none" strike="noStrike" dirty="0">
                          <a:solidFill>
                            <a:srgbClr val="000000"/>
                          </a:solidFill>
                          <a:effectLst/>
                          <a:latin typeface="Calibri" panose="020F0502020204030204" pitchFamily="34" charset="0"/>
                        </a:rPr>
                        <a:t>1.6%</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80572957"/>
                  </a:ext>
                </a:extLst>
              </a:tr>
              <a:tr h="182880">
                <a:tc>
                  <a:txBody>
                    <a:bodyPr/>
                    <a:lstStyle/>
                    <a:p>
                      <a:pPr algn="l" fontAlgn="ctr"/>
                      <a:r>
                        <a:rPr lang="en-GB" sz="1100" b="0" i="0" u="none" strike="noStrike">
                          <a:solidFill>
                            <a:srgbClr val="000000"/>
                          </a:solidFill>
                          <a:effectLst/>
                          <a:latin typeface="Calibri" panose="020F0502020204030204" pitchFamily="34" charset="0"/>
                        </a:rPr>
                        <a:t>Deposit Percentage - Low</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FCE4D6"/>
                    </a:solidFill>
                  </a:tcPr>
                </a:tc>
                <a:tc>
                  <a:txBody>
                    <a:bodyPr/>
                    <a:lstStyle/>
                    <a:p>
                      <a:pPr algn="ctr" rtl="0" fontAlgn="ctr"/>
                      <a:r>
                        <a:rPr lang="en-GB" sz="1100" b="0" i="0" u="none" strike="noStrike">
                          <a:solidFill>
                            <a:srgbClr val="000000"/>
                          </a:solidFill>
                          <a:effectLst/>
                          <a:latin typeface="Calibri" panose="020F0502020204030204" pitchFamily="34" charset="0"/>
                        </a:rPr>
                        <a:t>0.7%</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39834490"/>
                  </a:ext>
                </a:extLst>
              </a:tr>
              <a:tr h="182880">
                <a:tc>
                  <a:txBody>
                    <a:bodyPr/>
                    <a:lstStyle/>
                    <a:p>
                      <a:pPr algn="l" fontAlgn="ctr"/>
                      <a:r>
                        <a:rPr lang="en-GB" sz="1100" b="0" i="0" u="none" strike="noStrike">
                          <a:solidFill>
                            <a:srgbClr val="000000"/>
                          </a:solidFill>
                          <a:effectLst/>
                          <a:latin typeface="Calibri" panose="020F0502020204030204" pitchFamily="34" charset="0"/>
                        </a:rPr>
                        <a:t>Deposit Percentage - Medium</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FCE4D6"/>
                    </a:solidFill>
                  </a:tcPr>
                </a:tc>
                <a:tc>
                  <a:txBody>
                    <a:bodyPr/>
                    <a:lstStyle/>
                    <a:p>
                      <a:pPr algn="ctr" rtl="0" fontAlgn="ctr"/>
                      <a:r>
                        <a:rPr lang="en-GB" sz="1100" b="0" i="0" u="none" strike="noStrike" dirty="0">
                          <a:solidFill>
                            <a:srgbClr val="000000"/>
                          </a:solidFill>
                          <a:effectLst/>
                          <a:latin typeface="Calibri" panose="020F0502020204030204" pitchFamily="34" charset="0"/>
                        </a:rPr>
                        <a:t>0.6%</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76041178"/>
                  </a:ext>
                </a:extLst>
              </a:tr>
              <a:tr h="182880">
                <a:tc>
                  <a:txBody>
                    <a:bodyPr/>
                    <a:lstStyle/>
                    <a:p>
                      <a:pPr algn="l" fontAlgn="ctr"/>
                      <a:r>
                        <a:rPr lang="en-GB" sz="1100" b="0" i="0" u="none" strike="noStrike">
                          <a:solidFill>
                            <a:srgbClr val="000000"/>
                          </a:solidFill>
                          <a:effectLst/>
                          <a:latin typeface="Calibri" panose="020F0502020204030204" pitchFamily="34" charset="0"/>
                        </a:rPr>
                        <a:t>Deposit Absolute - Low</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rtl="0" fontAlgn="ctr"/>
                      <a:r>
                        <a:rPr lang="en-GB" sz="1100" b="0" i="0" u="none" strike="noStrike" dirty="0">
                          <a:solidFill>
                            <a:srgbClr val="000000"/>
                          </a:solidFill>
                          <a:effectLst/>
                          <a:latin typeface="Calibri" panose="020F0502020204030204" pitchFamily="34" charset="0"/>
                        </a:rPr>
                        <a:t>0.3%</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47299345"/>
                  </a:ext>
                </a:extLst>
              </a:tr>
              <a:tr h="182880">
                <a:tc>
                  <a:txBody>
                    <a:bodyPr/>
                    <a:lstStyle/>
                    <a:p>
                      <a:pPr algn="l" fontAlgn="ctr"/>
                      <a:r>
                        <a:rPr lang="en-GB" sz="1100" b="0" i="0" u="none" strike="noStrike">
                          <a:solidFill>
                            <a:srgbClr val="000000"/>
                          </a:solidFill>
                          <a:effectLst/>
                          <a:latin typeface="Calibri" panose="020F0502020204030204" pitchFamily="34" charset="0"/>
                        </a:rPr>
                        <a:t>No Bonus</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GB" sz="1100" b="0" i="0" u="none" strike="noStrike" dirty="0">
                          <a:solidFill>
                            <a:srgbClr val="000000"/>
                          </a:solidFill>
                          <a:effectLst/>
                          <a:latin typeface="Calibri" panose="020F0502020204030204" pitchFamily="34" charset="0"/>
                        </a:rPr>
                        <a:t>0.5%</a:t>
                      </a:r>
                    </a:p>
                  </a:txBody>
                  <a:tcPr marL="7620"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07875642"/>
                  </a:ext>
                </a:extLst>
              </a:tr>
            </a:tbl>
          </a:graphicData>
        </a:graphic>
      </p:graphicFrame>
      <p:pic>
        <p:nvPicPr>
          <p:cNvPr id="8" name="Picture 7">
            <a:extLst>
              <a:ext uri="{FF2B5EF4-FFF2-40B4-BE49-F238E27FC236}">
                <a16:creationId xmlns:a16="http://schemas.microsoft.com/office/drawing/2014/main" id="{F17B913C-8521-4A43-BF63-3B918739014F}"/>
              </a:ext>
            </a:extLst>
          </p:cNvPr>
          <p:cNvPicPr>
            <a:picLocks noChangeAspect="1"/>
          </p:cNvPicPr>
          <p:nvPr/>
        </p:nvPicPr>
        <p:blipFill rotWithShape="1">
          <a:blip r:embed="rId2"/>
          <a:srcRect l="615" r="553" b="1390"/>
          <a:stretch/>
        </p:blipFill>
        <p:spPr>
          <a:xfrm>
            <a:off x="6096000" y="1069609"/>
            <a:ext cx="5271278" cy="2607479"/>
          </a:xfrm>
          <a:prstGeom prst="rect">
            <a:avLst/>
          </a:prstGeom>
          <a:ln>
            <a:noFill/>
          </a:ln>
        </p:spPr>
      </p:pic>
      <p:graphicFrame>
        <p:nvGraphicFramePr>
          <p:cNvPr id="11" name="Table 10">
            <a:extLst>
              <a:ext uri="{FF2B5EF4-FFF2-40B4-BE49-F238E27FC236}">
                <a16:creationId xmlns:a16="http://schemas.microsoft.com/office/drawing/2014/main" id="{AF236651-ED69-4ECA-855B-73C57535F654}"/>
              </a:ext>
            </a:extLst>
          </p:cNvPr>
          <p:cNvGraphicFramePr>
            <a:graphicFrameLocks noGrp="1"/>
          </p:cNvGraphicFramePr>
          <p:nvPr>
            <p:extLst>
              <p:ext uri="{D42A27DB-BD31-4B8C-83A1-F6EECF244321}">
                <p14:modId xmlns:p14="http://schemas.microsoft.com/office/powerpoint/2010/main" val="3541318067"/>
              </p:ext>
            </p:extLst>
          </p:nvPr>
        </p:nvGraphicFramePr>
        <p:xfrm>
          <a:off x="9336763" y="3775831"/>
          <a:ext cx="2514600" cy="1280160"/>
        </p:xfrm>
        <a:graphic>
          <a:graphicData uri="http://schemas.openxmlformats.org/drawingml/2006/table">
            <a:tbl>
              <a:tblPr/>
              <a:tblGrid>
                <a:gridCol w="1371600">
                  <a:extLst>
                    <a:ext uri="{9D8B030D-6E8A-4147-A177-3AD203B41FA5}">
                      <a16:colId xmlns:a16="http://schemas.microsoft.com/office/drawing/2014/main" val="2654349980"/>
                    </a:ext>
                  </a:extLst>
                </a:gridCol>
                <a:gridCol w="1143000">
                  <a:extLst>
                    <a:ext uri="{9D8B030D-6E8A-4147-A177-3AD203B41FA5}">
                      <a16:colId xmlns:a16="http://schemas.microsoft.com/office/drawing/2014/main" val="540923668"/>
                    </a:ext>
                  </a:extLst>
                </a:gridCol>
              </a:tblGrid>
              <a:tr h="182880">
                <a:tc>
                  <a:txBody>
                    <a:bodyPr/>
                    <a:lstStyle/>
                    <a:p>
                      <a:pPr algn="ctr" fontAlgn="ctr"/>
                      <a:r>
                        <a:rPr lang="en-GB" sz="1100" b="1" i="0" u="none" strike="noStrike" dirty="0">
                          <a:solidFill>
                            <a:srgbClr val="000000"/>
                          </a:solidFill>
                          <a:effectLst/>
                          <a:latin typeface="Calibri" panose="020F0502020204030204" pitchFamily="34" charset="0"/>
                        </a:rPr>
                        <a:t>Bonus Group</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GB" sz="1100" b="1" i="0" u="none" strike="noStrike">
                          <a:solidFill>
                            <a:srgbClr val="000000"/>
                          </a:solidFill>
                          <a:effectLst/>
                          <a:latin typeface="Calibri" panose="020F0502020204030204" pitchFamily="34" charset="0"/>
                        </a:rPr>
                        <a:t>Proportion</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048390"/>
                  </a:ext>
                </a:extLst>
              </a:tr>
              <a:tr h="182880">
                <a:tc>
                  <a:txBody>
                    <a:bodyPr/>
                    <a:lstStyle/>
                    <a:p>
                      <a:pPr algn="l" fontAlgn="b"/>
                      <a:r>
                        <a:rPr lang="en-GB" sz="1100" b="0" i="0" u="none" strike="noStrike">
                          <a:solidFill>
                            <a:srgbClr val="000000"/>
                          </a:solidFill>
                          <a:effectLst/>
                          <a:latin typeface="Calibri" panose="020F0502020204030204" pitchFamily="34" charset="0"/>
                        </a:rPr>
                        <a:t>Freespin</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BE9C1"/>
                    </a:solidFill>
                  </a:tcPr>
                </a:tc>
                <a:tc>
                  <a:txBody>
                    <a:bodyPr/>
                    <a:lstStyle/>
                    <a:p>
                      <a:pPr algn="ctr" fontAlgn="b"/>
                      <a:r>
                        <a:rPr lang="en-GB" sz="1100" b="0" i="0" u="none" strike="noStrike">
                          <a:solidFill>
                            <a:srgbClr val="000000"/>
                          </a:solidFill>
                          <a:effectLst/>
                          <a:latin typeface="Calibri" panose="020F0502020204030204" pitchFamily="34" charset="0"/>
                        </a:rPr>
                        <a:t>40.5%</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76026518"/>
                  </a:ext>
                </a:extLst>
              </a:tr>
              <a:tr h="182880">
                <a:tc>
                  <a:txBody>
                    <a:bodyPr/>
                    <a:lstStyle/>
                    <a:p>
                      <a:pPr algn="l" fontAlgn="b"/>
                      <a:r>
                        <a:rPr lang="en-GB" sz="1100" b="0" i="0" u="none" strike="noStrike" dirty="0">
                          <a:solidFill>
                            <a:srgbClr val="000000"/>
                          </a:solidFill>
                          <a:effectLst/>
                          <a:latin typeface="Calibri" panose="020F0502020204030204" pitchFamily="34" charset="0"/>
                        </a:rPr>
                        <a:t>Cash</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D5FF"/>
                    </a:solidFill>
                  </a:tcPr>
                </a:tc>
                <a:tc>
                  <a:txBody>
                    <a:bodyPr/>
                    <a:lstStyle/>
                    <a:p>
                      <a:pPr algn="ctr" fontAlgn="b"/>
                      <a:r>
                        <a:rPr lang="en-GB" sz="1100" b="0" i="0" u="none" strike="noStrike">
                          <a:solidFill>
                            <a:srgbClr val="000000"/>
                          </a:solidFill>
                          <a:effectLst/>
                          <a:latin typeface="Calibri" panose="020F0502020204030204" pitchFamily="34" charset="0"/>
                        </a:rPr>
                        <a:t>32.2%</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20863175"/>
                  </a:ext>
                </a:extLst>
              </a:tr>
              <a:tr h="182880">
                <a:tc>
                  <a:txBody>
                    <a:bodyPr/>
                    <a:lstStyle/>
                    <a:p>
                      <a:pPr algn="l" fontAlgn="b"/>
                      <a:r>
                        <a:rPr lang="en-GB" sz="1100" b="0" i="0" u="none" strike="noStrike" dirty="0">
                          <a:solidFill>
                            <a:srgbClr val="000000"/>
                          </a:solidFill>
                          <a:effectLst/>
                          <a:latin typeface="Calibri" panose="020F0502020204030204" pitchFamily="34" charset="0"/>
                        </a:rPr>
                        <a:t>Deposit Absolute</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DDEBF7"/>
                    </a:solidFill>
                  </a:tcPr>
                </a:tc>
                <a:tc>
                  <a:txBody>
                    <a:bodyPr/>
                    <a:lstStyle/>
                    <a:p>
                      <a:pPr algn="ctr" fontAlgn="b"/>
                      <a:r>
                        <a:rPr lang="en-GB" sz="1100" b="0" i="0" u="none" strike="noStrike" dirty="0">
                          <a:solidFill>
                            <a:srgbClr val="000000"/>
                          </a:solidFill>
                          <a:effectLst/>
                          <a:latin typeface="Calibri" panose="020F0502020204030204" pitchFamily="34" charset="0"/>
                        </a:rPr>
                        <a:t>17.3%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17539132"/>
                  </a:ext>
                </a:extLst>
              </a:tr>
              <a:tr h="182880">
                <a:tc>
                  <a:txBody>
                    <a:bodyPr/>
                    <a:lstStyle/>
                    <a:p>
                      <a:pPr algn="l" fontAlgn="b"/>
                      <a:r>
                        <a:rPr lang="en-GB" sz="1100" b="0" i="0" u="none" strike="noStrike" dirty="0">
                          <a:solidFill>
                            <a:srgbClr val="000000"/>
                          </a:solidFill>
                          <a:effectLst/>
                          <a:latin typeface="Calibri" panose="020F0502020204030204" pitchFamily="34" charset="0"/>
                        </a:rPr>
                        <a:t>Bingo Ticket</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b"/>
                      <a:r>
                        <a:rPr lang="en-GB" sz="1100" b="0" i="0" u="none" strike="noStrike">
                          <a:solidFill>
                            <a:srgbClr val="000000"/>
                          </a:solidFill>
                          <a:effectLst/>
                          <a:latin typeface="Calibri" panose="020F0502020204030204" pitchFamily="34" charset="0"/>
                        </a:rPr>
                        <a:t>4.6%</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93881927"/>
                  </a:ext>
                </a:extLst>
              </a:tr>
              <a:tr h="182880">
                <a:tc>
                  <a:txBody>
                    <a:bodyPr/>
                    <a:lstStyle/>
                    <a:p>
                      <a:pPr algn="l" fontAlgn="b"/>
                      <a:r>
                        <a:rPr lang="en-GB" sz="1100" b="0" i="0" u="none" strike="noStrike">
                          <a:solidFill>
                            <a:srgbClr val="000000"/>
                          </a:solidFill>
                          <a:effectLst/>
                          <a:latin typeface="Calibri" panose="020F0502020204030204" pitchFamily="34" charset="0"/>
                        </a:rPr>
                        <a:t>Deposit Percentage</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CE4D6"/>
                    </a:solidFill>
                  </a:tcPr>
                </a:tc>
                <a:tc>
                  <a:txBody>
                    <a:bodyPr/>
                    <a:lstStyle/>
                    <a:p>
                      <a:pPr algn="ctr" fontAlgn="b"/>
                      <a:r>
                        <a:rPr lang="en-GB" sz="1100" b="0" i="0" u="none" strike="noStrike" dirty="0">
                          <a:solidFill>
                            <a:srgbClr val="000000"/>
                          </a:solidFill>
                          <a:effectLst/>
                          <a:latin typeface="Calibri" panose="020F0502020204030204" pitchFamily="34" charset="0"/>
                        </a:rPr>
                        <a:t>4.8%</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99479323"/>
                  </a:ext>
                </a:extLst>
              </a:tr>
              <a:tr h="182880">
                <a:tc>
                  <a:txBody>
                    <a:bodyPr/>
                    <a:lstStyle/>
                    <a:p>
                      <a:pPr algn="l" fontAlgn="b"/>
                      <a:r>
                        <a:rPr lang="en-GB" sz="1100" b="0" i="0" u="none" strike="noStrike">
                          <a:solidFill>
                            <a:srgbClr val="000000"/>
                          </a:solidFill>
                          <a:effectLst/>
                          <a:latin typeface="Calibri" panose="020F0502020204030204" pitchFamily="34" charset="0"/>
                        </a:rPr>
                        <a:t>No Bonus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GB" sz="1100" b="0" i="0" u="none" strike="noStrike" dirty="0">
                          <a:solidFill>
                            <a:srgbClr val="000000"/>
                          </a:solidFill>
                          <a:effectLst/>
                          <a:latin typeface="Calibri" panose="020F0502020204030204" pitchFamily="34" charset="0"/>
                        </a:rPr>
                        <a:t>0.5%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79385983"/>
                  </a:ext>
                </a:extLst>
              </a:tr>
            </a:tbl>
          </a:graphicData>
        </a:graphic>
      </p:graphicFrame>
      <p:sp>
        <p:nvSpPr>
          <p:cNvPr id="21" name="Rectangle 20">
            <a:extLst>
              <a:ext uri="{FF2B5EF4-FFF2-40B4-BE49-F238E27FC236}">
                <a16:creationId xmlns:a16="http://schemas.microsoft.com/office/drawing/2014/main" id="{F546755A-290A-4071-B7B3-E955F6914318}"/>
              </a:ext>
            </a:extLst>
          </p:cNvPr>
          <p:cNvSpPr/>
          <p:nvPr/>
        </p:nvSpPr>
        <p:spPr>
          <a:xfrm>
            <a:off x="6096000" y="3971925"/>
            <a:ext cx="2847975" cy="2000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3A55217D-B777-4880-B056-110056D5A1FE}"/>
              </a:ext>
            </a:extLst>
          </p:cNvPr>
          <p:cNvSpPr/>
          <p:nvPr/>
        </p:nvSpPr>
        <p:spPr>
          <a:xfrm>
            <a:off x="9323291" y="3973317"/>
            <a:ext cx="2527300" cy="190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271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821F8-1631-4988-AE0B-FDDDC553719A}"/>
              </a:ext>
            </a:extLst>
          </p:cNvPr>
          <p:cNvSpPr>
            <a:spLocks noGrp="1"/>
          </p:cNvSpPr>
          <p:nvPr>
            <p:ph type="title"/>
          </p:nvPr>
        </p:nvSpPr>
        <p:spPr/>
        <p:txBody>
          <a:bodyPr/>
          <a:lstStyle/>
          <a:p>
            <a:r>
              <a:rPr lang="en-GB" dirty="0"/>
              <a:t>Improvement options</a:t>
            </a:r>
          </a:p>
        </p:txBody>
      </p:sp>
    </p:spTree>
    <p:extLst>
      <p:ext uri="{BB962C8B-B14F-4D97-AF65-F5344CB8AC3E}">
        <p14:creationId xmlns:p14="http://schemas.microsoft.com/office/powerpoint/2010/main" val="2799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0931-7280-4913-B3D5-DB32970FD01D}"/>
              </a:ext>
            </a:extLst>
          </p:cNvPr>
          <p:cNvSpPr>
            <a:spLocks noGrp="1"/>
          </p:cNvSpPr>
          <p:nvPr>
            <p:ph type="title"/>
          </p:nvPr>
        </p:nvSpPr>
        <p:spPr/>
        <p:txBody>
          <a:bodyPr/>
          <a:lstStyle/>
          <a:p>
            <a:r>
              <a:rPr lang="en-GB" dirty="0"/>
              <a:t>Improvement options: </a:t>
            </a:r>
            <a:r>
              <a:rPr lang="en-GB" dirty="0">
                <a:solidFill>
                  <a:schemeClr val="bg2"/>
                </a:solidFill>
              </a:rPr>
              <a:t>Probability to be offered</a:t>
            </a:r>
            <a:endParaRPr lang="en-US" dirty="0">
              <a:solidFill>
                <a:schemeClr val="bg2"/>
              </a:solidFill>
            </a:endParaRPr>
          </a:p>
        </p:txBody>
      </p:sp>
      <p:sp>
        <p:nvSpPr>
          <p:cNvPr id="95" name="Text Placeholder 2">
            <a:extLst>
              <a:ext uri="{FF2B5EF4-FFF2-40B4-BE49-F238E27FC236}">
                <a16:creationId xmlns:a16="http://schemas.microsoft.com/office/drawing/2014/main" id="{FEF135D0-8DB3-40ED-A1A7-681740E75975}"/>
              </a:ext>
            </a:extLst>
          </p:cNvPr>
          <p:cNvSpPr>
            <a:spLocks noGrp="1"/>
          </p:cNvSpPr>
          <p:nvPr>
            <p:ph type="body" sz="quarter" idx="14"/>
          </p:nvPr>
        </p:nvSpPr>
        <p:spPr/>
        <p:txBody>
          <a:bodyPr/>
          <a:lstStyle/>
          <a:p>
            <a:pPr marL="179705" indent="-179705"/>
            <a:r>
              <a:rPr lang="en-GB" dirty="0"/>
              <a:t>OPTIMUS</a:t>
            </a:r>
            <a:endParaRPr lang="en-US" dirty="0"/>
          </a:p>
        </p:txBody>
      </p:sp>
      <p:sp>
        <p:nvSpPr>
          <p:cNvPr id="13" name="Text Placeholder 12">
            <a:extLst>
              <a:ext uri="{FF2B5EF4-FFF2-40B4-BE49-F238E27FC236}">
                <a16:creationId xmlns:a16="http://schemas.microsoft.com/office/drawing/2014/main" id="{84B5C3C0-9255-41C9-A010-CAD4C09137E7}"/>
              </a:ext>
            </a:extLst>
          </p:cNvPr>
          <p:cNvSpPr>
            <a:spLocks noGrp="1"/>
          </p:cNvSpPr>
          <p:nvPr>
            <p:ph type="body" sz="quarter" idx="13"/>
          </p:nvPr>
        </p:nvSpPr>
        <p:spPr/>
        <p:txBody>
          <a:bodyPr/>
          <a:lstStyle/>
          <a:p>
            <a:r>
              <a:rPr lang="en-GB" dirty="0"/>
              <a:t>The model training is based on the information when a bonus is offered</a:t>
            </a:r>
          </a:p>
          <a:p>
            <a:r>
              <a:rPr lang="en-GB" dirty="0"/>
              <a:t>However, depending on the campaign setup maybe not all the players are going to be offered. </a:t>
            </a:r>
          </a:p>
          <a:p>
            <a:pPr lvl="1"/>
            <a:r>
              <a:rPr lang="en-GB" dirty="0"/>
              <a:t>E.g. player has to login, or deposit 10, bet 10 and then offered a bonus.</a:t>
            </a:r>
          </a:p>
        </p:txBody>
      </p:sp>
      <p:pic>
        <p:nvPicPr>
          <p:cNvPr id="11" name="Picture 10">
            <a:extLst>
              <a:ext uri="{FF2B5EF4-FFF2-40B4-BE49-F238E27FC236}">
                <a16:creationId xmlns:a16="http://schemas.microsoft.com/office/drawing/2014/main" id="{9F59FDAA-7C62-4295-BD11-3B946321D8D2}"/>
              </a:ext>
            </a:extLst>
          </p:cNvPr>
          <p:cNvPicPr>
            <a:picLocks noChangeAspect="1"/>
          </p:cNvPicPr>
          <p:nvPr/>
        </p:nvPicPr>
        <p:blipFill>
          <a:blip r:embed="rId3"/>
          <a:stretch>
            <a:fillRect/>
          </a:stretch>
        </p:blipFill>
        <p:spPr>
          <a:xfrm>
            <a:off x="442799" y="2215357"/>
            <a:ext cx="9557849" cy="4240374"/>
          </a:xfrm>
          <a:prstGeom prst="rect">
            <a:avLst/>
          </a:prstGeom>
        </p:spPr>
      </p:pic>
      <p:sp>
        <p:nvSpPr>
          <p:cNvPr id="16" name="Rectangle: Rounded Corners 15">
            <a:extLst>
              <a:ext uri="{FF2B5EF4-FFF2-40B4-BE49-F238E27FC236}">
                <a16:creationId xmlns:a16="http://schemas.microsoft.com/office/drawing/2014/main" id="{09B8AF7D-FD8B-472D-8AFB-2738063EBCC8}"/>
              </a:ext>
            </a:extLst>
          </p:cNvPr>
          <p:cNvSpPr/>
          <p:nvPr/>
        </p:nvSpPr>
        <p:spPr>
          <a:xfrm>
            <a:off x="4109987" y="4081111"/>
            <a:ext cx="3031957" cy="933631"/>
          </a:xfrm>
          <a:prstGeom prst="round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D31AADB2-139A-447C-97A8-4DB81CD72C24}"/>
              </a:ext>
            </a:extLst>
          </p:cNvPr>
          <p:cNvCxnSpPr>
            <a:cxnSpLocks/>
            <a:stCxn id="16" idx="3"/>
          </p:cNvCxnSpPr>
          <p:nvPr/>
        </p:nvCxnSpPr>
        <p:spPr>
          <a:xfrm flipV="1">
            <a:off x="7141944" y="3676851"/>
            <a:ext cx="1671017" cy="87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3E0BAD-F255-4EBD-888C-D12742653065}"/>
              </a:ext>
            </a:extLst>
          </p:cNvPr>
          <p:cNvSpPr txBox="1"/>
          <p:nvPr/>
        </p:nvSpPr>
        <p:spPr>
          <a:xfrm>
            <a:off x="8812961" y="3340169"/>
            <a:ext cx="2884502" cy="408623"/>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GB" b="1" dirty="0">
                <a:solidFill>
                  <a:schemeClr val="bg2"/>
                </a:solidFill>
              </a:rPr>
              <a:t>Probability to be offered</a:t>
            </a:r>
          </a:p>
        </p:txBody>
      </p:sp>
    </p:spTree>
    <p:extLst>
      <p:ext uri="{BB962C8B-B14F-4D97-AF65-F5344CB8AC3E}">
        <p14:creationId xmlns:p14="http://schemas.microsoft.com/office/powerpoint/2010/main" val="238384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0931-7280-4913-B3D5-DB32970FD01D}"/>
              </a:ext>
            </a:extLst>
          </p:cNvPr>
          <p:cNvSpPr>
            <a:spLocks noGrp="1"/>
          </p:cNvSpPr>
          <p:nvPr>
            <p:ph type="title"/>
          </p:nvPr>
        </p:nvSpPr>
        <p:spPr/>
        <p:txBody>
          <a:bodyPr/>
          <a:lstStyle/>
          <a:p>
            <a:r>
              <a:rPr lang="en-GB" dirty="0"/>
              <a:t>Improvement options: </a:t>
            </a:r>
            <a:r>
              <a:rPr lang="en-GB" dirty="0">
                <a:solidFill>
                  <a:schemeClr val="bg2"/>
                </a:solidFill>
              </a:rPr>
              <a:t>Budget Constraints</a:t>
            </a:r>
            <a:endParaRPr lang="en-US" dirty="0">
              <a:solidFill>
                <a:schemeClr val="bg2"/>
              </a:solidFill>
            </a:endParaRPr>
          </a:p>
        </p:txBody>
      </p:sp>
      <p:sp>
        <p:nvSpPr>
          <p:cNvPr id="95" name="Text Placeholder 2">
            <a:extLst>
              <a:ext uri="{FF2B5EF4-FFF2-40B4-BE49-F238E27FC236}">
                <a16:creationId xmlns:a16="http://schemas.microsoft.com/office/drawing/2014/main" id="{FEF135D0-8DB3-40ED-A1A7-681740E75975}"/>
              </a:ext>
            </a:extLst>
          </p:cNvPr>
          <p:cNvSpPr>
            <a:spLocks noGrp="1"/>
          </p:cNvSpPr>
          <p:nvPr>
            <p:ph type="body" sz="quarter" idx="14"/>
          </p:nvPr>
        </p:nvSpPr>
        <p:spPr/>
        <p:txBody>
          <a:bodyPr/>
          <a:lstStyle/>
          <a:p>
            <a:pPr marL="179705" indent="-179705"/>
            <a:r>
              <a:rPr lang="en-GB" dirty="0"/>
              <a:t>OPTIMUS</a:t>
            </a:r>
            <a:endParaRPr lang="en-US" dirty="0"/>
          </a:p>
        </p:txBody>
      </p:sp>
      <p:sp>
        <p:nvSpPr>
          <p:cNvPr id="13" name="Text Placeholder 12">
            <a:extLst>
              <a:ext uri="{FF2B5EF4-FFF2-40B4-BE49-F238E27FC236}">
                <a16:creationId xmlns:a16="http://schemas.microsoft.com/office/drawing/2014/main" id="{84B5C3C0-9255-41C9-A010-CAD4C09137E7}"/>
              </a:ext>
            </a:extLst>
          </p:cNvPr>
          <p:cNvSpPr>
            <a:spLocks noGrp="1"/>
          </p:cNvSpPr>
          <p:nvPr>
            <p:ph type="body" sz="quarter" idx="13"/>
          </p:nvPr>
        </p:nvSpPr>
        <p:spPr/>
        <p:txBody>
          <a:bodyPr/>
          <a:lstStyle/>
          <a:p>
            <a:pPr marL="0" indent="0">
              <a:buNone/>
            </a:pPr>
            <a:r>
              <a:rPr lang="en-GB" dirty="0">
                <a:latin typeface="+mj-lt"/>
              </a:rPr>
              <a:t>Constrained Optimus:</a:t>
            </a:r>
          </a:p>
          <a:p>
            <a:pPr marL="522900" lvl="1" indent="-342900">
              <a:buFont typeface="+mj-lt"/>
              <a:buAutoNum type="arabicPeriod"/>
            </a:pPr>
            <a:r>
              <a:rPr lang="en-GB" b="0" i="0" dirty="0">
                <a:solidFill>
                  <a:srgbClr val="242424"/>
                </a:solidFill>
                <a:effectLst/>
                <a:latin typeface="+mj-lt"/>
              </a:rPr>
              <a:t>The model scores and selects the highest ROI offer per individual for </a:t>
            </a:r>
            <a:r>
              <a:rPr lang="en-GB" b="1" i="0" dirty="0">
                <a:solidFill>
                  <a:srgbClr val="242424"/>
                </a:solidFill>
                <a:effectLst/>
                <a:latin typeface="+mj-lt"/>
              </a:rPr>
              <a:t>all players who were active in the last 365 days.</a:t>
            </a:r>
          </a:p>
          <a:p>
            <a:pPr marL="522900" lvl="1" indent="-342900">
              <a:buFont typeface="+mj-lt"/>
              <a:buAutoNum type="arabicPeriod"/>
            </a:pPr>
            <a:r>
              <a:rPr lang="en-GB" b="0" i="0" dirty="0">
                <a:solidFill>
                  <a:srgbClr val="242424"/>
                </a:solidFill>
                <a:effectLst/>
                <a:latin typeface="+mj-lt"/>
              </a:rPr>
              <a:t>The budget optimisation (after model scoring) is conducted by applying the budget constraint to make sure that the </a:t>
            </a:r>
            <a:r>
              <a:rPr lang="en-GB" b="1" i="0" dirty="0">
                <a:solidFill>
                  <a:srgbClr val="242424"/>
                </a:solidFill>
                <a:effectLst/>
                <a:latin typeface="+mj-lt"/>
              </a:rPr>
              <a:t>overall bonus issued </a:t>
            </a:r>
            <a:r>
              <a:rPr lang="en-GB" b="0" i="0" dirty="0">
                <a:solidFill>
                  <a:srgbClr val="242424"/>
                </a:solidFill>
                <a:effectLst/>
                <a:latin typeface="+mj-lt"/>
              </a:rPr>
              <a:t>(across </a:t>
            </a:r>
            <a:r>
              <a:rPr lang="en-GB" b="1" i="0" dirty="0">
                <a:solidFill>
                  <a:srgbClr val="242424"/>
                </a:solidFill>
                <a:effectLst/>
                <a:latin typeface="+mj-lt"/>
              </a:rPr>
              <a:t>ALL scored players</a:t>
            </a:r>
            <a:r>
              <a:rPr lang="en-GB" b="0" i="0" dirty="0">
                <a:solidFill>
                  <a:srgbClr val="242424"/>
                </a:solidFill>
                <a:effectLst/>
                <a:latin typeface="+mj-lt"/>
              </a:rPr>
              <a:t>) is not exceeding the predefined budget cost amount.</a:t>
            </a:r>
            <a:endParaRPr lang="en-GB" dirty="0">
              <a:solidFill>
                <a:srgbClr val="242424"/>
              </a:solidFill>
              <a:latin typeface="+mj-lt"/>
            </a:endParaRPr>
          </a:p>
          <a:p>
            <a:pPr marL="0" indent="0">
              <a:buNone/>
            </a:pPr>
            <a:endParaRPr lang="en-GB" b="1" dirty="0">
              <a:solidFill>
                <a:srgbClr val="242424"/>
              </a:solidFill>
              <a:latin typeface="+mj-lt"/>
            </a:endParaRPr>
          </a:p>
          <a:p>
            <a:pPr marL="0" indent="0">
              <a:buNone/>
            </a:pPr>
            <a:r>
              <a:rPr lang="en-GB" b="1" dirty="0">
                <a:solidFill>
                  <a:srgbClr val="242424"/>
                </a:solidFill>
                <a:latin typeface="+mj-lt"/>
              </a:rPr>
              <a:t>Illustration:</a:t>
            </a:r>
          </a:p>
          <a:p>
            <a:r>
              <a:rPr lang="en-GB" b="0" i="0" dirty="0">
                <a:solidFill>
                  <a:srgbClr val="242424"/>
                </a:solidFill>
                <a:effectLst/>
                <a:latin typeface="+mj-lt"/>
              </a:rPr>
              <a:t>CRM team inputs £1000 as the daily bonus costs budget</a:t>
            </a:r>
          </a:p>
          <a:p>
            <a:r>
              <a:rPr lang="en-GB" dirty="0">
                <a:solidFill>
                  <a:srgbClr val="242424"/>
                </a:solidFill>
                <a:latin typeface="+mj-lt"/>
              </a:rPr>
              <a:t>Model:</a:t>
            </a:r>
          </a:p>
          <a:p>
            <a:pPr lvl="1"/>
            <a:r>
              <a:rPr lang="en-GB" b="0" i="0" dirty="0">
                <a:solidFill>
                  <a:srgbClr val="242424"/>
                </a:solidFill>
                <a:effectLst/>
                <a:latin typeface="+mj-lt"/>
              </a:rPr>
              <a:t>Daily Scoring:</a:t>
            </a:r>
          </a:p>
          <a:p>
            <a:pPr lvl="2"/>
            <a:r>
              <a:rPr lang="en-GB" b="0" i="0" dirty="0">
                <a:solidFill>
                  <a:srgbClr val="242424"/>
                </a:solidFill>
                <a:effectLst/>
                <a:latin typeface="+mj-lt"/>
              </a:rPr>
              <a:t>100,000 players have been active in the last 365 days</a:t>
            </a:r>
          </a:p>
          <a:p>
            <a:pPr lvl="2"/>
            <a:r>
              <a:rPr lang="en-GB" dirty="0">
                <a:solidFill>
                  <a:srgbClr val="242424"/>
                </a:solidFill>
                <a:latin typeface="+mj-lt"/>
              </a:rPr>
              <a:t>Let’s assume that each player’s model score is a </a:t>
            </a:r>
            <a:r>
              <a:rPr lang="en-GB" b="0" i="0" dirty="0">
                <a:solidFill>
                  <a:srgbClr val="242424"/>
                </a:solidFill>
                <a:effectLst/>
                <a:latin typeface="+mj-lt"/>
              </a:rPr>
              <a:t>£5 bonus</a:t>
            </a:r>
          </a:p>
          <a:p>
            <a:pPr lvl="1"/>
            <a:r>
              <a:rPr lang="en-GB" b="0" i="0" dirty="0">
                <a:solidFill>
                  <a:srgbClr val="242424"/>
                </a:solidFill>
                <a:effectLst/>
                <a:latin typeface="+mj-lt"/>
              </a:rPr>
              <a:t>Constrained Optimus, the optimisation process:</a:t>
            </a:r>
          </a:p>
          <a:p>
            <a:pPr lvl="2"/>
            <a:r>
              <a:rPr lang="en-GB" i="0" dirty="0">
                <a:solidFill>
                  <a:srgbClr val="242424"/>
                </a:solidFill>
                <a:effectLst/>
                <a:latin typeface="+mj-lt"/>
              </a:rPr>
              <a:t>Switch 99,800 players from £5 to No Bonus </a:t>
            </a:r>
            <a:r>
              <a:rPr lang="en-GB" b="0" i="0" dirty="0">
                <a:solidFill>
                  <a:srgbClr val="242424"/>
                </a:solidFill>
                <a:effectLst/>
                <a:latin typeface="+mj-lt"/>
              </a:rPr>
              <a:t>not to exceed the budget</a:t>
            </a:r>
          </a:p>
          <a:p>
            <a:pPr lvl="2"/>
            <a:r>
              <a:rPr lang="en-GB" dirty="0">
                <a:solidFill>
                  <a:srgbClr val="242424"/>
                </a:solidFill>
                <a:latin typeface="+mj-lt"/>
              </a:rPr>
              <a:t>Keep </a:t>
            </a:r>
            <a:r>
              <a:rPr lang="en-GB" b="0" i="0" dirty="0">
                <a:solidFill>
                  <a:srgbClr val="242424"/>
                </a:solidFill>
                <a:effectLst/>
                <a:latin typeface="+mj-lt"/>
              </a:rPr>
              <a:t>the top 200 ROI players’ score to £5. </a:t>
            </a:r>
          </a:p>
          <a:p>
            <a:pPr lvl="2"/>
            <a:r>
              <a:rPr lang="en-GB" dirty="0">
                <a:solidFill>
                  <a:srgbClr val="242424"/>
                </a:solidFill>
                <a:latin typeface="+mj-lt"/>
              </a:rPr>
              <a:t>T</a:t>
            </a:r>
            <a:r>
              <a:rPr lang="en-GB" b="0" i="0" dirty="0">
                <a:solidFill>
                  <a:srgbClr val="242424"/>
                </a:solidFill>
                <a:effectLst/>
                <a:latin typeface="+mj-lt"/>
              </a:rPr>
              <a:t>he overall amount is £1000</a:t>
            </a:r>
          </a:p>
          <a:p>
            <a:r>
              <a:rPr lang="en-GB" b="0" i="0" dirty="0">
                <a:solidFill>
                  <a:srgbClr val="242424"/>
                </a:solidFill>
                <a:effectLst/>
                <a:latin typeface="+mj-lt"/>
              </a:rPr>
              <a:t>CRM team targets a specific segment of players, who haven't been active between 180-365 days.</a:t>
            </a:r>
          </a:p>
          <a:p>
            <a:pPr lvl="1"/>
            <a:r>
              <a:rPr lang="en-GB" dirty="0">
                <a:solidFill>
                  <a:srgbClr val="242424"/>
                </a:solidFill>
                <a:latin typeface="+mj-lt"/>
              </a:rPr>
              <a:t>10,000 players targeted</a:t>
            </a:r>
          </a:p>
          <a:p>
            <a:pPr lvl="1"/>
            <a:r>
              <a:rPr lang="en-GB" b="0" i="0" dirty="0">
                <a:solidFill>
                  <a:srgbClr val="242424"/>
                </a:solidFill>
                <a:effectLst/>
                <a:latin typeface="+mj-lt"/>
              </a:rPr>
              <a:t>Out of the 10,000, 9950 players have no offer and 50 have £5.</a:t>
            </a:r>
          </a:p>
          <a:p>
            <a:pPr lvl="1"/>
            <a:r>
              <a:rPr lang="en-GB" b="0" i="0" dirty="0">
                <a:solidFill>
                  <a:srgbClr val="242424"/>
                </a:solidFill>
                <a:effectLst/>
                <a:latin typeface="+mj-lt"/>
              </a:rPr>
              <a:t>The overall bonus issued for the day is 50*5=£250</a:t>
            </a:r>
          </a:p>
          <a:p>
            <a:pPr lvl="1"/>
            <a:r>
              <a:rPr lang="en-GB" dirty="0">
                <a:solidFill>
                  <a:srgbClr val="242424"/>
                </a:solidFill>
                <a:latin typeface="+mj-lt"/>
              </a:rPr>
              <a:t>F</a:t>
            </a:r>
            <a:r>
              <a:rPr lang="en-GB" b="0" i="0" dirty="0">
                <a:solidFill>
                  <a:srgbClr val="242424"/>
                </a:solidFill>
                <a:effectLst/>
                <a:latin typeface="+mj-lt"/>
              </a:rPr>
              <a:t>or argument sake the redemption is 10% so the </a:t>
            </a:r>
            <a:r>
              <a:rPr lang="en-GB" b="1" i="0" dirty="0">
                <a:solidFill>
                  <a:srgbClr val="242424"/>
                </a:solidFill>
                <a:effectLst/>
                <a:latin typeface="+mj-lt"/>
              </a:rPr>
              <a:t>overall cost is £25 instead of the £1000.</a:t>
            </a:r>
          </a:p>
          <a:p>
            <a:pPr marL="0" indent="0">
              <a:buNone/>
            </a:pPr>
            <a:endParaRPr lang="en-GB" dirty="0">
              <a:latin typeface="+mj-lt"/>
            </a:endParaRPr>
          </a:p>
        </p:txBody>
      </p:sp>
      <p:sp>
        <p:nvSpPr>
          <p:cNvPr id="42" name="TextBox 41">
            <a:extLst>
              <a:ext uri="{FF2B5EF4-FFF2-40B4-BE49-F238E27FC236}">
                <a16:creationId xmlns:a16="http://schemas.microsoft.com/office/drawing/2014/main" id="{A85DA368-ABD8-4ECD-8839-C1B723F20E0B}"/>
              </a:ext>
            </a:extLst>
          </p:cNvPr>
          <p:cNvSpPr txBox="1"/>
          <p:nvPr/>
        </p:nvSpPr>
        <p:spPr>
          <a:xfrm>
            <a:off x="8380520" y="2690336"/>
            <a:ext cx="3435659" cy="1200329"/>
          </a:xfrm>
          <a:prstGeom prst="rect">
            <a:avLst/>
          </a:prstGeom>
          <a:noFill/>
        </p:spPr>
        <p:txBody>
          <a:bodyPr wrap="square">
            <a:spAutoFit/>
          </a:bodyPr>
          <a:lstStyle/>
          <a:p>
            <a:pPr marL="0" indent="0">
              <a:buNone/>
            </a:pPr>
            <a:r>
              <a:rPr lang="en-GB" b="1" i="0" dirty="0">
                <a:solidFill>
                  <a:srgbClr val="FF0000"/>
                </a:solidFill>
                <a:effectLst/>
                <a:latin typeface="+mj-lt"/>
              </a:rPr>
              <a:t>Disconnect:</a:t>
            </a:r>
          </a:p>
          <a:p>
            <a:pPr>
              <a:buFont typeface="Arial" panose="020B0604020202020204" pitchFamily="34" charset="0"/>
              <a:buChar char="•"/>
            </a:pPr>
            <a:r>
              <a:rPr lang="en-GB" b="0" i="0" dirty="0">
                <a:solidFill>
                  <a:srgbClr val="FF0000"/>
                </a:solidFill>
                <a:effectLst/>
                <a:latin typeface="+mj-lt"/>
              </a:rPr>
              <a:t>Lack of information about the target segment</a:t>
            </a:r>
          </a:p>
          <a:p>
            <a:pPr>
              <a:buFont typeface="Arial" panose="020B0604020202020204" pitchFamily="34" charset="0"/>
              <a:buChar char="•"/>
            </a:pPr>
            <a:r>
              <a:rPr lang="en-GB" dirty="0">
                <a:solidFill>
                  <a:srgbClr val="FF0000"/>
                </a:solidFill>
                <a:latin typeface="+mj-lt"/>
              </a:rPr>
              <a:t>R</a:t>
            </a:r>
            <a:r>
              <a:rPr lang="en-GB" b="0" i="0" dirty="0">
                <a:solidFill>
                  <a:srgbClr val="FF0000"/>
                </a:solidFill>
                <a:effectLst/>
                <a:latin typeface="+mj-lt"/>
              </a:rPr>
              <a:t>edemption rate</a:t>
            </a:r>
          </a:p>
        </p:txBody>
      </p:sp>
    </p:spTree>
    <p:extLst>
      <p:ext uri="{BB962C8B-B14F-4D97-AF65-F5344CB8AC3E}">
        <p14:creationId xmlns:p14="http://schemas.microsoft.com/office/powerpoint/2010/main" val="2924957204"/>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DA8B5A9ADF24439E964C8A0B4A26E3" ma:contentTypeVersion="13" ma:contentTypeDescription="Create a new document." ma:contentTypeScope="" ma:versionID="a85ec1cb72a9585ab7d5a061abfecead">
  <xsd:schema xmlns:xsd="http://www.w3.org/2001/XMLSchema" xmlns:xs="http://www.w3.org/2001/XMLSchema" xmlns:p="http://schemas.microsoft.com/office/2006/metadata/properties" xmlns:ns2="544dbbb0-c135-4f8d-8a52-226e8dc031f9" xmlns:ns3="622ad6a4-16e9-44dc-b811-2d9d295ac5a7" targetNamespace="http://schemas.microsoft.com/office/2006/metadata/properties" ma:root="true" ma:fieldsID="98a64d0a3e79cc1edfcfc53a8e81aada" ns2:_="" ns3:_="">
    <xsd:import namespace="544dbbb0-c135-4f8d-8a52-226e8dc031f9"/>
    <xsd:import namespace="622ad6a4-16e9-44dc-b811-2d9d295ac5a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4dbbb0-c135-4f8d-8a52-226e8dc031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fad15643-4cd9-4725-b4de-befcc4113b21" ma:termSetId="09814cd3-568e-fe90-9814-8d621ff8fb84" ma:anchorId="fba54fb3-c3e1-fe81-a776-ca4b69148c4d" ma:open="true" ma:isKeyword="false">
      <xsd:complexType>
        <xsd:sequence>
          <xsd:element ref="pc:Terms" minOccurs="0" maxOccurs="1"/>
        </xsd:sequence>
      </xsd:complex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2ad6a4-16e9-44dc-b811-2d9d295ac5a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948a5787-b962-41bc-b260-87cc140353e0}" ma:internalName="TaxCatchAll" ma:showField="CatchAllData" ma:web="622ad6a4-16e9-44dc-b811-2d9d295ac5a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22ad6a4-16e9-44dc-b811-2d9d295ac5a7" xsi:nil="true"/>
    <lcf76f155ced4ddcb4097134ff3c332f xmlns="544dbbb0-c135-4f8d-8a52-226e8dc031f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8FD7A1-86F6-4671-B3D3-24437A2032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4dbbb0-c135-4f8d-8a52-226e8dc031f9"/>
    <ds:schemaRef ds:uri="622ad6a4-16e9-44dc-b811-2d9d295ac5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7379B5-EE1B-44F5-AA13-89C5D60ACD41}">
  <ds:schemaRefs>
    <ds:schemaRef ds:uri="http://schemas.microsoft.com/office/2006/metadata/properties"/>
    <ds:schemaRef ds:uri="http://schemas.microsoft.com/office/infopath/2007/PartnerControls"/>
    <ds:schemaRef ds:uri="622ad6a4-16e9-44dc-b811-2d9d295ac5a7"/>
    <ds:schemaRef ds:uri="544dbbb0-c135-4f8d-8a52-226e8dc031f9"/>
  </ds:schemaRefs>
</ds:datastoreItem>
</file>

<file path=customXml/itemProps3.xml><?xml version="1.0" encoding="utf-8"?>
<ds:datastoreItem xmlns:ds="http://schemas.openxmlformats.org/officeDocument/2006/customXml" ds:itemID="{B1E477CB-E964-4B2C-B9E6-B8D1715490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1013</TotalTime>
  <Words>1418</Words>
  <Application>Microsoft Office PowerPoint</Application>
  <PresentationFormat>Widescreen</PresentationFormat>
  <Paragraphs>353</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Mulish</vt:lpstr>
      <vt:lpstr>Mulish ExtraBold Roman</vt:lpstr>
      <vt:lpstr>Mulish Regular Roman</vt:lpstr>
      <vt:lpstr>Mulish SemiBold</vt:lpstr>
      <vt:lpstr>System Font Regular</vt:lpstr>
      <vt:lpstr>Wingdings</vt:lpstr>
      <vt:lpstr>Entain Theme</vt:lpstr>
      <vt:lpstr>Bonus Optimisation </vt:lpstr>
      <vt:lpstr>Agenda</vt:lpstr>
      <vt:lpstr>Bonus Optimisation Model</vt:lpstr>
      <vt:lpstr>Bonus Optimisation Model</vt:lpstr>
      <vt:lpstr>Bonus Optimisation Solution</vt:lpstr>
      <vt:lpstr>Bonus Optimisation Model Output</vt:lpstr>
      <vt:lpstr>Improvement options</vt:lpstr>
      <vt:lpstr>Improvement options: Probability to be offered</vt:lpstr>
      <vt:lpstr>Improvement options: Budget Constraints</vt:lpstr>
      <vt:lpstr>Improvement options: Offer Fatigue</vt:lpstr>
      <vt:lpstr>Additional ideas</vt:lpstr>
      <vt:lpstr>Readiness to go live</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Klair Clarke</dc:creator>
  <cp:lastModifiedBy>Thatiparthi Sudhakar</cp:lastModifiedBy>
  <cp:revision>3</cp:revision>
  <dcterms:created xsi:type="dcterms:W3CDTF">2020-10-28T12:37:17Z</dcterms:created>
  <dcterms:modified xsi:type="dcterms:W3CDTF">2022-08-03T12:32:55Z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0x0101002AF1332C96F74C4AB3B41CB8895F5B00</vt:lpwstr>
  </property>
</Properties>
</file>