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4"/>
  </p:notesMasterIdLst>
  <p:handoutMasterIdLst>
    <p:handoutMasterId r:id="rId35"/>
  </p:handoutMasterIdLst>
  <p:sldIdLst>
    <p:sldId id="391" r:id="rId5"/>
    <p:sldId id="937" r:id="rId6"/>
    <p:sldId id="938" r:id="rId7"/>
    <p:sldId id="939" r:id="rId8"/>
    <p:sldId id="941" r:id="rId9"/>
    <p:sldId id="951" r:id="rId10"/>
    <p:sldId id="393" r:id="rId11"/>
    <p:sldId id="366" r:id="rId12"/>
    <p:sldId id="367" r:id="rId13"/>
    <p:sldId id="368" r:id="rId14"/>
    <p:sldId id="369" r:id="rId15"/>
    <p:sldId id="370" r:id="rId16"/>
    <p:sldId id="944" r:id="rId17"/>
    <p:sldId id="376" r:id="rId18"/>
    <p:sldId id="379" r:id="rId19"/>
    <p:sldId id="399" r:id="rId20"/>
    <p:sldId id="945" r:id="rId21"/>
    <p:sldId id="398" r:id="rId22"/>
    <p:sldId id="381" r:id="rId23"/>
    <p:sldId id="384" r:id="rId24"/>
    <p:sldId id="383" r:id="rId25"/>
    <p:sldId id="385" r:id="rId26"/>
    <p:sldId id="386" r:id="rId27"/>
    <p:sldId id="400" r:id="rId28"/>
    <p:sldId id="401" r:id="rId29"/>
    <p:sldId id="946" r:id="rId30"/>
    <p:sldId id="947" r:id="rId31"/>
    <p:sldId id="950" r:id="rId32"/>
    <p:sldId id="37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ry Fitter" initials="GF" lastIdx="7" clrIdx="0">
    <p:extLst>
      <p:ext uri="{19B8F6BF-5375-455C-9EA6-DF929625EA0E}">
        <p15:presenceInfo xmlns:p15="http://schemas.microsoft.com/office/powerpoint/2012/main" userId="S::Gary.Fitter@gvcgroup.com::cf366732-6c6c-4cc8-9280-ee5f16662c25" providerId="AD"/>
      </p:ext>
    </p:extLst>
  </p:cmAuthor>
  <p:cmAuthor id="2" name="Klair Clarke" initials="KC" lastIdx="1" clrIdx="1">
    <p:extLst>
      <p:ext uri="{19B8F6BF-5375-455C-9EA6-DF929625EA0E}">
        <p15:presenceInfo xmlns:p15="http://schemas.microsoft.com/office/powerpoint/2012/main" userId="Klair Clarke" providerId="None"/>
      </p:ext>
    </p:extLst>
  </p:cmAuthor>
  <p:cmAuthor id="3" name="Nikhil Katakam" initials="NK" lastIdx="1" clrIdx="2">
    <p:extLst>
      <p:ext uri="{19B8F6BF-5375-455C-9EA6-DF929625EA0E}">
        <p15:presenceInfo xmlns:p15="http://schemas.microsoft.com/office/powerpoint/2012/main" userId="S::Nikhil.Katakam@ivycomptech.com::4a6ddf6f-2cf7-41dd-8479-814ba72c5f3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DFED"/>
    <a:srgbClr val="D5D3E7"/>
    <a:srgbClr val="CAC6E0"/>
    <a:srgbClr val="BDB8DA"/>
    <a:srgbClr val="AFA9D3"/>
    <a:srgbClr val="A39EC5"/>
    <a:srgbClr val="9792B6"/>
    <a:srgbClr val="8984A5"/>
    <a:srgbClr val="787492"/>
    <a:srgbClr val="4326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43A8CE-034E-4329-BB04-0717BE88A510}" v="324" dt="2021-12-27T06:34:47.2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04" autoAdjust="0"/>
    <p:restoredTop sz="94960" autoAdjust="0"/>
  </p:normalViewPr>
  <p:slideViewPr>
    <p:cSldViewPr snapToGrid="0">
      <p:cViewPr varScale="1">
        <p:scale>
          <a:sx n="81" d="100"/>
          <a:sy n="81" d="100"/>
        </p:scale>
        <p:origin x="1008"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 Katakam" userId="4a6ddf6f-2cf7-41dd-8479-814ba72c5f36" providerId="ADAL" clId="{0043A8CE-034E-4329-BB04-0717BE88A510}"/>
    <pc:docChg chg="undo custSel addSld delSld modSld sldOrd">
      <pc:chgData name="Nikhil Katakam" userId="4a6ddf6f-2cf7-41dd-8479-814ba72c5f36" providerId="ADAL" clId="{0043A8CE-034E-4329-BB04-0717BE88A510}" dt="2021-12-27T06:37:29.005" v="1111" actId="20577"/>
      <pc:docMkLst>
        <pc:docMk/>
      </pc:docMkLst>
      <pc:sldChg chg="modSp del mod">
        <pc:chgData name="Nikhil Katakam" userId="4a6ddf6f-2cf7-41dd-8479-814ba72c5f36" providerId="ADAL" clId="{0043A8CE-034E-4329-BB04-0717BE88A510}" dt="2021-12-25T21:30:05.845" v="712" actId="47"/>
        <pc:sldMkLst>
          <pc:docMk/>
          <pc:sldMk cId="3504351587" sldId="284"/>
        </pc:sldMkLst>
        <pc:picChg chg="mod">
          <ac:chgData name="Nikhil Katakam" userId="4a6ddf6f-2cf7-41dd-8479-814ba72c5f36" providerId="ADAL" clId="{0043A8CE-034E-4329-BB04-0717BE88A510}" dt="2021-12-25T21:27:28.482" v="683" actId="1076"/>
          <ac:picMkLst>
            <pc:docMk/>
            <pc:sldMk cId="3504351587" sldId="284"/>
            <ac:picMk id="2" creationId="{5163B8CE-72D0-4F26-A32D-0E74657F6991}"/>
          </ac:picMkLst>
        </pc:picChg>
      </pc:sldChg>
      <pc:sldChg chg="addSp delSp modSp mod">
        <pc:chgData name="Nikhil Katakam" userId="4a6ddf6f-2cf7-41dd-8479-814ba72c5f36" providerId="ADAL" clId="{0043A8CE-034E-4329-BB04-0717BE88A510}" dt="2021-12-27T06:15:44.590" v="930"/>
        <pc:sldMkLst>
          <pc:docMk/>
          <pc:sldMk cId="463275318" sldId="366"/>
        </pc:sldMkLst>
        <pc:spChg chg="mod">
          <ac:chgData name="Nikhil Katakam" userId="4a6ddf6f-2cf7-41dd-8479-814ba72c5f36" providerId="ADAL" clId="{0043A8CE-034E-4329-BB04-0717BE88A510}" dt="2021-12-25T20:46:59.687" v="414" actId="948"/>
          <ac:spMkLst>
            <pc:docMk/>
            <pc:sldMk cId="463275318" sldId="366"/>
            <ac:spMk id="28" creationId="{053725E0-C2CD-4745-BE14-ABDF578C4038}"/>
          </ac:spMkLst>
        </pc:spChg>
        <pc:spChg chg="mod">
          <ac:chgData name="Nikhil Katakam" userId="4a6ddf6f-2cf7-41dd-8479-814ba72c5f36" providerId="ADAL" clId="{0043A8CE-034E-4329-BB04-0717BE88A510}" dt="2021-12-25T20:51:07.809" v="468" actId="14100"/>
          <ac:spMkLst>
            <pc:docMk/>
            <pc:sldMk cId="463275318" sldId="366"/>
            <ac:spMk id="33" creationId="{A16CA1FA-D193-440F-9F01-5BEA3A3A64D9}"/>
          </ac:spMkLst>
        </pc:spChg>
        <pc:spChg chg="mod">
          <ac:chgData name="Nikhil Katakam" userId="4a6ddf6f-2cf7-41dd-8479-814ba72c5f36" providerId="ADAL" clId="{0043A8CE-034E-4329-BB04-0717BE88A510}" dt="2021-12-25T20:51:44.013" v="471" actId="33524"/>
          <ac:spMkLst>
            <pc:docMk/>
            <pc:sldMk cId="463275318" sldId="366"/>
            <ac:spMk id="45" creationId="{D995FE0D-C272-4C24-B9FC-10365C8B5C87}"/>
          </ac:spMkLst>
        </pc:spChg>
        <pc:picChg chg="del mod modCrop">
          <ac:chgData name="Nikhil Katakam" userId="4a6ddf6f-2cf7-41dd-8479-814ba72c5f36" providerId="ADAL" clId="{0043A8CE-034E-4329-BB04-0717BE88A510}" dt="2021-12-25T20:47:52.668" v="426" actId="21"/>
          <ac:picMkLst>
            <pc:docMk/>
            <pc:sldMk cId="463275318" sldId="366"/>
            <ac:picMk id="5" creationId="{04F21C2C-220D-476B-B832-708A9D426FB4}"/>
          </ac:picMkLst>
        </pc:picChg>
        <pc:picChg chg="del">
          <ac:chgData name="Nikhil Katakam" userId="4a6ddf6f-2cf7-41dd-8479-814ba72c5f36" providerId="ADAL" clId="{0043A8CE-034E-4329-BB04-0717BE88A510}" dt="2021-12-27T06:15:28.737" v="927" actId="478"/>
          <ac:picMkLst>
            <pc:docMk/>
            <pc:sldMk cId="463275318" sldId="366"/>
            <ac:picMk id="19" creationId="{A0E718D8-47DC-4D2B-A3D2-7F50104984F6}"/>
          </ac:picMkLst>
        </pc:picChg>
        <pc:picChg chg="del">
          <ac:chgData name="Nikhil Katakam" userId="4a6ddf6f-2cf7-41dd-8479-814ba72c5f36" providerId="ADAL" clId="{0043A8CE-034E-4329-BB04-0717BE88A510}" dt="2021-12-27T06:15:28.737" v="927" actId="478"/>
          <ac:picMkLst>
            <pc:docMk/>
            <pc:sldMk cId="463275318" sldId="366"/>
            <ac:picMk id="20" creationId="{48C7B152-2D49-474E-AE8C-89A33C1A4D92}"/>
          </ac:picMkLst>
        </pc:picChg>
        <pc:picChg chg="add del mod">
          <ac:chgData name="Nikhil Katakam" userId="4a6ddf6f-2cf7-41dd-8479-814ba72c5f36" providerId="ADAL" clId="{0043A8CE-034E-4329-BB04-0717BE88A510}" dt="2021-12-25T20:47:54.001" v="427" actId="478"/>
          <ac:picMkLst>
            <pc:docMk/>
            <pc:sldMk cId="463275318" sldId="366"/>
            <ac:picMk id="22" creationId="{9B798C03-836C-46FE-A7EA-E4367CB3D3E6}"/>
          </ac:picMkLst>
        </pc:picChg>
        <pc:picChg chg="add mod">
          <ac:chgData name="Nikhil Katakam" userId="4a6ddf6f-2cf7-41dd-8479-814ba72c5f36" providerId="ADAL" clId="{0043A8CE-034E-4329-BB04-0717BE88A510}" dt="2021-12-25T20:47:54.694" v="428"/>
          <ac:picMkLst>
            <pc:docMk/>
            <pc:sldMk cId="463275318" sldId="366"/>
            <ac:picMk id="23" creationId="{865A9593-1103-426C-BD1A-005D44EBD076}"/>
          </ac:picMkLst>
        </pc:picChg>
        <pc:picChg chg="add mod">
          <ac:chgData name="Nikhil Katakam" userId="4a6ddf6f-2cf7-41dd-8479-814ba72c5f36" providerId="ADAL" clId="{0043A8CE-034E-4329-BB04-0717BE88A510}" dt="2021-12-27T06:15:44.590" v="930"/>
          <ac:picMkLst>
            <pc:docMk/>
            <pc:sldMk cId="463275318" sldId="366"/>
            <ac:picMk id="24" creationId="{32D3B6BE-232F-4696-8745-2922AC0EE47F}"/>
          </ac:picMkLst>
        </pc:picChg>
        <pc:picChg chg="add mod">
          <ac:chgData name="Nikhil Katakam" userId="4a6ddf6f-2cf7-41dd-8479-814ba72c5f36" providerId="ADAL" clId="{0043A8CE-034E-4329-BB04-0717BE88A510}" dt="2021-12-27T06:15:37.807" v="929"/>
          <ac:picMkLst>
            <pc:docMk/>
            <pc:sldMk cId="463275318" sldId="366"/>
            <ac:picMk id="25" creationId="{0EDDAD6C-2029-4A02-8FEE-91A6275F3D6B}"/>
          </ac:picMkLst>
        </pc:picChg>
        <pc:picChg chg="del">
          <ac:chgData name="Nikhil Katakam" userId="4a6ddf6f-2cf7-41dd-8479-814ba72c5f36" providerId="ADAL" clId="{0043A8CE-034E-4329-BB04-0717BE88A510}" dt="2021-12-27T06:15:28.737" v="927" actId="478"/>
          <ac:picMkLst>
            <pc:docMk/>
            <pc:sldMk cId="463275318" sldId="366"/>
            <ac:picMk id="29" creationId="{FADB2701-DC67-4CD3-B5F4-97AEDCF764B9}"/>
          </ac:picMkLst>
        </pc:picChg>
        <pc:picChg chg="add mod">
          <ac:chgData name="Nikhil Katakam" userId="4a6ddf6f-2cf7-41dd-8479-814ba72c5f36" providerId="ADAL" clId="{0043A8CE-034E-4329-BB04-0717BE88A510}" dt="2021-12-27T06:15:29.522" v="928"/>
          <ac:picMkLst>
            <pc:docMk/>
            <pc:sldMk cId="463275318" sldId="366"/>
            <ac:picMk id="35" creationId="{C5166948-E697-452E-9952-C89AC6C12122}"/>
          </ac:picMkLst>
        </pc:picChg>
        <pc:cxnChg chg="del">
          <ac:chgData name="Nikhil Katakam" userId="4a6ddf6f-2cf7-41dd-8479-814ba72c5f36" providerId="ADAL" clId="{0043A8CE-034E-4329-BB04-0717BE88A510}" dt="2021-12-27T06:15:28.737" v="927" actId="478"/>
          <ac:cxnSpMkLst>
            <pc:docMk/>
            <pc:sldMk cId="463275318" sldId="366"/>
            <ac:cxnSpMk id="21" creationId="{EA089221-3794-42F2-A8AC-E9B908808994}"/>
          </ac:cxnSpMkLst>
        </pc:cxnChg>
        <pc:cxnChg chg="add mod">
          <ac:chgData name="Nikhil Katakam" userId="4a6ddf6f-2cf7-41dd-8479-814ba72c5f36" providerId="ADAL" clId="{0043A8CE-034E-4329-BB04-0717BE88A510}" dt="2021-12-27T06:15:29.522" v="928"/>
          <ac:cxnSpMkLst>
            <pc:docMk/>
            <pc:sldMk cId="463275318" sldId="366"/>
            <ac:cxnSpMk id="26" creationId="{1312679C-0D77-4090-AF4A-6FB2C072F6F1}"/>
          </ac:cxnSpMkLst>
        </pc:cxnChg>
        <pc:cxnChg chg="del">
          <ac:chgData name="Nikhil Katakam" userId="4a6ddf6f-2cf7-41dd-8479-814ba72c5f36" providerId="ADAL" clId="{0043A8CE-034E-4329-BB04-0717BE88A510}" dt="2021-12-27T06:15:28.737" v="927" actId="478"/>
          <ac:cxnSpMkLst>
            <pc:docMk/>
            <pc:sldMk cId="463275318" sldId="366"/>
            <ac:cxnSpMk id="27" creationId="{393B55AA-2BE9-4300-A4FE-5F2B623396ED}"/>
          </ac:cxnSpMkLst>
        </pc:cxnChg>
        <pc:cxnChg chg="add mod">
          <ac:chgData name="Nikhil Katakam" userId="4a6ddf6f-2cf7-41dd-8479-814ba72c5f36" providerId="ADAL" clId="{0043A8CE-034E-4329-BB04-0717BE88A510}" dt="2021-12-27T06:15:29.522" v="928"/>
          <ac:cxnSpMkLst>
            <pc:docMk/>
            <pc:sldMk cId="463275318" sldId="366"/>
            <ac:cxnSpMk id="34" creationId="{1D90A336-DF3A-4DF1-85CE-5F86F9461D6D}"/>
          </ac:cxnSpMkLst>
        </pc:cxnChg>
      </pc:sldChg>
      <pc:sldChg chg="addSp delSp modSp mod">
        <pc:chgData name="Nikhil Katakam" userId="4a6ddf6f-2cf7-41dd-8479-814ba72c5f36" providerId="ADAL" clId="{0043A8CE-034E-4329-BB04-0717BE88A510}" dt="2021-12-27T06:16:24.153" v="936"/>
        <pc:sldMkLst>
          <pc:docMk/>
          <pc:sldMk cId="2087850986" sldId="367"/>
        </pc:sldMkLst>
        <pc:spChg chg="add del mod">
          <ac:chgData name="Nikhil Katakam" userId="4a6ddf6f-2cf7-41dd-8479-814ba72c5f36" providerId="ADAL" clId="{0043A8CE-034E-4329-BB04-0717BE88A510}" dt="2021-12-25T21:03:44.951" v="576" actId="21"/>
          <ac:spMkLst>
            <pc:docMk/>
            <pc:sldMk cId="2087850986" sldId="367"/>
            <ac:spMk id="2" creationId="{5CE60ED8-648C-40EF-9DA1-2CC7CB8D0B77}"/>
          </ac:spMkLst>
        </pc:spChg>
        <pc:spChg chg="mod">
          <ac:chgData name="Nikhil Katakam" userId="4a6ddf6f-2cf7-41dd-8479-814ba72c5f36" providerId="ADAL" clId="{0043A8CE-034E-4329-BB04-0717BE88A510}" dt="2021-12-25T20:49:02.719" v="432" actId="20577"/>
          <ac:spMkLst>
            <pc:docMk/>
            <pc:sldMk cId="2087850986" sldId="367"/>
            <ac:spMk id="28" creationId="{053725E0-C2CD-4745-BE14-ABDF578C4038}"/>
          </ac:spMkLst>
        </pc:spChg>
        <pc:spChg chg="ord">
          <ac:chgData name="Nikhil Katakam" userId="4a6ddf6f-2cf7-41dd-8479-814ba72c5f36" providerId="ADAL" clId="{0043A8CE-034E-4329-BB04-0717BE88A510}" dt="2021-12-25T20:50:49.057" v="462" actId="167"/>
          <ac:spMkLst>
            <pc:docMk/>
            <pc:sldMk cId="2087850986" sldId="367"/>
            <ac:spMk id="33" creationId="{A16CA1FA-D193-440F-9F01-5BEA3A3A64D9}"/>
          </ac:spMkLst>
        </pc:spChg>
        <pc:spChg chg="mod">
          <ac:chgData name="Nikhil Katakam" userId="4a6ddf6f-2cf7-41dd-8479-814ba72c5f36" providerId="ADAL" clId="{0043A8CE-034E-4329-BB04-0717BE88A510}" dt="2021-12-25T20:48:34.075" v="429" actId="255"/>
          <ac:spMkLst>
            <pc:docMk/>
            <pc:sldMk cId="2087850986" sldId="367"/>
            <ac:spMk id="45" creationId="{D995FE0D-C272-4C24-B9FC-10365C8B5C87}"/>
          </ac:spMkLst>
        </pc:spChg>
        <pc:picChg chg="del mod">
          <ac:chgData name="Nikhil Katakam" userId="4a6ddf6f-2cf7-41dd-8479-814ba72c5f36" providerId="ADAL" clId="{0043A8CE-034E-4329-BB04-0717BE88A510}" dt="2021-12-25T20:49:27.799" v="439" actId="21"/>
          <ac:picMkLst>
            <pc:docMk/>
            <pc:sldMk cId="2087850986" sldId="367"/>
            <ac:picMk id="5" creationId="{F83841E6-A048-45EC-A405-2FB815016B6A}"/>
          </ac:picMkLst>
        </pc:picChg>
        <pc:picChg chg="del mod">
          <ac:chgData name="Nikhil Katakam" userId="4a6ddf6f-2cf7-41dd-8479-814ba72c5f36" providerId="ADAL" clId="{0043A8CE-034E-4329-BB04-0717BE88A510}" dt="2021-12-27T06:15:55.202" v="933" actId="478"/>
          <ac:picMkLst>
            <pc:docMk/>
            <pc:sldMk cId="2087850986" sldId="367"/>
            <ac:picMk id="19" creationId="{808C319A-AFAD-4098-8FD7-1D64F8F122A9}"/>
          </ac:picMkLst>
        </pc:picChg>
        <pc:picChg chg="del">
          <ac:chgData name="Nikhil Katakam" userId="4a6ddf6f-2cf7-41dd-8479-814ba72c5f36" providerId="ADAL" clId="{0043A8CE-034E-4329-BB04-0717BE88A510}" dt="2021-12-27T06:15:55.202" v="933" actId="478"/>
          <ac:picMkLst>
            <pc:docMk/>
            <pc:sldMk cId="2087850986" sldId="367"/>
            <ac:picMk id="20" creationId="{44A0AEAA-3B4A-40A0-9EE0-240D105379B5}"/>
          </ac:picMkLst>
        </pc:picChg>
        <pc:picChg chg="add del mod">
          <ac:chgData name="Nikhil Katakam" userId="4a6ddf6f-2cf7-41dd-8479-814ba72c5f36" providerId="ADAL" clId="{0043A8CE-034E-4329-BB04-0717BE88A510}" dt="2021-12-25T20:49:29.433" v="440" actId="478"/>
          <ac:picMkLst>
            <pc:docMk/>
            <pc:sldMk cId="2087850986" sldId="367"/>
            <ac:picMk id="22" creationId="{2F379C46-A2B2-448F-9D97-672BE7A73E31}"/>
          </ac:picMkLst>
        </pc:picChg>
        <pc:picChg chg="add del mod modCrop">
          <ac:chgData name="Nikhil Katakam" userId="4a6ddf6f-2cf7-41dd-8479-814ba72c5f36" providerId="ADAL" clId="{0043A8CE-034E-4329-BB04-0717BE88A510}" dt="2021-12-25T20:50:52.905" v="467" actId="732"/>
          <ac:picMkLst>
            <pc:docMk/>
            <pc:sldMk cId="2087850986" sldId="367"/>
            <ac:picMk id="23" creationId="{C905F393-A869-4026-A15C-51E0A1F53178}"/>
          </ac:picMkLst>
        </pc:picChg>
        <pc:picChg chg="add del mod ord">
          <ac:chgData name="Nikhil Katakam" userId="4a6ddf6f-2cf7-41dd-8479-814ba72c5f36" providerId="ADAL" clId="{0043A8CE-034E-4329-BB04-0717BE88A510}" dt="2021-12-25T20:50:50.693" v="464"/>
          <ac:picMkLst>
            <pc:docMk/>
            <pc:sldMk cId="2087850986" sldId="367"/>
            <ac:picMk id="24" creationId="{C1C65D1E-0910-4354-9A87-D816B34CDACB}"/>
          </ac:picMkLst>
        </pc:picChg>
        <pc:picChg chg="add del mod">
          <ac:chgData name="Nikhil Katakam" userId="4a6ddf6f-2cf7-41dd-8479-814ba72c5f36" providerId="ADAL" clId="{0043A8CE-034E-4329-BB04-0717BE88A510}" dt="2021-12-25T20:50:42.088" v="455"/>
          <ac:picMkLst>
            <pc:docMk/>
            <pc:sldMk cId="2087850986" sldId="367"/>
            <ac:picMk id="25" creationId="{65AB1EF9-7EBD-4A2F-9AFB-D70D003BBC11}"/>
          </ac:picMkLst>
        </pc:picChg>
        <pc:picChg chg="add mod">
          <ac:chgData name="Nikhil Katakam" userId="4a6ddf6f-2cf7-41dd-8479-814ba72c5f36" providerId="ADAL" clId="{0043A8CE-034E-4329-BB04-0717BE88A510}" dt="2021-12-27T06:16:24.153" v="936"/>
          <ac:picMkLst>
            <pc:docMk/>
            <pc:sldMk cId="2087850986" sldId="367"/>
            <ac:picMk id="26" creationId="{56C46AE4-D5EA-4227-B121-C838B5F2EC51}"/>
          </ac:picMkLst>
        </pc:picChg>
        <pc:picChg chg="del">
          <ac:chgData name="Nikhil Katakam" userId="4a6ddf6f-2cf7-41dd-8479-814ba72c5f36" providerId="ADAL" clId="{0043A8CE-034E-4329-BB04-0717BE88A510}" dt="2021-12-27T06:15:55.202" v="933" actId="478"/>
          <ac:picMkLst>
            <pc:docMk/>
            <pc:sldMk cId="2087850986" sldId="367"/>
            <ac:picMk id="29" creationId="{A187BE83-7E3C-4729-880D-0801727ABA49}"/>
          </ac:picMkLst>
        </pc:picChg>
        <pc:picChg chg="add mod">
          <ac:chgData name="Nikhil Katakam" userId="4a6ddf6f-2cf7-41dd-8479-814ba72c5f36" providerId="ADAL" clId="{0043A8CE-034E-4329-BB04-0717BE88A510}" dt="2021-12-27T06:16:18.129" v="935"/>
          <ac:picMkLst>
            <pc:docMk/>
            <pc:sldMk cId="2087850986" sldId="367"/>
            <ac:picMk id="34" creationId="{08754912-E14A-4C88-B0C8-745B9B05D082}"/>
          </ac:picMkLst>
        </pc:picChg>
        <pc:picChg chg="add mod">
          <ac:chgData name="Nikhil Katakam" userId="4a6ddf6f-2cf7-41dd-8479-814ba72c5f36" providerId="ADAL" clId="{0043A8CE-034E-4329-BB04-0717BE88A510}" dt="2021-12-27T06:15:57.469" v="934"/>
          <ac:picMkLst>
            <pc:docMk/>
            <pc:sldMk cId="2087850986" sldId="367"/>
            <ac:picMk id="38" creationId="{7EF97739-ABBD-4B55-8088-9C1C7435E77E}"/>
          </ac:picMkLst>
        </pc:picChg>
        <pc:cxnChg chg="del">
          <ac:chgData name="Nikhil Katakam" userId="4a6ddf6f-2cf7-41dd-8479-814ba72c5f36" providerId="ADAL" clId="{0043A8CE-034E-4329-BB04-0717BE88A510}" dt="2021-12-27T06:15:55.202" v="933" actId="478"/>
          <ac:cxnSpMkLst>
            <pc:docMk/>
            <pc:sldMk cId="2087850986" sldId="367"/>
            <ac:cxnSpMk id="21" creationId="{62D7CF85-2D82-4DC2-98EE-6093AB13D779}"/>
          </ac:cxnSpMkLst>
        </pc:cxnChg>
        <pc:cxnChg chg="del">
          <ac:chgData name="Nikhil Katakam" userId="4a6ddf6f-2cf7-41dd-8479-814ba72c5f36" providerId="ADAL" clId="{0043A8CE-034E-4329-BB04-0717BE88A510}" dt="2021-12-27T06:15:55.202" v="933" actId="478"/>
          <ac:cxnSpMkLst>
            <pc:docMk/>
            <pc:sldMk cId="2087850986" sldId="367"/>
            <ac:cxnSpMk id="27" creationId="{233D4321-2B9B-422E-A5AA-D64286FC065A}"/>
          </ac:cxnSpMkLst>
        </pc:cxnChg>
        <pc:cxnChg chg="add mod">
          <ac:chgData name="Nikhil Katakam" userId="4a6ddf6f-2cf7-41dd-8479-814ba72c5f36" providerId="ADAL" clId="{0043A8CE-034E-4329-BB04-0717BE88A510}" dt="2021-12-27T06:15:57.469" v="934"/>
          <ac:cxnSpMkLst>
            <pc:docMk/>
            <pc:sldMk cId="2087850986" sldId="367"/>
            <ac:cxnSpMk id="35" creationId="{307D83D7-8A9B-42EB-B802-2B9F2AC37F7D}"/>
          </ac:cxnSpMkLst>
        </pc:cxnChg>
        <pc:cxnChg chg="add mod">
          <ac:chgData name="Nikhil Katakam" userId="4a6ddf6f-2cf7-41dd-8479-814ba72c5f36" providerId="ADAL" clId="{0043A8CE-034E-4329-BB04-0717BE88A510}" dt="2021-12-27T06:15:57.469" v="934"/>
          <ac:cxnSpMkLst>
            <pc:docMk/>
            <pc:sldMk cId="2087850986" sldId="367"/>
            <ac:cxnSpMk id="36" creationId="{BA4B30D0-92C0-4A4E-8AC1-5842D2FD4C3D}"/>
          </ac:cxnSpMkLst>
        </pc:cxnChg>
      </pc:sldChg>
      <pc:sldChg chg="addSp delSp modSp mod">
        <pc:chgData name="Nikhil Katakam" userId="4a6ddf6f-2cf7-41dd-8479-814ba72c5f36" providerId="ADAL" clId="{0043A8CE-034E-4329-BB04-0717BE88A510}" dt="2021-12-27T06:16:45.442" v="940"/>
        <pc:sldMkLst>
          <pc:docMk/>
          <pc:sldMk cId="3390220525" sldId="368"/>
        </pc:sldMkLst>
        <pc:picChg chg="del">
          <ac:chgData name="Nikhil Katakam" userId="4a6ddf6f-2cf7-41dd-8479-814ba72c5f36" providerId="ADAL" clId="{0043A8CE-034E-4329-BB04-0717BE88A510}" dt="2021-12-27T06:16:30.844" v="937" actId="478"/>
          <ac:picMkLst>
            <pc:docMk/>
            <pc:sldMk cId="3390220525" sldId="368"/>
            <ac:picMk id="19" creationId="{8F713F92-1B23-4736-8436-EB5FAAA8AD2B}"/>
          </ac:picMkLst>
        </pc:picChg>
        <pc:picChg chg="del">
          <ac:chgData name="Nikhil Katakam" userId="4a6ddf6f-2cf7-41dd-8479-814ba72c5f36" providerId="ADAL" clId="{0043A8CE-034E-4329-BB04-0717BE88A510}" dt="2021-12-27T06:16:30.844" v="937" actId="478"/>
          <ac:picMkLst>
            <pc:docMk/>
            <pc:sldMk cId="3390220525" sldId="368"/>
            <ac:picMk id="20" creationId="{1F5E93D8-8F39-4815-9565-693468C0DAEB}"/>
          </ac:picMkLst>
        </pc:picChg>
        <pc:picChg chg="add mod">
          <ac:chgData name="Nikhil Katakam" userId="4a6ddf6f-2cf7-41dd-8479-814ba72c5f36" providerId="ADAL" clId="{0043A8CE-034E-4329-BB04-0717BE88A510}" dt="2021-12-27T06:16:45.442" v="940"/>
          <ac:picMkLst>
            <pc:docMk/>
            <pc:sldMk cId="3390220525" sldId="368"/>
            <ac:picMk id="22" creationId="{7BE17479-034C-4EEC-BD16-B47CB07AD59B}"/>
          </ac:picMkLst>
        </pc:picChg>
        <pc:picChg chg="add mod">
          <ac:chgData name="Nikhil Katakam" userId="4a6ddf6f-2cf7-41dd-8479-814ba72c5f36" providerId="ADAL" clId="{0043A8CE-034E-4329-BB04-0717BE88A510}" dt="2021-12-27T06:16:38.447" v="939"/>
          <ac:picMkLst>
            <pc:docMk/>
            <pc:sldMk cId="3390220525" sldId="368"/>
            <ac:picMk id="23" creationId="{75AEFBBD-56FC-43DD-8644-B2670F8F1A50}"/>
          </ac:picMkLst>
        </pc:picChg>
        <pc:picChg chg="add mod">
          <ac:chgData name="Nikhil Katakam" userId="4a6ddf6f-2cf7-41dd-8479-814ba72c5f36" providerId="ADAL" clId="{0043A8CE-034E-4329-BB04-0717BE88A510}" dt="2021-12-27T06:16:31.566" v="938"/>
          <ac:picMkLst>
            <pc:docMk/>
            <pc:sldMk cId="3390220525" sldId="368"/>
            <ac:picMk id="26" creationId="{DBB4ADAB-A3E8-46EE-B058-FADAB99FC4EF}"/>
          </ac:picMkLst>
        </pc:picChg>
        <pc:picChg chg="del">
          <ac:chgData name="Nikhil Katakam" userId="4a6ddf6f-2cf7-41dd-8479-814ba72c5f36" providerId="ADAL" clId="{0043A8CE-034E-4329-BB04-0717BE88A510}" dt="2021-12-27T06:16:30.844" v="937" actId="478"/>
          <ac:picMkLst>
            <pc:docMk/>
            <pc:sldMk cId="3390220525" sldId="368"/>
            <ac:picMk id="29" creationId="{713FDD93-A1D3-430E-AB6E-F77E56ABA521}"/>
          </ac:picMkLst>
        </pc:picChg>
        <pc:cxnChg chg="del">
          <ac:chgData name="Nikhil Katakam" userId="4a6ddf6f-2cf7-41dd-8479-814ba72c5f36" providerId="ADAL" clId="{0043A8CE-034E-4329-BB04-0717BE88A510}" dt="2021-12-27T06:16:30.844" v="937" actId="478"/>
          <ac:cxnSpMkLst>
            <pc:docMk/>
            <pc:sldMk cId="3390220525" sldId="368"/>
            <ac:cxnSpMk id="21" creationId="{DC424A26-E493-4529-B5C0-F63250B9500F}"/>
          </ac:cxnSpMkLst>
        </pc:cxnChg>
        <pc:cxnChg chg="add mod">
          <ac:chgData name="Nikhil Katakam" userId="4a6ddf6f-2cf7-41dd-8479-814ba72c5f36" providerId="ADAL" clId="{0043A8CE-034E-4329-BB04-0717BE88A510}" dt="2021-12-27T06:16:31.566" v="938"/>
          <ac:cxnSpMkLst>
            <pc:docMk/>
            <pc:sldMk cId="3390220525" sldId="368"/>
            <ac:cxnSpMk id="24" creationId="{5E5C2A1C-32FD-47B8-A716-300AC20A5E70}"/>
          </ac:cxnSpMkLst>
        </pc:cxnChg>
        <pc:cxnChg chg="add mod">
          <ac:chgData name="Nikhil Katakam" userId="4a6ddf6f-2cf7-41dd-8479-814ba72c5f36" providerId="ADAL" clId="{0043A8CE-034E-4329-BB04-0717BE88A510}" dt="2021-12-27T06:16:31.566" v="938"/>
          <ac:cxnSpMkLst>
            <pc:docMk/>
            <pc:sldMk cId="3390220525" sldId="368"/>
            <ac:cxnSpMk id="25" creationId="{8B1727E1-510F-48D7-A8E8-FE7A8319AB54}"/>
          </ac:cxnSpMkLst>
        </pc:cxnChg>
        <pc:cxnChg chg="del">
          <ac:chgData name="Nikhil Katakam" userId="4a6ddf6f-2cf7-41dd-8479-814ba72c5f36" providerId="ADAL" clId="{0043A8CE-034E-4329-BB04-0717BE88A510}" dt="2021-12-27T06:16:30.844" v="937" actId="478"/>
          <ac:cxnSpMkLst>
            <pc:docMk/>
            <pc:sldMk cId="3390220525" sldId="368"/>
            <ac:cxnSpMk id="27" creationId="{CAE733CE-DAED-41C3-AA24-07F337EAC172}"/>
          </ac:cxnSpMkLst>
        </pc:cxnChg>
      </pc:sldChg>
      <pc:sldChg chg="addSp delSp modSp mod">
        <pc:chgData name="Nikhil Katakam" userId="4a6ddf6f-2cf7-41dd-8479-814ba72c5f36" providerId="ADAL" clId="{0043A8CE-034E-4329-BB04-0717BE88A510}" dt="2021-12-27T06:17:07.893" v="944"/>
        <pc:sldMkLst>
          <pc:docMk/>
          <pc:sldMk cId="164507838" sldId="369"/>
        </pc:sldMkLst>
        <pc:spChg chg="add mod">
          <ac:chgData name="Nikhil Katakam" userId="4a6ddf6f-2cf7-41dd-8479-814ba72c5f36" providerId="ADAL" clId="{0043A8CE-034E-4329-BB04-0717BE88A510}" dt="2021-12-25T20:54:50.195" v="486" actId="20577"/>
          <ac:spMkLst>
            <pc:docMk/>
            <pc:sldMk cId="164507838" sldId="369"/>
            <ac:spMk id="23" creationId="{AE21D751-8DDC-4094-8F59-ABB63F11E099}"/>
          </ac:spMkLst>
        </pc:spChg>
        <pc:spChg chg="del mod">
          <ac:chgData name="Nikhil Katakam" userId="4a6ddf6f-2cf7-41dd-8479-814ba72c5f36" providerId="ADAL" clId="{0043A8CE-034E-4329-BB04-0717BE88A510}" dt="2021-12-25T20:54:35.756" v="483" actId="478"/>
          <ac:spMkLst>
            <pc:docMk/>
            <pc:sldMk cId="164507838" sldId="369"/>
            <ac:spMk id="45" creationId="{D995FE0D-C272-4C24-B9FC-10365C8B5C87}"/>
          </ac:spMkLst>
        </pc:spChg>
        <pc:picChg chg="del">
          <ac:chgData name="Nikhil Katakam" userId="4a6ddf6f-2cf7-41dd-8479-814ba72c5f36" providerId="ADAL" clId="{0043A8CE-034E-4329-BB04-0717BE88A510}" dt="2021-12-27T06:16:52.314" v="941" actId="478"/>
          <ac:picMkLst>
            <pc:docMk/>
            <pc:sldMk cId="164507838" sldId="369"/>
            <ac:picMk id="19" creationId="{EF8BD989-2596-467B-9828-C91E5630B9BF}"/>
          </ac:picMkLst>
        </pc:picChg>
        <pc:picChg chg="del">
          <ac:chgData name="Nikhil Katakam" userId="4a6ddf6f-2cf7-41dd-8479-814ba72c5f36" providerId="ADAL" clId="{0043A8CE-034E-4329-BB04-0717BE88A510}" dt="2021-12-27T06:16:52.314" v="941" actId="478"/>
          <ac:picMkLst>
            <pc:docMk/>
            <pc:sldMk cId="164507838" sldId="369"/>
            <ac:picMk id="20" creationId="{AD826295-7EEE-47EF-A5DA-51457A8FF5ED}"/>
          </ac:picMkLst>
        </pc:picChg>
        <pc:picChg chg="add mod">
          <ac:chgData name="Nikhil Katakam" userId="4a6ddf6f-2cf7-41dd-8479-814ba72c5f36" providerId="ADAL" clId="{0043A8CE-034E-4329-BB04-0717BE88A510}" dt="2021-12-27T06:17:07.893" v="944"/>
          <ac:picMkLst>
            <pc:docMk/>
            <pc:sldMk cId="164507838" sldId="369"/>
            <ac:picMk id="24" creationId="{808F1DF5-A7CD-46CF-A62D-ADCF142827FE}"/>
          </ac:picMkLst>
        </pc:picChg>
        <pc:picChg chg="add mod">
          <ac:chgData name="Nikhil Katakam" userId="4a6ddf6f-2cf7-41dd-8479-814ba72c5f36" providerId="ADAL" clId="{0043A8CE-034E-4329-BB04-0717BE88A510}" dt="2021-12-27T06:17:02.373" v="943"/>
          <ac:picMkLst>
            <pc:docMk/>
            <pc:sldMk cId="164507838" sldId="369"/>
            <ac:picMk id="25" creationId="{64753429-13E0-49CB-9EB2-8ABAF1CB86C6}"/>
          </ac:picMkLst>
        </pc:picChg>
        <pc:picChg chg="del">
          <ac:chgData name="Nikhil Katakam" userId="4a6ddf6f-2cf7-41dd-8479-814ba72c5f36" providerId="ADAL" clId="{0043A8CE-034E-4329-BB04-0717BE88A510}" dt="2021-12-27T06:16:52.314" v="941" actId="478"/>
          <ac:picMkLst>
            <pc:docMk/>
            <pc:sldMk cId="164507838" sldId="369"/>
            <ac:picMk id="28" creationId="{9C52CA55-D06C-485D-8596-3CE05171FA26}"/>
          </ac:picMkLst>
        </pc:picChg>
        <pc:picChg chg="add mod">
          <ac:chgData name="Nikhil Katakam" userId="4a6ddf6f-2cf7-41dd-8479-814ba72c5f36" providerId="ADAL" clId="{0043A8CE-034E-4329-BB04-0717BE88A510}" dt="2021-12-27T06:16:53.051" v="942"/>
          <ac:picMkLst>
            <pc:docMk/>
            <pc:sldMk cId="164507838" sldId="369"/>
            <ac:picMk id="29" creationId="{E1117CCA-885E-455A-B75E-F34A7F80C7B1}"/>
          </ac:picMkLst>
        </pc:picChg>
        <pc:cxnChg chg="del">
          <ac:chgData name="Nikhil Katakam" userId="4a6ddf6f-2cf7-41dd-8479-814ba72c5f36" providerId="ADAL" clId="{0043A8CE-034E-4329-BB04-0717BE88A510}" dt="2021-12-27T06:16:52.314" v="941" actId="478"/>
          <ac:cxnSpMkLst>
            <pc:docMk/>
            <pc:sldMk cId="164507838" sldId="369"/>
            <ac:cxnSpMk id="21" creationId="{C5B6B6CF-2EA5-4A6A-A3AD-0B6B7AA77822}"/>
          </ac:cxnSpMkLst>
        </pc:cxnChg>
        <pc:cxnChg chg="del">
          <ac:chgData name="Nikhil Katakam" userId="4a6ddf6f-2cf7-41dd-8479-814ba72c5f36" providerId="ADAL" clId="{0043A8CE-034E-4329-BB04-0717BE88A510}" dt="2021-12-27T06:16:52.314" v="941" actId="478"/>
          <ac:cxnSpMkLst>
            <pc:docMk/>
            <pc:sldMk cId="164507838" sldId="369"/>
            <ac:cxnSpMk id="22" creationId="{A5F1A73E-F797-4302-B4A3-24A9FFF00BE9}"/>
          </ac:cxnSpMkLst>
        </pc:cxnChg>
        <pc:cxnChg chg="add mod">
          <ac:chgData name="Nikhil Katakam" userId="4a6ddf6f-2cf7-41dd-8479-814ba72c5f36" providerId="ADAL" clId="{0043A8CE-034E-4329-BB04-0717BE88A510}" dt="2021-12-27T06:16:53.051" v="942"/>
          <ac:cxnSpMkLst>
            <pc:docMk/>
            <pc:sldMk cId="164507838" sldId="369"/>
            <ac:cxnSpMk id="26" creationId="{BF5C703F-AF6F-4FF3-AE0E-A735639C3EB0}"/>
          </ac:cxnSpMkLst>
        </pc:cxnChg>
        <pc:cxnChg chg="add mod">
          <ac:chgData name="Nikhil Katakam" userId="4a6ddf6f-2cf7-41dd-8479-814ba72c5f36" providerId="ADAL" clId="{0043A8CE-034E-4329-BB04-0717BE88A510}" dt="2021-12-27T06:16:53.051" v="942"/>
          <ac:cxnSpMkLst>
            <pc:docMk/>
            <pc:sldMk cId="164507838" sldId="369"/>
            <ac:cxnSpMk id="27" creationId="{DAF685C6-A99C-407A-84F3-1ED39F283AB5}"/>
          </ac:cxnSpMkLst>
        </pc:cxnChg>
      </pc:sldChg>
      <pc:sldChg chg="addSp delSp modSp mod">
        <pc:chgData name="Nikhil Katakam" userId="4a6ddf6f-2cf7-41dd-8479-814ba72c5f36" providerId="ADAL" clId="{0043A8CE-034E-4329-BB04-0717BE88A510}" dt="2021-12-27T06:17:32.605" v="948"/>
        <pc:sldMkLst>
          <pc:docMk/>
          <pc:sldMk cId="1268396231" sldId="370"/>
        </pc:sldMkLst>
        <pc:spChg chg="add mod">
          <ac:chgData name="Nikhil Katakam" userId="4a6ddf6f-2cf7-41dd-8479-814ba72c5f36" providerId="ADAL" clId="{0043A8CE-034E-4329-BB04-0717BE88A510}" dt="2021-12-25T21:03:04.291" v="565" actId="14100"/>
          <ac:spMkLst>
            <pc:docMk/>
            <pc:sldMk cId="1268396231" sldId="370"/>
            <ac:spMk id="22" creationId="{C0B39B75-4D35-4321-A720-CFF74FADDB3D}"/>
          </ac:spMkLst>
        </pc:spChg>
        <pc:spChg chg="add mod">
          <ac:chgData name="Nikhil Katakam" userId="4a6ddf6f-2cf7-41dd-8479-814ba72c5f36" providerId="ADAL" clId="{0043A8CE-034E-4329-BB04-0717BE88A510}" dt="2021-12-25T21:00:26.869" v="537" actId="948"/>
          <ac:spMkLst>
            <pc:docMk/>
            <pc:sldMk cId="1268396231" sldId="370"/>
            <ac:spMk id="23" creationId="{AADD7152-677D-4094-9F21-5E45FE6A755F}"/>
          </ac:spMkLst>
        </pc:spChg>
        <pc:spChg chg="add mod ord">
          <ac:chgData name="Nikhil Katakam" userId="4a6ddf6f-2cf7-41dd-8479-814ba72c5f36" providerId="ADAL" clId="{0043A8CE-034E-4329-BB04-0717BE88A510}" dt="2021-12-25T21:04:12.453" v="584" actId="14100"/>
          <ac:spMkLst>
            <pc:docMk/>
            <pc:sldMk cId="1268396231" sldId="370"/>
            <ac:spMk id="24" creationId="{FAF8DFEF-1B7A-453F-A6CD-ABA6E5BB580B}"/>
          </ac:spMkLst>
        </pc:spChg>
        <pc:spChg chg="del mod">
          <ac:chgData name="Nikhil Katakam" userId="4a6ddf6f-2cf7-41dd-8479-814ba72c5f36" providerId="ADAL" clId="{0043A8CE-034E-4329-BB04-0717BE88A510}" dt="2021-12-25T21:03:18.815" v="568" actId="478"/>
          <ac:spMkLst>
            <pc:docMk/>
            <pc:sldMk cId="1268396231" sldId="370"/>
            <ac:spMk id="28" creationId="{053725E0-C2CD-4745-BE14-ABDF578C4038}"/>
          </ac:spMkLst>
        </pc:spChg>
        <pc:spChg chg="ord">
          <ac:chgData name="Nikhil Katakam" userId="4a6ddf6f-2cf7-41dd-8479-814ba72c5f36" providerId="ADAL" clId="{0043A8CE-034E-4329-BB04-0717BE88A510}" dt="2021-12-25T21:04:00.783" v="580" actId="167"/>
          <ac:spMkLst>
            <pc:docMk/>
            <pc:sldMk cId="1268396231" sldId="370"/>
            <ac:spMk id="33" creationId="{A16CA1FA-D193-440F-9F01-5BEA3A3A64D9}"/>
          </ac:spMkLst>
        </pc:spChg>
        <pc:spChg chg="del mod">
          <ac:chgData name="Nikhil Katakam" userId="4a6ddf6f-2cf7-41dd-8479-814ba72c5f36" providerId="ADAL" clId="{0043A8CE-034E-4329-BB04-0717BE88A510}" dt="2021-12-25T20:56:36.648" v="494" actId="478"/>
          <ac:spMkLst>
            <pc:docMk/>
            <pc:sldMk cId="1268396231" sldId="370"/>
            <ac:spMk id="45" creationId="{D995FE0D-C272-4C24-B9FC-10365C8B5C87}"/>
          </ac:spMkLst>
        </pc:spChg>
        <pc:picChg chg="mod">
          <ac:chgData name="Nikhil Katakam" userId="4a6ddf6f-2cf7-41dd-8479-814ba72c5f36" providerId="ADAL" clId="{0043A8CE-034E-4329-BB04-0717BE88A510}" dt="2021-12-25T21:04:19.635" v="587" actId="14100"/>
          <ac:picMkLst>
            <pc:docMk/>
            <pc:sldMk cId="1268396231" sldId="370"/>
            <ac:picMk id="2" creationId="{5AF0F37E-7E5D-491A-9737-08A126350661}"/>
          </ac:picMkLst>
        </pc:picChg>
        <pc:picChg chg="del">
          <ac:chgData name="Nikhil Katakam" userId="4a6ddf6f-2cf7-41dd-8479-814ba72c5f36" providerId="ADAL" clId="{0043A8CE-034E-4329-BB04-0717BE88A510}" dt="2021-12-27T06:17:13.863" v="945" actId="478"/>
          <ac:picMkLst>
            <pc:docMk/>
            <pc:sldMk cId="1268396231" sldId="370"/>
            <ac:picMk id="19" creationId="{9E9EA2C0-1C79-4218-BFCF-39742E43E509}"/>
          </ac:picMkLst>
        </pc:picChg>
        <pc:picChg chg="del">
          <ac:chgData name="Nikhil Katakam" userId="4a6ddf6f-2cf7-41dd-8479-814ba72c5f36" providerId="ADAL" clId="{0043A8CE-034E-4329-BB04-0717BE88A510}" dt="2021-12-27T06:17:13.863" v="945" actId="478"/>
          <ac:picMkLst>
            <pc:docMk/>
            <pc:sldMk cId="1268396231" sldId="370"/>
            <ac:picMk id="20" creationId="{10134B68-2E5A-4780-9703-3A270B74EC6B}"/>
          </ac:picMkLst>
        </pc:picChg>
        <pc:picChg chg="add mod">
          <ac:chgData name="Nikhil Katakam" userId="4a6ddf6f-2cf7-41dd-8479-814ba72c5f36" providerId="ADAL" clId="{0043A8CE-034E-4329-BB04-0717BE88A510}" dt="2021-12-27T06:17:32.605" v="948"/>
          <ac:picMkLst>
            <pc:docMk/>
            <pc:sldMk cId="1268396231" sldId="370"/>
            <ac:picMk id="25" creationId="{94B92643-30CC-4611-A857-2754F735421F}"/>
          </ac:picMkLst>
        </pc:picChg>
        <pc:picChg chg="add mod">
          <ac:chgData name="Nikhil Katakam" userId="4a6ddf6f-2cf7-41dd-8479-814ba72c5f36" providerId="ADAL" clId="{0043A8CE-034E-4329-BB04-0717BE88A510}" dt="2021-12-27T06:17:26.737" v="947"/>
          <ac:picMkLst>
            <pc:docMk/>
            <pc:sldMk cId="1268396231" sldId="370"/>
            <ac:picMk id="26" creationId="{1E266743-0BFA-4BA0-B658-3ADFE46C15BC}"/>
          </ac:picMkLst>
        </pc:picChg>
        <pc:picChg chg="del">
          <ac:chgData name="Nikhil Katakam" userId="4a6ddf6f-2cf7-41dd-8479-814ba72c5f36" providerId="ADAL" clId="{0043A8CE-034E-4329-BB04-0717BE88A510}" dt="2021-12-27T06:17:13.863" v="945" actId="478"/>
          <ac:picMkLst>
            <pc:docMk/>
            <pc:sldMk cId="1268396231" sldId="370"/>
            <ac:picMk id="29" creationId="{C97F7EBB-9C77-4512-AAF4-1ADC5A20CC58}"/>
          </ac:picMkLst>
        </pc:picChg>
        <pc:picChg chg="add mod">
          <ac:chgData name="Nikhil Katakam" userId="4a6ddf6f-2cf7-41dd-8479-814ba72c5f36" providerId="ADAL" clId="{0043A8CE-034E-4329-BB04-0717BE88A510}" dt="2021-12-27T06:17:14.708" v="946"/>
          <ac:picMkLst>
            <pc:docMk/>
            <pc:sldMk cId="1268396231" sldId="370"/>
            <ac:picMk id="36" creationId="{86A0E412-9872-45D7-8F48-6D454A9E290E}"/>
          </ac:picMkLst>
        </pc:picChg>
        <pc:cxnChg chg="del">
          <ac:chgData name="Nikhil Katakam" userId="4a6ddf6f-2cf7-41dd-8479-814ba72c5f36" providerId="ADAL" clId="{0043A8CE-034E-4329-BB04-0717BE88A510}" dt="2021-12-27T06:17:13.863" v="945" actId="478"/>
          <ac:cxnSpMkLst>
            <pc:docMk/>
            <pc:sldMk cId="1268396231" sldId="370"/>
            <ac:cxnSpMk id="21" creationId="{771CF20A-FB93-4FB3-B0C4-4B7EAD709ADB}"/>
          </ac:cxnSpMkLst>
        </pc:cxnChg>
        <pc:cxnChg chg="del">
          <ac:chgData name="Nikhil Katakam" userId="4a6ddf6f-2cf7-41dd-8479-814ba72c5f36" providerId="ADAL" clId="{0043A8CE-034E-4329-BB04-0717BE88A510}" dt="2021-12-27T06:17:13.863" v="945" actId="478"/>
          <ac:cxnSpMkLst>
            <pc:docMk/>
            <pc:sldMk cId="1268396231" sldId="370"/>
            <ac:cxnSpMk id="27" creationId="{C158D1EB-24EE-4FE5-9BB4-8990BA378C38}"/>
          </ac:cxnSpMkLst>
        </pc:cxnChg>
        <pc:cxnChg chg="add mod">
          <ac:chgData name="Nikhil Katakam" userId="4a6ddf6f-2cf7-41dd-8479-814ba72c5f36" providerId="ADAL" clId="{0043A8CE-034E-4329-BB04-0717BE88A510}" dt="2021-12-27T06:17:14.708" v="946"/>
          <ac:cxnSpMkLst>
            <pc:docMk/>
            <pc:sldMk cId="1268396231" sldId="370"/>
            <ac:cxnSpMk id="34" creationId="{4327430B-19EE-461F-BB81-B3C2EFC2B238}"/>
          </ac:cxnSpMkLst>
        </pc:cxnChg>
        <pc:cxnChg chg="add mod">
          <ac:chgData name="Nikhil Katakam" userId="4a6ddf6f-2cf7-41dd-8479-814ba72c5f36" providerId="ADAL" clId="{0043A8CE-034E-4329-BB04-0717BE88A510}" dt="2021-12-27T06:17:14.708" v="946"/>
          <ac:cxnSpMkLst>
            <pc:docMk/>
            <pc:sldMk cId="1268396231" sldId="370"/>
            <ac:cxnSpMk id="35" creationId="{91A0B9EB-0AE4-4529-A6B1-C01FC4081240}"/>
          </ac:cxnSpMkLst>
        </pc:cxnChg>
      </pc:sldChg>
      <pc:sldChg chg="del">
        <pc:chgData name="Nikhil Katakam" userId="4a6ddf6f-2cf7-41dd-8479-814ba72c5f36" providerId="ADAL" clId="{0043A8CE-034E-4329-BB04-0717BE88A510}" dt="2021-12-25T21:15:30.333" v="618" actId="47"/>
        <pc:sldMkLst>
          <pc:docMk/>
          <pc:sldMk cId="2092641465" sldId="372"/>
        </pc:sldMkLst>
      </pc:sldChg>
      <pc:sldChg chg="addSp delSp modSp mod">
        <pc:chgData name="Nikhil Katakam" userId="4a6ddf6f-2cf7-41dd-8479-814ba72c5f36" providerId="ADAL" clId="{0043A8CE-034E-4329-BB04-0717BE88A510}" dt="2021-12-27T06:18:13.132" v="956"/>
        <pc:sldMkLst>
          <pc:docMk/>
          <pc:sldMk cId="2342043818" sldId="376"/>
        </pc:sldMkLst>
        <pc:spChg chg="mod">
          <ac:chgData name="Nikhil Katakam" userId="4a6ddf6f-2cf7-41dd-8479-814ba72c5f36" providerId="ADAL" clId="{0043A8CE-034E-4329-BB04-0717BE88A510}" dt="2021-12-25T21:20:46.407" v="640" actId="164"/>
          <ac:spMkLst>
            <pc:docMk/>
            <pc:sldMk cId="2342043818" sldId="376"/>
            <ac:spMk id="19" creationId="{AE212F08-2A1C-413E-BB77-37E6242216FD}"/>
          </ac:spMkLst>
        </pc:spChg>
        <pc:spChg chg="mod">
          <ac:chgData name="Nikhil Katakam" userId="4a6ddf6f-2cf7-41dd-8479-814ba72c5f36" providerId="ADAL" clId="{0043A8CE-034E-4329-BB04-0717BE88A510}" dt="2021-12-25T21:19:13.541" v="622" actId="948"/>
          <ac:spMkLst>
            <pc:docMk/>
            <pc:sldMk cId="2342043818" sldId="376"/>
            <ac:spMk id="28" creationId="{053725E0-C2CD-4745-BE14-ABDF578C4038}"/>
          </ac:spMkLst>
        </pc:spChg>
        <pc:spChg chg="ord">
          <ac:chgData name="Nikhil Katakam" userId="4a6ddf6f-2cf7-41dd-8479-814ba72c5f36" providerId="ADAL" clId="{0043A8CE-034E-4329-BB04-0717BE88A510}" dt="2021-12-25T21:19:49.318" v="624" actId="167"/>
          <ac:spMkLst>
            <pc:docMk/>
            <pc:sldMk cId="2342043818" sldId="376"/>
            <ac:spMk id="33" creationId="{A16CA1FA-D193-440F-9F01-5BEA3A3A64D9}"/>
          </ac:spMkLst>
        </pc:spChg>
        <pc:grpChg chg="add mod">
          <ac:chgData name="Nikhil Katakam" userId="4a6ddf6f-2cf7-41dd-8479-814ba72c5f36" providerId="ADAL" clId="{0043A8CE-034E-4329-BB04-0717BE88A510}" dt="2021-12-25T21:20:49.362" v="641" actId="1076"/>
          <ac:grpSpMkLst>
            <pc:docMk/>
            <pc:sldMk cId="2342043818" sldId="376"/>
            <ac:grpSpMk id="2" creationId="{A1C85F4F-D904-4634-9E76-E958514E15E6}"/>
          </ac:grpSpMkLst>
        </pc:grpChg>
        <pc:picChg chg="mod">
          <ac:chgData name="Nikhil Katakam" userId="4a6ddf6f-2cf7-41dd-8479-814ba72c5f36" providerId="ADAL" clId="{0043A8CE-034E-4329-BB04-0717BE88A510}" dt="2021-12-25T21:20:46.407" v="640" actId="164"/>
          <ac:picMkLst>
            <pc:docMk/>
            <pc:sldMk cId="2342043818" sldId="376"/>
            <ac:picMk id="20" creationId="{BE12C8AE-091A-4E8A-A672-24329C574350}"/>
          </ac:picMkLst>
        </pc:picChg>
        <pc:picChg chg="mod">
          <ac:chgData name="Nikhil Katakam" userId="4a6ddf6f-2cf7-41dd-8479-814ba72c5f36" providerId="ADAL" clId="{0043A8CE-034E-4329-BB04-0717BE88A510}" dt="2021-12-25T21:20:46.407" v="640" actId="164"/>
          <ac:picMkLst>
            <pc:docMk/>
            <pc:sldMk cId="2342043818" sldId="376"/>
            <ac:picMk id="21" creationId="{8EF78C92-2D3A-4E9E-AC4F-7F18ED76711B}"/>
          </ac:picMkLst>
        </pc:picChg>
        <pc:picChg chg="add del mod ord">
          <ac:chgData name="Nikhil Katakam" userId="4a6ddf6f-2cf7-41dd-8479-814ba72c5f36" providerId="ADAL" clId="{0043A8CE-034E-4329-BB04-0717BE88A510}" dt="2021-12-25T21:20:07.664" v="629" actId="478"/>
          <ac:picMkLst>
            <pc:docMk/>
            <pc:sldMk cId="2342043818" sldId="376"/>
            <ac:picMk id="22" creationId="{1DE23159-1BCE-493F-8B6C-CFB14D0729A7}"/>
          </ac:picMkLst>
        </pc:picChg>
        <pc:picChg chg="add mod">
          <ac:chgData name="Nikhil Katakam" userId="4a6ddf6f-2cf7-41dd-8479-814ba72c5f36" providerId="ADAL" clId="{0043A8CE-034E-4329-BB04-0717BE88A510}" dt="2021-12-27T06:18:13.132" v="956"/>
          <ac:picMkLst>
            <pc:docMk/>
            <pc:sldMk cId="2342043818" sldId="376"/>
            <ac:picMk id="23" creationId="{3A71811D-D902-459E-940A-A79C2082B970}"/>
          </ac:picMkLst>
        </pc:picChg>
        <pc:picChg chg="add mod">
          <ac:chgData name="Nikhil Katakam" userId="4a6ddf6f-2cf7-41dd-8479-814ba72c5f36" providerId="ADAL" clId="{0043A8CE-034E-4329-BB04-0717BE88A510}" dt="2021-12-27T06:18:06.770" v="955"/>
          <ac:picMkLst>
            <pc:docMk/>
            <pc:sldMk cId="2342043818" sldId="376"/>
            <ac:picMk id="24" creationId="{ADFCF799-EA56-4C68-895E-0B7D03AC2D19}"/>
          </ac:picMkLst>
        </pc:picChg>
        <pc:picChg chg="del">
          <ac:chgData name="Nikhil Katakam" userId="4a6ddf6f-2cf7-41dd-8479-814ba72c5f36" providerId="ADAL" clId="{0043A8CE-034E-4329-BB04-0717BE88A510}" dt="2021-12-27T06:17:57.846" v="953" actId="478"/>
          <ac:picMkLst>
            <pc:docMk/>
            <pc:sldMk cId="2342043818" sldId="376"/>
            <ac:picMk id="27" creationId="{9A21245B-1CDE-4D92-B0E0-2BCC97768BD7}"/>
          </ac:picMkLst>
        </pc:picChg>
        <pc:picChg chg="del">
          <ac:chgData name="Nikhil Katakam" userId="4a6ddf6f-2cf7-41dd-8479-814ba72c5f36" providerId="ADAL" clId="{0043A8CE-034E-4329-BB04-0717BE88A510}" dt="2021-12-27T06:17:57.846" v="953" actId="478"/>
          <ac:picMkLst>
            <pc:docMk/>
            <pc:sldMk cId="2342043818" sldId="376"/>
            <ac:picMk id="29" creationId="{339CCE5D-2A5B-4B79-915C-3057899857BF}"/>
          </ac:picMkLst>
        </pc:picChg>
        <pc:picChg chg="del">
          <ac:chgData name="Nikhil Katakam" userId="4a6ddf6f-2cf7-41dd-8479-814ba72c5f36" providerId="ADAL" clId="{0043A8CE-034E-4329-BB04-0717BE88A510}" dt="2021-12-27T06:17:57.846" v="953" actId="478"/>
          <ac:picMkLst>
            <pc:docMk/>
            <pc:sldMk cId="2342043818" sldId="376"/>
            <ac:picMk id="36" creationId="{22678DD7-D905-49CF-91CA-DCA0C682DAC2}"/>
          </ac:picMkLst>
        </pc:picChg>
        <pc:picChg chg="add mod">
          <ac:chgData name="Nikhil Katakam" userId="4a6ddf6f-2cf7-41dd-8479-814ba72c5f36" providerId="ADAL" clId="{0043A8CE-034E-4329-BB04-0717BE88A510}" dt="2021-12-27T06:17:59.329" v="954"/>
          <ac:picMkLst>
            <pc:docMk/>
            <pc:sldMk cId="2342043818" sldId="376"/>
            <ac:picMk id="38" creationId="{0238822D-7105-4A0B-A1D4-0A5B2F2437B4}"/>
          </ac:picMkLst>
        </pc:picChg>
        <pc:cxnChg chg="add mod">
          <ac:chgData name="Nikhil Katakam" userId="4a6ddf6f-2cf7-41dd-8479-814ba72c5f36" providerId="ADAL" clId="{0043A8CE-034E-4329-BB04-0717BE88A510}" dt="2021-12-27T06:17:59.329" v="954"/>
          <ac:cxnSpMkLst>
            <pc:docMk/>
            <pc:sldMk cId="2342043818" sldId="376"/>
            <ac:cxnSpMk id="25" creationId="{552B29D0-09CF-408B-AE24-1E4F6BF9AD7B}"/>
          </ac:cxnSpMkLst>
        </pc:cxnChg>
        <pc:cxnChg chg="add mod">
          <ac:chgData name="Nikhil Katakam" userId="4a6ddf6f-2cf7-41dd-8479-814ba72c5f36" providerId="ADAL" clId="{0043A8CE-034E-4329-BB04-0717BE88A510}" dt="2021-12-27T06:17:59.329" v="954"/>
          <ac:cxnSpMkLst>
            <pc:docMk/>
            <pc:sldMk cId="2342043818" sldId="376"/>
            <ac:cxnSpMk id="26" creationId="{600E2B42-A3BB-40E3-8334-2FF594477D71}"/>
          </ac:cxnSpMkLst>
        </pc:cxnChg>
        <pc:cxnChg chg="del">
          <ac:chgData name="Nikhil Katakam" userId="4a6ddf6f-2cf7-41dd-8479-814ba72c5f36" providerId="ADAL" clId="{0043A8CE-034E-4329-BB04-0717BE88A510}" dt="2021-12-27T06:17:57.846" v="953" actId="478"/>
          <ac:cxnSpMkLst>
            <pc:docMk/>
            <pc:sldMk cId="2342043818" sldId="376"/>
            <ac:cxnSpMk id="34" creationId="{55E61460-B86E-47C6-8BF2-38C83529D79F}"/>
          </ac:cxnSpMkLst>
        </pc:cxnChg>
        <pc:cxnChg chg="del">
          <ac:chgData name="Nikhil Katakam" userId="4a6ddf6f-2cf7-41dd-8479-814ba72c5f36" providerId="ADAL" clId="{0043A8CE-034E-4329-BB04-0717BE88A510}" dt="2021-12-27T06:17:57.846" v="953" actId="478"/>
          <ac:cxnSpMkLst>
            <pc:docMk/>
            <pc:sldMk cId="2342043818" sldId="376"/>
            <ac:cxnSpMk id="35" creationId="{4F22572D-8606-4396-812A-FEE3BF7C489E}"/>
          </ac:cxnSpMkLst>
        </pc:cxnChg>
      </pc:sldChg>
      <pc:sldChg chg="addSp delSp modSp mod">
        <pc:chgData name="Nikhil Katakam" userId="4a6ddf6f-2cf7-41dd-8479-814ba72c5f36" providerId="ADAL" clId="{0043A8CE-034E-4329-BB04-0717BE88A510}" dt="2021-12-27T06:19:17.949" v="966"/>
        <pc:sldMkLst>
          <pc:docMk/>
          <pc:sldMk cId="3411836539" sldId="379"/>
        </pc:sldMkLst>
        <pc:spChg chg="add del mod">
          <ac:chgData name="Nikhil Katakam" userId="4a6ddf6f-2cf7-41dd-8479-814ba72c5f36" providerId="ADAL" clId="{0043A8CE-034E-4329-BB04-0717BE88A510}" dt="2021-12-25T21:22:16.385" v="648" actId="478"/>
          <ac:spMkLst>
            <pc:docMk/>
            <pc:sldMk cId="3411836539" sldId="379"/>
            <ac:spMk id="43" creationId="{9D389C63-8459-4A43-8517-48ED5C0B16D8}"/>
          </ac:spMkLst>
        </pc:spChg>
        <pc:spChg chg="mod">
          <ac:chgData name="Nikhil Katakam" userId="4a6ddf6f-2cf7-41dd-8479-814ba72c5f36" providerId="ADAL" clId="{0043A8CE-034E-4329-BB04-0717BE88A510}" dt="2021-12-25T21:23:08.694" v="650" actId="947"/>
          <ac:spMkLst>
            <pc:docMk/>
            <pc:sldMk cId="3411836539" sldId="379"/>
            <ac:spMk id="45" creationId="{D995FE0D-C272-4C24-B9FC-10365C8B5C87}"/>
          </ac:spMkLst>
        </pc:spChg>
        <pc:picChg chg="del">
          <ac:chgData name="Nikhil Katakam" userId="4a6ddf6f-2cf7-41dd-8479-814ba72c5f36" providerId="ADAL" clId="{0043A8CE-034E-4329-BB04-0717BE88A510}" dt="2021-12-27T06:18:18.376" v="957" actId="478"/>
          <ac:picMkLst>
            <pc:docMk/>
            <pc:sldMk cId="3411836539" sldId="379"/>
            <ac:picMk id="36" creationId="{7C9988BF-7956-449C-8A3B-E5FEA93A5095}"/>
          </ac:picMkLst>
        </pc:picChg>
        <pc:picChg chg="del">
          <ac:chgData name="Nikhil Katakam" userId="4a6ddf6f-2cf7-41dd-8479-814ba72c5f36" providerId="ADAL" clId="{0043A8CE-034E-4329-BB04-0717BE88A510}" dt="2021-12-27T06:18:18.376" v="957" actId="478"/>
          <ac:picMkLst>
            <pc:docMk/>
            <pc:sldMk cId="3411836539" sldId="379"/>
            <ac:picMk id="38" creationId="{4DC873AE-7E43-4F29-A5FA-D900EBFD40FC}"/>
          </ac:picMkLst>
        </pc:picChg>
        <pc:picChg chg="del">
          <ac:chgData name="Nikhil Katakam" userId="4a6ddf6f-2cf7-41dd-8479-814ba72c5f36" providerId="ADAL" clId="{0043A8CE-034E-4329-BB04-0717BE88A510}" dt="2021-12-27T06:18:18.376" v="957" actId="478"/>
          <ac:picMkLst>
            <pc:docMk/>
            <pc:sldMk cId="3411836539" sldId="379"/>
            <ac:picMk id="42" creationId="{2F5A4900-7099-4FC2-A7CC-F1B8DAAC492F}"/>
          </ac:picMkLst>
        </pc:picChg>
        <pc:picChg chg="add del mod">
          <ac:chgData name="Nikhil Katakam" userId="4a6ddf6f-2cf7-41dd-8479-814ba72c5f36" providerId="ADAL" clId="{0043A8CE-034E-4329-BB04-0717BE88A510}" dt="2021-12-27T06:19:03.617" v="963" actId="478"/>
          <ac:picMkLst>
            <pc:docMk/>
            <pc:sldMk cId="3411836539" sldId="379"/>
            <ac:picMk id="44" creationId="{049EA79B-814E-49B5-9341-04D1F107CFE4}"/>
          </ac:picMkLst>
        </pc:picChg>
        <pc:picChg chg="add del mod">
          <ac:chgData name="Nikhil Katakam" userId="4a6ddf6f-2cf7-41dd-8479-814ba72c5f36" providerId="ADAL" clId="{0043A8CE-034E-4329-BB04-0717BE88A510}" dt="2021-12-27T06:19:03.617" v="963" actId="478"/>
          <ac:picMkLst>
            <pc:docMk/>
            <pc:sldMk cId="3411836539" sldId="379"/>
            <ac:picMk id="46" creationId="{7D1DCAF6-C36C-4FB0-9E2C-D1BEAF29DE02}"/>
          </ac:picMkLst>
        </pc:picChg>
        <pc:picChg chg="add del mod">
          <ac:chgData name="Nikhil Katakam" userId="4a6ddf6f-2cf7-41dd-8479-814ba72c5f36" providerId="ADAL" clId="{0043A8CE-034E-4329-BB04-0717BE88A510}" dt="2021-12-27T06:19:03.617" v="963" actId="478"/>
          <ac:picMkLst>
            <pc:docMk/>
            <pc:sldMk cId="3411836539" sldId="379"/>
            <ac:picMk id="49" creationId="{41C7DA51-601D-4F25-8260-9286A27099B2}"/>
          </ac:picMkLst>
        </pc:picChg>
        <pc:picChg chg="add mod">
          <ac:chgData name="Nikhil Katakam" userId="4a6ddf6f-2cf7-41dd-8479-814ba72c5f36" providerId="ADAL" clId="{0043A8CE-034E-4329-BB04-0717BE88A510}" dt="2021-12-27T06:19:17.949" v="966"/>
          <ac:picMkLst>
            <pc:docMk/>
            <pc:sldMk cId="3411836539" sldId="379"/>
            <ac:picMk id="50" creationId="{ED718A1C-CB1B-4714-B347-641A40CC405E}"/>
          </ac:picMkLst>
        </pc:picChg>
        <pc:picChg chg="add mod">
          <ac:chgData name="Nikhil Katakam" userId="4a6ddf6f-2cf7-41dd-8479-814ba72c5f36" providerId="ADAL" clId="{0043A8CE-034E-4329-BB04-0717BE88A510}" dt="2021-12-27T06:19:11.105" v="965"/>
          <ac:picMkLst>
            <pc:docMk/>
            <pc:sldMk cId="3411836539" sldId="379"/>
            <ac:picMk id="51" creationId="{E5B9DC15-EC23-44AE-BB57-C0FAA24901C0}"/>
          </ac:picMkLst>
        </pc:picChg>
        <pc:picChg chg="add mod">
          <ac:chgData name="Nikhil Katakam" userId="4a6ddf6f-2cf7-41dd-8479-814ba72c5f36" providerId="ADAL" clId="{0043A8CE-034E-4329-BB04-0717BE88A510}" dt="2021-12-27T06:19:04.464" v="964"/>
          <ac:picMkLst>
            <pc:docMk/>
            <pc:sldMk cId="3411836539" sldId="379"/>
            <ac:picMk id="54" creationId="{4EFC7718-54BE-41FA-B23E-14330ED871BB}"/>
          </ac:picMkLst>
        </pc:picChg>
        <pc:cxnChg chg="del">
          <ac:chgData name="Nikhil Katakam" userId="4a6ddf6f-2cf7-41dd-8479-814ba72c5f36" providerId="ADAL" clId="{0043A8CE-034E-4329-BB04-0717BE88A510}" dt="2021-12-27T06:18:18.376" v="957" actId="478"/>
          <ac:cxnSpMkLst>
            <pc:docMk/>
            <pc:sldMk cId="3411836539" sldId="379"/>
            <ac:cxnSpMk id="39" creationId="{EAC4F71B-D023-45A8-8BE4-81209F9DB82A}"/>
          </ac:cxnSpMkLst>
        </pc:cxnChg>
        <pc:cxnChg chg="del">
          <ac:chgData name="Nikhil Katakam" userId="4a6ddf6f-2cf7-41dd-8479-814ba72c5f36" providerId="ADAL" clId="{0043A8CE-034E-4329-BB04-0717BE88A510}" dt="2021-12-27T06:18:18.376" v="957" actId="478"/>
          <ac:cxnSpMkLst>
            <pc:docMk/>
            <pc:sldMk cId="3411836539" sldId="379"/>
            <ac:cxnSpMk id="41" creationId="{BC06D9E3-6420-4999-8C7F-F9B609E28ED0}"/>
          </ac:cxnSpMkLst>
        </pc:cxnChg>
        <pc:cxnChg chg="add del mod">
          <ac:chgData name="Nikhil Katakam" userId="4a6ddf6f-2cf7-41dd-8479-814ba72c5f36" providerId="ADAL" clId="{0043A8CE-034E-4329-BB04-0717BE88A510}" dt="2021-12-27T06:19:03.617" v="963" actId="478"/>
          <ac:cxnSpMkLst>
            <pc:docMk/>
            <pc:sldMk cId="3411836539" sldId="379"/>
            <ac:cxnSpMk id="47" creationId="{C944DB19-A955-4260-B5F7-1856295F8407}"/>
          </ac:cxnSpMkLst>
        </pc:cxnChg>
        <pc:cxnChg chg="add del mod">
          <ac:chgData name="Nikhil Katakam" userId="4a6ddf6f-2cf7-41dd-8479-814ba72c5f36" providerId="ADAL" clId="{0043A8CE-034E-4329-BB04-0717BE88A510}" dt="2021-12-27T06:19:03.617" v="963" actId="478"/>
          <ac:cxnSpMkLst>
            <pc:docMk/>
            <pc:sldMk cId="3411836539" sldId="379"/>
            <ac:cxnSpMk id="48" creationId="{64ADFB84-4D4D-4BD6-AD51-1B1A5DF6069E}"/>
          </ac:cxnSpMkLst>
        </pc:cxnChg>
        <pc:cxnChg chg="add mod">
          <ac:chgData name="Nikhil Katakam" userId="4a6ddf6f-2cf7-41dd-8479-814ba72c5f36" providerId="ADAL" clId="{0043A8CE-034E-4329-BB04-0717BE88A510}" dt="2021-12-27T06:19:04.464" v="964"/>
          <ac:cxnSpMkLst>
            <pc:docMk/>
            <pc:sldMk cId="3411836539" sldId="379"/>
            <ac:cxnSpMk id="52" creationId="{D0E0197A-58B2-47E9-9DF0-8106257ED0F7}"/>
          </ac:cxnSpMkLst>
        </pc:cxnChg>
        <pc:cxnChg chg="add mod">
          <ac:chgData name="Nikhil Katakam" userId="4a6ddf6f-2cf7-41dd-8479-814ba72c5f36" providerId="ADAL" clId="{0043A8CE-034E-4329-BB04-0717BE88A510}" dt="2021-12-27T06:19:04.464" v="964"/>
          <ac:cxnSpMkLst>
            <pc:docMk/>
            <pc:sldMk cId="3411836539" sldId="379"/>
            <ac:cxnSpMk id="53" creationId="{52B47AC7-EFE4-42CA-BECD-F7E0725EAD98}"/>
          </ac:cxnSpMkLst>
        </pc:cxnChg>
      </pc:sldChg>
      <pc:sldChg chg="addSp delSp modSp mod">
        <pc:chgData name="Nikhil Katakam" userId="4a6ddf6f-2cf7-41dd-8479-814ba72c5f36" providerId="ADAL" clId="{0043A8CE-034E-4329-BB04-0717BE88A510}" dt="2021-12-27T06:20:39.658" v="982"/>
        <pc:sldMkLst>
          <pc:docMk/>
          <pc:sldMk cId="131879002" sldId="381"/>
        </pc:sldMkLst>
        <pc:spChg chg="mod">
          <ac:chgData name="Nikhil Katakam" userId="4a6ddf6f-2cf7-41dd-8479-814ba72c5f36" providerId="ADAL" clId="{0043A8CE-034E-4329-BB04-0717BE88A510}" dt="2021-12-25T21:34:55.420" v="736" actId="20577"/>
          <ac:spMkLst>
            <pc:docMk/>
            <pc:sldMk cId="131879002" sldId="381"/>
            <ac:spMk id="45" creationId="{D995FE0D-C272-4C24-B9FC-10365C8B5C87}"/>
          </ac:spMkLst>
        </pc:spChg>
        <pc:picChg chg="del">
          <ac:chgData name="Nikhil Katakam" userId="4a6ddf6f-2cf7-41dd-8479-814ba72c5f36" providerId="ADAL" clId="{0043A8CE-034E-4329-BB04-0717BE88A510}" dt="2021-12-27T06:20:25.030" v="979" actId="478"/>
          <ac:picMkLst>
            <pc:docMk/>
            <pc:sldMk cId="131879002" sldId="381"/>
            <ac:picMk id="19" creationId="{B25DED96-6909-437C-B060-B14B21312777}"/>
          </ac:picMkLst>
        </pc:picChg>
        <pc:picChg chg="del">
          <ac:chgData name="Nikhil Katakam" userId="4a6ddf6f-2cf7-41dd-8479-814ba72c5f36" providerId="ADAL" clId="{0043A8CE-034E-4329-BB04-0717BE88A510}" dt="2021-12-27T06:20:25.030" v="979" actId="478"/>
          <ac:picMkLst>
            <pc:docMk/>
            <pc:sldMk cId="131879002" sldId="381"/>
            <ac:picMk id="20" creationId="{B54412E7-E18B-453E-BF74-0404C10D6A1D}"/>
          </ac:picMkLst>
        </pc:picChg>
        <pc:picChg chg="add mod">
          <ac:chgData name="Nikhil Katakam" userId="4a6ddf6f-2cf7-41dd-8479-814ba72c5f36" providerId="ADAL" clId="{0043A8CE-034E-4329-BB04-0717BE88A510}" dt="2021-12-27T06:20:39.658" v="982"/>
          <ac:picMkLst>
            <pc:docMk/>
            <pc:sldMk cId="131879002" sldId="381"/>
            <ac:picMk id="22" creationId="{026CE5F3-CC91-4066-A74E-D14F938AC1AF}"/>
          </ac:picMkLst>
        </pc:picChg>
        <pc:picChg chg="add mod">
          <ac:chgData name="Nikhil Katakam" userId="4a6ddf6f-2cf7-41dd-8479-814ba72c5f36" providerId="ADAL" clId="{0043A8CE-034E-4329-BB04-0717BE88A510}" dt="2021-12-27T06:20:34.584" v="981"/>
          <ac:picMkLst>
            <pc:docMk/>
            <pc:sldMk cId="131879002" sldId="381"/>
            <ac:picMk id="23" creationId="{FFC0F5DB-8FAD-4F50-B415-E30C71741024}"/>
          </ac:picMkLst>
        </pc:picChg>
        <pc:picChg chg="add mod">
          <ac:chgData name="Nikhil Katakam" userId="4a6ddf6f-2cf7-41dd-8479-814ba72c5f36" providerId="ADAL" clId="{0043A8CE-034E-4329-BB04-0717BE88A510}" dt="2021-12-27T06:20:25.919" v="980"/>
          <ac:picMkLst>
            <pc:docMk/>
            <pc:sldMk cId="131879002" sldId="381"/>
            <ac:picMk id="26" creationId="{C45AA38F-BB41-4F0A-9338-E970F0E914A6}"/>
          </ac:picMkLst>
        </pc:picChg>
        <pc:picChg chg="del">
          <ac:chgData name="Nikhil Katakam" userId="4a6ddf6f-2cf7-41dd-8479-814ba72c5f36" providerId="ADAL" clId="{0043A8CE-034E-4329-BB04-0717BE88A510}" dt="2021-12-27T06:20:25.030" v="979" actId="478"/>
          <ac:picMkLst>
            <pc:docMk/>
            <pc:sldMk cId="131879002" sldId="381"/>
            <ac:picMk id="29" creationId="{DBB62F9A-5967-4FD1-B606-98FD5880A39B}"/>
          </ac:picMkLst>
        </pc:picChg>
        <pc:cxnChg chg="del">
          <ac:chgData name="Nikhil Katakam" userId="4a6ddf6f-2cf7-41dd-8479-814ba72c5f36" providerId="ADAL" clId="{0043A8CE-034E-4329-BB04-0717BE88A510}" dt="2021-12-27T06:20:25.030" v="979" actId="478"/>
          <ac:cxnSpMkLst>
            <pc:docMk/>
            <pc:sldMk cId="131879002" sldId="381"/>
            <ac:cxnSpMk id="21" creationId="{834C97B3-D380-4A3F-9464-DAAFC098F3EE}"/>
          </ac:cxnSpMkLst>
        </pc:cxnChg>
        <pc:cxnChg chg="add mod">
          <ac:chgData name="Nikhil Katakam" userId="4a6ddf6f-2cf7-41dd-8479-814ba72c5f36" providerId="ADAL" clId="{0043A8CE-034E-4329-BB04-0717BE88A510}" dt="2021-12-27T06:20:25.919" v="980"/>
          <ac:cxnSpMkLst>
            <pc:docMk/>
            <pc:sldMk cId="131879002" sldId="381"/>
            <ac:cxnSpMk id="24" creationId="{5D73694F-40E1-41B8-8CDF-A921E38AB171}"/>
          </ac:cxnSpMkLst>
        </pc:cxnChg>
        <pc:cxnChg chg="add mod">
          <ac:chgData name="Nikhil Katakam" userId="4a6ddf6f-2cf7-41dd-8479-814ba72c5f36" providerId="ADAL" clId="{0043A8CE-034E-4329-BB04-0717BE88A510}" dt="2021-12-27T06:20:25.919" v="980"/>
          <ac:cxnSpMkLst>
            <pc:docMk/>
            <pc:sldMk cId="131879002" sldId="381"/>
            <ac:cxnSpMk id="25" creationId="{AC89EC42-5FF0-43A0-9EAC-FD85439FBDEB}"/>
          </ac:cxnSpMkLst>
        </pc:cxnChg>
        <pc:cxnChg chg="del">
          <ac:chgData name="Nikhil Katakam" userId="4a6ddf6f-2cf7-41dd-8479-814ba72c5f36" providerId="ADAL" clId="{0043A8CE-034E-4329-BB04-0717BE88A510}" dt="2021-12-27T06:20:25.030" v="979" actId="478"/>
          <ac:cxnSpMkLst>
            <pc:docMk/>
            <pc:sldMk cId="131879002" sldId="381"/>
            <ac:cxnSpMk id="27" creationId="{8F6E4367-A606-47D5-9D38-D4C175BA29F8}"/>
          </ac:cxnSpMkLst>
        </pc:cxnChg>
      </pc:sldChg>
      <pc:sldChg chg="addSp delSp modSp mod">
        <pc:chgData name="Nikhil Katakam" userId="4a6ddf6f-2cf7-41dd-8479-814ba72c5f36" providerId="ADAL" clId="{0043A8CE-034E-4329-BB04-0717BE88A510}" dt="2021-12-27T06:21:19.113" v="990"/>
        <pc:sldMkLst>
          <pc:docMk/>
          <pc:sldMk cId="3352593038" sldId="383"/>
        </pc:sldMkLst>
        <pc:picChg chg="del">
          <ac:chgData name="Nikhil Katakam" userId="4a6ddf6f-2cf7-41dd-8479-814ba72c5f36" providerId="ADAL" clId="{0043A8CE-034E-4329-BB04-0717BE88A510}" dt="2021-12-27T06:21:06.856" v="987" actId="478"/>
          <ac:picMkLst>
            <pc:docMk/>
            <pc:sldMk cId="3352593038" sldId="383"/>
            <ac:picMk id="19" creationId="{8165C9A5-9EAF-42B1-BF79-8131D8B6AF08}"/>
          </ac:picMkLst>
        </pc:picChg>
        <pc:picChg chg="del">
          <ac:chgData name="Nikhil Katakam" userId="4a6ddf6f-2cf7-41dd-8479-814ba72c5f36" providerId="ADAL" clId="{0043A8CE-034E-4329-BB04-0717BE88A510}" dt="2021-12-27T06:21:06.856" v="987" actId="478"/>
          <ac:picMkLst>
            <pc:docMk/>
            <pc:sldMk cId="3352593038" sldId="383"/>
            <ac:picMk id="20" creationId="{620AA29E-F131-4BBC-9809-A6CDB45B0674}"/>
          </ac:picMkLst>
        </pc:picChg>
        <pc:picChg chg="add mod">
          <ac:chgData name="Nikhil Katakam" userId="4a6ddf6f-2cf7-41dd-8479-814ba72c5f36" providerId="ADAL" clId="{0043A8CE-034E-4329-BB04-0717BE88A510}" dt="2021-12-27T06:21:19.113" v="990"/>
          <ac:picMkLst>
            <pc:docMk/>
            <pc:sldMk cId="3352593038" sldId="383"/>
            <ac:picMk id="22" creationId="{0ED294D3-AD86-473B-A97E-EEBE00092F9F}"/>
          </ac:picMkLst>
        </pc:picChg>
        <pc:picChg chg="add mod">
          <ac:chgData name="Nikhil Katakam" userId="4a6ddf6f-2cf7-41dd-8479-814ba72c5f36" providerId="ADAL" clId="{0043A8CE-034E-4329-BB04-0717BE88A510}" dt="2021-12-27T06:21:14.102" v="989"/>
          <ac:picMkLst>
            <pc:docMk/>
            <pc:sldMk cId="3352593038" sldId="383"/>
            <ac:picMk id="23" creationId="{98F717EE-60C7-4901-98DD-F2937AD26BFC}"/>
          </ac:picMkLst>
        </pc:picChg>
        <pc:picChg chg="add mod">
          <ac:chgData name="Nikhil Katakam" userId="4a6ddf6f-2cf7-41dd-8479-814ba72c5f36" providerId="ADAL" clId="{0043A8CE-034E-4329-BB04-0717BE88A510}" dt="2021-12-27T06:21:07.689" v="988"/>
          <ac:picMkLst>
            <pc:docMk/>
            <pc:sldMk cId="3352593038" sldId="383"/>
            <ac:picMk id="26" creationId="{D9DDEEFE-BB14-4110-9BE1-E2BC42991E1C}"/>
          </ac:picMkLst>
        </pc:picChg>
        <pc:picChg chg="del">
          <ac:chgData name="Nikhil Katakam" userId="4a6ddf6f-2cf7-41dd-8479-814ba72c5f36" providerId="ADAL" clId="{0043A8CE-034E-4329-BB04-0717BE88A510}" dt="2021-12-27T06:21:06.856" v="987" actId="478"/>
          <ac:picMkLst>
            <pc:docMk/>
            <pc:sldMk cId="3352593038" sldId="383"/>
            <ac:picMk id="29" creationId="{FA17B288-DB99-4E7B-B465-CE5AF549E89D}"/>
          </ac:picMkLst>
        </pc:picChg>
        <pc:cxnChg chg="del">
          <ac:chgData name="Nikhil Katakam" userId="4a6ddf6f-2cf7-41dd-8479-814ba72c5f36" providerId="ADAL" clId="{0043A8CE-034E-4329-BB04-0717BE88A510}" dt="2021-12-27T06:21:06.856" v="987" actId="478"/>
          <ac:cxnSpMkLst>
            <pc:docMk/>
            <pc:sldMk cId="3352593038" sldId="383"/>
            <ac:cxnSpMk id="21" creationId="{53D620A6-3E00-48EC-A419-05DBE4E9DFC8}"/>
          </ac:cxnSpMkLst>
        </pc:cxnChg>
        <pc:cxnChg chg="add mod">
          <ac:chgData name="Nikhil Katakam" userId="4a6ddf6f-2cf7-41dd-8479-814ba72c5f36" providerId="ADAL" clId="{0043A8CE-034E-4329-BB04-0717BE88A510}" dt="2021-12-27T06:21:07.689" v="988"/>
          <ac:cxnSpMkLst>
            <pc:docMk/>
            <pc:sldMk cId="3352593038" sldId="383"/>
            <ac:cxnSpMk id="24" creationId="{CE085566-ABFB-44D5-BD5D-8C2E2A907C4E}"/>
          </ac:cxnSpMkLst>
        </pc:cxnChg>
        <pc:cxnChg chg="add mod">
          <ac:chgData name="Nikhil Katakam" userId="4a6ddf6f-2cf7-41dd-8479-814ba72c5f36" providerId="ADAL" clId="{0043A8CE-034E-4329-BB04-0717BE88A510}" dt="2021-12-27T06:21:07.689" v="988"/>
          <ac:cxnSpMkLst>
            <pc:docMk/>
            <pc:sldMk cId="3352593038" sldId="383"/>
            <ac:cxnSpMk id="25" creationId="{08747485-13CC-4F20-9E36-733E07B774DC}"/>
          </ac:cxnSpMkLst>
        </pc:cxnChg>
        <pc:cxnChg chg="del">
          <ac:chgData name="Nikhil Katakam" userId="4a6ddf6f-2cf7-41dd-8479-814ba72c5f36" providerId="ADAL" clId="{0043A8CE-034E-4329-BB04-0717BE88A510}" dt="2021-12-27T06:21:06.856" v="987" actId="478"/>
          <ac:cxnSpMkLst>
            <pc:docMk/>
            <pc:sldMk cId="3352593038" sldId="383"/>
            <ac:cxnSpMk id="27" creationId="{983CDFC9-EC92-4516-9663-34A6CD1FE634}"/>
          </ac:cxnSpMkLst>
        </pc:cxnChg>
      </pc:sldChg>
      <pc:sldChg chg="addSp delSp modSp mod">
        <pc:chgData name="Nikhil Katakam" userId="4a6ddf6f-2cf7-41dd-8479-814ba72c5f36" providerId="ADAL" clId="{0043A8CE-034E-4329-BB04-0717BE88A510}" dt="2021-12-27T06:20:57.851" v="986"/>
        <pc:sldMkLst>
          <pc:docMk/>
          <pc:sldMk cId="3288173704" sldId="384"/>
        </pc:sldMkLst>
        <pc:spChg chg="mod">
          <ac:chgData name="Nikhil Katakam" userId="4a6ddf6f-2cf7-41dd-8479-814ba72c5f36" providerId="ADAL" clId="{0043A8CE-034E-4329-BB04-0717BE88A510}" dt="2021-12-25T21:35:31.329" v="738" actId="20577"/>
          <ac:spMkLst>
            <pc:docMk/>
            <pc:sldMk cId="3288173704" sldId="384"/>
            <ac:spMk id="45" creationId="{D995FE0D-C272-4C24-B9FC-10365C8B5C87}"/>
          </ac:spMkLst>
        </pc:spChg>
        <pc:picChg chg="del">
          <ac:chgData name="Nikhil Katakam" userId="4a6ddf6f-2cf7-41dd-8479-814ba72c5f36" providerId="ADAL" clId="{0043A8CE-034E-4329-BB04-0717BE88A510}" dt="2021-12-27T06:20:45.445" v="983" actId="478"/>
          <ac:picMkLst>
            <pc:docMk/>
            <pc:sldMk cId="3288173704" sldId="384"/>
            <ac:picMk id="19" creationId="{4249117E-85B9-46E7-BA24-37765D19F825}"/>
          </ac:picMkLst>
        </pc:picChg>
        <pc:picChg chg="del">
          <ac:chgData name="Nikhil Katakam" userId="4a6ddf6f-2cf7-41dd-8479-814ba72c5f36" providerId="ADAL" clId="{0043A8CE-034E-4329-BB04-0717BE88A510}" dt="2021-12-27T06:20:45.445" v="983" actId="478"/>
          <ac:picMkLst>
            <pc:docMk/>
            <pc:sldMk cId="3288173704" sldId="384"/>
            <ac:picMk id="20" creationId="{049ACE1F-1E74-4D77-8C8A-CD0784E8A370}"/>
          </ac:picMkLst>
        </pc:picChg>
        <pc:picChg chg="add mod">
          <ac:chgData name="Nikhil Katakam" userId="4a6ddf6f-2cf7-41dd-8479-814ba72c5f36" providerId="ADAL" clId="{0043A8CE-034E-4329-BB04-0717BE88A510}" dt="2021-12-27T06:20:57.851" v="986"/>
          <ac:picMkLst>
            <pc:docMk/>
            <pc:sldMk cId="3288173704" sldId="384"/>
            <ac:picMk id="22" creationId="{B6272BD3-85D0-41B3-B531-7F67FFA78CF0}"/>
          </ac:picMkLst>
        </pc:picChg>
        <pc:picChg chg="add mod">
          <ac:chgData name="Nikhil Katakam" userId="4a6ddf6f-2cf7-41dd-8479-814ba72c5f36" providerId="ADAL" clId="{0043A8CE-034E-4329-BB04-0717BE88A510}" dt="2021-12-27T06:20:52.724" v="985"/>
          <ac:picMkLst>
            <pc:docMk/>
            <pc:sldMk cId="3288173704" sldId="384"/>
            <ac:picMk id="23" creationId="{31E543BE-BBE0-4B37-8744-40766757A594}"/>
          </ac:picMkLst>
        </pc:picChg>
        <pc:picChg chg="add mod">
          <ac:chgData name="Nikhil Katakam" userId="4a6ddf6f-2cf7-41dd-8479-814ba72c5f36" providerId="ADAL" clId="{0043A8CE-034E-4329-BB04-0717BE88A510}" dt="2021-12-27T06:20:46.436" v="984"/>
          <ac:picMkLst>
            <pc:docMk/>
            <pc:sldMk cId="3288173704" sldId="384"/>
            <ac:picMk id="26" creationId="{8BC4F616-9A63-4A37-ABAA-1F08C637BC98}"/>
          </ac:picMkLst>
        </pc:picChg>
        <pc:picChg chg="del">
          <ac:chgData name="Nikhil Katakam" userId="4a6ddf6f-2cf7-41dd-8479-814ba72c5f36" providerId="ADAL" clId="{0043A8CE-034E-4329-BB04-0717BE88A510}" dt="2021-12-27T06:20:45.445" v="983" actId="478"/>
          <ac:picMkLst>
            <pc:docMk/>
            <pc:sldMk cId="3288173704" sldId="384"/>
            <ac:picMk id="29" creationId="{338A179A-9692-4F6D-97AE-71D961F60645}"/>
          </ac:picMkLst>
        </pc:picChg>
        <pc:cxnChg chg="del">
          <ac:chgData name="Nikhil Katakam" userId="4a6ddf6f-2cf7-41dd-8479-814ba72c5f36" providerId="ADAL" clId="{0043A8CE-034E-4329-BB04-0717BE88A510}" dt="2021-12-27T06:20:45.445" v="983" actId="478"/>
          <ac:cxnSpMkLst>
            <pc:docMk/>
            <pc:sldMk cId="3288173704" sldId="384"/>
            <ac:cxnSpMk id="21" creationId="{DC298E2B-039F-4253-A59C-BF82F86546B6}"/>
          </ac:cxnSpMkLst>
        </pc:cxnChg>
        <pc:cxnChg chg="add mod">
          <ac:chgData name="Nikhil Katakam" userId="4a6ddf6f-2cf7-41dd-8479-814ba72c5f36" providerId="ADAL" clId="{0043A8CE-034E-4329-BB04-0717BE88A510}" dt="2021-12-27T06:20:46.436" v="984"/>
          <ac:cxnSpMkLst>
            <pc:docMk/>
            <pc:sldMk cId="3288173704" sldId="384"/>
            <ac:cxnSpMk id="24" creationId="{B0C6DD01-30CF-4686-B226-11F271D4BBFD}"/>
          </ac:cxnSpMkLst>
        </pc:cxnChg>
        <pc:cxnChg chg="add mod">
          <ac:chgData name="Nikhil Katakam" userId="4a6ddf6f-2cf7-41dd-8479-814ba72c5f36" providerId="ADAL" clId="{0043A8CE-034E-4329-BB04-0717BE88A510}" dt="2021-12-27T06:20:46.436" v="984"/>
          <ac:cxnSpMkLst>
            <pc:docMk/>
            <pc:sldMk cId="3288173704" sldId="384"/>
            <ac:cxnSpMk id="25" creationId="{807C2BC1-B42C-4386-9AC8-CBE3009D4763}"/>
          </ac:cxnSpMkLst>
        </pc:cxnChg>
        <pc:cxnChg chg="del">
          <ac:chgData name="Nikhil Katakam" userId="4a6ddf6f-2cf7-41dd-8479-814ba72c5f36" providerId="ADAL" clId="{0043A8CE-034E-4329-BB04-0717BE88A510}" dt="2021-12-27T06:20:45.445" v="983" actId="478"/>
          <ac:cxnSpMkLst>
            <pc:docMk/>
            <pc:sldMk cId="3288173704" sldId="384"/>
            <ac:cxnSpMk id="27" creationId="{40E5DD0C-B539-471C-8661-4B88FFA73A96}"/>
          </ac:cxnSpMkLst>
        </pc:cxnChg>
      </pc:sldChg>
      <pc:sldChg chg="addSp delSp modSp mod">
        <pc:chgData name="Nikhil Katakam" userId="4a6ddf6f-2cf7-41dd-8479-814ba72c5f36" providerId="ADAL" clId="{0043A8CE-034E-4329-BB04-0717BE88A510}" dt="2021-12-27T06:37:20.804" v="1109" actId="20577"/>
        <pc:sldMkLst>
          <pc:docMk/>
          <pc:sldMk cId="535265668" sldId="385"/>
        </pc:sldMkLst>
        <pc:spChg chg="mod">
          <ac:chgData name="Nikhil Katakam" userId="4a6ddf6f-2cf7-41dd-8479-814ba72c5f36" providerId="ADAL" clId="{0043A8CE-034E-4329-BB04-0717BE88A510}" dt="2021-12-25T21:35:59.531" v="742" actId="113"/>
          <ac:spMkLst>
            <pc:docMk/>
            <pc:sldMk cId="535265668" sldId="385"/>
            <ac:spMk id="19" creationId="{53FF0B81-8A9B-4412-B4CB-34899795A800}"/>
          </ac:spMkLst>
        </pc:spChg>
        <pc:spChg chg="mod">
          <ac:chgData name="Nikhil Katakam" userId="4a6ddf6f-2cf7-41dd-8479-814ba72c5f36" providerId="ADAL" clId="{0043A8CE-034E-4329-BB04-0717BE88A510}" dt="2021-12-27T06:37:20.804" v="1109" actId="20577"/>
          <ac:spMkLst>
            <pc:docMk/>
            <pc:sldMk cId="535265668" sldId="385"/>
            <ac:spMk id="28" creationId="{053725E0-C2CD-4745-BE14-ABDF578C4038}"/>
          </ac:spMkLst>
        </pc:spChg>
        <pc:picChg chg="add mod">
          <ac:chgData name="Nikhil Katakam" userId="4a6ddf6f-2cf7-41dd-8479-814ba72c5f36" providerId="ADAL" clId="{0043A8CE-034E-4329-BB04-0717BE88A510}" dt="2021-12-27T06:21:37.030" v="994"/>
          <ac:picMkLst>
            <pc:docMk/>
            <pc:sldMk cId="535265668" sldId="385"/>
            <ac:picMk id="20" creationId="{1207E2C5-277E-41E7-B633-399A2BB4946B}"/>
          </ac:picMkLst>
        </pc:picChg>
        <pc:picChg chg="del">
          <ac:chgData name="Nikhil Katakam" userId="4a6ddf6f-2cf7-41dd-8479-814ba72c5f36" providerId="ADAL" clId="{0043A8CE-034E-4329-BB04-0717BE88A510}" dt="2021-12-27T06:21:24.999" v="991" actId="478"/>
          <ac:picMkLst>
            <pc:docMk/>
            <pc:sldMk cId="535265668" sldId="385"/>
            <ac:picMk id="21" creationId="{A28ECA13-3BBB-4E41-941D-6B5E40A91ED1}"/>
          </ac:picMkLst>
        </pc:picChg>
        <pc:picChg chg="add mod">
          <ac:chgData name="Nikhil Katakam" userId="4a6ddf6f-2cf7-41dd-8479-814ba72c5f36" providerId="ADAL" clId="{0043A8CE-034E-4329-BB04-0717BE88A510}" dt="2021-12-27T06:21:32.229" v="993"/>
          <ac:picMkLst>
            <pc:docMk/>
            <pc:sldMk cId="535265668" sldId="385"/>
            <ac:picMk id="22" creationId="{E35A1D05-E7C7-44BF-8C68-2031719B9A03}"/>
          </ac:picMkLst>
        </pc:picChg>
        <pc:picChg chg="add mod">
          <ac:chgData name="Nikhil Katakam" userId="4a6ddf6f-2cf7-41dd-8479-814ba72c5f36" providerId="ADAL" clId="{0043A8CE-034E-4329-BB04-0717BE88A510}" dt="2021-12-27T06:21:25.996" v="992"/>
          <ac:picMkLst>
            <pc:docMk/>
            <pc:sldMk cId="535265668" sldId="385"/>
            <ac:picMk id="25" creationId="{C85CBB94-6E21-42BF-AEF8-119C29905593}"/>
          </ac:picMkLst>
        </pc:picChg>
        <pc:picChg chg="del">
          <ac:chgData name="Nikhil Katakam" userId="4a6ddf6f-2cf7-41dd-8479-814ba72c5f36" providerId="ADAL" clId="{0043A8CE-034E-4329-BB04-0717BE88A510}" dt="2021-12-27T06:21:24.999" v="991" actId="478"/>
          <ac:picMkLst>
            <pc:docMk/>
            <pc:sldMk cId="535265668" sldId="385"/>
            <ac:picMk id="27" creationId="{798D672F-99F6-490F-8C6F-3D8D892094CB}"/>
          </ac:picMkLst>
        </pc:picChg>
        <pc:picChg chg="del">
          <ac:chgData name="Nikhil Katakam" userId="4a6ddf6f-2cf7-41dd-8479-814ba72c5f36" providerId="ADAL" clId="{0043A8CE-034E-4329-BB04-0717BE88A510}" dt="2021-12-27T06:21:24.999" v="991" actId="478"/>
          <ac:picMkLst>
            <pc:docMk/>
            <pc:sldMk cId="535265668" sldId="385"/>
            <ac:picMk id="35" creationId="{A8FF4041-3049-4308-B68E-C42B94EBFFFA}"/>
          </ac:picMkLst>
        </pc:picChg>
        <pc:cxnChg chg="add mod">
          <ac:chgData name="Nikhil Katakam" userId="4a6ddf6f-2cf7-41dd-8479-814ba72c5f36" providerId="ADAL" clId="{0043A8CE-034E-4329-BB04-0717BE88A510}" dt="2021-12-27T06:21:25.996" v="992"/>
          <ac:cxnSpMkLst>
            <pc:docMk/>
            <pc:sldMk cId="535265668" sldId="385"/>
            <ac:cxnSpMk id="23" creationId="{0BD66430-89FF-4703-AF38-95E28B5A4B43}"/>
          </ac:cxnSpMkLst>
        </pc:cxnChg>
        <pc:cxnChg chg="add mod">
          <ac:chgData name="Nikhil Katakam" userId="4a6ddf6f-2cf7-41dd-8479-814ba72c5f36" providerId="ADAL" clId="{0043A8CE-034E-4329-BB04-0717BE88A510}" dt="2021-12-27T06:21:25.996" v="992"/>
          <ac:cxnSpMkLst>
            <pc:docMk/>
            <pc:sldMk cId="535265668" sldId="385"/>
            <ac:cxnSpMk id="24" creationId="{2A54A7D5-93E0-45EA-845B-0D2F8F461AB3}"/>
          </ac:cxnSpMkLst>
        </pc:cxnChg>
        <pc:cxnChg chg="del">
          <ac:chgData name="Nikhil Katakam" userId="4a6ddf6f-2cf7-41dd-8479-814ba72c5f36" providerId="ADAL" clId="{0043A8CE-034E-4329-BB04-0717BE88A510}" dt="2021-12-27T06:21:24.999" v="991" actId="478"/>
          <ac:cxnSpMkLst>
            <pc:docMk/>
            <pc:sldMk cId="535265668" sldId="385"/>
            <ac:cxnSpMk id="29" creationId="{D608A8A9-5F28-4194-9760-C984D6BD9CA8}"/>
          </ac:cxnSpMkLst>
        </pc:cxnChg>
        <pc:cxnChg chg="del">
          <ac:chgData name="Nikhil Katakam" userId="4a6ddf6f-2cf7-41dd-8479-814ba72c5f36" providerId="ADAL" clId="{0043A8CE-034E-4329-BB04-0717BE88A510}" dt="2021-12-27T06:21:24.999" v="991" actId="478"/>
          <ac:cxnSpMkLst>
            <pc:docMk/>
            <pc:sldMk cId="535265668" sldId="385"/>
            <ac:cxnSpMk id="34" creationId="{32E88095-4944-40F0-9A24-6A02F52DD09D}"/>
          </ac:cxnSpMkLst>
        </pc:cxnChg>
      </pc:sldChg>
      <pc:sldChg chg="addSp delSp modSp mod">
        <pc:chgData name="Nikhil Katakam" userId="4a6ddf6f-2cf7-41dd-8479-814ba72c5f36" providerId="ADAL" clId="{0043A8CE-034E-4329-BB04-0717BE88A510}" dt="2021-12-27T06:37:29.005" v="1111" actId="20577"/>
        <pc:sldMkLst>
          <pc:docMk/>
          <pc:sldMk cId="1387501828" sldId="386"/>
        </pc:sldMkLst>
        <pc:spChg chg="mod">
          <ac:chgData name="Nikhil Katakam" userId="4a6ddf6f-2cf7-41dd-8479-814ba72c5f36" providerId="ADAL" clId="{0043A8CE-034E-4329-BB04-0717BE88A510}" dt="2021-12-27T06:37:29.005" v="1111" actId="20577"/>
          <ac:spMkLst>
            <pc:docMk/>
            <pc:sldMk cId="1387501828" sldId="386"/>
            <ac:spMk id="28" creationId="{053725E0-C2CD-4745-BE14-ABDF578C4038}"/>
          </ac:spMkLst>
        </pc:spChg>
        <pc:picChg chg="del">
          <ac:chgData name="Nikhil Katakam" userId="4a6ddf6f-2cf7-41dd-8479-814ba72c5f36" providerId="ADAL" clId="{0043A8CE-034E-4329-BB04-0717BE88A510}" dt="2021-12-27T06:21:43.641" v="995" actId="478"/>
          <ac:picMkLst>
            <pc:docMk/>
            <pc:sldMk cId="1387501828" sldId="386"/>
            <ac:picMk id="19" creationId="{C555201C-6A91-44F0-BE1D-EC20F5107E06}"/>
          </ac:picMkLst>
        </pc:picChg>
        <pc:picChg chg="del">
          <ac:chgData name="Nikhil Katakam" userId="4a6ddf6f-2cf7-41dd-8479-814ba72c5f36" providerId="ADAL" clId="{0043A8CE-034E-4329-BB04-0717BE88A510}" dt="2021-12-27T06:21:43.641" v="995" actId="478"/>
          <ac:picMkLst>
            <pc:docMk/>
            <pc:sldMk cId="1387501828" sldId="386"/>
            <ac:picMk id="20" creationId="{153DE019-DB85-421B-9088-0A400535376E}"/>
          </ac:picMkLst>
        </pc:picChg>
        <pc:picChg chg="add mod">
          <ac:chgData name="Nikhil Katakam" userId="4a6ddf6f-2cf7-41dd-8479-814ba72c5f36" providerId="ADAL" clId="{0043A8CE-034E-4329-BB04-0717BE88A510}" dt="2021-12-27T06:21:56.239" v="998"/>
          <ac:picMkLst>
            <pc:docMk/>
            <pc:sldMk cId="1387501828" sldId="386"/>
            <ac:picMk id="22" creationId="{2858AD98-C9BC-4010-A5A2-2270D1C45652}"/>
          </ac:picMkLst>
        </pc:picChg>
        <pc:picChg chg="add mod">
          <ac:chgData name="Nikhil Katakam" userId="4a6ddf6f-2cf7-41dd-8479-814ba72c5f36" providerId="ADAL" clId="{0043A8CE-034E-4329-BB04-0717BE88A510}" dt="2021-12-27T06:21:50.873" v="997"/>
          <ac:picMkLst>
            <pc:docMk/>
            <pc:sldMk cId="1387501828" sldId="386"/>
            <ac:picMk id="23" creationId="{F73505D3-C21D-480A-B274-CA5D85344F36}"/>
          </ac:picMkLst>
        </pc:picChg>
        <pc:picChg chg="add mod">
          <ac:chgData name="Nikhil Katakam" userId="4a6ddf6f-2cf7-41dd-8479-814ba72c5f36" providerId="ADAL" clId="{0043A8CE-034E-4329-BB04-0717BE88A510}" dt="2021-12-27T06:21:44.415" v="996"/>
          <ac:picMkLst>
            <pc:docMk/>
            <pc:sldMk cId="1387501828" sldId="386"/>
            <ac:picMk id="26" creationId="{4F439512-7292-4391-9A1A-148202538AAD}"/>
          </ac:picMkLst>
        </pc:picChg>
        <pc:picChg chg="del">
          <ac:chgData name="Nikhil Katakam" userId="4a6ddf6f-2cf7-41dd-8479-814ba72c5f36" providerId="ADAL" clId="{0043A8CE-034E-4329-BB04-0717BE88A510}" dt="2021-12-27T06:21:43.641" v="995" actId="478"/>
          <ac:picMkLst>
            <pc:docMk/>
            <pc:sldMk cId="1387501828" sldId="386"/>
            <ac:picMk id="29" creationId="{074CA1D3-2C2A-4F1A-B6F3-B72BFB1C36CA}"/>
          </ac:picMkLst>
        </pc:picChg>
        <pc:cxnChg chg="del">
          <ac:chgData name="Nikhil Katakam" userId="4a6ddf6f-2cf7-41dd-8479-814ba72c5f36" providerId="ADAL" clId="{0043A8CE-034E-4329-BB04-0717BE88A510}" dt="2021-12-27T06:21:43.641" v="995" actId="478"/>
          <ac:cxnSpMkLst>
            <pc:docMk/>
            <pc:sldMk cId="1387501828" sldId="386"/>
            <ac:cxnSpMk id="21" creationId="{3C5A72A8-458C-4129-8F99-0B1DEF660B03}"/>
          </ac:cxnSpMkLst>
        </pc:cxnChg>
        <pc:cxnChg chg="add mod">
          <ac:chgData name="Nikhil Katakam" userId="4a6ddf6f-2cf7-41dd-8479-814ba72c5f36" providerId="ADAL" clId="{0043A8CE-034E-4329-BB04-0717BE88A510}" dt="2021-12-27T06:21:44.415" v="996"/>
          <ac:cxnSpMkLst>
            <pc:docMk/>
            <pc:sldMk cId="1387501828" sldId="386"/>
            <ac:cxnSpMk id="24" creationId="{ADC885F3-87F3-4C7A-9C08-3FEA66226564}"/>
          </ac:cxnSpMkLst>
        </pc:cxnChg>
        <pc:cxnChg chg="add mod">
          <ac:chgData name="Nikhil Katakam" userId="4a6ddf6f-2cf7-41dd-8479-814ba72c5f36" providerId="ADAL" clId="{0043A8CE-034E-4329-BB04-0717BE88A510}" dt="2021-12-27T06:21:44.415" v="996"/>
          <ac:cxnSpMkLst>
            <pc:docMk/>
            <pc:sldMk cId="1387501828" sldId="386"/>
            <ac:cxnSpMk id="25" creationId="{7C961045-C722-49AB-877C-F41E789F364A}"/>
          </ac:cxnSpMkLst>
        </pc:cxnChg>
        <pc:cxnChg chg="del">
          <ac:chgData name="Nikhil Katakam" userId="4a6ddf6f-2cf7-41dd-8479-814ba72c5f36" providerId="ADAL" clId="{0043A8CE-034E-4329-BB04-0717BE88A510}" dt="2021-12-27T06:21:43.641" v="995" actId="478"/>
          <ac:cxnSpMkLst>
            <pc:docMk/>
            <pc:sldMk cId="1387501828" sldId="386"/>
            <ac:cxnSpMk id="27" creationId="{76B511D9-1B9D-4E98-8130-DF44F84821E9}"/>
          </ac:cxnSpMkLst>
        </pc:cxnChg>
      </pc:sldChg>
      <pc:sldChg chg="modSp mod">
        <pc:chgData name="Nikhil Katakam" userId="4a6ddf6f-2cf7-41dd-8479-814ba72c5f36" providerId="ADAL" clId="{0043A8CE-034E-4329-BB04-0717BE88A510}" dt="2021-12-27T06:28:09.808" v="1055" actId="20577"/>
        <pc:sldMkLst>
          <pc:docMk/>
          <pc:sldMk cId="2516046628" sldId="391"/>
        </pc:sldMkLst>
        <pc:spChg chg="mod">
          <ac:chgData name="Nikhil Katakam" userId="4a6ddf6f-2cf7-41dd-8479-814ba72c5f36" providerId="ADAL" clId="{0043A8CE-034E-4329-BB04-0717BE88A510}" dt="2021-12-27T06:28:09.808" v="1055" actId="20577"/>
          <ac:spMkLst>
            <pc:docMk/>
            <pc:sldMk cId="2516046628" sldId="391"/>
            <ac:spMk id="4" creationId="{67544583-858A-430C-9018-3B420F40D20A}"/>
          </ac:spMkLst>
        </pc:spChg>
      </pc:sldChg>
      <pc:sldChg chg="addSp delSp modSp mod">
        <pc:chgData name="Nikhil Katakam" userId="4a6ddf6f-2cf7-41dd-8479-814ba72c5f36" providerId="ADAL" clId="{0043A8CE-034E-4329-BB04-0717BE88A510}" dt="2021-12-27T06:15:15.095" v="926"/>
        <pc:sldMkLst>
          <pc:docMk/>
          <pc:sldMk cId="3696364393" sldId="393"/>
        </pc:sldMkLst>
        <pc:spChg chg="mod">
          <ac:chgData name="Nikhil Katakam" userId="4a6ddf6f-2cf7-41dd-8479-814ba72c5f36" providerId="ADAL" clId="{0043A8CE-034E-4329-BB04-0717BE88A510}" dt="2021-12-25T20:44:05.580" v="398" actId="403"/>
          <ac:spMkLst>
            <pc:docMk/>
            <pc:sldMk cId="3696364393" sldId="393"/>
            <ac:spMk id="28" creationId="{053725E0-C2CD-4745-BE14-ABDF578C4038}"/>
          </ac:spMkLst>
        </pc:spChg>
        <pc:spChg chg="mod">
          <ac:chgData name="Nikhil Katakam" userId="4a6ddf6f-2cf7-41dd-8479-814ba72c5f36" providerId="ADAL" clId="{0043A8CE-034E-4329-BB04-0717BE88A510}" dt="2021-12-25T20:43:42.812" v="394" actId="14100"/>
          <ac:spMkLst>
            <pc:docMk/>
            <pc:sldMk cId="3696364393" sldId="393"/>
            <ac:spMk id="33" creationId="{A16CA1FA-D193-440F-9F01-5BEA3A3A64D9}"/>
          </ac:spMkLst>
        </pc:spChg>
        <pc:picChg chg="del">
          <ac:chgData name="Nikhil Katakam" userId="4a6ddf6f-2cf7-41dd-8479-814ba72c5f36" providerId="ADAL" clId="{0043A8CE-034E-4329-BB04-0717BE88A510}" dt="2021-12-27T06:14:58.668" v="923" actId="478"/>
          <ac:picMkLst>
            <pc:docMk/>
            <pc:sldMk cId="3696364393" sldId="393"/>
            <ac:picMk id="19" creationId="{D7C970E5-E92B-4AC5-A761-98BB58264030}"/>
          </ac:picMkLst>
        </pc:picChg>
        <pc:picChg chg="del">
          <ac:chgData name="Nikhil Katakam" userId="4a6ddf6f-2cf7-41dd-8479-814ba72c5f36" providerId="ADAL" clId="{0043A8CE-034E-4329-BB04-0717BE88A510}" dt="2021-12-27T06:14:58.668" v="923" actId="478"/>
          <ac:picMkLst>
            <pc:docMk/>
            <pc:sldMk cId="3696364393" sldId="393"/>
            <ac:picMk id="20" creationId="{573570B0-82F0-412E-9366-3F28040A5DDC}"/>
          </ac:picMkLst>
        </pc:picChg>
        <pc:picChg chg="del">
          <ac:chgData name="Nikhil Katakam" userId="4a6ddf6f-2cf7-41dd-8479-814ba72c5f36" providerId="ADAL" clId="{0043A8CE-034E-4329-BB04-0717BE88A510}" dt="2021-12-27T06:14:58.668" v="923" actId="478"/>
          <ac:picMkLst>
            <pc:docMk/>
            <pc:sldMk cId="3696364393" sldId="393"/>
            <ac:picMk id="23" creationId="{D56DA67A-D8C1-4F0E-8038-124E90553BA1}"/>
          </ac:picMkLst>
        </pc:picChg>
        <pc:picChg chg="mod modCrop">
          <ac:chgData name="Nikhil Katakam" userId="4a6ddf6f-2cf7-41dd-8479-814ba72c5f36" providerId="ADAL" clId="{0043A8CE-034E-4329-BB04-0717BE88A510}" dt="2021-12-25T20:44:43.314" v="405" actId="14100"/>
          <ac:picMkLst>
            <pc:docMk/>
            <pc:sldMk cId="3696364393" sldId="393"/>
            <ac:picMk id="24" creationId="{EDD7944E-A4DF-4373-A9AF-FCD2FE53DC0E}"/>
          </ac:picMkLst>
        </pc:picChg>
        <pc:picChg chg="add mod">
          <ac:chgData name="Nikhil Katakam" userId="4a6ddf6f-2cf7-41dd-8479-814ba72c5f36" providerId="ADAL" clId="{0043A8CE-034E-4329-BB04-0717BE88A510}" dt="2021-12-27T06:15:06.975" v="925"/>
          <ac:picMkLst>
            <pc:docMk/>
            <pc:sldMk cId="3696364393" sldId="393"/>
            <ac:picMk id="25" creationId="{E059C942-F6F3-4868-ADF3-718CE8A0F212}"/>
          </ac:picMkLst>
        </pc:picChg>
        <pc:picChg chg="add mod">
          <ac:chgData name="Nikhil Katakam" userId="4a6ddf6f-2cf7-41dd-8479-814ba72c5f36" providerId="ADAL" clId="{0043A8CE-034E-4329-BB04-0717BE88A510}" dt="2021-12-27T06:15:15.095" v="926"/>
          <ac:picMkLst>
            <pc:docMk/>
            <pc:sldMk cId="3696364393" sldId="393"/>
            <ac:picMk id="26" creationId="{DEF77C97-7F1B-4304-8889-02B56D2C64A9}"/>
          </ac:picMkLst>
        </pc:picChg>
        <pc:picChg chg="add mod">
          <ac:chgData name="Nikhil Katakam" userId="4a6ddf6f-2cf7-41dd-8479-814ba72c5f36" providerId="ADAL" clId="{0043A8CE-034E-4329-BB04-0717BE88A510}" dt="2021-12-27T06:14:59.529" v="924"/>
          <ac:picMkLst>
            <pc:docMk/>
            <pc:sldMk cId="3696364393" sldId="393"/>
            <ac:picMk id="34" creationId="{3C5A3DFE-05BC-4347-B33E-2EDDF9292CED}"/>
          </ac:picMkLst>
        </pc:picChg>
        <pc:cxnChg chg="del">
          <ac:chgData name="Nikhil Katakam" userId="4a6ddf6f-2cf7-41dd-8479-814ba72c5f36" providerId="ADAL" clId="{0043A8CE-034E-4329-BB04-0717BE88A510}" dt="2021-12-27T06:14:58.668" v="923" actId="478"/>
          <ac:cxnSpMkLst>
            <pc:docMk/>
            <pc:sldMk cId="3696364393" sldId="393"/>
            <ac:cxnSpMk id="21" creationId="{F98AA175-A346-402E-B9E6-C5CED50A9C34}"/>
          </ac:cxnSpMkLst>
        </pc:cxnChg>
        <pc:cxnChg chg="del">
          <ac:chgData name="Nikhil Katakam" userId="4a6ddf6f-2cf7-41dd-8479-814ba72c5f36" providerId="ADAL" clId="{0043A8CE-034E-4329-BB04-0717BE88A510}" dt="2021-12-27T06:14:58.668" v="923" actId="478"/>
          <ac:cxnSpMkLst>
            <pc:docMk/>
            <pc:sldMk cId="3696364393" sldId="393"/>
            <ac:cxnSpMk id="22" creationId="{2E828907-C108-4260-AC8D-CEBE7450CA54}"/>
          </ac:cxnSpMkLst>
        </pc:cxnChg>
        <pc:cxnChg chg="add mod">
          <ac:chgData name="Nikhil Katakam" userId="4a6ddf6f-2cf7-41dd-8479-814ba72c5f36" providerId="ADAL" clId="{0043A8CE-034E-4329-BB04-0717BE88A510}" dt="2021-12-27T06:14:59.529" v="924"/>
          <ac:cxnSpMkLst>
            <pc:docMk/>
            <pc:sldMk cId="3696364393" sldId="393"/>
            <ac:cxnSpMk id="27" creationId="{F7ABA09E-574F-415B-92EB-CB138DEBF5C6}"/>
          </ac:cxnSpMkLst>
        </pc:cxnChg>
        <pc:cxnChg chg="add mod">
          <ac:chgData name="Nikhil Katakam" userId="4a6ddf6f-2cf7-41dd-8479-814ba72c5f36" providerId="ADAL" clId="{0043A8CE-034E-4329-BB04-0717BE88A510}" dt="2021-12-27T06:14:59.529" v="924"/>
          <ac:cxnSpMkLst>
            <pc:docMk/>
            <pc:sldMk cId="3696364393" sldId="393"/>
            <ac:cxnSpMk id="29" creationId="{E216B0CE-814D-4D6F-BACA-AB96ED5A1B71}"/>
          </ac:cxnSpMkLst>
        </pc:cxnChg>
      </pc:sldChg>
      <pc:sldChg chg="addSp delSp modSp mod">
        <pc:chgData name="Nikhil Katakam" userId="4a6ddf6f-2cf7-41dd-8479-814ba72c5f36" providerId="ADAL" clId="{0043A8CE-034E-4329-BB04-0717BE88A510}" dt="2021-12-27T06:20:15.059" v="978"/>
        <pc:sldMkLst>
          <pc:docMk/>
          <pc:sldMk cId="1993762391" sldId="398"/>
        </pc:sldMkLst>
        <pc:spChg chg="del">
          <ac:chgData name="Nikhil Katakam" userId="4a6ddf6f-2cf7-41dd-8479-814ba72c5f36" providerId="ADAL" clId="{0043A8CE-034E-4329-BB04-0717BE88A510}" dt="2021-12-25T21:33:08.007" v="718" actId="478"/>
          <ac:spMkLst>
            <pc:docMk/>
            <pc:sldMk cId="1993762391" sldId="398"/>
            <ac:spMk id="2" creationId="{A10E6F26-C9F6-4B0A-9E64-B5C69766AA94}"/>
          </ac:spMkLst>
        </pc:spChg>
        <pc:spChg chg="add mod">
          <ac:chgData name="Nikhil Katakam" userId="4a6ddf6f-2cf7-41dd-8479-814ba72c5f36" providerId="ADAL" clId="{0043A8CE-034E-4329-BB04-0717BE88A510}" dt="2021-12-25T21:33:45.540" v="727" actId="14100"/>
          <ac:spMkLst>
            <pc:docMk/>
            <pc:sldMk cId="1993762391" sldId="398"/>
            <ac:spMk id="22" creationId="{9EFC61DD-4CA1-49E9-BEF6-66E1368EA20E}"/>
          </ac:spMkLst>
        </pc:spChg>
        <pc:picChg chg="mod ord modCrop">
          <ac:chgData name="Nikhil Katakam" userId="4a6ddf6f-2cf7-41dd-8479-814ba72c5f36" providerId="ADAL" clId="{0043A8CE-034E-4329-BB04-0717BE88A510}" dt="2021-12-25T21:34:20.390" v="731" actId="1076"/>
          <ac:picMkLst>
            <pc:docMk/>
            <pc:sldMk cId="1993762391" sldId="398"/>
            <ac:picMk id="4" creationId="{77ECD2BA-F3A9-4D18-AED9-FAEA729FFF66}"/>
          </ac:picMkLst>
        </pc:picChg>
        <pc:picChg chg="del">
          <ac:chgData name="Nikhil Katakam" userId="4a6ddf6f-2cf7-41dd-8479-814ba72c5f36" providerId="ADAL" clId="{0043A8CE-034E-4329-BB04-0717BE88A510}" dt="2021-12-27T06:20:00.090" v="975" actId="478"/>
          <ac:picMkLst>
            <pc:docMk/>
            <pc:sldMk cId="1993762391" sldId="398"/>
            <ac:picMk id="20" creationId="{802E61CE-FD62-4D19-A27C-DF807D305769}"/>
          </ac:picMkLst>
        </pc:picChg>
        <pc:picChg chg="del">
          <ac:chgData name="Nikhil Katakam" userId="4a6ddf6f-2cf7-41dd-8479-814ba72c5f36" providerId="ADAL" clId="{0043A8CE-034E-4329-BB04-0717BE88A510}" dt="2021-12-27T06:20:00.090" v="975" actId="478"/>
          <ac:picMkLst>
            <pc:docMk/>
            <pc:sldMk cId="1993762391" sldId="398"/>
            <ac:picMk id="21" creationId="{7493544A-719E-4332-8391-274E97659E77}"/>
          </ac:picMkLst>
        </pc:picChg>
        <pc:picChg chg="add mod ord">
          <ac:chgData name="Nikhil Katakam" userId="4a6ddf6f-2cf7-41dd-8479-814ba72c5f36" providerId="ADAL" clId="{0043A8CE-034E-4329-BB04-0717BE88A510}" dt="2021-12-25T21:33:48.428" v="728" actId="1076"/>
          <ac:picMkLst>
            <pc:docMk/>
            <pc:sldMk cId="1993762391" sldId="398"/>
            <ac:picMk id="23" creationId="{74A955F5-4576-4677-8153-CC4DD366C6D0}"/>
          </ac:picMkLst>
        </pc:picChg>
        <pc:picChg chg="add mod">
          <ac:chgData name="Nikhil Katakam" userId="4a6ddf6f-2cf7-41dd-8479-814ba72c5f36" providerId="ADAL" clId="{0043A8CE-034E-4329-BB04-0717BE88A510}" dt="2021-12-27T06:20:15.059" v="978"/>
          <ac:picMkLst>
            <pc:docMk/>
            <pc:sldMk cId="1993762391" sldId="398"/>
            <ac:picMk id="24" creationId="{607750B4-ADFC-4897-AD18-40F47B33EB74}"/>
          </ac:picMkLst>
        </pc:picChg>
        <pc:picChg chg="add mod">
          <ac:chgData name="Nikhil Katakam" userId="4a6ddf6f-2cf7-41dd-8479-814ba72c5f36" providerId="ADAL" clId="{0043A8CE-034E-4329-BB04-0717BE88A510}" dt="2021-12-27T06:20:07.272" v="977"/>
          <ac:picMkLst>
            <pc:docMk/>
            <pc:sldMk cId="1993762391" sldId="398"/>
            <ac:picMk id="25" creationId="{A9A058EE-91ED-4B60-B0E0-7A992F8975F1}"/>
          </ac:picMkLst>
        </pc:picChg>
        <pc:picChg chg="del">
          <ac:chgData name="Nikhil Katakam" userId="4a6ddf6f-2cf7-41dd-8479-814ba72c5f36" providerId="ADAL" clId="{0043A8CE-034E-4329-BB04-0717BE88A510}" dt="2021-12-27T06:20:00.090" v="975" actId="478"/>
          <ac:picMkLst>
            <pc:docMk/>
            <pc:sldMk cId="1993762391" sldId="398"/>
            <ac:picMk id="34" creationId="{EF520C6B-311C-4DD7-9344-682CCE78B9A1}"/>
          </ac:picMkLst>
        </pc:picChg>
        <pc:picChg chg="add mod">
          <ac:chgData name="Nikhil Katakam" userId="4a6ddf6f-2cf7-41dd-8479-814ba72c5f36" providerId="ADAL" clId="{0043A8CE-034E-4329-BB04-0717BE88A510}" dt="2021-12-27T06:20:01.069" v="976"/>
          <ac:picMkLst>
            <pc:docMk/>
            <pc:sldMk cId="1993762391" sldId="398"/>
            <ac:picMk id="36" creationId="{AC80EAD2-C788-47EA-97A7-27D753F0ED4F}"/>
          </ac:picMkLst>
        </pc:picChg>
        <pc:cxnChg chg="add mod">
          <ac:chgData name="Nikhil Katakam" userId="4a6ddf6f-2cf7-41dd-8479-814ba72c5f36" providerId="ADAL" clId="{0043A8CE-034E-4329-BB04-0717BE88A510}" dt="2021-12-27T06:20:01.069" v="976"/>
          <ac:cxnSpMkLst>
            <pc:docMk/>
            <pc:sldMk cId="1993762391" sldId="398"/>
            <ac:cxnSpMk id="26" creationId="{BDD5E104-0574-431C-9F81-D3223500DF8C}"/>
          </ac:cxnSpMkLst>
        </pc:cxnChg>
        <pc:cxnChg chg="del">
          <ac:chgData name="Nikhil Katakam" userId="4a6ddf6f-2cf7-41dd-8479-814ba72c5f36" providerId="ADAL" clId="{0043A8CE-034E-4329-BB04-0717BE88A510}" dt="2021-12-27T06:20:00.090" v="975" actId="478"/>
          <ac:cxnSpMkLst>
            <pc:docMk/>
            <pc:sldMk cId="1993762391" sldId="398"/>
            <ac:cxnSpMk id="27" creationId="{C9B50A6E-FC8E-4EB9-B056-C4A3777881E8}"/>
          </ac:cxnSpMkLst>
        </pc:cxnChg>
        <pc:cxnChg chg="del">
          <ac:chgData name="Nikhil Katakam" userId="4a6ddf6f-2cf7-41dd-8479-814ba72c5f36" providerId="ADAL" clId="{0043A8CE-034E-4329-BB04-0717BE88A510}" dt="2021-12-27T06:20:00.090" v="975" actId="478"/>
          <ac:cxnSpMkLst>
            <pc:docMk/>
            <pc:sldMk cId="1993762391" sldId="398"/>
            <ac:cxnSpMk id="29" creationId="{3A36016E-1A9E-46D7-BB77-B862B750F42C}"/>
          </ac:cxnSpMkLst>
        </pc:cxnChg>
        <pc:cxnChg chg="add mod">
          <ac:chgData name="Nikhil Katakam" userId="4a6ddf6f-2cf7-41dd-8479-814ba72c5f36" providerId="ADAL" clId="{0043A8CE-034E-4329-BB04-0717BE88A510}" dt="2021-12-27T06:20:01.069" v="976"/>
          <ac:cxnSpMkLst>
            <pc:docMk/>
            <pc:sldMk cId="1993762391" sldId="398"/>
            <ac:cxnSpMk id="35" creationId="{D5AB987A-723B-4121-95D9-0409015A5DB9}"/>
          </ac:cxnSpMkLst>
        </pc:cxnChg>
      </pc:sldChg>
      <pc:sldChg chg="addSp delSp modSp mod">
        <pc:chgData name="Nikhil Katakam" userId="4a6ddf6f-2cf7-41dd-8479-814ba72c5f36" providerId="ADAL" clId="{0043A8CE-034E-4329-BB04-0717BE88A510}" dt="2021-12-27T06:19:35.781" v="970"/>
        <pc:sldMkLst>
          <pc:docMk/>
          <pc:sldMk cId="1522746007" sldId="399"/>
        </pc:sldMkLst>
        <pc:spChg chg="mod topLvl">
          <ac:chgData name="Nikhil Katakam" userId="4a6ddf6f-2cf7-41dd-8479-814ba72c5f36" providerId="ADAL" clId="{0043A8CE-034E-4329-BB04-0717BE88A510}" dt="2021-12-25T21:23:50.478" v="659" actId="1037"/>
          <ac:spMkLst>
            <pc:docMk/>
            <pc:sldMk cId="1522746007" sldId="399"/>
            <ac:spMk id="38" creationId="{C735149D-27BA-48B1-9065-8AAC18B8729E}"/>
          </ac:spMkLst>
        </pc:spChg>
        <pc:spChg chg="mod topLvl">
          <ac:chgData name="Nikhil Katakam" userId="4a6ddf6f-2cf7-41dd-8479-814ba72c5f36" providerId="ADAL" clId="{0043A8CE-034E-4329-BB04-0717BE88A510}" dt="2021-12-25T21:23:50.478" v="659" actId="1037"/>
          <ac:spMkLst>
            <pc:docMk/>
            <pc:sldMk cId="1522746007" sldId="399"/>
            <ac:spMk id="41" creationId="{072BBA29-464B-4D0E-9AAE-815C9B52B676}"/>
          </ac:spMkLst>
        </pc:spChg>
        <pc:spChg chg="mod topLvl">
          <ac:chgData name="Nikhil Katakam" userId="4a6ddf6f-2cf7-41dd-8479-814ba72c5f36" providerId="ADAL" clId="{0043A8CE-034E-4329-BB04-0717BE88A510}" dt="2021-12-25T21:23:50.478" v="659" actId="1037"/>
          <ac:spMkLst>
            <pc:docMk/>
            <pc:sldMk cId="1522746007" sldId="399"/>
            <ac:spMk id="42" creationId="{7AEB38D1-4AFB-4E30-9CF4-39F025AEC0BD}"/>
          </ac:spMkLst>
        </pc:spChg>
        <pc:spChg chg="mod topLvl">
          <ac:chgData name="Nikhil Katakam" userId="4a6ddf6f-2cf7-41dd-8479-814ba72c5f36" providerId="ADAL" clId="{0043A8CE-034E-4329-BB04-0717BE88A510}" dt="2021-12-25T21:23:50.478" v="659" actId="1037"/>
          <ac:spMkLst>
            <pc:docMk/>
            <pc:sldMk cId="1522746007" sldId="399"/>
            <ac:spMk id="44" creationId="{CCBAF38B-928A-4826-9EF8-B632F06C275B}"/>
          </ac:spMkLst>
        </pc:spChg>
        <pc:spChg chg="mod">
          <ac:chgData name="Nikhil Katakam" userId="4a6ddf6f-2cf7-41dd-8479-814ba72c5f36" providerId="ADAL" clId="{0043A8CE-034E-4329-BB04-0717BE88A510}" dt="2021-12-25T21:23:01.533" v="649" actId="947"/>
          <ac:spMkLst>
            <pc:docMk/>
            <pc:sldMk cId="1522746007" sldId="399"/>
            <ac:spMk id="45" creationId="{D995FE0D-C272-4C24-B9FC-10365C8B5C87}"/>
          </ac:spMkLst>
        </pc:spChg>
        <pc:spChg chg="mod topLvl">
          <ac:chgData name="Nikhil Katakam" userId="4a6ddf6f-2cf7-41dd-8479-814ba72c5f36" providerId="ADAL" clId="{0043A8CE-034E-4329-BB04-0717BE88A510}" dt="2021-12-25T21:23:50.478" v="659" actId="1037"/>
          <ac:spMkLst>
            <pc:docMk/>
            <pc:sldMk cId="1522746007" sldId="399"/>
            <ac:spMk id="49" creationId="{6FD17A45-5B4B-4628-9AFF-288286EF1562}"/>
          </ac:spMkLst>
        </pc:spChg>
        <pc:grpChg chg="mod">
          <ac:chgData name="Nikhil Katakam" userId="4a6ddf6f-2cf7-41dd-8479-814ba72c5f36" providerId="ADAL" clId="{0043A8CE-034E-4329-BB04-0717BE88A510}" dt="2021-12-25T21:23:50.478" v="659" actId="1037"/>
          <ac:grpSpMkLst>
            <pc:docMk/>
            <pc:sldMk cId="1522746007" sldId="399"/>
            <ac:grpSpMk id="5" creationId="{1F9A4367-1A55-4CCB-9E34-D94B43EA0EAF}"/>
          </ac:grpSpMkLst>
        </pc:grpChg>
        <pc:grpChg chg="del">
          <ac:chgData name="Nikhil Katakam" userId="4a6ddf6f-2cf7-41dd-8479-814ba72c5f36" providerId="ADAL" clId="{0043A8CE-034E-4329-BB04-0717BE88A510}" dt="2021-12-25T21:23:32.680" v="651" actId="165"/>
          <ac:grpSpMkLst>
            <pc:docMk/>
            <pc:sldMk cId="1522746007" sldId="399"/>
            <ac:grpSpMk id="6" creationId="{A705CDE6-5EE4-4522-9AEA-A2D28FE25E75}"/>
          </ac:grpSpMkLst>
        </pc:grpChg>
        <pc:picChg chg="del">
          <ac:chgData name="Nikhil Katakam" userId="4a6ddf6f-2cf7-41dd-8479-814ba72c5f36" providerId="ADAL" clId="{0043A8CE-034E-4329-BB04-0717BE88A510}" dt="2021-12-27T06:19:23.813" v="967" actId="478"/>
          <ac:picMkLst>
            <pc:docMk/>
            <pc:sldMk cId="1522746007" sldId="399"/>
            <ac:picMk id="43" creationId="{E21B7BD4-A476-476B-90D4-86EDD6DC4DC2}"/>
          </ac:picMkLst>
        </pc:picChg>
        <pc:picChg chg="del">
          <ac:chgData name="Nikhil Katakam" userId="4a6ddf6f-2cf7-41dd-8479-814ba72c5f36" providerId="ADAL" clId="{0043A8CE-034E-4329-BB04-0717BE88A510}" dt="2021-12-27T06:19:23.813" v="967" actId="478"/>
          <ac:picMkLst>
            <pc:docMk/>
            <pc:sldMk cId="1522746007" sldId="399"/>
            <ac:picMk id="47" creationId="{35D436E7-BFA9-4256-ABD4-D8D82CD7E0FC}"/>
          </ac:picMkLst>
        </pc:picChg>
        <pc:picChg chg="del">
          <ac:chgData name="Nikhil Katakam" userId="4a6ddf6f-2cf7-41dd-8479-814ba72c5f36" providerId="ADAL" clId="{0043A8CE-034E-4329-BB04-0717BE88A510}" dt="2021-12-27T06:19:23.813" v="967" actId="478"/>
          <ac:picMkLst>
            <pc:docMk/>
            <pc:sldMk cId="1522746007" sldId="399"/>
            <ac:picMk id="52" creationId="{E6971A30-3CF7-4C63-8603-509ED3A2771E}"/>
          </ac:picMkLst>
        </pc:picChg>
        <pc:picChg chg="add mod">
          <ac:chgData name="Nikhil Katakam" userId="4a6ddf6f-2cf7-41dd-8479-814ba72c5f36" providerId="ADAL" clId="{0043A8CE-034E-4329-BB04-0717BE88A510}" dt="2021-12-27T06:19:35.781" v="970"/>
          <ac:picMkLst>
            <pc:docMk/>
            <pc:sldMk cId="1522746007" sldId="399"/>
            <ac:picMk id="53" creationId="{5BA606B7-50D8-447C-AC7E-01573FF7B63F}"/>
          </ac:picMkLst>
        </pc:picChg>
        <pc:picChg chg="add mod">
          <ac:chgData name="Nikhil Katakam" userId="4a6ddf6f-2cf7-41dd-8479-814ba72c5f36" providerId="ADAL" clId="{0043A8CE-034E-4329-BB04-0717BE88A510}" dt="2021-12-27T06:19:31.170" v="969"/>
          <ac:picMkLst>
            <pc:docMk/>
            <pc:sldMk cId="1522746007" sldId="399"/>
            <ac:picMk id="54" creationId="{9B2CD2C7-7672-44AF-AFF0-7EA826028222}"/>
          </ac:picMkLst>
        </pc:picChg>
        <pc:picChg chg="add mod">
          <ac:chgData name="Nikhil Katakam" userId="4a6ddf6f-2cf7-41dd-8479-814ba72c5f36" providerId="ADAL" clId="{0043A8CE-034E-4329-BB04-0717BE88A510}" dt="2021-12-27T06:19:24.875" v="968"/>
          <ac:picMkLst>
            <pc:docMk/>
            <pc:sldMk cId="1522746007" sldId="399"/>
            <ac:picMk id="57" creationId="{3FEDE242-385D-4519-9AC5-922386C0BD42}"/>
          </ac:picMkLst>
        </pc:picChg>
        <pc:cxnChg chg="mod topLvl">
          <ac:chgData name="Nikhil Katakam" userId="4a6ddf6f-2cf7-41dd-8479-814ba72c5f36" providerId="ADAL" clId="{0043A8CE-034E-4329-BB04-0717BE88A510}" dt="2021-12-25T21:23:50.478" v="659" actId="1037"/>
          <ac:cxnSpMkLst>
            <pc:docMk/>
            <pc:sldMk cId="1522746007" sldId="399"/>
            <ac:cxnSpMk id="46" creationId="{4706B395-B3D0-408A-B383-EEE3E3726B10}"/>
          </ac:cxnSpMkLst>
        </pc:cxnChg>
        <pc:cxnChg chg="del">
          <ac:chgData name="Nikhil Katakam" userId="4a6ddf6f-2cf7-41dd-8479-814ba72c5f36" providerId="ADAL" clId="{0043A8CE-034E-4329-BB04-0717BE88A510}" dt="2021-12-27T06:19:23.813" v="967" actId="478"/>
          <ac:cxnSpMkLst>
            <pc:docMk/>
            <pc:sldMk cId="1522746007" sldId="399"/>
            <ac:cxnSpMk id="48" creationId="{B2C025EF-4AD3-4A20-80EE-56F6C864840D}"/>
          </ac:cxnSpMkLst>
        </pc:cxnChg>
        <pc:cxnChg chg="del">
          <ac:chgData name="Nikhil Katakam" userId="4a6ddf6f-2cf7-41dd-8479-814ba72c5f36" providerId="ADAL" clId="{0043A8CE-034E-4329-BB04-0717BE88A510}" dt="2021-12-27T06:19:23.813" v="967" actId="478"/>
          <ac:cxnSpMkLst>
            <pc:docMk/>
            <pc:sldMk cId="1522746007" sldId="399"/>
            <ac:cxnSpMk id="50" creationId="{F43BA4D9-09C8-4233-9297-72D959340879}"/>
          </ac:cxnSpMkLst>
        </pc:cxnChg>
        <pc:cxnChg chg="mod topLvl">
          <ac:chgData name="Nikhil Katakam" userId="4a6ddf6f-2cf7-41dd-8479-814ba72c5f36" providerId="ADAL" clId="{0043A8CE-034E-4329-BB04-0717BE88A510}" dt="2021-12-25T21:23:50.478" v="659" actId="1037"/>
          <ac:cxnSpMkLst>
            <pc:docMk/>
            <pc:sldMk cId="1522746007" sldId="399"/>
            <ac:cxnSpMk id="51" creationId="{EA4B57CB-E891-4E75-854A-ABE9DAC5A79D}"/>
          </ac:cxnSpMkLst>
        </pc:cxnChg>
        <pc:cxnChg chg="add mod">
          <ac:chgData name="Nikhil Katakam" userId="4a6ddf6f-2cf7-41dd-8479-814ba72c5f36" providerId="ADAL" clId="{0043A8CE-034E-4329-BB04-0717BE88A510}" dt="2021-12-27T06:19:24.875" v="968"/>
          <ac:cxnSpMkLst>
            <pc:docMk/>
            <pc:sldMk cId="1522746007" sldId="399"/>
            <ac:cxnSpMk id="55" creationId="{B38A5174-FB25-45C2-AAC9-C2598FAE0D9A}"/>
          </ac:cxnSpMkLst>
        </pc:cxnChg>
        <pc:cxnChg chg="add mod">
          <ac:chgData name="Nikhil Katakam" userId="4a6ddf6f-2cf7-41dd-8479-814ba72c5f36" providerId="ADAL" clId="{0043A8CE-034E-4329-BB04-0717BE88A510}" dt="2021-12-27T06:19:24.875" v="968"/>
          <ac:cxnSpMkLst>
            <pc:docMk/>
            <pc:sldMk cId="1522746007" sldId="399"/>
            <ac:cxnSpMk id="56" creationId="{67567E84-E497-4B62-AFDB-66FF3F612F47}"/>
          </ac:cxnSpMkLst>
        </pc:cxnChg>
      </pc:sldChg>
      <pc:sldChg chg="addSp delSp modSp mod">
        <pc:chgData name="Nikhil Katakam" userId="4a6ddf6f-2cf7-41dd-8479-814ba72c5f36" providerId="ADAL" clId="{0043A8CE-034E-4329-BB04-0717BE88A510}" dt="2021-12-27T06:37:12.043" v="1107" actId="20577"/>
        <pc:sldMkLst>
          <pc:docMk/>
          <pc:sldMk cId="1469770477" sldId="400"/>
        </pc:sldMkLst>
        <pc:spChg chg="add mod ord">
          <ac:chgData name="Nikhil Katakam" userId="4a6ddf6f-2cf7-41dd-8479-814ba72c5f36" providerId="ADAL" clId="{0043A8CE-034E-4329-BB04-0717BE88A510}" dt="2021-12-25T21:36:24.436" v="745" actId="167"/>
          <ac:spMkLst>
            <pc:docMk/>
            <pc:sldMk cId="1469770477" sldId="400"/>
            <ac:spMk id="20" creationId="{CC3243C9-0641-47F8-B834-54372ADB71F0}"/>
          </ac:spMkLst>
        </pc:spChg>
        <pc:spChg chg="mod">
          <ac:chgData name="Nikhil Katakam" userId="4a6ddf6f-2cf7-41dd-8479-814ba72c5f36" providerId="ADAL" clId="{0043A8CE-034E-4329-BB04-0717BE88A510}" dt="2021-12-27T06:37:12.043" v="1107" actId="20577"/>
          <ac:spMkLst>
            <pc:docMk/>
            <pc:sldMk cId="1469770477" sldId="400"/>
            <ac:spMk id="28" creationId="{053725E0-C2CD-4745-BE14-ABDF578C4038}"/>
          </ac:spMkLst>
        </pc:spChg>
        <pc:spChg chg="del">
          <ac:chgData name="Nikhil Katakam" userId="4a6ddf6f-2cf7-41dd-8479-814ba72c5f36" providerId="ADAL" clId="{0043A8CE-034E-4329-BB04-0717BE88A510}" dt="2021-12-25T21:36:15.482" v="743" actId="478"/>
          <ac:spMkLst>
            <pc:docMk/>
            <pc:sldMk cId="1469770477" sldId="400"/>
            <ac:spMk id="33" creationId="{A16CA1FA-D193-440F-9F01-5BEA3A3A64D9}"/>
          </ac:spMkLst>
        </pc:spChg>
        <pc:picChg chg="mod">
          <ac:chgData name="Nikhil Katakam" userId="4a6ddf6f-2cf7-41dd-8479-814ba72c5f36" providerId="ADAL" clId="{0043A8CE-034E-4329-BB04-0717BE88A510}" dt="2021-12-25T21:36:51.162" v="751" actId="1036"/>
          <ac:picMkLst>
            <pc:docMk/>
            <pc:sldMk cId="1469770477" sldId="400"/>
            <ac:picMk id="3" creationId="{69C9D728-0BA4-4EFD-BD6D-2766356CE620}"/>
          </ac:picMkLst>
        </pc:picChg>
        <pc:picChg chg="del">
          <ac:chgData name="Nikhil Katakam" userId="4a6ddf6f-2cf7-41dd-8479-814ba72c5f36" providerId="ADAL" clId="{0043A8CE-034E-4329-BB04-0717BE88A510}" dt="2021-12-27T06:22:43.732" v="999" actId="478"/>
          <ac:picMkLst>
            <pc:docMk/>
            <pc:sldMk cId="1469770477" sldId="400"/>
            <ac:picMk id="21" creationId="{F9E6C72B-384C-46CF-9FAC-D430909657D9}"/>
          </ac:picMkLst>
        </pc:picChg>
        <pc:picChg chg="add mod">
          <ac:chgData name="Nikhil Katakam" userId="4a6ddf6f-2cf7-41dd-8479-814ba72c5f36" providerId="ADAL" clId="{0043A8CE-034E-4329-BB04-0717BE88A510}" dt="2021-12-27T06:22:59.975" v="1002"/>
          <ac:picMkLst>
            <pc:docMk/>
            <pc:sldMk cId="1469770477" sldId="400"/>
            <ac:picMk id="22" creationId="{AECC5318-A69D-47BF-9303-1F12433EAB15}"/>
          </ac:picMkLst>
        </pc:picChg>
        <pc:picChg chg="add mod">
          <ac:chgData name="Nikhil Katakam" userId="4a6ddf6f-2cf7-41dd-8479-814ba72c5f36" providerId="ADAL" clId="{0043A8CE-034E-4329-BB04-0717BE88A510}" dt="2021-12-27T06:22:52.831" v="1001"/>
          <ac:picMkLst>
            <pc:docMk/>
            <pc:sldMk cId="1469770477" sldId="400"/>
            <ac:picMk id="23" creationId="{A274B6B0-FE58-4336-B290-8BE6C25493D3}"/>
          </ac:picMkLst>
        </pc:picChg>
        <pc:picChg chg="add mod">
          <ac:chgData name="Nikhil Katakam" userId="4a6ddf6f-2cf7-41dd-8479-814ba72c5f36" providerId="ADAL" clId="{0043A8CE-034E-4329-BB04-0717BE88A510}" dt="2021-12-27T06:22:44.997" v="1000"/>
          <ac:picMkLst>
            <pc:docMk/>
            <pc:sldMk cId="1469770477" sldId="400"/>
            <ac:picMk id="26" creationId="{8E7D7567-EE7B-474B-A485-AFE1C67F72D0}"/>
          </ac:picMkLst>
        </pc:picChg>
        <pc:picChg chg="del">
          <ac:chgData name="Nikhil Katakam" userId="4a6ddf6f-2cf7-41dd-8479-814ba72c5f36" providerId="ADAL" clId="{0043A8CE-034E-4329-BB04-0717BE88A510}" dt="2021-12-27T06:22:43.732" v="999" actId="478"/>
          <ac:picMkLst>
            <pc:docMk/>
            <pc:sldMk cId="1469770477" sldId="400"/>
            <ac:picMk id="27" creationId="{27A3E55F-0006-454D-9D95-56A5E5437BF9}"/>
          </ac:picMkLst>
        </pc:picChg>
        <pc:picChg chg="del">
          <ac:chgData name="Nikhil Katakam" userId="4a6ddf6f-2cf7-41dd-8479-814ba72c5f36" providerId="ADAL" clId="{0043A8CE-034E-4329-BB04-0717BE88A510}" dt="2021-12-27T06:22:43.732" v="999" actId="478"/>
          <ac:picMkLst>
            <pc:docMk/>
            <pc:sldMk cId="1469770477" sldId="400"/>
            <ac:picMk id="35" creationId="{F6A2F377-540F-44EC-84B0-4C12594ADFDE}"/>
          </ac:picMkLst>
        </pc:picChg>
        <pc:cxnChg chg="add mod">
          <ac:chgData name="Nikhil Katakam" userId="4a6ddf6f-2cf7-41dd-8479-814ba72c5f36" providerId="ADAL" clId="{0043A8CE-034E-4329-BB04-0717BE88A510}" dt="2021-12-27T06:22:44.997" v="1000"/>
          <ac:cxnSpMkLst>
            <pc:docMk/>
            <pc:sldMk cId="1469770477" sldId="400"/>
            <ac:cxnSpMk id="24" creationId="{104142C7-EC55-4800-88D9-8D80DFC2A6CC}"/>
          </ac:cxnSpMkLst>
        </pc:cxnChg>
        <pc:cxnChg chg="add mod">
          <ac:chgData name="Nikhil Katakam" userId="4a6ddf6f-2cf7-41dd-8479-814ba72c5f36" providerId="ADAL" clId="{0043A8CE-034E-4329-BB04-0717BE88A510}" dt="2021-12-27T06:22:44.997" v="1000"/>
          <ac:cxnSpMkLst>
            <pc:docMk/>
            <pc:sldMk cId="1469770477" sldId="400"/>
            <ac:cxnSpMk id="25" creationId="{064988BA-CDE3-475A-A6DB-6C85FB930AF4}"/>
          </ac:cxnSpMkLst>
        </pc:cxnChg>
        <pc:cxnChg chg="del">
          <ac:chgData name="Nikhil Katakam" userId="4a6ddf6f-2cf7-41dd-8479-814ba72c5f36" providerId="ADAL" clId="{0043A8CE-034E-4329-BB04-0717BE88A510}" dt="2021-12-27T06:22:43.732" v="999" actId="478"/>
          <ac:cxnSpMkLst>
            <pc:docMk/>
            <pc:sldMk cId="1469770477" sldId="400"/>
            <ac:cxnSpMk id="29" creationId="{AF51F255-7914-45A8-8F35-CB5D55412E1E}"/>
          </ac:cxnSpMkLst>
        </pc:cxnChg>
        <pc:cxnChg chg="del">
          <ac:chgData name="Nikhil Katakam" userId="4a6ddf6f-2cf7-41dd-8479-814ba72c5f36" providerId="ADAL" clId="{0043A8CE-034E-4329-BB04-0717BE88A510}" dt="2021-12-27T06:22:43.732" v="999" actId="478"/>
          <ac:cxnSpMkLst>
            <pc:docMk/>
            <pc:sldMk cId="1469770477" sldId="400"/>
            <ac:cxnSpMk id="34" creationId="{0254859F-FC17-427E-9613-98C71986972E}"/>
          </ac:cxnSpMkLst>
        </pc:cxnChg>
      </pc:sldChg>
      <pc:sldChg chg="addSp delSp modSp mod">
        <pc:chgData name="Nikhil Katakam" userId="4a6ddf6f-2cf7-41dd-8479-814ba72c5f36" providerId="ADAL" clId="{0043A8CE-034E-4329-BB04-0717BE88A510}" dt="2021-12-27T06:23:20.378" v="1006"/>
        <pc:sldMkLst>
          <pc:docMk/>
          <pc:sldMk cId="3871820806" sldId="401"/>
        </pc:sldMkLst>
        <pc:picChg chg="del">
          <ac:chgData name="Nikhil Katakam" userId="4a6ddf6f-2cf7-41dd-8479-814ba72c5f36" providerId="ADAL" clId="{0043A8CE-034E-4329-BB04-0717BE88A510}" dt="2021-12-27T06:23:06.300" v="1003" actId="478"/>
          <ac:picMkLst>
            <pc:docMk/>
            <pc:sldMk cId="3871820806" sldId="401"/>
            <ac:picMk id="19" creationId="{55820F78-030A-4858-A3AA-49002B5AC6EC}"/>
          </ac:picMkLst>
        </pc:picChg>
        <pc:picChg chg="del">
          <ac:chgData name="Nikhil Katakam" userId="4a6ddf6f-2cf7-41dd-8479-814ba72c5f36" providerId="ADAL" clId="{0043A8CE-034E-4329-BB04-0717BE88A510}" dt="2021-12-27T06:23:06.300" v="1003" actId="478"/>
          <ac:picMkLst>
            <pc:docMk/>
            <pc:sldMk cId="3871820806" sldId="401"/>
            <ac:picMk id="20" creationId="{BAE4F1D8-6BEA-49AF-BDC7-DF9C7D9102DF}"/>
          </ac:picMkLst>
        </pc:picChg>
        <pc:picChg chg="add mod">
          <ac:chgData name="Nikhil Katakam" userId="4a6ddf6f-2cf7-41dd-8479-814ba72c5f36" providerId="ADAL" clId="{0043A8CE-034E-4329-BB04-0717BE88A510}" dt="2021-12-27T06:23:20.378" v="1006"/>
          <ac:picMkLst>
            <pc:docMk/>
            <pc:sldMk cId="3871820806" sldId="401"/>
            <ac:picMk id="22" creationId="{9227B9F6-4BC1-4553-8955-4E797FE55A81}"/>
          </ac:picMkLst>
        </pc:picChg>
        <pc:picChg chg="add mod">
          <ac:chgData name="Nikhil Katakam" userId="4a6ddf6f-2cf7-41dd-8479-814ba72c5f36" providerId="ADAL" clId="{0043A8CE-034E-4329-BB04-0717BE88A510}" dt="2021-12-27T06:23:13.302" v="1005"/>
          <ac:picMkLst>
            <pc:docMk/>
            <pc:sldMk cId="3871820806" sldId="401"/>
            <ac:picMk id="23" creationId="{5A522701-F64F-4938-84BC-E4AE08B6863C}"/>
          </ac:picMkLst>
        </pc:picChg>
        <pc:picChg chg="add mod">
          <ac:chgData name="Nikhil Katakam" userId="4a6ddf6f-2cf7-41dd-8479-814ba72c5f36" providerId="ADAL" clId="{0043A8CE-034E-4329-BB04-0717BE88A510}" dt="2021-12-27T06:23:07.146" v="1004"/>
          <ac:picMkLst>
            <pc:docMk/>
            <pc:sldMk cId="3871820806" sldId="401"/>
            <ac:picMk id="26" creationId="{4A5D86B2-5796-4781-AEB3-C0EF1E3FA4A0}"/>
          </ac:picMkLst>
        </pc:picChg>
        <pc:picChg chg="del">
          <ac:chgData name="Nikhil Katakam" userId="4a6ddf6f-2cf7-41dd-8479-814ba72c5f36" providerId="ADAL" clId="{0043A8CE-034E-4329-BB04-0717BE88A510}" dt="2021-12-27T06:23:06.300" v="1003" actId="478"/>
          <ac:picMkLst>
            <pc:docMk/>
            <pc:sldMk cId="3871820806" sldId="401"/>
            <ac:picMk id="29" creationId="{E7CE50A3-AD9D-4D6F-ACF0-28F69A56A83B}"/>
          </ac:picMkLst>
        </pc:picChg>
        <pc:cxnChg chg="del">
          <ac:chgData name="Nikhil Katakam" userId="4a6ddf6f-2cf7-41dd-8479-814ba72c5f36" providerId="ADAL" clId="{0043A8CE-034E-4329-BB04-0717BE88A510}" dt="2021-12-27T06:23:06.300" v="1003" actId="478"/>
          <ac:cxnSpMkLst>
            <pc:docMk/>
            <pc:sldMk cId="3871820806" sldId="401"/>
            <ac:cxnSpMk id="21" creationId="{40E3B71D-0799-43DC-91F1-5E8F150EFF16}"/>
          </ac:cxnSpMkLst>
        </pc:cxnChg>
        <pc:cxnChg chg="add mod">
          <ac:chgData name="Nikhil Katakam" userId="4a6ddf6f-2cf7-41dd-8479-814ba72c5f36" providerId="ADAL" clId="{0043A8CE-034E-4329-BB04-0717BE88A510}" dt="2021-12-27T06:23:07.146" v="1004"/>
          <ac:cxnSpMkLst>
            <pc:docMk/>
            <pc:sldMk cId="3871820806" sldId="401"/>
            <ac:cxnSpMk id="24" creationId="{D6F627DA-8B72-4F07-BFEE-A283CE1EA002}"/>
          </ac:cxnSpMkLst>
        </pc:cxnChg>
        <pc:cxnChg chg="add mod">
          <ac:chgData name="Nikhil Katakam" userId="4a6ddf6f-2cf7-41dd-8479-814ba72c5f36" providerId="ADAL" clId="{0043A8CE-034E-4329-BB04-0717BE88A510}" dt="2021-12-27T06:23:07.146" v="1004"/>
          <ac:cxnSpMkLst>
            <pc:docMk/>
            <pc:sldMk cId="3871820806" sldId="401"/>
            <ac:cxnSpMk id="25" creationId="{F9352E0F-D34C-4168-B3D9-C575E369CD51}"/>
          </ac:cxnSpMkLst>
        </pc:cxnChg>
        <pc:cxnChg chg="del">
          <ac:chgData name="Nikhil Katakam" userId="4a6ddf6f-2cf7-41dd-8479-814ba72c5f36" providerId="ADAL" clId="{0043A8CE-034E-4329-BB04-0717BE88A510}" dt="2021-12-27T06:23:06.300" v="1003" actId="478"/>
          <ac:cxnSpMkLst>
            <pc:docMk/>
            <pc:sldMk cId="3871820806" sldId="401"/>
            <ac:cxnSpMk id="27" creationId="{30A4E3F6-D423-42A1-A715-1746E6AAF372}"/>
          </ac:cxnSpMkLst>
        </pc:cxnChg>
      </pc:sldChg>
      <pc:sldChg chg="del">
        <pc:chgData name="Nikhil Katakam" userId="4a6ddf6f-2cf7-41dd-8479-814ba72c5f36" providerId="ADAL" clId="{0043A8CE-034E-4329-BB04-0717BE88A510}" dt="2021-12-25T19:55:03.945" v="57" actId="47"/>
        <pc:sldMkLst>
          <pc:docMk/>
          <pc:sldMk cId="1679393519" sldId="403"/>
        </pc:sldMkLst>
      </pc:sldChg>
      <pc:sldChg chg="del">
        <pc:chgData name="Nikhil Katakam" userId="4a6ddf6f-2cf7-41dd-8479-814ba72c5f36" providerId="ADAL" clId="{0043A8CE-034E-4329-BB04-0717BE88A510}" dt="2021-12-25T19:54:02.720" v="55" actId="47"/>
        <pc:sldMkLst>
          <pc:docMk/>
          <pc:sldMk cId="3154090876" sldId="404"/>
        </pc:sldMkLst>
      </pc:sldChg>
      <pc:sldChg chg="del">
        <pc:chgData name="Nikhil Katakam" userId="4a6ddf6f-2cf7-41dd-8479-814ba72c5f36" providerId="ADAL" clId="{0043A8CE-034E-4329-BB04-0717BE88A510}" dt="2021-12-25T21:40:40.964" v="771" actId="47"/>
        <pc:sldMkLst>
          <pc:docMk/>
          <pc:sldMk cId="3527375437" sldId="405"/>
        </pc:sldMkLst>
      </pc:sldChg>
      <pc:sldChg chg="del">
        <pc:chgData name="Nikhil Katakam" userId="4a6ddf6f-2cf7-41dd-8479-814ba72c5f36" providerId="ADAL" clId="{0043A8CE-034E-4329-BB04-0717BE88A510}" dt="2021-12-25T20:37:26.049" v="361" actId="47"/>
        <pc:sldMkLst>
          <pc:docMk/>
          <pc:sldMk cId="1247991101" sldId="406"/>
        </pc:sldMkLst>
      </pc:sldChg>
      <pc:sldChg chg="del">
        <pc:chgData name="Nikhil Katakam" userId="4a6ddf6f-2cf7-41dd-8479-814ba72c5f36" providerId="ADAL" clId="{0043A8CE-034E-4329-BB04-0717BE88A510}" dt="2021-12-25T20:39:45.624" v="391" actId="47"/>
        <pc:sldMkLst>
          <pc:docMk/>
          <pc:sldMk cId="3696392260" sldId="407"/>
        </pc:sldMkLst>
      </pc:sldChg>
      <pc:sldChg chg="del">
        <pc:chgData name="Nikhil Katakam" userId="4a6ddf6f-2cf7-41dd-8479-814ba72c5f36" providerId="ADAL" clId="{0043A8CE-034E-4329-BB04-0717BE88A510}" dt="2021-12-25T21:42:15.081" v="775" actId="47"/>
        <pc:sldMkLst>
          <pc:docMk/>
          <pc:sldMk cId="3309715340" sldId="408"/>
        </pc:sldMkLst>
      </pc:sldChg>
      <pc:sldChg chg="del">
        <pc:chgData name="Nikhil Katakam" userId="4a6ddf6f-2cf7-41dd-8479-814ba72c5f36" providerId="ADAL" clId="{0043A8CE-034E-4329-BB04-0717BE88A510}" dt="2021-12-25T21:37:47.219" v="754" actId="47"/>
        <pc:sldMkLst>
          <pc:docMk/>
          <pc:sldMk cId="1066634626" sldId="409"/>
        </pc:sldMkLst>
      </pc:sldChg>
      <pc:sldChg chg="addSp modSp mod">
        <pc:chgData name="Nikhil Katakam" userId="4a6ddf6f-2cf7-41dd-8479-814ba72c5f36" providerId="ADAL" clId="{0043A8CE-034E-4329-BB04-0717BE88A510}" dt="2021-12-27T06:31:32.671" v="1067"/>
        <pc:sldMkLst>
          <pc:docMk/>
          <pc:sldMk cId="2999178250" sldId="937"/>
        </pc:sldMkLst>
        <pc:spChg chg="mod">
          <ac:chgData name="Nikhil Katakam" userId="4a6ddf6f-2cf7-41dd-8479-814ba72c5f36" providerId="ADAL" clId="{0043A8CE-034E-4329-BB04-0717BE88A510}" dt="2021-12-27T06:10:20.819" v="891" actId="164"/>
          <ac:spMkLst>
            <pc:docMk/>
            <pc:sldMk cId="2999178250" sldId="937"/>
            <ac:spMk id="3" creationId="{345FA060-B865-49AB-B7D3-2701B46B8E84}"/>
          </ac:spMkLst>
        </pc:spChg>
        <pc:spChg chg="mod">
          <ac:chgData name="Nikhil Katakam" userId="4a6ddf6f-2cf7-41dd-8479-814ba72c5f36" providerId="ADAL" clId="{0043A8CE-034E-4329-BB04-0717BE88A510}" dt="2021-12-27T06:10:24.960" v="892" actId="164"/>
          <ac:spMkLst>
            <pc:docMk/>
            <pc:sldMk cId="2999178250" sldId="937"/>
            <ac:spMk id="19" creationId="{E080AE0B-C528-408F-ACF8-559595E59651}"/>
          </ac:spMkLst>
        </pc:spChg>
        <pc:spChg chg="mod">
          <ac:chgData name="Nikhil Katakam" userId="4a6ddf6f-2cf7-41dd-8479-814ba72c5f36" providerId="ADAL" clId="{0043A8CE-034E-4329-BB04-0717BE88A510}" dt="2021-12-27T06:30:32.989" v="1058" actId="115"/>
          <ac:spMkLst>
            <pc:docMk/>
            <pc:sldMk cId="2999178250" sldId="937"/>
            <ac:spMk id="20" creationId="{0CE54D29-57C2-4AD0-8F08-8B4F42F29541}"/>
          </ac:spMkLst>
        </pc:spChg>
        <pc:spChg chg="mod">
          <ac:chgData name="Nikhil Katakam" userId="4a6ddf6f-2cf7-41dd-8479-814ba72c5f36" providerId="ADAL" clId="{0043A8CE-034E-4329-BB04-0717BE88A510}" dt="2021-12-27T06:10:28.229" v="893" actId="164"/>
          <ac:spMkLst>
            <pc:docMk/>
            <pc:sldMk cId="2999178250" sldId="937"/>
            <ac:spMk id="21" creationId="{0809860F-8E8A-41F9-9D4B-D89D54D97EFD}"/>
          </ac:spMkLst>
        </pc:spChg>
        <pc:spChg chg="mod">
          <ac:chgData name="Nikhil Katakam" userId="4a6ddf6f-2cf7-41dd-8479-814ba72c5f36" providerId="ADAL" clId="{0043A8CE-034E-4329-BB04-0717BE88A510}" dt="2021-12-27T06:10:32.330" v="894" actId="164"/>
          <ac:spMkLst>
            <pc:docMk/>
            <pc:sldMk cId="2999178250" sldId="937"/>
            <ac:spMk id="22" creationId="{AE42D865-ED71-403B-B686-F094A19343F9}"/>
          </ac:spMkLst>
        </pc:spChg>
        <pc:spChg chg="mod">
          <ac:chgData name="Nikhil Katakam" userId="4a6ddf6f-2cf7-41dd-8479-814ba72c5f36" providerId="ADAL" clId="{0043A8CE-034E-4329-BB04-0717BE88A510}" dt="2021-12-27T06:30:43.505" v="1060" actId="207"/>
          <ac:spMkLst>
            <pc:docMk/>
            <pc:sldMk cId="2999178250" sldId="937"/>
            <ac:spMk id="23" creationId="{03AEAC04-6F21-49F9-9E9E-47E778BC77C6}"/>
          </ac:spMkLst>
        </pc:spChg>
        <pc:spChg chg="mod">
          <ac:chgData name="Nikhil Katakam" userId="4a6ddf6f-2cf7-41dd-8479-814ba72c5f36" providerId="ADAL" clId="{0043A8CE-034E-4329-BB04-0717BE88A510}" dt="2021-12-27T06:30:46.556" v="1061" actId="207"/>
          <ac:spMkLst>
            <pc:docMk/>
            <pc:sldMk cId="2999178250" sldId="937"/>
            <ac:spMk id="24" creationId="{24E5F16A-DD3D-4671-9112-05048BA789BA}"/>
          </ac:spMkLst>
        </pc:spChg>
        <pc:spChg chg="mod">
          <ac:chgData name="Nikhil Katakam" userId="4a6ddf6f-2cf7-41dd-8479-814ba72c5f36" providerId="ADAL" clId="{0043A8CE-034E-4329-BB04-0717BE88A510}" dt="2021-12-27T06:30:49.526" v="1062" actId="207"/>
          <ac:spMkLst>
            <pc:docMk/>
            <pc:sldMk cId="2999178250" sldId="937"/>
            <ac:spMk id="25" creationId="{06BF3D49-B46F-42AB-A644-B6ED86B7384E}"/>
          </ac:spMkLst>
        </pc:spChg>
        <pc:spChg chg="mod">
          <ac:chgData name="Nikhil Katakam" userId="4a6ddf6f-2cf7-41dd-8479-814ba72c5f36" providerId="ADAL" clId="{0043A8CE-034E-4329-BB04-0717BE88A510}" dt="2021-12-27T06:30:52.640" v="1063" actId="207"/>
          <ac:spMkLst>
            <pc:docMk/>
            <pc:sldMk cId="2999178250" sldId="937"/>
            <ac:spMk id="26" creationId="{19696A20-21D0-4E35-86D6-8AF263B3DAC1}"/>
          </ac:spMkLst>
        </pc:spChg>
        <pc:spChg chg="mod">
          <ac:chgData name="Nikhil Katakam" userId="4a6ddf6f-2cf7-41dd-8479-814ba72c5f36" providerId="ADAL" clId="{0043A8CE-034E-4329-BB04-0717BE88A510}" dt="2021-12-27T06:10:35.898" v="895" actId="164"/>
          <ac:spMkLst>
            <pc:docMk/>
            <pc:sldMk cId="2999178250" sldId="937"/>
            <ac:spMk id="27" creationId="{D9C6F89F-A8A0-4709-8A52-6C1102B9FEB6}"/>
          </ac:spMkLst>
        </pc:spChg>
        <pc:spChg chg="mod">
          <ac:chgData name="Nikhil Katakam" userId="4a6ddf6f-2cf7-41dd-8479-814ba72c5f36" providerId="ADAL" clId="{0043A8CE-034E-4329-BB04-0717BE88A510}" dt="2021-12-27T06:10:20.819" v="891" actId="164"/>
          <ac:spMkLst>
            <pc:docMk/>
            <pc:sldMk cId="2999178250" sldId="937"/>
            <ac:spMk id="32" creationId="{AF9A30D2-4149-4430-B676-83218073E7BD}"/>
          </ac:spMkLst>
        </pc:spChg>
        <pc:spChg chg="mod">
          <ac:chgData name="Nikhil Katakam" userId="4a6ddf6f-2cf7-41dd-8479-814ba72c5f36" providerId="ADAL" clId="{0043A8CE-034E-4329-BB04-0717BE88A510}" dt="2021-12-27T06:10:20.819" v="891" actId="164"/>
          <ac:spMkLst>
            <pc:docMk/>
            <pc:sldMk cId="2999178250" sldId="937"/>
            <ac:spMk id="33" creationId="{32B49BC7-16FD-40A0-9B71-6F9F8B179257}"/>
          </ac:spMkLst>
        </pc:spChg>
        <pc:spChg chg="mod">
          <ac:chgData name="Nikhil Katakam" userId="4a6ddf6f-2cf7-41dd-8479-814ba72c5f36" providerId="ADAL" clId="{0043A8CE-034E-4329-BB04-0717BE88A510}" dt="2021-12-27T06:10:24.960" v="892" actId="164"/>
          <ac:spMkLst>
            <pc:docMk/>
            <pc:sldMk cId="2999178250" sldId="937"/>
            <ac:spMk id="34" creationId="{C2074A10-F5EA-478E-AAFA-6EC0B712F360}"/>
          </ac:spMkLst>
        </pc:spChg>
        <pc:spChg chg="mod">
          <ac:chgData name="Nikhil Katakam" userId="4a6ddf6f-2cf7-41dd-8479-814ba72c5f36" providerId="ADAL" clId="{0043A8CE-034E-4329-BB04-0717BE88A510}" dt="2021-12-27T06:10:24.960" v="892" actId="164"/>
          <ac:spMkLst>
            <pc:docMk/>
            <pc:sldMk cId="2999178250" sldId="937"/>
            <ac:spMk id="35" creationId="{69BD90E9-3727-4F45-B526-CF7153609CDE}"/>
          </ac:spMkLst>
        </pc:spChg>
        <pc:spChg chg="mod">
          <ac:chgData name="Nikhil Katakam" userId="4a6ddf6f-2cf7-41dd-8479-814ba72c5f36" providerId="ADAL" clId="{0043A8CE-034E-4329-BB04-0717BE88A510}" dt="2021-12-27T06:10:28.229" v="893" actId="164"/>
          <ac:spMkLst>
            <pc:docMk/>
            <pc:sldMk cId="2999178250" sldId="937"/>
            <ac:spMk id="36" creationId="{79716B0A-F42D-4826-811E-A56F4950FBE7}"/>
          </ac:spMkLst>
        </pc:spChg>
        <pc:spChg chg="mod">
          <ac:chgData name="Nikhil Katakam" userId="4a6ddf6f-2cf7-41dd-8479-814ba72c5f36" providerId="ADAL" clId="{0043A8CE-034E-4329-BB04-0717BE88A510}" dt="2021-12-27T06:10:28.229" v="893" actId="164"/>
          <ac:spMkLst>
            <pc:docMk/>
            <pc:sldMk cId="2999178250" sldId="937"/>
            <ac:spMk id="37" creationId="{CEEAD8AE-0B76-4D0A-8E8B-8B9FEC0884D0}"/>
          </ac:spMkLst>
        </pc:spChg>
        <pc:spChg chg="mod">
          <ac:chgData name="Nikhil Katakam" userId="4a6ddf6f-2cf7-41dd-8479-814ba72c5f36" providerId="ADAL" clId="{0043A8CE-034E-4329-BB04-0717BE88A510}" dt="2021-12-27T06:10:35.898" v="895" actId="164"/>
          <ac:spMkLst>
            <pc:docMk/>
            <pc:sldMk cId="2999178250" sldId="937"/>
            <ac:spMk id="38" creationId="{7E1EBCFE-0179-41FC-AADF-4DAEADC9515B}"/>
          </ac:spMkLst>
        </pc:spChg>
        <pc:spChg chg="mod">
          <ac:chgData name="Nikhil Katakam" userId="4a6ddf6f-2cf7-41dd-8479-814ba72c5f36" providerId="ADAL" clId="{0043A8CE-034E-4329-BB04-0717BE88A510}" dt="2021-12-27T06:10:35.898" v="895" actId="164"/>
          <ac:spMkLst>
            <pc:docMk/>
            <pc:sldMk cId="2999178250" sldId="937"/>
            <ac:spMk id="39" creationId="{5B724812-0D03-4C07-9D01-CE4F053558BA}"/>
          </ac:spMkLst>
        </pc:spChg>
        <pc:spChg chg="mod">
          <ac:chgData name="Nikhil Katakam" userId="4a6ddf6f-2cf7-41dd-8479-814ba72c5f36" providerId="ADAL" clId="{0043A8CE-034E-4329-BB04-0717BE88A510}" dt="2021-12-27T06:10:32.330" v="894" actId="164"/>
          <ac:spMkLst>
            <pc:docMk/>
            <pc:sldMk cId="2999178250" sldId="937"/>
            <ac:spMk id="40" creationId="{16287370-96F0-4C6E-8092-E9F94A3F2FEA}"/>
          </ac:spMkLst>
        </pc:spChg>
        <pc:spChg chg="mod">
          <ac:chgData name="Nikhil Katakam" userId="4a6ddf6f-2cf7-41dd-8479-814ba72c5f36" providerId="ADAL" clId="{0043A8CE-034E-4329-BB04-0717BE88A510}" dt="2021-12-27T06:10:32.330" v="894" actId="164"/>
          <ac:spMkLst>
            <pc:docMk/>
            <pc:sldMk cId="2999178250" sldId="937"/>
            <ac:spMk id="41" creationId="{720343FA-B0C1-4C57-A063-99E371071C3D}"/>
          </ac:spMkLst>
        </pc:spChg>
        <pc:grpChg chg="add mod">
          <ac:chgData name="Nikhil Katakam" userId="4a6ddf6f-2cf7-41dd-8479-814ba72c5f36" providerId="ADAL" clId="{0043A8CE-034E-4329-BB04-0717BE88A510}" dt="2021-12-27T06:10:20.819" v="891" actId="164"/>
          <ac:grpSpMkLst>
            <pc:docMk/>
            <pc:sldMk cId="2999178250" sldId="937"/>
            <ac:grpSpMk id="4" creationId="{4C0557CD-4C05-4BBD-9AED-4E4EC3E1A2EF}"/>
          </ac:grpSpMkLst>
        </pc:grpChg>
        <pc:grpChg chg="add mod">
          <ac:chgData name="Nikhil Katakam" userId="4a6ddf6f-2cf7-41dd-8479-814ba72c5f36" providerId="ADAL" clId="{0043A8CE-034E-4329-BB04-0717BE88A510}" dt="2021-12-27T06:10:24.960" v="892" actId="164"/>
          <ac:grpSpMkLst>
            <pc:docMk/>
            <pc:sldMk cId="2999178250" sldId="937"/>
            <ac:grpSpMk id="5" creationId="{7C7B9959-FEF0-4352-9380-2C729DFFB12C}"/>
          </ac:grpSpMkLst>
        </pc:grpChg>
        <pc:grpChg chg="add mod">
          <ac:chgData name="Nikhil Katakam" userId="4a6ddf6f-2cf7-41dd-8479-814ba72c5f36" providerId="ADAL" clId="{0043A8CE-034E-4329-BB04-0717BE88A510}" dt="2021-12-27T06:10:28.229" v="893" actId="164"/>
          <ac:grpSpMkLst>
            <pc:docMk/>
            <pc:sldMk cId="2999178250" sldId="937"/>
            <ac:grpSpMk id="6" creationId="{4594E384-6E32-4728-A6CF-E8DF5DFBE563}"/>
          </ac:grpSpMkLst>
        </pc:grpChg>
        <pc:grpChg chg="add mod">
          <ac:chgData name="Nikhil Katakam" userId="4a6ddf6f-2cf7-41dd-8479-814ba72c5f36" providerId="ADAL" clId="{0043A8CE-034E-4329-BB04-0717BE88A510}" dt="2021-12-27T06:10:32.330" v="894" actId="164"/>
          <ac:grpSpMkLst>
            <pc:docMk/>
            <pc:sldMk cId="2999178250" sldId="937"/>
            <ac:grpSpMk id="7" creationId="{0760A930-7C82-466C-A29F-81C1999F18F7}"/>
          </ac:grpSpMkLst>
        </pc:grpChg>
        <pc:grpChg chg="add mod">
          <ac:chgData name="Nikhil Katakam" userId="4a6ddf6f-2cf7-41dd-8479-814ba72c5f36" providerId="ADAL" clId="{0043A8CE-034E-4329-BB04-0717BE88A510}" dt="2021-12-27T06:10:35.898" v="895" actId="164"/>
          <ac:grpSpMkLst>
            <pc:docMk/>
            <pc:sldMk cId="2999178250" sldId="937"/>
            <ac:grpSpMk id="8" creationId="{0B7AE198-A138-464B-9ED6-53C57E75E67E}"/>
          </ac:grpSpMkLst>
        </pc:grpChg>
        <pc:picChg chg="add mod">
          <ac:chgData name="Nikhil Katakam" userId="4a6ddf6f-2cf7-41dd-8479-814ba72c5f36" providerId="ADAL" clId="{0043A8CE-034E-4329-BB04-0717BE88A510}" dt="2021-12-27T06:31:32.671" v="1067"/>
          <ac:picMkLst>
            <pc:docMk/>
            <pc:sldMk cId="2999178250" sldId="937"/>
            <ac:picMk id="28" creationId="{1EDC0764-AAA9-49D7-8664-8EE8F066608A}"/>
          </ac:picMkLst>
        </pc:picChg>
        <pc:picChg chg="add mod">
          <ac:chgData name="Nikhil Katakam" userId="4a6ddf6f-2cf7-41dd-8479-814ba72c5f36" providerId="ADAL" clId="{0043A8CE-034E-4329-BB04-0717BE88A510}" dt="2021-12-27T06:31:22.198" v="1066"/>
          <ac:picMkLst>
            <pc:docMk/>
            <pc:sldMk cId="2999178250" sldId="937"/>
            <ac:picMk id="29" creationId="{D5C808F3-C9A9-4CB6-904B-6D235AF51A68}"/>
          </ac:picMkLst>
        </pc:picChg>
        <pc:picChg chg="add mod">
          <ac:chgData name="Nikhil Katakam" userId="4a6ddf6f-2cf7-41dd-8479-814ba72c5f36" providerId="ADAL" clId="{0043A8CE-034E-4329-BB04-0717BE88A510}" dt="2021-12-27T06:31:16.140" v="1065"/>
          <ac:picMkLst>
            <pc:docMk/>
            <pc:sldMk cId="2999178250" sldId="937"/>
            <ac:picMk id="42" creationId="{B448E43F-835D-4500-A5CF-74DF5FC67677}"/>
          </ac:picMkLst>
        </pc:picChg>
        <pc:cxnChg chg="add mod">
          <ac:chgData name="Nikhil Katakam" userId="4a6ddf6f-2cf7-41dd-8479-814ba72c5f36" providerId="ADAL" clId="{0043A8CE-034E-4329-BB04-0717BE88A510}" dt="2021-12-27T06:31:01.015" v="1064"/>
          <ac:cxnSpMkLst>
            <pc:docMk/>
            <pc:sldMk cId="2999178250" sldId="937"/>
            <ac:cxnSpMk id="30" creationId="{2F9C2653-8328-42C1-A50A-8923B6590441}"/>
          </ac:cxnSpMkLst>
        </pc:cxnChg>
        <pc:cxnChg chg="add mod">
          <ac:chgData name="Nikhil Katakam" userId="4a6ddf6f-2cf7-41dd-8479-814ba72c5f36" providerId="ADAL" clId="{0043A8CE-034E-4329-BB04-0717BE88A510}" dt="2021-12-27T06:31:01.015" v="1064"/>
          <ac:cxnSpMkLst>
            <pc:docMk/>
            <pc:sldMk cId="2999178250" sldId="937"/>
            <ac:cxnSpMk id="31" creationId="{77752C67-5F2C-428A-83AE-48AB86E7F775}"/>
          </ac:cxnSpMkLst>
        </pc:cxnChg>
      </pc:sldChg>
      <pc:sldChg chg="addSp delSp modSp add mod ord">
        <pc:chgData name="Nikhil Katakam" userId="4a6ddf6f-2cf7-41dd-8479-814ba72c5f36" providerId="ADAL" clId="{0043A8CE-034E-4329-BB04-0717BE88A510}" dt="2021-12-27T06:32:30.727" v="1069"/>
        <pc:sldMkLst>
          <pc:docMk/>
          <pc:sldMk cId="3326514100" sldId="938"/>
        </pc:sldMkLst>
        <pc:spChg chg="add del mod">
          <ac:chgData name="Nikhil Katakam" userId="4a6ddf6f-2cf7-41dd-8479-814ba72c5f36" providerId="ADAL" clId="{0043A8CE-034E-4329-BB04-0717BE88A510}" dt="2021-12-25T19:47:23.888" v="10"/>
          <ac:spMkLst>
            <pc:docMk/>
            <pc:sldMk cId="3326514100" sldId="938"/>
            <ac:spMk id="2" creationId="{2BE1E4CC-BB2C-43D9-8A5E-46E9CF0A9137}"/>
          </ac:spMkLst>
        </pc:spChg>
        <pc:spChg chg="del">
          <ac:chgData name="Nikhil Katakam" userId="4a6ddf6f-2cf7-41dd-8479-814ba72c5f36" providerId="ADAL" clId="{0043A8CE-034E-4329-BB04-0717BE88A510}" dt="2021-12-25T19:47:16.613" v="7" actId="478"/>
          <ac:spMkLst>
            <pc:docMk/>
            <pc:sldMk cId="3326514100" sldId="938"/>
            <ac:spMk id="8" creationId="{5051BCCD-1603-499C-B024-F4667E67529C}"/>
          </ac:spMkLst>
        </pc:spChg>
        <pc:spChg chg="mod">
          <ac:chgData name="Nikhil Katakam" userId="4a6ddf6f-2cf7-41dd-8479-814ba72c5f36" providerId="ADAL" clId="{0043A8CE-034E-4329-BB04-0717BE88A510}" dt="2021-12-25T19:46:31.115" v="5"/>
          <ac:spMkLst>
            <pc:docMk/>
            <pc:sldMk cId="3326514100" sldId="938"/>
            <ac:spMk id="13" creationId="{CCF8C133-29EC-4623-B0FD-085CA32F9A1B}"/>
          </ac:spMkLst>
        </pc:spChg>
        <pc:spChg chg="add mod">
          <ac:chgData name="Nikhil Katakam" userId="4a6ddf6f-2cf7-41dd-8479-814ba72c5f36" providerId="ADAL" clId="{0043A8CE-034E-4329-BB04-0717BE88A510}" dt="2021-12-25T19:51:27.882" v="53" actId="1076"/>
          <ac:spMkLst>
            <pc:docMk/>
            <pc:sldMk cId="3326514100" sldId="938"/>
            <ac:spMk id="22" creationId="{310C9F22-2B13-485A-B52E-CC4DDDBA14A9}"/>
          </ac:spMkLst>
        </pc:spChg>
        <pc:spChg chg="add mod">
          <ac:chgData name="Nikhil Katakam" userId="4a6ddf6f-2cf7-41dd-8479-814ba72c5f36" providerId="ADAL" clId="{0043A8CE-034E-4329-BB04-0717BE88A510}" dt="2021-12-25T19:51:27.882" v="53" actId="1076"/>
          <ac:spMkLst>
            <pc:docMk/>
            <pc:sldMk cId="3326514100" sldId="938"/>
            <ac:spMk id="23" creationId="{D35FDAF0-29DF-4649-9B09-39DA9C2BE1DB}"/>
          </ac:spMkLst>
        </pc:spChg>
        <pc:spChg chg="add mod">
          <ac:chgData name="Nikhil Katakam" userId="4a6ddf6f-2cf7-41dd-8479-814ba72c5f36" providerId="ADAL" clId="{0043A8CE-034E-4329-BB04-0717BE88A510}" dt="2021-12-25T19:51:27.882" v="53" actId="1076"/>
          <ac:spMkLst>
            <pc:docMk/>
            <pc:sldMk cId="3326514100" sldId="938"/>
            <ac:spMk id="24" creationId="{5529D5EB-B651-4449-BE12-33868C20BD2A}"/>
          </ac:spMkLst>
        </pc:spChg>
        <pc:spChg chg="add mod">
          <ac:chgData name="Nikhil Katakam" userId="4a6ddf6f-2cf7-41dd-8479-814ba72c5f36" providerId="ADAL" clId="{0043A8CE-034E-4329-BB04-0717BE88A510}" dt="2021-12-25T19:51:27.882" v="53" actId="1076"/>
          <ac:spMkLst>
            <pc:docMk/>
            <pc:sldMk cId="3326514100" sldId="938"/>
            <ac:spMk id="25" creationId="{C852A19F-0D9F-49EA-8731-61F67495C50C}"/>
          </ac:spMkLst>
        </pc:spChg>
        <pc:spChg chg="add mod">
          <ac:chgData name="Nikhil Katakam" userId="4a6ddf6f-2cf7-41dd-8479-814ba72c5f36" providerId="ADAL" clId="{0043A8CE-034E-4329-BB04-0717BE88A510}" dt="2021-12-25T19:51:27.882" v="53" actId="1076"/>
          <ac:spMkLst>
            <pc:docMk/>
            <pc:sldMk cId="3326514100" sldId="938"/>
            <ac:spMk id="26" creationId="{078C66A2-D16D-4138-A6DA-EDFE61A710AA}"/>
          </ac:spMkLst>
        </pc:spChg>
        <pc:spChg chg="del mod">
          <ac:chgData name="Nikhil Katakam" userId="4a6ddf6f-2cf7-41dd-8479-814ba72c5f36" providerId="ADAL" clId="{0043A8CE-034E-4329-BB04-0717BE88A510}" dt="2021-12-25T19:51:11.515" v="52" actId="478"/>
          <ac:spMkLst>
            <pc:docMk/>
            <pc:sldMk cId="3326514100" sldId="938"/>
            <ac:spMk id="28" creationId="{053725E0-C2CD-4745-BE14-ABDF578C4038}"/>
          </ac:spMkLst>
        </pc:spChg>
        <pc:spChg chg="del">
          <ac:chgData name="Nikhil Katakam" userId="4a6ddf6f-2cf7-41dd-8479-814ba72c5f36" providerId="ADAL" clId="{0043A8CE-034E-4329-BB04-0717BE88A510}" dt="2021-12-25T19:46:33.680" v="6" actId="478"/>
          <ac:spMkLst>
            <pc:docMk/>
            <pc:sldMk cId="3326514100" sldId="938"/>
            <ac:spMk id="33" creationId="{A16CA1FA-D193-440F-9F01-5BEA3A3A64D9}"/>
          </ac:spMkLst>
        </pc:spChg>
        <pc:spChg chg="add mod">
          <ac:chgData name="Nikhil Katakam" userId="4a6ddf6f-2cf7-41dd-8479-814ba72c5f36" providerId="ADAL" clId="{0043A8CE-034E-4329-BB04-0717BE88A510}" dt="2021-12-25T19:51:27.882" v="53" actId="1076"/>
          <ac:spMkLst>
            <pc:docMk/>
            <pc:sldMk cId="3326514100" sldId="938"/>
            <ac:spMk id="34" creationId="{35AA0492-389A-4B1B-A3FD-9D5C7198B017}"/>
          </ac:spMkLst>
        </pc:spChg>
        <pc:spChg chg="add del mod">
          <ac:chgData name="Nikhil Katakam" userId="4a6ddf6f-2cf7-41dd-8479-814ba72c5f36" providerId="ADAL" clId="{0043A8CE-034E-4329-BB04-0717BE88A510}" dt="2021-12-25T19:48:28.974" v="19" actId="478"/>
          <ac:spMkLst>
            <pc:docMk/>
            <pc:sldMk cId="3326514100" sldId="938"/>
            <ac:spMk id="35" creationId="{BE16C14E-9BEB-46BB-8A6E-A6FBD5572CF4}"/>
          </ac:spMkLst>
        </pc:spChg>
        <pc:spChg chg="add mod">
          <ac:chgData name="Nikhil Katakam" userId="4a6ddf6f-2cf7-41dd-8479-814ba72c5f36" providerId="ADAL" clId="{0043A8CE-034E-4329-BB04-0717BE88A510}" dt="2021-12-25T19:51:27.882" v="53" actId="1076"/>
          <ac:spMkLst>
            <pc:docMk/>
            <pc:sldMk cId="3326514100" sldId="938"/>
            <ac:spMk id="36" creationId="{BC4B6FF8-6E8A-43CA-A413-EB3CBAE4D0A0}"/>
          </ac:spMkLst>
        </pc:spChg>
        <pc:spChg chg="mod ord">
          <ac:chgData name="Nikhil Katakam" userId="4a6ddf6f-2cf7-41dd-8479-814ba72c5f36" providerId="ADAL" clId="{0043A8CE-034E-4329-BB04-0717BE88A510}" dt="2021-12-25T19:51:27.882" v="53" actId="1076"/>
          <ac:spMkLst>
            <pc:docMk/>
            <pc:sldMk cId="3326514100" sldId="938"/>
            <ac:spMk id="37" creationId="{DB251950-54A3-422D-9225-5B8324C4428C}"/>
          </ac:spMkLst>
        </pc:spChg>
        <pc:spChg chg="add del mod">
          <ac:chgData name="Nikhil Katakam" userId="4a6ddf6f-2cf7-41dd-8479-814ba72c5f36" providerId="ADAL" clId="{0043A8CE-034E-4329-BB04-0717BE88A510}" dt="2021-12-25T19:48:28.974" v="19" actId="478"/>
          <ac:spMkLst>
            <pc:docMk/>
            <pc:sldMk cId="3326514100" sldId="938"/>
            <ac:spMk id="39" creationId="{6FC9D975-4876-4E1E-BDEB-D8C0DF8B3C05}"/>
          </ac:spMkLst>
        </pc:spChg>
        <pc:spChg chg="add del mod">
          <ac:chgData name="Nikhil Katakam" userId="4a6ddf6f-2cf7-41dd-8479-814ba72c5f36" providerId="ADAL" clId="{0043A8CE-034E-4329-BB04-0717BE88A510}" dt="2021-12-25T19:49:42.814" v="27" actId="478"/>
          <ac:spMkLst>
            <pc:docMk/>
            <pc:sldMk cId="3326514100" sldId="938"/>
            <ac:spMk id="41" creationId="{E7463108-ED25-431E-9C32-233062E00409}"/>
          </ac:spMkLst>
        </pc:spChg>
        <pc:spChg chg="add del mod">
          <ac:chgData name="Nikhil Katakam" userId="4a6ddf6f-2cf7-41dd-8479-814ba72c5f36" providerId="ADAL" clId="{0043A8CE-034E-4329-BB04-0717BE88A510}" dt="2021-12-25T19:48:28.974" v="19" actId="478"/>
          <ac:spMkLst>
            <pc:docMk/>
            <pc:sldMk cId="3326514100" sldId="938"/>
            <ac:spMk id="43" creationId="{82CFE097-E488-4FA1-BDBC-A0ADDF38978C}"/>
          </ac:spMkLst>
        </pc:spChg>
        <pc:spChg chg="add del mod">
          <ac:chgData name="Nikhil Katakam" userId="4a6ddf6f-2cf7-41dd-8479-814ba72c5f36" providerId="ADAL" clId="{0043A8CE-034E-4329-BB04-0717BE88A510}" dt="2021-12-25T19:49:42.814" v="27" actId="478"/>
          <ac:spMkLst>
            <pc:docMk/>
            <pc:sldMk cId="3326514100" sldId="938"/>
            <ac:spMk id="44" creationId="{F483C3A3-2E07-48FC-B3BB-B8EA8F1B6B05}"/>
          </ac:spMkLst>
        </pc:spChg>
        <pc:spChg chg="del">
          <ac:chgData name="Nikhil Katakam" userId="4a6ddf6f-2cf7-41dd-8479-814ba72c5f36" providerId="ADAL" clId="{0043A8CE-034E-4329-BB04-0717BE88A510}" dt="2021-12-25T19:47:16.613" v="7" actId="478"/>
          <ac:spMkLst>
            <pc:docMk/>
            <pc:sldMk cId="3326514100" sldId="938"/>
            <ac:spMk id="45" creationId="{D995FE0D-C272-4C24-B9FC-10365C8B5C87}"/>
          </ac:spMkLst>
        </pc:spChg>
        <pc:spChg chg="add mod">
          <ac:chgData name="Nikhil Katakam" userId="4a6ddf6f-2cf7-41dd-8479-814ba72c5f36" providerId="ADAL" clId="{0043A8CE-034E-4329-BB04-0717BE88A510}" dt="2021-12-25T19:53:44.887" v="54" actId="313"/>
          <ac:spMkLst>
            <pc:docMk/>
            <pc:sldMk cId="3326514100" sldId="938"/>
            <ac:spMk id="47" creationId="{E6242A1B-BFC2-4433-AD2A-FADAF99BC5DF}"/>
          </ac:spMkLst>
        </pc:spChg>
        <pc:spChg chg="add mod">
          <ac:chgData name="Nikhil Katakam" userId="4a6ddf6f-2cf7-41dd-8479-814ba72c5f36" providerId="ADAL" clId="{0043A8CE-034E-4329-BB04-0717BE88A510}" dt="2021-12-25T19:51:27.882" v="53" actId="1076"/>
          <ac:spMkLst>
            <pc:docMk/>
            <pc:sldMk cId="3326514100" sldId="938"/>
            <ac:spMk id="48" creationId="{83298316-C33F-4D02-9530-EB0963F03312}"/>
          </ac:spMkLst>
        </pc:spChg>
        <pc:spChg chg="add mod">
          <ac:chgData name="Nikhil Katakam" userId="4a6ddf6f-2cf7-41dd-8479-814ba72c5f36" providerId="ADAL" clId="{0043A8CE-034E-4329-BB04-0717BE88A510}" dt="2021-12-25T19:51:27.882" v="53" actId="1076"/>
          <ac:spMkLst>
            <pc:docMk/>
            <pc:sldMk cId="3326514100" sldId="938"/>
            <ac:spMk id="49" creationId="{C2E45D51-50B9-40C6-9424-C2D6FA67D223}"/>
          </ac:spMkLst>
        </pc:spChg>
        <pc:spChg chg="add mod">
          <ac:chgData name="Nikhil Katakam" userId="4a6ddf6f-2cf7-41dd-8479-814ba72c5f36" providerId="ADAL" clId="{0043A8CE-034E-4329-BB04-0717BE88A510}" dt="2021-12-25T19:51:27.882" v="53" actId="1076"/>
          <ac:spMkLst>
            <pc:docMk/>
            <pc:sldMk cId="3326514100" sldId="938"/>
            <ac:spMk id="50" creationId="{57E03C1E-6263-4AC8-A276-87F76D161773}"/>
          </ac:spMkLst>
        </pc:spChg>
        <pc:picChg chg="mod">
          <ac:chgData name="Nikhil Katakam" userId="4a6ddf6f-2cf7-41dd-8479-814ba72c5f36" providerId="ADAL" clId="{0043A8CE-034E-4329-BB04-0717BE88A510}" dt="2021-12-27T06:12:01.022" v="899"/>
          <ac:picMkLst>
            <pc:docMk/>
            <pc:sldMk cId="3326514100" sldId="938"/>
            <ac:picMk id="19" creationId="{55820F78-030A-4858-A3AA-49002B5AC6EC}"/>
          </ac:picMkLst>
        </pc:picChg>
        <pc:picChg chg="mod">
          <ac:chgData name="Nikhil Katakam" userId="4a6ddf6f-2cf7-41dd-8479-814ba72c5f36" providerId="ADAL" clId="{0043A8CE-034E-4329-BB04-0717BE88A510}" dt="2021-12-27T06:11:45.110" v="898"/>
          <ac:picMkLst>
            <pc:docMk/>
            <pc:sldMk cId="3326514100" sldId="938"/>
            <ac:picMk id="20" creationId="{BAE4F1D8-6BEA-49AF-BDC7-DF9C7D9102DF}"/>
          </ac:picMkLst>
        </pc:picChg>
        <pc:picChg chg="mod">
          <ac:chgData name="Nikhil Katakam" userId="4a6ddf6f-2cf7-41dd-8479-814ba72c5f36" providerId="ADAL" clId="{0043A8CE-034E-4329-BB04-0717BE88A510}" dt="2021-12-27T06:32:30.727" v="1069"/>
          <ac:picMkLst>
            <pc:docMk/>
            <pc:sldMk cId="3326514100" sldId="938"/>
            <ac:picMk id="29" creationId="{E7CE50A3-AD9D-4D6F-ACF0-28F69A56A83B}"/>
          </ac:picMkLst>
        </pc:picChg>
        <pc:picChg chg="del">
          <ac:chgData name="Nikhil Katakam" userId="4a6ddf6f-2cf7-41dd-8479-814ba72c5f36" providerId="ADAL" clId="{0043A8CE-034E-4329-BB04-0717BE88A510}" dt="2021-12-25T19:47:16.613" v="7" actId="478"/>
          <ac:picMkLst>
            <pc:docMk/>
            <pc:sldMk cId="3326514100" sldId="938"/>
            <ac:picMk id="30" creationId="{6D323878-C268-44A4-BA95-4E09B23BEFD2}"/>
          </ac:picMkLst>
        </pc:picChg>
        <pc:picChg chg="del mod">
          <ac:chgData name="Nikhil Katakam" userId="4a6ddf6f-2cf7-41dd-8479-814ba72c5f36" providerId="ADAL" clId="{0043A8CE-034E-4329-BB04-0717BE88A510}" dt="2021-12-25T19:51:11.515" v="52" actId="478"/>
          <ac:picMkLst>
            <pc:docMk/>
            <pc:sldMk cId="3326514100" sldId="938"/>
            <ac:picMk id="31" creationId="{5E802386-02B7-4A43-B37B-4861E339FC45}"/>
          </ac:picMkLst>
        </pc:picChg>
        <pc:cxnChg chg="mod">
          <ac:chgData name="Nikhil Katakam" userId="4a6ddf6f-2cf7-41dd-8479-814ba72c5f36" providerId="ADAL" clId="{0043A8CE-034E-4329-BB04-0717BE88A510}" dt="2021-12-25T19:51:27.882" v="53" actId="1076"/>
          <ac:cxnSpMkLst>
            <pc:docMk/>
            <pc:sldMk cId="3326514100" sldId="938"/>
            <ac:cxnSpMk id="18" creationId="{187DB3FA-45C3-478E-825C-C88317AAF67A}"/>
          </ac:cxnSpMkLst>
        </pc:cxnChg>
        <pc:cxnChg chg="del">
          <ac:chgData name="Nikhil Katakam" userId="4a6ddf6f-2cf7-41dd-8479-814ba72c5f36" providerId="ADAL" clId="{0043A8CE-034E-4329-BB04-0717BE88A510}" dt="2021-12-25T19:47:16.613" v="7" actId="478"/>
          <ac:cxnSpMkLst>
            <pc:docMk/>
            <pc:sldMk cId="3326514100" sldId="938"/>
            <ac:cxnSpMk id="32" creationId="{CFA04E4F-C64D-404D-9C05-7BD44697B555}"/>
          </ac:cxnSpMkLst>
        </pc:cxnChg>
        <pc:cxnChg chg="add mod">
          <ac:chgData name="Nikhil Katakam" userId="4a6ddf6f-2cf7-41dd-8479-814ba72c5f36" providerId="ADAL" clId="{0043A8CE-034E-4329-BB04-0717BE88A510}" dt="2021-12-25T19:51:27.882" v="53" actId="1076"/>
          <ac:cxnSpMkLst>
            <pc:docMk/>
            <pc:sldMk cId="3326514100" sldId="938"/>
            <ac:cxnSpMk id="38" creationId="{954D5E4C-52D1-4387-A4C4-82923B4EA2B9}"/>
          </ac:cxnSpMkLst>
        </pc:cxnChg>
        <pc:cxnChg chg="del mod">
          <ac:chgData name="Nikhil Katakam" userId="4a6ddf6f-2cf7-41dd-8479-814ba72c5f36" providerId="ADAL" clId="{0043A8CE-034E-4329-BB04-0717BE88A510}" dt="2021-12-25T19:51:11.515" v="52" actId="478"/>
          <ac:cxnSpMkLst>
            <pc:docMk/>
            <pc:sldMk cId="3326514100" sldId="938"/>
            <ac:cxnSpMk id="40" creationId="{7A0A34E0-892E-476A-8924-0F886E39E8EF}"/>
          </ac:cxnSpMkLst>
        </pc:cxnChg>
        <pc:cxnChg chg="add mod">
          <ac:chgData name="Nikhil Katakam" userId="4a6ddf6f-2cf7-41dd-8479-814ba72c5f36" providerId="ADAL" clId="{0043A8CE-034E-4329-BB04-0717BE88A510}" dt="2021-12-25T19:51:27.882" v="53" actId="1076"/>
          <ac:cxnSpMkLst>
            <pc:docMk/>
            <pc:sldMk cId="3326514100" sldId="938"/>
            <ac:cxnSpMk id="42" creationId="{EB641074-81DA-4DFC-86C9-3167D64F8AC5}"/>
          </ac:cxnSpMkLst>
        </pc:cxnChg>
        <pc:cxnChg chg="add mod">
          <ac:chgData name="Nikhil Katakam" userId="4a6ddf6f-2cf7-41dd-8479-814ba72c5f36" providerId="ADAL" clId="{0043A8CE-034E-4329-BB04-0717BE88A510}" dt="2021-12-25T19:51:27.882" v="53" actId="1076"/>
          <ac:cxnSpMkLst>
            <pc:docMk/>
            <pc:sldMk cId="3326514100" sldId="938"/>
            <ac:cxnSpMk id="46" creationId="{32432C13-CA50-4B14-B95C-3D1009AD4413}"/>
          </ac:cxnSpMkLst>
        </pc:cxnChg>
      </pc:sldChg>
      <pc:sldChg chg="addSp delSp modSp add mod">
        <pc:chgData name="Nikhil Katakam" userId="4a6ddf6f-2cf7-41dd-8479-814ba72c5f36" providerId="ADAL" clId="{0043A8CE-034E-4329-BB04-0717BE88A510}" dt="2021-12-27T06:32:24.523" v="1068"/>
        <pc:sldMkLst>
          <pc:docMk/>
          <pc:sldMk cId="280256708" sldId="939"/>
        </pc:sldMkLst>
        <pc:spChg chg="del">
          <ac:chgData name="Nikhil Katakam" userId="4a6ddf6f-2cf7-41dd-8479-814ba72c5f36" providerId="ADAL" clId="{0043A8CE-034E-4329-BB04-0717BE88A510}" dt="2021-12-27T06:12:07.831" v="900" actId="478"/>
          <ac:spMkLst>
            <pc:docMk/>
            <pc:sldMk cId="280256708" sldId="939"/>
            <ac:spMk id="154" creationId="{AAAC8E7F-1EF5-4ABC-89A3-3942CADE3EF7}"/>
          </ac:spMkLst>
        </pc:spChg>
        <pc:picChg chg="del">
          <ac:chgData name="Nikhil Katakam" userId="4a6ddf6f-2cf7-41dd-8479-814ba72c5f36" providerId="ADAL" clId="{0043A8CE-034E-4329-BB04-0717BE88A510}" dt="2021-12-27T06:12:07.831" v="900" actId="478"/>
          <ac:picMkLst>
            <pc:docMk/>
            <pc:sldMk cId="280256708" sldId="939"/>
            <ac:picMk id="186" creationId="{E4880BF4-F882-4B12-AB7E-A935DA34F8E4}"/>
          </ac:picMkLst>
        </pc:picChg>
        <pc:picChg chg="del">
          <ac:chgData name="Nikhil Katakam" userId="4a6ddf6f-2cf7-41dd-8479-814ba72c5f36" providerId="ADAL" clId="{0043A8CE-034E-4329-BB04-0717BE88A510}" dt="2021-12-27T06:12:07.831" v="900" actId="478"/>
          <ac:picMkLst>
            <pc:docMk/>
            <pc:sldMk cId="280256708" sldId="939"/>
            <ac:picMk id="187" creationId="{5AF177C9-F209-448E-86E3-A0F25BAE38A5}"/>
          </ac:picMkLst>
        </pc:picChg>
        <pc:picChg chg="del">
          <ac:chgData name="Nikhil Katakam" userId="4a6ddf6f-2cf7-41dd-8479-814ba72c5f36" providerId="ADAL" clId="{0043A8CE-034E-4329-BB04-0717BE88A510}" dt="2021-12-27T06:12:07.831" v="900" actId="478"/>
          <ac:picMkLst>
            <pc:docMk/>
            <pc:sldMk cId="280256708" sldId="939"/>
            <ac:picMk id="190" creationId="{EB9EF1D6-D106-41B1-95C9-204944F0FEF0}"/>
          </ac:picMkLst>
        </pc:picChg>
        <pc:picChg chg="add mod">
          <ac:chgData name="Nikhil Katakam" userId="4a6ddf6f-2cf7-41dd-8479-814ba72c5f36" providerId="ADAL" clId="{0043A8CE-034E-4329-BB04-0717BE88A510}" dt="2021-12-27T06:12:16.669" v="902"/>
          <ac:picMkLst>
            <pc:docMk/>
            <pc:sldMk cId="280256708" sldId="939"/>
            <ac:picMk id="191" creationId="{13C18873-DEE8-48C2-B823-DDADE0580419}"/>
          </ac:picMkLst>
        </pc:picChg>
        <pc:picChg chg="add mod">
          <ac:chgData name="Nikhil Katakam" userId="4a6ddf6f-2cf7-41dd-8479-814ba72c5f36" providerId="ADAL" clId="{0043A8CE-034E-4329-BB04-0717BE88A510}" dt="2021-12-27T06:12:27.095" v="903"/>
          <ac:picMkLst>
            <pc:docMk/>
            <pc:sldMk cId="280256708" sldId="939"/>
            <ac:picMk id="192" creationId="{0B990054-5126-44A6-9882-17EA63025973}"/>
          </ac:picMkLst>
        </pc:picChg>
        <pc:picChg chg="add mod">
          <ac:chgData name="Nikhil Katakam" userId="4a6ddf6f-2cf7-41dd-8479-814ba72c5f36" providerId="ADAL" clId="{0043A8CE-034E-4329-BB04-0717BE88A510}" dt="2021-12-27T06:32:24.523" v="1068"/>
          <ac:picMkLst>
            <pc:docMk/>
            <pc:sldMk cId="280256708" sldId="939"/>
            <ac:picMk id="195" creationId="{1D8E2B6A-66AA-4CAB-BB46-226DE6A213B9}"/>
          </ac:picMkLst>
        </pc:picChg>
        <pc:cxnChg chg="del">
          <ac:chgData name="Nikhil Katakam" userId="4a6ddf6f-2cf7-41dd-8479-814ba72c5f36" providerId="ADAL" clId="{0043A8CE-034E-4329-BB04-0717BE88A510}" dt="2021-12-27T06:12:07.831" v="900" actId="478"/>
          <ac:cxnSpMkLst>
            <pc:docMk/>
            <pc:sldMk cId="280256708" sldId="939"/>
            <ac:cxnSpMk id="188" creationId="{414C7156-8C83-4CBF-8EC0-B30852ED6EDD}"/>
          </ac:cxnSpMkLst>
        </pc:cxnChg>
        <pc:cxnChg chg="del">
          <ac:chgData name="Nikhil Katakam" userId="4a6ddf6f-2cf7-41dd-8479-814ba72c5f36" providerId="ADAL" clId="{0043A8CE-034E-4329-BB04-0717BE88A510}" dt="2021-12-27T06:12:07.831" v="900" actId="478"/>
          <ac:cxnSpMkLst>
            <pc:docMk/>
            <pc:sldMk cId="280256708" sldId="939"/>
            <ac:cxnSpMk id="189" creationId="{41780439-8222-43C7-9877-3272BAAAC4AC}"/>
          </ac:cxnSpMkLst>
        </pc:cxnChg>
        <pc:cxnChg chg="add mod">
          <ac:chgData name="Nikhil Katakam" userId="4a6ddf6f-2cf7-41dd-8479-814ba72c5f36" providerId="ADAL" clId="{0043A8CE-034E-4329-BB04-0717BE88A510}" dt="2021-12-27T06:12:09.241" v="901"/>
          <ac:cxnSpMkLst>
            <pc:docMk/>
            <pc:sldMk cId="280256708" sldId="939"/>
            <ac:cxnSpMk id="193" creationId="{36F12B19-C2DA-4482-A4C3-CF943D3135B8}"/>
          </ac:cxnSpMkLst>
        </pc:cxnChg>
        <pc:cxnChg chg="add mod">
          <ac:chgData name="Nikhil Katakam" userId="4a6ddf6f-2cf7-41dd-8479-814ba72c5f36" providerId="ADAL" clId="{0043A8CE-034E-4329-BB04-0717BE88A510}" dt="2021-12-27T06:12:09.241" v="901"/>
          <ac:cxnSpMkLst>
            <pc:docMk/>
            <pc:sldMk cId="280256708" sldId="939"/>
            <ac:cxnSpMk id="194" creationId="{298FD95C-FCE6-4F21-B11D-DD9A282ABA4E}"/>
          </ac:cxnSpMkLst>
        </pc:cxnChg>
      </pc:sldChg>
      <pc:sldChg chg="addSp delSp modSp add del mod">
        <pc:chgData name="Nikhil Katakam" userId="4a6ddf6f-2cf7-41dd-8479-814ba72c5f36" providerId="ADAL" clId="{0043A8CE-034E-4329-BB04-0717BE88A510}" dt="2021-12-25T20:33:06.603" v="346" actId="47"/>
        <pc:sldMkLst>
          <pc:docMk/>
          <pc:sldMk cId="4000374778" sldId="940"/>
        </pc:sldMkLst>
        <pc:spChg chg="add mod">
          <ac:chgData name="Nikhil Katakam" userId="4a6ddf6f-2cf7-41dd-8479-814ba72c5f36" providerId="ADAL" clId="{0043A8CE-034E-4329-BB04-0717BE88A510}" dt="2021-12-25T20:07:57.779" v="171" actId="1076"/>
          <ac:spMkLst>
            <pc:docMk/>
            <pc:sldMk cId="4000374778" sldId="940"/>
            <ac:spMk id="5" creationId="{9F8D2CB1-B1C6-4BFD-AC67-5E4D219FDC2E}"/>
          </ac:spMkLst>
        </pc:spChg>
        <pc:spChg chg="add mod">
          <ac:chgData name="Nikhil Katakam" userId="4a6ddf6f-2cf7-41dd-8479-814ba72c5f36" providerId="ADAL" clId="{0043A8CE-034E-4329-BB04-0717BE88A510}" dt="2021-12-25T20:07:57.779" v="171" actId="1076"/>
          <ac:spMkLst>
            <pc:docMk/>
            <pc:sldMk cId="4000374778" sldId="940"/>
            <ac:spMk id="6" creationId="{D3F1D82B-6136-4FBF-A8C5-1ECBD22A1E50}"/>
          </ac:spMkLst>
        </pc:spChg>
        <pc:spChg chg="mod">
          <ac:chgData name="Nikhil Katakam" userId="4a6ddf6f-2cf7-41dd-8479-814ba72c5f36" providerId="ADAL" clId="{0043A8CE-034E-4329-BB04-0717BE88A510}" dt="2021-12-25T19:57:26.630" v="59"/>
          <ac:spMkLst>
            <pc:docMk/>
            <pc:sldMk cId="4000374778" sldId="940"/>
            <ac:spMk id="13" creationId="{CCF8C133-29EC-4623-B0FD-085CA32F9A1B}"/>
          </ac:spMkLst>
        </pc:spChg>
        <pc:spChg chg="del">
          <ac:chgData name="Nikhil Katakam" userId="4a6ddf6f-2cf7-41dd-8479-814ba72c5f36" providerId="ADAL" clId="{0043A8CE-034E-4329-BB04-0717BE88A510}" dt="2021-12-25T19:57:29.756" v="60" actId="478"/>
          <ac:spMkLst>
            <pc:docMk/>
            <pc:sldMk cId="4000374778" sldId="940"/>
            <ac:spMk id="22" creationId="{310C9F22-2B13-485A-B52E-CC4DDDBA14A9}"/>
          </ac:spMkLst>
        </pc:spChg>
        <pc:spChg chg="del">
          <ac:chgData name="Nikhil Katakam" userId="4a6ddf6f-2cf7-41dd-8479-814ba72c5f36" providerId="ADAL" clId="{0043A8CE-034E-4329-BB04-0717BE88A510}" dt="2021-12-25T19:57:29.756" v="60" actId="478"/>
          <ac:spMkLst>
            <pc:docMk/>
            <pc:sldMk cId="4000374778" sldId="940"/>
            <ac:spMk id="23" creationId="{D35FDAF0-29DF-4649-9B09-39DA9C2BE1DB}"/>
          </ac:spMkLst>
        </pc:spChg>
        <pc:spChg chg="del">
          <ac:chgData name="Nikhil Katakam" userId="4a6ddf6f-2cf7-41dd-8479-814ba72c5f36" providerId="ADAL" clId="{0043A8CE-034E-4329-BB04-0717BE88A510}" dt="2021-12-25T19:57:29.756" v="60" actId="478"/>
          <ac:spMkLst>
            <pc:docMk/>
            <pc:sldMk cId="4000374778" sldId="940"/>
            <ac:spMk id="24" creationId="{5529D5EB-B651-4449-BE12-33868C20BD2A}"/>
          </ac:spMkLst>
        </pc:spChg>
        <pc:spChg chg="del">
          <ac:chgData name="Nikhil Katakam" userId="4a6ddf6f-2cf7-41dd-8479-814ba72c5f36" providerId="ADAL" clId="{0043A8CE-034E-4329-BB04-0717BE88A510}" dt="2021-12-25T19:57:29.756" v="60" actId="478"/>
          <ac:spMkLst>
            <pc:docMk/>
            <pc:sldMk cId="4000374778" sldId="940"/>
            <ac:spMk id="25" creationId="{C852A19F-0D9F-49EA-8731-61F67495C50C}"/>
          </ac:spMkLst>
        </pc:spChg>
        <pc:spChg chg="del">
          <ac:chgData name="Nikhil Katakam" userId="4a6ddf6f-2cf7-41dd-8479-814ba72c5f36" providerId="ADAL" clId="{0043A8CE-034E-4329-BB04-0717BE88A510}" dt="2021-12-25T19:57:29.756" v="60" actId="478"/>
          <ac:spMkLst>
            <pc:docMk/>
            <pc:sldMk cId="4000374778" sldId="940"/>
            <ac:spMk id="26" creationId="{078C66A2-D16D-4138-A6DA-EDFE61A710AA}"/>
          </ac:spMkLst>
        </pc:spChg>
        <pc:spChg chg="add del mod">
          <ac:chgData name="Nikhil Katakam" userId="4a6ddf6f-2cf7-41dd-8479-814ba72c5f36" providerId="ADAL" clId="{0043A8CE-034E-4329-BB04-0717BE88A510}" dt="2021-12-25T20:17:10.843" v="263"/>
          <ac:spMkLst>
            <pc:docMk/>
            <pc:sldMk cId="4000374778" sldId="940"/>
            <ac:spMk id="28" creationId="{A9032667-917B-46F7-878C-BD3E0A0F54B8}"/>
          </ac:spMkLst>
        </pc:spChg>
        <pc:spChg chg="add del mod">
          <ac:chgData name="Nikhil Katakam" userId="4a6ddf6f-2cf7-41dd-8479-814ba72c5f36" providerId="ADAL" clId="{0043A8CE-034E-4329-BB04-0717BE88A510}" dt="2021-12-25T20:29:20.057" v="336" actId="478"/>
          <ac:spMkLst>
            <pc:docMk/>
            <pc:sldMk cId="4000374778" sldId="940"/>
            <ac:spMk id="30" creationId="{9B5A2F71-7D99-4BF5-B979-E9674B1D2E9D}"/>
          </ac:spMkLst>
        </pc:spChg>
        <pc:spChg chg="add mod">
          <ac:chgData name="Nikhil Katakam" userId="4a6ddf6f-2cf7-41dd-8479-814ba72c5f36" providerId="ADAL" clId="{0043A8CE-034E-4329-BB04-0717BE88A510}" dt="2021-12-25T20:08:01.695" v="172" actId="1076"/>
          <ac:spMkLst>
            <pc:docMk/>
            <pc:sldMk cId="4000374778" sldId="940"/>
            <ac:spMk id="31" creationId="{A861CEE6-C25C-4DB4-94FD-BFFDEB24F966}"/>
          </ac:spMkLst>
        </pc:spChg>
        <pc:spChg chg="add mod">
          <ac:chgData name="Nikhil Katakam" userId="4a6ddf6f-2cf7-41dd-8479-814ba72c5f36" providerId="ADAL" clId="{0043A8CE-034E-4329-BB04-0717BE88A510}" dt="2021-12-25T20:08:01.695" v="172" actId="1076"/>
          <ac:spMkLst>
            <pc:docMk/>
            <pc:sldMk cId="4000374778" sldId="940"/>
            <ac:spMk id="32" creationId="{1177D3D2-C9A9-4F41-9B74-F9B8177BD75C}"/>
          </ac:spMkLst>
        </pc:spChg>
        <pc:spChg chg="del">
          <ac:chgData name="Nikhil Katakam" userId="4a6ddf6f-2cf7-41dd-8479-814ba72c5f36" providerId="ADAL" clId="{0043A8CE-034E-4329-BB04-0717BE88A510}" dt="2021-12-25T19:57:29.756" v="60" actId="478"/>
          <ac:spMkLst>
            <pc:docMk/>
            <pc:sldMk cId="4000374778" sldId="940"/>
            <ac:spMk id="34" creationId="{35AA0492-389A-4B1B-A3FD-9D5C7198B017}"/>
          </ac:spMkLst>
        </pc:spChg>
        <pc:spChg chg="del">
          <ac:chgData name="Nikhil Katakam" userId="4a6ddf6f-2cf7-41dd-8479-814ba72c5f36" providerId="ADAL" clId="{0043A8CE-034E-4329-BB04-0717BE88A510}" dt="2021-12-25T19:57:29.756" v="60" actId="478"/>
          <ac:spMkLst>
            <pc:docMk/>
            <pc:sldMk cId="4000374778" sldId="940"/>
            <ac:spMk id="36" creationId="{BC4B6FF8-6E8A-43CA-A413-EB3CBAE4D0A0}"/>
          </ac:spMkLst>
        </pc:spChg>
        <pc:spChg chg="del">
          <ac:chgData name="Nikhil Katakam" userId="4a6ddf6f-2cf7-41dd-8479-814ba72c5f36" providerId="ADAL" clId="{0043A8CE-034E-4329-BB04-0717BE88A510}" dt="2021-12-25T19:57:29.756" v="60" actId="478"/>
          <ac:spMkLst>
            <pc:docMk/>
            <pc:sldMk cId="4000374778" sldId="940"/>
            <ac:spMk id="37" creationId="{DB251950-54A3-422D-9225-5B8324C4428C}"/>
          </ac:spMkLst>
        </pc:spChg>
        <pc:spChg chg="add mod">
          <ac:chgData name="Nikhil Katakam" userId="4a6ddf6f-2cf7-41dd-8479-814ba72c5f36" providerId="ADAL" clId="{0043A8CE-034E-4329-BB04-0717BE88A510}" dt="2021-12-25T20:08:09.420" v="173" actId="1076"/>
          <ac:spMkLst>
            <pc:docMk/>
            <pc:sldMk cId="4000374778" sldId="940"/>
            <ac:spMk id="39" creationId="{AE637515-32DB-42DA-98E1-35CC55C4F1A6}"/>
          </ac:spMkLst>
        </pc:spChg>
        <pc:spChg chg="add mod">
          <ac:chgData name="Nikhil Katakam" userId="4a6ddf6f-2cf7-41dd-8479-814ba72c5f36" providerId="ADAL" clId="{0043A8CE-034E-4329-BB04-0717BE88A510}" dt="2021-12-25T20:08:09.420" v="173" actId="1076"/>
          <ac:spMkLst>
            <pc:docMk/>
            <pc:sldMk cId="4000374778" sldId="940"/>
            <ac:spMk id="40" creationId="{65B28940-55B4-460B-BE84-7C28E579A702}"/>
          </ac:spMkLst>
        </pc:spChg>
        <pc:spChg chg="add mod">
          <ac:chgData name="Nikhil Katakam" userId="4a6ddf6f-2cf7-41dd-8479-814ba72c5f36" providerId="ADAL" clId="{0043A8CE-034E-4329-BB04-0717BE88A510}" dt="2021-12-25T20:09:29.271" v="193" actId="1036"/>
          <ac:spMkLst>
            <pc:docMk/>
            <pc:sldMk cId="4000374778" sldId="940"/>
            <ac:spMk id="43" creationId="{E735F569-7819-4D77-9C91-85F7B34E6F46}"/>
          </ac:spMkLst>
        </pc:spChg>
        <pc:spChg chg="add mod">
          <ac:chgData name="Nikhil Katakam" userId="4a6ddf6f-2cf7-41dd-8479-814ba72c5f36" providerId="ADAL" clId="{0043A8CE-034E-4329-BB04-0717BE88A510}" dt="2021-12-25T20:09:29.271" v="193" actId="1036"/>
          <ac:spMkLst>
            <pc:docMk/>
            <pc:sldMk cId="4000374778" sldId="940"/>
            <ac:spMk id="44" creationId="{87996983-C0AC-4567-BD13-8A7C9F1A4215}"/>
          </ac:spMkLst>
        </pc:spChg>
        <pc:spChg chg="add mod">
          <ac:chgData name="Nikhil Katakam" userId="4a6ddf6f-2cf7-41dd-8479-814ba72c5f36" providerId="ADAL" clId="{0043A8CE-034E-4329-BB04-0717BE88A510}" dt="2021-12-25T20:09:33.311" v="199" actId="1036"/>
          <ac:spMkLst>
            <pc:docMk/>
            <pc:sldMk cId="4000374778" sldId="940"/>
            <ac:spMk id="45" creationId="{D8061CAF-0716-43A6-85E2-2F1DFE82EAE2}"/>
          </ac:spMkLst>
        </pc:spChg>
        <pc:spChg chg="del">
          <ac:chgData name="Nikhil Katakam" userId="4a6ddf6f-2cf7-41dd-8479-814ba72c5f36" providerId="ADAL" clId="{0043A8CE-034E-4329-BB04-0717BE88A510}" dt="2021-12-25T19:57:29.756" v="60" actId="478"/>
          <ac:spMkLst>
            <pc:docMk/>
            <pc:sldMk cId="4000374778" sldId="940"/>
            <ac:spMk id="47" creationId="{E6242A1B-BFC2-4433-AD2A-FADAF99BC5DF}"/>
          </ac:spMkLst>
        </pc:spChg>
        <pc:spChg chg="del">
          <ac:chgData name="Nikhil Katakam" userId="4a6ddf6f-2cf7-41dd-8479-814ba72c5f36" providerId="ADAL" clId="{0043A8CE-034E-4329-BB04-0717BE88A510}" dt="2021-12-25T19:57:29.756" v="60" actId="478"/>
          <ac:spMkLst>
            <pc:docMk/>
            <pc:sldMk cId="4000374778" sldId="940"/>
            <ac:spMk id="48" creationId="{83298316-C33F-4D02-9530-EB0963F03312}"/>
          </ac:spMkLst>
        </pc:spChg>
        <pc:spChg chg="del">
          <ac:chgData name="Nikhil Katakam" userId="4a6ddf6f-2cf7-41dd-8479-814ba72c5f36" providerId="ADAL" clId="{0043A8CE-034E-4329-BB04-0717BE88A510}" dt="2021-12-25T19:57:29.756" v="60" actId="478"/>
          <ac:spMkLst>
            <pc:docMk/>
            <pc:sldMk cId="4000374778" sldId="940"/>
            <ac:spMk id="49" creationId="{C2E45D51-50B9-40C6-9424-C2D6FA67D223}"/>
          </ac:spMkLst>
        </pc:spChg>
        <pc:spChg chg="del">
          <ac:chgData name="Nikhil Katakam" userId="4a6ddf6f-2cf7-41dd-8479-814ba72c5f36" providerId="ADAL" clId="{0043A8CE-034E-4329-BB04-0717BE88A510}" dt="2021-12-25T19:57:29.756" v="60" actId="478"/>
          <ac:spMkLst>
            <pc:docMk/>
            <pc:sldMk cId="4000374778" sldId="940"/>
            <ac:spMk id="50" creationId="{57E03C1E-6263-4AC8-A276-87F76D161773}"/>
          </ac:spMkLst>
        </pc:spChg>
        <pc:spChg chg="add mod">
          <ac:chgData name="Nikhil Katakam" userId="4a6ddf6f-2cf7-41dd-8479-814ba72c5f36" providerId="ADAL" clId="{0043A8CE-034E-4329-BB04-0717BE88A510}" dt="2021-12-25T20:09:33.311" v="199" actId="1036"/>
          <ac:spMkLst>
            <pc:docMk/>
            <pc:sldMk cId="4000374778" sldId="940"/>
            <ac:spMk id="51" creationId="{F671508B-3707-4E34-ABBA-374284D819F0}"/>
          </ac:spMkLst>
        </pc:spChg>
        <pc:spChg chg="add mod">
          <ac:chgData name="Nikhil Katakam" userId="4a6ddf6f-2cf7-41dd-8479-814ba72c5f36" providerId="ADAL" clId="{0043A8CE-034E-4329-BB04-0717BE88A510}" dt="2021-12-25T20:11:57.197" v="220" actId="1076"/>
          <ac:spMkLst>
            <pc:docMk/>
            <pc:sldMk cId="4000374778" sldId="940"/>
            <ac:spMk id="53" creationId="{620F765A-7A44-4030-BD88-D1DC4A7AD773}"/>
          </ac:spMkLst>
        </pc:spChg>
        <pc:spChg chg="add mod">
          <ac:chgData name="Nikhil Katakam" userId="4a6ddf6f-2cf7-41dd-8479-814ba72c5f36" providerId="ADAL" clId="{0043A8CE-034E-4329-BB04-0717BE88A510}" dt="2021-12-25T20:13:55.560" v="240" actId="207"/>
          <ac:spMkLst>
            <pc:docMk/>
            <pc:sldMk cId="4000374778" sldId="940"/>
            <ac:spMk id="54" creationId="{31BECFC2-1879-4DDB-8765-BCFCA928692D}"/>
          </ac:spMkLst>
        </pc:spChg>
        <pc:spChg chg="add mod">
          <ac:chgData name="Nikhil Katakam" userId="4a6ddf6f-2cf7-41dd-8479-814ba72c5f36" providerId="ADAL" clId="{0043A8CE-034E-4329-BB04-0717BE88A510}" dt="2021-12-25T20:15:42.299" v="252" actId="20577"/>
          <ac:spMkLst>
            <pc:docMk/>
            <pc:sldMk cId="4000374778" sldId="940"/>
            <ac:spMk id="57" creationId="{ADA68BB1-34C2-45F7-A3D0-2EDA59D3DF65}"/>
          </ac:spMkLst>
        </pc:spChg>
        <pc:spChg chg="add mod">
          <ac:chgData name="Nikhil Katakam" userId="4a6ddf6f-2cf7-41dd-8479-814ba72c5f36" providerId="ADAL" clId="{0043A8CE-034E-4329-BB04-0717BE88A510}" dt="2021-12-25T20:13:59.486" v="241" actId="207"/>
          <ac:spMkLst>
            <pc:docMk/>
            <pc:sldMk cId="4000374778" sldId="940"/>
            <ac:spMk id="58" creationId="{822662AE-49D9-4957-AF69-24364F6B7322}"/>
          </ac:spMkLst>
        </pc:spChg>
        <pc:spChg chg="add mod">
          <ac:chgData name="Nikhil Katakam" userId="4a6ddf6f-2cf7-41dd-8479-814ba72c5f36" providerId="ADAL" clId="{0043A8CE-034E-4329-BB04-0717BE88A510}" dt="2021-12-25T20:16:32.763" v="256" actId="552"/>
          <ac:spMkLst>
            <pc:docMk/>
            <pc:sldMk cId="4000374778" sldId="940"/>
            <ac:spMk id="60" creationId="{A52B499B-9A71-4BF1-9E71-E40052412131}"/>
          </ac:spMkLst>
        </pc:spChg>
        <pc:spChg chg="add mod">
          <ac:chgData name="Nikhil Katakam" userId="4a6ddf6f-2cf7-41dd-8479-814ba72c5f36" providerId="ADAL" clId="{0043A8CE-034E-4329-BB04-0717BE88A510}" dt="2021-12-25T20:17:35.311" v="269" actId="207"/>
          <ac:spMkLst>
            <pc:docMk/>
            <pc:sldMk cId="4000374778" sldId="940"/>
            <ac:spMk id="61" creationId="{191FA514-DBF9-41C9-94BE-5A43B3EDE677}"/>
          </ac:spMkLst>
        </pc:spChg>
        <pc:spChg chg="add mod">
          <ac:chgData name="Nikhil Katakam" userId="4a6ddf6f-2cf7-41dd-8479-814ba72c5f36" providerId="ADAL" clId="{0043A8CE-034E-4329-BB04-0717BE88A510}" dt="2021-12-25T20:17:38.930" v="270" actId="207"/>
          <ac:spMkLst>
            <pc:docMk/>
            <pc:sldMk cId="4000374778" sldId="940"/>
            <ac:spMk id="63" creationId="{882F0A60-C629-4146-B08E-B9D30668AEDB}"/>
          </ac:spMkLst>
        </pc:spChg>
        <pc:spChg chg="add mod">
          <ac:chgData name="Nikhil Katakam" userId="4a6ddf6f-2cf7-41dd-8479-814ba72c5f36" providerId="ADAL" clId="{0043A8CE-034E-4329-BB04-0717BE88A510}" dt="2021-12-25T20:17:27.942" v="268" actId="14100"/>
          <ac:spMkLst>
            <pc:docMk/>
            <pc:sldMk cId="4000374778" sldId="940"/>
            <ac:spMk id="64" creationId="{2A02304D-7D49-4B7E-9B5C-AD2D1CBF4B9C}"/>
          </ac:spMkLst>
        </pc:spChg>
        <pc:graphicFrameChg chg="add mod">
          <ac:chgData name="Nikhil Katakam" userId="4a6ddf6f-2cf7-41dd-8479-814ba72c5f36" providerId="ADAL" clId="{0043A8CE-034E-4329-BB04-0717BE88A510}" dt="2021-12-25T20:11:50.529" v="219" actId="1076"/>
          <ac:graphicFrameMkLst>
            <pc:docMk/>
            <pc:sldMk cId="4000374778" sldId="940"/>
            <ac:graphicFrameMk id="4" creationId="{F76F56C9-5703-467A-B4F8-F1F1ED2278AF}"/>
          </ac:graphicFrameMkLst>
        </pc:graphicFrameChg>
        <pc:picChg chg="add del mod">
          <ac:chgData name="Nikhil Katakam" userId="4a6ddf6f-2cf7-41dd-8479-814ba72c5f36" providerId="ADAL" clId="{0043A8CE-034E-4329-BB04-0717BE88A510}" dt="2021-12-25T20:29:20.057" v="336" actId="478"/>
          <ac:picMkLst>
            <pc:docMk/>
            <pc:sldMk cId="4000374778" sldId="940"/>
            <ac:picMk id="65" creationId="{5497B3E4-444B-427F-9554-94C6CEF7292B}"/>
          </ac:picMkLst>
        </pc:picChg>
        <pc:picChg chg="add mod">
          <ac:chgData name="Nikhil Katakam" userId="4a6ddf6f-2cf7-41dd-8479-814ba72c5f36" providerId="ADAL" clId="{0043A8CE-034E-4329-BB04-0717BE88A510}" dt="2021-12-25T20:29:34.776" v="337"/>
          <ac:picMkLst>
            <pc:docMk/>
            <pc:sldMk cId="4000374778" sldId="940"/>
            <ac:picMk id="66" creationId="{B8EF1749-FC73-4B6C-B8A4-B0B68BF81B5C}"/>
          </ac:picMkLst>
        </pc:picChg>
        <pc:cxnChg chg="add mod">
          <ac:chgData name="Nikhil Katakam" userId="4a6ddf6f-2cf7-41dd-8479-814ba72c5f36" providerId="ADAL" clId="{0043A8CE-034E-4329-BB04-0717BE88A510}" dt="2021-12-25T20:07:57.779" v="171" actId="1076"/>
          <ac:cxnSpMkLst>
            <pc:docMk/>
            <pc:sldMk cId="4000374778" sldId="940"/>
            <ac:cxnSpMk id="8" creationId="{87EC8A5D-CF5C-4091-83E7-D06FDCE9906F}"/>
          </ac:cxnSpMkLst>
        </pc:cxnChg>
        <pc:cxnChg chg="del">
          <ac:chgData name="Nikhil Katakam" userId="4a6ddf6f-2cf7-41dd-8479-814ba72c5f36" providerId="ADAL" clId="{0043A8CE-034E-4329-BB04-0717BE88A510}" dt="2021-12-25T19:57:29.756" v="60" actId="478"/>
          <ac:cxnSpMkLst>
            <pc:docMk/>
            <pc:sldMk cId="4000374778" sldId="940"/>
            <ac:cxnSpMk id="18" creationId="{187DB3FA-45C3-478E-825C-C88317AAF67A}"/>
          </ac:cxnSpMkLst>
        </pc:cxnChg>
        <pc:cxnChg chg="add mod">
          <ac:chgData name="Nikhil Katakam" userId="4a6ddf6f-2cf7-41dd-8479-814ba72c5f36" providerId="ADAL" clId="{0043A8CE-034E-4329-BB04-0717BE88A510}" dt="2021-12-25T20:08:01.695" v="172" actId="1076"/>
          <ac:cxnSpMkLst>
            <pc:docMk/>
            <pc:sldMk cId="4000374778" sldId="940"/>
            <ac:cxnSpMk id="33" creationId="{82DF7547-6912-48A5-9BAC-8EF245434A93}"/>
          </ac:cxnSpMkLst>
        </pc:cxnChg>
        <pc:cxnChg chg="del">
          <ac:chgData name="Nikhil Katakam" userId="4a6ddf6f-2cf7-41dd-8479-814ba72c5f36" providerId="ADAL" clId="{0043A8CE-034E-4329-BB04-0717BE88A510}" dt="2021-12-25T19:57:29.756" v="60" actId="478"/>
          <ac:cxnSpMkLst>
            <pc:docMk/>
            <pc:sldMk cId="4000374778" sldId="940"/>
            <ac:cxnSpMk id="38" creationId="{954D5E4C-52D1-4387-A4C4-82923B4EA2B9}"/>
          </ac:cxnSpMkLst>
        </pc:cxnChg>
        <pc:cxnChg chg="add mod">
          <ac:chgData name="Nikhil Katakam" userId="4a6ddf6f-2cf7-41dd-8479-814ba72c5f36" providerId="ADAL" clId="{0043A8CE-034E-4329-BB04-0717BE88A510}" dt="2021-12-25T20:09:14.266" v="190" actId="14100"/>
          <ac:cxnSpMkLst>
            <pc:docMk/>
            <pc:sldMk cId="4000374778" sldId="940"/>
            <ac:cxnSpMk id="41" creationId="{26D0D403-E9E7-4942-97F3-28912A795218}"/>
          </ac:cxnSpMkLst>
        </pc:cxnChg>
        <pc:cxnChg chg="del">
          <ac:chgData name="Nikhil Katakam" userId="4a6ddf6f-2cf7-41dd-8479-814ba72c5f36" providerId="ADAL" clId="{0043A8CE-034E-4329-BB04-0717BE88A510}" dt="2021-12-25T19:57:29.756" v="60" actId="478"/>
          <ac:cxnSpMkLst>
            <pc:docMk/>
            <pc:sldMk cId="4000374778" sldId="940"/>
            <ac:cxnSpMk id="42" creationId="{EB641074-81DA-4DFC-86C9-3167D64F8AC5}"/>
          </ac:cxnSpMkLst>
        </pc:cxnChg>
        <pc:cxnChg chg="del">
          <ac:chgData name="Nikhil Katakam" userId="4a6ddf6f-2cf7-41dd-8479-814ba72c5f36" providerId="ADAL" clId="{0043A8CE-034E-4329-BB04-0717BE88A510}" dt="2021-12-25T19:57:29.756" v="60" actId="478"/>
          <ac:cxnSpMkLst>
            <pc:docMk/>
            <pc:sldMk cId="4000374778" sldId="940"/>
            <ac:cxnSpMk id="46" creationId="{32432C13-CA50-4B14-B95C-3D1009AD4413}"/>
          </ac:cxnSpMkLst>
        </pc:cxnChg>
        <pc:cxnChg chg="add mod">
          <ac:chgData name="Nikhil Katakam" userId="4a6ddf6f-2cf7-41dd-8479-814ba72c5f36" providerId="ADAL" clId="{0043A8CE-034E-4329-BB04-0717BE88A510}" dt="2021-12-25T20:09:29.271" v="193" actId="1036"/>
          <ac:cxnSpMkLst>
            <pc:docMk/>
            <pc:sldMk cId="4000374778" sldId="940"/>
            <ac:cxnSpMk id="52" creationId="{1FCF8712-5405-4ED9-B3CF-1E1EF173A80F}"/>
          </ac:cxnSpMkLst>
        </pc:cxnChg>
        <pc:cxnChg chg="add mod">
          <ac:chgData name="Nikhil Katakam" userId="4a6ddf6f-2cf7-41dd-8479-814ba72c5f36" providerId="ADAL" clId="{0043A8CE-034E-4329-BB04-0717BE88A510}" dt="2021-12-25T20:12:03.636" v="221" actId="14100"/>
          <ac:cxnSpMkLst>
            <pc:docMk/>
            <pc:sldMk cId="4000374778" sldId="940"/>
            <ac:cxnSpMk id="55" creationId="{66465D38-51C7-45D9-9F06-A81D03D91379}"/>
          </ac:cxnSpMkLst>
        </pc:cxnChg>
        <pc:cxnChg chg="add mod">
          <ac:chgData name="Nikhil Katakam" userId="4a6ddf6f-2cf7-41dd-8479-814ba72c5f36" providerId="ADAL" clId="{0043A8CE-034E-4329-BB04-0717BE88A510}" dt="2021-12-25T20:14:23.482" v="243" actId="552"/>
          <ac:cxnSpMkLst>
            <pc:docMk/>
            <pc:sldMk cId="4000374778" sldId="940"/>
            <ac:cxnSpMk id="56" creationId="{5EA6D80A-A80B-4F17-9E82-341EC6A9392C}"/>
          </ac:cxnSpMkLst>
        </pc:cxnChg>
        <pc:cxnChg chg="add mod">
          <ac:chgData name="Nikhil Katakam" userId="4a6ddf6f-2cf7-41dd-8479-814ba72c5f36" providerId="ADAL" clId="{0043A8CE-034E-4329-BB04-0717BE88A510}" dt="2021-12-25T20:16:38.635" v="257" actId="552"/>
          <ac:cxnSpMkLst>
            <pc:docMk/>
            <pc:sldMk cId="4000374778" sldId="940"/>
            <ac:cxnSpMk id="59" creationId="{0378A768-CB19-4D57-AA9E-15057A07BA6A}"/>
          </ac:cxnSpMkLst>
        </pc:cxnChg>
        <pc:cxnChg chg="add mod">
          <ac:chgData name="Nikhil Katakam" userId="4a6ddf6f-2cf7-41dd-8479-814ba72c5f36" providerId="ADAL" clId="{0043A8CE-034E-4329-BB04-0717BE88A510}" dt="2021-12-25T20:16:38.635" v="257" actId="552"/>
          <ac:cxnSpMkLst>
            <pc:docMk/>
            <pc:sldMk cId="4000374778" sldId="940"/>
            <ac:cxnSpMk id="62" creationId="{C132C44F-312B-4935-8992-9FC9852E73B4}"/>
          </ac:cxnSpMkLst>
        </pc:cxnChg>
      </pc:sldChg>
      <pc:sldChg chg="addSp delSp modSp add mod modAnim">
        <pc:chgData name="Nikhil Katakam" userId="4a6ddf6f-2cf7-41dd-8479-814ba72c5f36" providerId="ADAL" clId="{0043A8CE-034E-4329-BB04-0717BE88A510}" dt="2021-12-27T06:32:36.453" v="1070"/>
        <pc:sldMkLst>
          <pc:docMk/>
          <pc:sldMk cId="3454102736" sldId="941"/>
        </pc:sldMkLst>
        <pc:spChg chg="mod">
          <ac:chgData name="Nikhil Katakam" userId="4a6ddf6f-2cf7-41dd-8479-814ba72c5f36" providerId="ADAL" clId="{0043A8CE-034E-4329-BB04-0717BE88A510}" dt="2021-12-25T20:35:09.591" v="348" actId="14100"/>
          <ac:spMkLst>
            <pc:docMk/>
            <pc:sldMk cId="3454102736" sldId="941"/>
            <ac:spMk id="5" creationId="{9F8D2CB1-B1C6-4BFD-AC67-5E4D219FDC2E}"/>
          </ac:spMkLst>
        </pc:spChg>
        <pc:spChg chg="del">
          <ac:chgData name="Nikhil Katakam" userId="4a6ddf6f-2cf7-41dd-8479-814ba72c5f36" providerId="ADAL" clId="{0043A8CE-034E-4329-BB04-0717BE88A510}" dt="2021-12-25T20:18:05.164" v="273" actId="478"/>
          <ac:spMkLst>
            <pc:docMk/>
            <pc:sldMk cId="3454102736" sldId="941"/>
            <ac:spMk id="6" creationId="{D3F1D82B-6136-4FBF-A8C5-1ECBD22A1E50}"/>
          </ac:spMkLst>
        </pc:spChg>
        <pc:spChg chg="add mod ord">
          <ac:chgData name="Nikhil Katakam" userId="4a6ddf6f-2cf7-41dd-8479-814ba72c5f36" providerId="ADAL" clId="{0043A8CE-034E-4329-BB04-0717BE88A510}" dt="2021-12-27T06:03:28.017" v="850" actId="1035"/>
          <ac:spMkLst>
            <pc:docMk/>
            <pc:sldMk cId="3454102736" sldId="941"/>
            <ac:spMk id="24" creationId="{9DABD267-87E5-47EC-8D11-71A8635C48E9}"/>
          </ac:spMkLst>
        </pc:spChg>
        <pc:spChg chg="add mod">
          <ac:chgData name="Nikhil Katakam" userId="4a6ddf6f-2cf7-41dd-8479-814ba72c5f36" providerId="ADAL" clId="{0043A8CE-034E-4329-BB04-0717BE88A510}" dt="2021-12-27T06:03:05.389" v="845" actId="207"/>
          <ac:spMkLst>
            <pc:docMk/>
            <pc:sldMk cId="3454102736" sldId="941"/>
            <ac:spMk id="25" creationId="{5EA2AF55-DE05-4939-AB2E-0B4DFC101717}"/>
          </ac:spMkLst>
        </pc:spChg>
        <pc:spChg chg="ord">
          <ac:chgData name="Nikhil Katakam" userId="4a6ddf6f-2cf7-41dd-8479-814ba72c5f36" providerId="ADAL" clId="{0043A8CE-034E-4329-BB04-0717BE88A510}" dt="2021-12-25T20:27:10.722" v="322" actId="167"/>
          <ac:spMkLst>
            <pc:docMk/>
            <pc:sldMk cId="3454102736" sldId="941"/>
            <ac:spMk id="31" creationId="{A861CEE6-C25C-4DB4-94FD-BFFDEB24F966}"/>
          </ac:spMkLst>
        </pc:spChg>
        <pc:spChg chg="del">
          <ac:chgData name="Nikhil Katakam" userId="4a6ddf6f-2cf7-41dd-8479-814ba72c5f36" providerId="ADAL" clId="{0043A8CE-034E-4329-BB04-0717BE88A510}" dt="2021-12-25T20:18:05.164" v="273" actId="478"/>
          <ac:spMkLst>
            <pc:docMk/>
            <pc:sldMk cId="3454102736" sldId="941"/>
            <ac:spMk id="32" creationId="{1177D3D2-C9A9-4F41-9B74-F9B8177BD75C}"/>
          </ac:spMkLst>
        </pc:spChg>
        <pc:spChg chg="ord">
          <ac:chgData name="Nikhil Katakam" userId="4a6ddf6f-2cf7-41dd-8479-814ba72c5f36" providerId="ADAL" clId="{0043A8CE-034E-4329-BB04-0717BE88A510}" dt="2021-12-25T20:27:10.722" v="322" actId="167"/>
          <ac:spMkLst>
            <pc:docMk/>
            <pc:sldMk cId="3454102736" sldId="941"/>
            <ac:spMk id="39" creationId="{AE637515-32DB-42DA-98E1-35CC55C4F1A6}"/>
          </ac:spMkLst>
        </pc:spChg>
        <pc:spChg chg="del">
          <ac:chgData name="Nikhil Katakam" userId="4a6ddf6f-2cf7-41dd-8479-814ba72c5f36" providerId="ADAL" clId="{0043A8CE-034E-4329-BB04-0717BE88A510}" dt="2021-12-25T20:18:05.164" v="273" actId="478"/>
          <ac:spMkLst>
            <pc:docMk/>
            <pc:sldMk cId="3454102736" sldId="941"/>
            <ac:spMk id="40" creationId="{65B28940-55B4-460B-BE84-7C28E579A702}"/>
          </ac:spMkLst>
        </pc:spChg>
        <pc:spChg chg="del">
          <ac:chgData name="Nikhil Katakam" userId="4a6ddf6f-2cf7-41dd-8479-814ba72c5f36" providerId="ADAL" clId="{0043A8CE-034E-4329-BB04-0717BE88A510}" dt="2021-12-25T20:18:05.164" v="273" actId="478"/>
          <ac:spMkLst>
            <pc:docMk/>
            <pc:sldMk cId="3454102736" sldId="941"/>
            <ac:spMk id="44" creationId="{87996983-C0AC-4567-BD13-8A7C9F1A4215}"/>
          </ac:spMkLst>
        </pc:spChg>
        <pc:spChg chg="mod">
          <ac:chgData name="Nikhil Katakam" userId="4a6ddf6f-2cf7-41dd-8479-814ba72c5f36" providerId="ADAL" clId="{0043A8CE-034E-4329-BB04-0717BE88A510}" dt="2021-12-25T20:18:12.706" v="274" actId="1076"/>
          <ac:spMkLst>
            <pc:docMk/>
            <pc:sldMk cId="3454102736" sldId="941"/>
            <ac:spMk id="45" creationId="{D8061CAF-0716-43A6-85E2-2F1DFE82EAE2}"/>
          </ac:spMkLst>
        </pc:spChg>
        <pc:spChg chg="del">
          <ac:chgData name="Nikhil Katakam" userId="4a6ddf6f-2cf7-41dd-8479-814ba72c5f36" providerId="ADAL" clId="{0043A8CE-034E-4329-BB04-0717BE88A510}" dt="2021-12-25T20:18:01.589" v="272" actId="478"/>
          <ac:spMkLst>
            <pc:docMk/>
            <pc:sldMk cId="3454102736" sldId="941"/>
            <ac:spMk id="51" creationId="{F671508B-3707-4E34-ABBA-374284D819F0}"/>
          </ac:spMkLst>
        </pc:spChg>
        <pc:spChg chg="del">
          <ac:chgData name="Nikhil Katakam" userId="4a6ddf6f-2cf7-41dd-8479-814ba72c5f36" providerId="ADAL" clId="{0043A8CE-034E-4329-BB04-0717BE88A510}" dt="2021-12-25T20:18:01.589" v="272" actId="478"/>
          <ac:spMkLst>
            <pc:docMk/>
            <pc:sldMk cId="3454102736" sldId="941"/>
            <ac:spMk id="54" creationId="{31BECFC2-1879-4DDB-8765-BCFCA928692D}"/>
          </ac:spMkLst>
        </pc:spChg>
        <pc:spChg chg="del">
          <ac:chgData name="Nikhil Katakam" userId="4a6ddf6f-2cf7-41dd-8479-814ba72c5f36" providerId="ADAL" clId="{0043A8CE-034E-4329-BB04-0717BE88A510}" dt="2021-12-25T20:18:01.589" v="272" actId="478"/>
          <ac:spMkLst>
            <pc:docMk/>
            <pc:sldMk cId="3454102736" sldId="941"/>
            <ac:spMk id="58" creationId="{822662AE-49D9-4957-AF69-24364F6B7322}"/>
          </ac:spMkLst>
        </pc:spChg>
        <pc:spChg chg="del">
          <ac:chgData name="Nikhil Katakam" userId="4a6ddf6f-2cf7-41dd-8479-814ba72c5f36" providerId="ADAL" clId="{0043A8CE-034E-4329-BB04-0717BE88A510}" dt="2021-12-25T20:18:01.589" v="272" actId="478"/>
          <ac:spMkLst>
            <pc:docMk/>
            <pc:sldMk cId="3454102736" sldId="941"/>
            <ac:spMk id="61" creationId="{191FA514-DBF9-41C9-94BE-5A43B3EDE677}"/>
          </ac:spMkLst>
        </pc:spChg>
        <pc:spChg chg="del">
          <ac:chgData name="Nikhil Katakam" userId="4a6ddf6f-2cf7-41dd-8479-814ba72c5f36" providerId="ADAL" clId="{0043A8CE-034E-4329-BB04-0717BE88A510}" dt="2021-12-25T20:18:01.589" v="272" actId="478"/>
          <ac:spMkLst>
            <pc:docMk/>
            <pc:sldMk cId="3454102736" sldId="941"/>
            <ac:spMk id="63" creationId="{882F0A60-C629-4146-B08E-B9D30668AEDB}"/>
          </ac:spMkLst>
        </pc:spChg>
        <pc:spChg chg="add mod">
          <ac:chgData name="Nikhil Katakam" userId="4a6ddf6f-2cf7-41dd-8479-814ba72c5f36" providerId="ADAL" clId="{0043A8CE-034E-4329-BB04-0717BE88A510}" dt="2021-12-27T06:04:02.453" v="853" actId="1035"/>
          <ac:spMkLst>
            <pc:docMk/>
            <pc:sldMk cId="3454102736" sldId="941"/>
            <ac:spMk id="68" creationId="{051F9070-39D3-46EB-A0FA-2577C2B6F9D2}"/>
          </ac:spMkLst>
        </pc:spChg>
        <pc:spChg chg="add mod">
          <ac:chgData name="Nikhil Katakam" userId="4a6ddf6f-2cf7-41dd-8479-814ba72c5f36" providerId="ADAL" clId="{0043A8CE-034E-4329-BB04-0717BE88A510}" dt="2021-12-27T06:05:10.031" v="874" actId="20577"/>
          <ac:spMkLst>
            <pc:docMk/>
            <pc:sldMk cId="3454102736" sldId="941"/>
            <ac:spMk id="69" creationId="{2C721B3E-1A50-4B8B-83E2-AFB8ED3E10E1}"/>
          </ac:spMkLst>
        </pc:spChg>
        <pc:spChg chg="add mod">
          <ac:chgData name="Nikhil Katakam" userId="4a6ddf6f-2cf7-41dd-8479-814ba72c5f36" providerId="ADAL" clId="{0043A8CE-034E-4329-BB04-0717BE88A510}" dt="2021-12-27T06:04:12.716" v="855" actId="1036"/>
          <ac:spMkLst>
            <pc:docMk/>
            <pc:sldMk cId="3454102736" sldId="941"/>
            <ac:spMk id="70" creationId="{DA3F33CC-BDC1-452D-B455-E4B4348EF37B}"/>
          </ac:spMkLst>
        </pc:spChg>
        <pc:spChg chg="add mod">
          <ac:chgData name="Nikhil Katakam" userId="4a6ddf6f-2cf7-41dd-8479-814ba72c5f36" providerId="ADAL" clId="{0043A8CE-034E-4329-BB04-0717BE88A510}" dt="2021-12-27T06:05:27.505" v="883" actId="20577"/>
          <ac:spMkLst>
            <pc:docMk/>
            <pc:sldMk cId="3454102736" sldId="941"/>
            <ac:spMk id="71" creationId="{0C295E03-D7B6-43FA-9DD6-2026DA50A990}"/>
          </ac:spMkLst>
        </pc:spChg>
        <pc:spChg chg="add mod">
          <ac:chgData name="Nikhil Katakam" userId="4a6ddf6f-2cf7-41dd-8479-814ba72c5f36" providerId="ADAL" clId="{0043A8CE-034E-4329-BB04-0717BE88A510}" dt="2021-12-27T06:04:21.593" v="858" actId="1037"/>
          <ac:spMkLst>
            <pc:docMk/>
            <pc:sldMk cId="3454102736" sldId="941"/>
            <ac:spMk id="72" creationId="{613B32FA-FE49-4CE1-B498-9E2B7F6A052B}"/>
          </ac:spMkLst>
        </pc:spChg>
        <pc:spChg chg="add mod">
          <ac:chgData name="Nikhil Katakam" userId="4a6ddf6f-2cf7-41dd-8479-814ba72c5f36" providerId="ADAL" clId="{0043A8CE-034E-4329-BB04-0717BE88A510}" dt="2021-12-27T06:05:25.411" v="882" actId="20577"/>
          <ac:spMkLst>
            <pc:docMk/>
            <pc:sldMk cId="3454102736" sldId="941"/>
            <ac:spMk id="73" creationId="{F5EF7158-FD94-42A0-89BE-C5825D4D61F6}"/>
          </ac:spMkLst>
        </pc:spChg>
        <pc:spChg chg="add mod">
          <ac:chgData name="Nikhil Katakam" userId="4a6ddf6f-2cf7-41dd-8479-814ba72c5f36" providerId="ADAL" clId="{0043A8CE-034E-4329-BB04-0717BE88A510}" dt="2021-12-27T06:04:29.303" v="861" actId="1038"/>
          <ac:spMkLst>
            <pc:docMk/>
            <pc:sldMk cId="3454102736" sldId="941"/>
            <ac:spMk id="74" creationId="{C23B10ED-804C-4BEC-BBB5-173E58E40999}"/>
          </ac:spMkLst>
        </pc:spChg>
        <pc:spChg chg="add mod">
          <ac:chgData name="Nikhil Katakam" userId="4a6ddf6f-2cf7-41dd-8479-814ba72c5f36" providerId="ADAL" clId="{0043A8CE-034E-4329-BB04-0717BE88A510}" dt="2021-12-27T06:05:20.403" v="879" actId="20577"/>
          <ac:spMkLst>
            <pc:docMk/>
            <pc:sldMk cId="3454102736" sldId="941"/>
            <ac:spMk id="75" creationId="{1C01D30B-65DC-426D-98A6-B48C98D4F538}"/>
          </ac:spMkLst>
        </pc:spChg>
        <pc:spChg chg="add mod">
          <ac:chgData name="Nikhil Katakam" userId="4a6ddf6f-2cf7-41dd-8479-814ba72c5f36" providerId="ADAL" clId="{0043A8CE-034E-4329-BB04-0717BE88A510}" dt="2021-12-27T06:04:36.471" v="863" actId="1076"/>
          <ac:spMkLst>
            <pc:docMk/>
            <pc:sldMk cId="3454102736" sldId="941"/>
            <ac:spMk id="76" creationId="{59A226ED-6965-48D0-9EED-FC7E6F6D07EF}"/>
          </ac:spMkLst>
        </pc:spChg>
        <pc:spChg chg="add mod">
          <ac:chgData name="Nikhil Katakam" userId="4a6ddf6f-2cf7-41dd-8479-814ba72c5f36" providerId="ADAL" clId="{0043A8CE-034E-4329-BB04-0717BE88A510}" dt="2021-12-27T06:05:18.904" v="878" actId="20577"/>
          <ac:spMkLst>
            <pc:docMk/>
            <pc:sldMk cId="3454102736" sldId="941"/>
            <ac:spMk id="77" creationId="{32579A0A-6BE0-4EC1-A95B-2000C773BAA5}"/>
          </ac:spMkLst>
        </pc:spChg>
        <pc:spChg chg="add mod">
          <ac:chgData name="Nikhil Katakam" userId="4a6ddf6f-2cf7-41dd-8479-814ba72c5f36" providerId="ADAL" clId="{0043A8CE-034E-4329-BB04-0717BE88A510}" dt="2021-12-27T06:04:42.177" v="865" actId="1076"/>
          <ac:spMkLst>
            <pc:docMk/>
            <pc:sldMk cId="3454102736" sldId="941"/>
            <ac:spMk id="78" creationId="{49A50C70-DDA9-4A6E-BEB6-F002F29711B7}"/>
          </ac:spMkLst>
        </pc:spChg>
        <pc:spChg chg="add mod">
          <ac:chgData name="Nikhil Katakam" userId="4a6ddf6f-2cf7-41dd-8479-814ba72c5f36" providerId="ADAL" clId="{0043A8CE-034E-4329-BB04-0717BE88A510}" dt="2021-12-27T06:05:16.822" v="877" actId="20577"/>
          <ac:spMkLst>
            <pc:docMk/>
            <pc:sldMk cId="3454102736" sldId="941"/>
            <ac:spMk id="79" creationId="{CA7D1C0D-56F8-47D8-98DF-393C9A27D9F2}"/>
          </ac:spMkLst>
        </pc:spChg>
        <pc:spChg chg="add mod">
          <ac:chgData name="Nikhil Katakam" userId="4a6ddf6f-2cf7-41dd-8479-814ba72c5f36" providerId="ADAL" clId="{0043A8CE-034E-4329-BB04-0717BE88A510}" dt="2021-12-27T06:04:55.326" v="868" actId="1036"/>
          <ac:spMkLst>
            <pc:docMk/>
            <pc:sldMk cId="3454102736" sldId="941"/>
            <ac:spMk id="80" creationId="{14B05BB8-6646-489C-9410-5E98072B5B7D}"/>
          </ac:spMkLst>
        </pc:spChg>
        <pc:spChg chg="add mod">
          <ac:chgData name="Nikhil Katakam" userId="4a6ddf6f-2cf7-41dd-8479-814ba72c5f36" providerId="ADAL" clId="{0043A8CE-034E-4329-BB04-0717BE88A510}" dt="2021-12-27T06:05:14.726" v="876" actId="20577"/>
          <ac:spMkLst>
            <pc:docMk/>
            <pc:sldMk cId="3454102736" sldId="941"/>
            <ac:spMk id="81" creationId="{B31C8970-26C1-4484-93B1-298339B7232C}"/>
          </ac:spMkLst>
        </pc:spChg>
        <pc:spChg chg="add mod">
          <ac:chgData name="Nikhil Katakam" userId="4a6ddf6f-2cf7-41dd-8479-814ba72c5f36" providerId="ADAL" clId="{0043A8CE-034E-4329-BB04-0717BE88A510}" dt="2021-12-27T06:05:04.536" v="871" actId="1037"/>
          <ac:spMkLst>
            <pc:docMk/>
            <pc:sldMk cId="3454102736" sldId="941"/>
            <ac:spMk id="82" creationId="{905A2D28-1BD0-4181-AC73-EF72F28489CD}"/>
          </ac:spMkLst>
        </pc:spChg>
        <pc:spChg chg="add mod">
          <ac:chgData name="Nikhil Katakam" userId="4a6ddf6f-2cf7-41dd-8479-814ba72c5f36" providerId="ADAL" clId="{0043A8CE-034E-4329-BB04-0717BE88A510}" dt="2021-12-27T06:05:12.568" v="875" actId="20577"/>
          <ac:spMkLst>
            <pc:docMk/>
            <pc:sldMk cId="3454102736" sldId="941"/>
            <ac:spMk id="83" creationId="{25CDBBB4-19AF-4298-8D9E-5D1D0EFEF07C}"/>
          </ac:spMkLst>
        </pc:spChg>
        <pc:grpChg chg="add mod">
          <ac:chgData name="Nikhil Katakam" userId="4a6ddf6f-2cf7-41dd-8479-814ba72c5f36" providerId="ADAL" clId="{0043A8CE-034E-4329-BB04-0717BE88A510}" dt="2021-12-25T20:31:44.934" v="344" actId="14100"/>
          <ac:grpSpMkLst>
            <pc:docMk/>
            <pc:sldMk cId="3454102736" sldId="941"/>
            <ac:grpSpMk id="18" creationId="{FF8ACA61-48C9-4D82-893B-5623B1A3CB2F}"/>
          </ac:grpSpMkLst>
        </pc:grpChg>
        <pc:picChg chg="del">
          <ac:chgData name="Nikhil Katakam" userId="4a6ddf6f-2cf7-41dd-8479-814ba72c5f36" providerId="ADAL" clId="{0043A8CE-034E-4329-BB04-0717BE88A510}" dt="2021-12-27T06:12:43.783" v="904" actId="478"/>
          <ac:picMkLst>
            <pc:docMk/>
            <pc:sldMk cId="3454102736" sldId="941"/>
            <ac:picMk id="19" creationId="{55820F78-030A-4858-A3AA-49002B5AC6EC}"/>
          </ac:picMkLst>
        </pc:picChg>
        <pc:picChg chg="del">
          <ac:chgData name="Nikhil Katakam" userId="4a6ddf6f-2cf7-41dd-8479-814ba72c5f36" providerId="ADAL" clId="{0043A8CE-034E-4329-BB04-0717BE88A510}" dt="2021-12-27T06:12:43.783" v="904" actId="478"/>
          <ac:picMkLst>
            <pc:docMk/>
            <pc:sldMk cId="3454102736" sldId="941"/>
            <ac:picMk id="20" creationId="{BAE4F1D8-6BEA-49AF-BDC7-DF9C7D9102DF}"/>
          </ac:picMkLst>
        </pc:picChg>
        <pc:picChg chg="del">
          <ac:chgData name="Nikhil Katakam" userId="4a6ddf6f-2cf7-41dd-8479-814ba72c5f36" providerId="ADAL" clId="{0043A8CE-034E-4329-BB04-0717BE88A510}" dt="2021-12-27T06:12:43.783" v="904" actId="478"/>
          <ac:picMkLst>
            <pc:docMk/>
            <pc:sldMk cId="3454102736" sldId="941"/>
            <ac:picMk id="29" creationId="{E7CE50A3-AD9D-4D6F-ACF0-28F69A56A83B}"/>
          </ac:picMkLst>
        </pc:picChg>
        <pc:picChg chg="add mod">
          <ac:chgData name="Nikhil Katakam" userId="4a6ddf6f-2cf7-41dd-8479-814ba72c5f36" providerId="ADAL" clId="{0043A8CE-034E-4329-BB04-0717BE88A510}" dt="2021-12-25T20:36:34.354" v="360" actId="1076"/>
          <ac:picMkLst>
            <pc:docMk/>
            <pc:sldMk cId="3454102736" sldId="941"/>
            <ac:picMk id="35" creationId="{37D85AEC-E1CC-48EA-BCF0-4B92507D4F19}"/>
          </ac:picMkLst>
        </pc:picChg>
        <pc:picChg chg="add mod">
          <ac:chgData name="Nikhil Katakam" userId="4a6ddf6f-2cf7-41dd-8479-814ba72c5f36" providerId="ADAL" clId="{0043A8CE-034E-4329-BB04-0717BE88A510}" dt="2021-12-27T06:12:53.215" v="906"/>
          <ac:picMkLst>
            <pc:docMk/>
            <pc:sldMk cId="3454102736" sldId="941"/>
            <ac:picMk id="84" creationId="{612E642D-C6ED-48F5-BE1E-F565FEDE86A7}"/>
          </ac:picMkLst>
        </pc:picChg>
        <pc:picChg chg="add mod">
          <ac:chgData name="Nikhil Katakam" userId="4a6ddf6f-2cf7-41dd-8479-814ba72c5f36" providerId="ADAL" clId="{0043A8CE-034E-4329-BB04-0717BE88A510}" dt="2021-12-27T06:12:58.755" v="907"/>
          <ac:picMkLst>
            <pc:docMk/>
            <pc:sldMk cId="3454102736" sldId="941"/>
            <ac:picMk id="85" creationId="{BF5B248C-EEFF-4A07-AA94-B69A6A5231ED}"/>
          </ac:picMkLst>
        </pc:picChg>
        <pc:picChg chg="add mod">
          <ac:chgData name="Nikhil Katakam" userId="4a6ddf6f-2cf7-41dd-8479-814ba72c5f36" providerId="ADAL" clId="{0043A8CE-034E-4329-BB04-0717BE88A510}" dt="2021-12-27T06:32:36.453" v="1070"/>
          <ac:picMkLst>
            <pc:docMk/>
            <pc:sldMk cId="3454102736" sldId="941"/>
            <ac:picMk id="88" creationId="{2D6E97AB-569C-4BA6-AAD1-6E680364FF95}"/>
          </ac:picMkLst>
        </pc:picChg>
        <pc:cxnChg chg="add mod ord">
          <ac:chgData name="Nikhil Katakam" userId="4a6ddf6f-2cf7-41dd-8479-814ba72c5f36" providerId="ADAL" clId="{0043A8CE-034E-4329-BB04-0717BE88A510}" dt="2021-12-25T20:31:56.375" v="345" actId="1582"/>
          <ac:cxnSpMkLst>
            <pc:docMk/>
            <pc:sldMk cId="3454102736" sldId="941"/>
            <ac:cxnSpMk id="3" creationId="{FF1BE4FA-8BBD-4C18-91BD-82659CB5CE09}"/>
          </ac:cxnSpMkLst>
        </pc:cxnChg>
        <pc:cxnChg chg="add del mod ord">
          <ac:chgData name="Nikhil Katakam" userId="4a6ddf6f-2cf7-41dd-8479-814ba72c5f36" providerId="ADAL" clId="{0043A8CE-034E-4329-BB04-0717BE88A510}" dt="2021-12-25T20:35:28.404" v="351" actId="14100"/>
          <ac:cxnSpMkLst>
            <pc:docMk/>
            <pc:sldMk cId="3454102736" sldId="941"/>
            <ac:cxnSpMk id="8" creationId="{87EC8A5D-CF5C-4091-83E7-D06FDCE9906F}"/>
          </ac:cxnSpMkLst>
        </pc:cxnChg>
        <pc:cxnChg chg="del">
          <ac:chgData name="Nikhil Katakam" userId="4a6ddf6f-2cf7-41dd-8479-814ba72c5f36" providerId="ADAL" clId="{0043A8CE-034E-4329-BB04-0717BE88A510}" dt="2021-12-27T06:12:43.783" v="904" actId="478"/>
          <ac:cxnSpMkLst>
            <pc:docMk/>
            <pc:sldMk cId="3454102736" sldId="941"/>
            <ac:cxnSpMk id="21" creationId="{40E3B71D-0799-43DC-91F1-5E8F150EFF16}"/>
          </ac:cxnSpMkLst>
        </pc:cxnChg>
        <pc:cxnChg chg="del">
          <ac:chgData name="Nikhil Katakam" userId="4a6ddf6f-2cf7-41dd-8479-814ba72c5f36" providerId="ADAL" clId="{0043A8CE-034E-4329-BB04-0717BE88A510}" dt="2021-12-27T06:12:43.783" v="904" actId="478"/>
          <ac:cxnSpMkLst>
            <pc:docMk/>
            <pc:sldMk cId="3454102736" sldId="941"/>
            <ac:cxnSpMk id="27" creationId="{30A4E3F6-D423-42A1-A715-1746E6AAF372}"/>
          </ac:cxnSpMkLst>
        </pc:cxnChg>
        <pc:cxnChg chg="add del mod ord">
          <ac:chgData name="Nikhil Katakam" userId="4a6ddf6f-2cf7-41dd-8479-814ba72c5f36" providerId="ADAL" clId="{0043A8CE-034E-4329-BB04-0717BE88A510}" dt="2021-12-25T20:27:10.722" v="322" actId="167"/>
          <ac:cxnSpMkLst>
            <pc:docMk/>
            <pc:sldMk cId="3454102736" sldId="941"/>
            <ac:cxnSpMk id="33" creationId="{82DF7547-6912-48A5-9BAC-8EF245434A93}"/>
          </ac:cxnSpMkLst>
        </pc:cxnChg>
        <pc:cxnChg chg="add del mod ord">
          <ac:chgData name="Nikhil Katakam" userId="4a6ddf6f-2cf7-41dd-8479-814ba72c5f36" providerId="ADAL" clId="{0043A8CE-034E-4329-BB04-0717BE88A510}" dt="2021-12-25T20:27:10.722" v="322" actId="167"/>
          <ac:cxnSpMkLst>
            <pc:docMk/>
            <pc:sldMk cId="3454102736" sldId="941"/>
            <ac:cxnSpMk id="41" creationId="{26D0D403-E9E7-4942-97F3-28912A795218}"/>
          </ac:cxnSpMkLst>
        </pc:cxnChg>
        <pc:cxnChg chg="add mod ord">
          <ac:chgData name="Nikhil Katakam" userId="4a6ddf6f-2cf7-41dd-8479-814ba72c5f36" providerId="ADAL" clId="{0043A8CE-034E-4329-BB04-0717BE88A510}" dt="2021-12-25T20:31:56.375" v="345" actId="1582"/>
          <ac:cxnSpMkLst>
            <pc:docMk/>
            <pc:sldMk cId="3454102736" sldId="941"/>
            <ac:cxnSpMk id="42" creationId="{1E272CE9-6B23-405B-8EF4-B77B8444C3AB}"/>
          </ac:cxnSpMkLst>
        </pc:cxnChg>
        <pc:cxnChg chg="add mod ord">
          <ac:chgData name="Nikhil Katakam" userId="4a6ddf6f-2cf7-41dd-8479-814ba72c5f36" providerId="ADAL" clId="{0043A8CE-034E-4329-BB04-0717BE88A510}" dt="2021-12-25T20:31:56.375" v="345" actId="1582"/>
          <ac:cxnSpMkLst>
            <pc:docMk/>
            <pc:sldMk cId="3454102736" sldId="941"/>
            <ac:cxnSpMk id="46" creationId="{C013A3DF-4214-4452-9A55-5944D85C7878}"/>
          </ac:cxnSpMkLst>
        </pc:cxnChg>
        <pc:cxnChg chg="add mod ord">
          <ac:chgData name="Nikhil Katakam" userId="4a6ddf6f-2cf7-41dd-8479-814ba72c5f36" providerId="ADAL" clId="{0043A8CE-034E-4329-BB04-0717BE88A510}" dt="2021-12-25T20:31:56.375" v="345" actId="1582"/>
          <ac:cxnSpMkLst>
            <pc:docMk/>
            <pc:sldMk cId="3454102736" sldId="941"/>
            <ac:cxnSpMk id="47" creationId="{14D88BDB-090B-4583-BCA5-E0A39FF925CC}"/>
          </ac:cxnSpMkLst>
        </pc:cxnChg>
        <pc:cxnChg chg="add mod ord">
          <ac:chgData name="Nikhil Katakam" userId="4a6ddf6f-2cf7-41dd-8479-814ba72c5f36" providerId="ADAL" clId="{0043A8CE-034E-4329-BB04-0717BE88A510}" dt="2021-12-25T20:31:56.375" v="345" actId="1582"/>
          <ac:cxnSpMkLst>
            <pc:docMk/>
            <pc:sldMk cId="3454102736" sldId="941"/>
            <ac:cxnSpMk id="48" creationId="{515DA9E1-831C-4286-A479-9B5B3B1EF102}"/>
          </ac:cxnSpMkLst>
        </pc:cxnChg>
        <pc:cxnChg chg="add mod ord">
          <ac:chgData name="Nikhil Katakam" userId="4a6ddf6f-2cf7-41dd-8479-814ba72c5f36" providerId="ADAL" clId="{0043A8CE-034E-4329-BB04-0717BE88A510}" dt="2021-12-25T20:31:56.375" v="345" actId="1582"/>
          <ac:cxnSpMkLst>
            <pc:docMk/>
            <pc:sldMk cId="3454102736" sldId="941"/>
            <ac:cxnSpMk id="49" creationId="{F259D781-5287-4C16-8B4B-494AEBE1A4B2}"/>
          </ac:cxnSpMkLst>
        </pc:cxnChg>
        <pc:cxnChg chg="add mod ord">
          <ac:chgData name="Nikhil Katakam" userId="4a6ddf6f-2cf7-41dd-8479-814ba72c5f36" providerId="ADAL" clId="{0043A8CE-034E-4329-BB04-0717BE88A510}" dt="2021-12-25T20:31:56.375" v="345" actId="1582"/>
          <ac:cxnSpMkLst>
            <pc:docMk/>
            <pc:sldMk cId="3454102736" sldId="941"/>
            <ac:cxnSpMk id="50" creationId="{DB6089FC-0171-4685-B454-9CF3C73A1D28}"/>
          </ac:cxnSpMkLst>
        </pc:cxnChg>
        <pc:cxnChg chg="add del mod">
          <ac:chgData name="Nikhil Katakam" userId="4a6ddf6f-2cf7-41dd-8479-814ba72c5f36" providerId="ADAL" clId="{0043A8CE-034E-4329-BB04-0717BE88A510}" dt="2021-12-25T20:26:48.757" v="321" actId="693"/>
          <ac:cxnSpMkLst>
            <pc:docMk/>
            <pc:sldMk cId="3454102736" sldId="941"/>
            <ac:cxnSpMk id="52" creationId="{1FCF8712-5405-4ED9-B3CF-1E1EF173A80F}"/>
          </ac:cxnSpMkLst>
        </pc:cxnChg>
        <pc:cxnChg chg="add del mod">
          <ac:chgData name="Nikhil Katakam" userId="4a6ddf6f-2cf7-41dd-8479-814ba72c5f36" providerId="ADAL" clId="{0043A8CE-034E-4329-BB04-0717BE88A510}" dt="2021-12-25T20:26:48.757" v="321" actId="693"/>
          <ac:cxnSpMkLst>
            <pc:docMk/>
            <pc:sldMk cId="3454102736" sldId="941"/>
            <ac:cxnSpMk id="55" creationId="{66465D38-51C7-45D9-9F06-A81D03D91379}"/>
          </ac:cxnSpMkLst>
        </pc:cxnChg>
        <pc:cxnChg chg="add del mod">
          <ac:chgData name="Nikhil Katakam" userId="4a6ddf6f-2cf7-41dd-8479-814ba72c5f36" providerId="ADAL" clId="{0043A8CE-034E-4329-BB04-0717BE88A510}" dt="2021-12-25T20:26:48.757" v="321" actId="693"/>
          <ac:cxnSpMkLst>
            <pc:docMk/>
            <pc:sldMk cId="3454102736" sldId="941"/>
            <ac:cxnSpMk id="56" creationId="{5EA6D80A-A80B-4F17-9E82-341EC6A9392C}"/>
          </ac:cxnSpMkLst>
        </pc:cxnChg>
        <pc:cxnChg chg="add del mod">
          <ac:chgData name="Nikhil Katakam" userId="4a6ddf6f-2cf7-41dd-8479-814ba72c5f36" providerId="ADAL" clId="{0043A8CE-034E-4329-BB04-0717BE88A510}" dt="2021-12-25T20:26:48.757" v="321" actId="693"/>
          <ac:cxnSpMkLst>
            <pc:docMk/>
            <pc:sldMk cId="3454102736" sldId="941"/>
            <ac:cxnSpMk id="59" creationId="{0378A768-CB19-4D57-AA9E-15057A07BA6A}"/>
          </ac:cxnSpMkLst>
        </pc:cxnChg>
        <pc:cxnChg chg="add del mod">
          <ac:chgData name="Nikhil Katakam" userId="4a6ddf6f-2cf7-41dd-8479-814ba72c5f36" providerId="ADAL" clId="{0043A8CE-034E-4329-BB04-0717BE88A510}" dt="2021-12-25T20:35:28.932" v="352" actId="14100"/>
          <ac:cxnSpMkLst>
            <pc:docMk/>
            <pc:sldMk cId="3454102736" sldId="941"/>
            <ac:cxnSpMk id="62" creationId="{C132C44F-312B-4935-8992-9FC9852E73B4}"/>
          </ac:cxnSpMkLst>
        </pc:cxnChg>
        <pc:cxnChg chg="add mod ord">
          <ac:chgData name="Nikhil Katakam" userId="4a6ddf6f-2cf7-41dd-8479-814ba72c5f36" providerId="ADAL" clId="{0043A8CE-034E-4329-BB04-0717BE88A510}" dt="2021-12-25T20:31:56.375" v="345" actId="1582"/>
          <ac:cxnSpMkLst>
            <pc:docMk/>
            <pc:sldMk cId="3454102736" sldId="941"/>
            <ac:cxnSpMk id="65" creationId="{77830666-B051-4BB4-9889-4D43DB76BF8A}"/>
          </ac:cxnSpMkLst>
        </pc:cxnChg>
        <pc:cxnChg chg="add del mod">
          <ac:chgData name="Nikhil Katakam" userId="4a6ddf6f-2cf7-41dd-8479-814ba72c5f36" providerId="ADAL" clId="{0043A8CE-034E-4329-BB04-0717BE88A510}" dt="2021-12-27T06:05:49.448" v="884" actId="478"/>
          <ac:cxnSpMkLst>
            <pc:docMk/>
            <pc:sldMk cId="3454102736" sldId="941"/>
            <ac:cxnSpMk id="66" creationId="{92BF135D-BD92-4B8E-AFC9-E7F56737D825}"/>
          </ac:cxnSpMkLst>
        </pc:cxnChg>
        <pc:cxnChg chg="add mod ord">
          <ac:chgData name="Nikhil Katakam" userId="4a6ddf6f-2cf7-41dd-8479-814ba72c5f36" providerId="ADAL" clId="{0043A8CE-034E-4329-BB04-0717BE88A510}" dt="2021-12-25T20:31:56.375" v="345" actId="1582"/>
          <ac:cxnSpMkLst>
            <pc:docMk/>
            <pc:sldMk cId="3454102736" sldId="941"/>
            <ac:cxnSpMk id="67" creationId="{687B2748-4ADD-4345-A83D-7003770D1073}"/>
          </ac:cxnSpMkLst>
        </pc:cxnChg>
        <pc:cxnChg chg="add mod">
          <ac:chgData name="Nikhil Katakam" userId="4a6ddf6f-2cf7-41dd-8479-814ba72c5f36" providerId="ADAL" clId="{0043A8CE-034E-4329-BB04-0717BE88A510}" dt="2021-12-27T06:12:44.900" v="905"/>
          <ac:cxnSpMkLst>
            <pc:docMk/>
            <pc:sldMk cId="3454102736" sldId="941"/>
            <ac:cxnSpMk id="86" creationId="{5DB4B60C-A5BE-48A9-B67C-FBADDDFA8C8A}"/>
          </ac:cxnSpMkLst>
        </pc:cxnChg>
        <pc:cxnChg chg="add mod">
          <ac:chgData name="Nikhil Katakam" userId="4a6ddf6f-2cf7-41dd-8479-814ba72c5f36" providerId="ADAL" clId="{0043A8CE-034E-4329-BB04-0717BE88A510}" dt="2021-12-27T06:12:44.900" v="905"/>
          <ac:cxnSpMkLst>
            <pc:docMk/>
            <pc:sldMk cId="3454102736" sldId="941"/>
            <ac:cxnSpMk id="87" creationId="{2E177C76-F12F-4FBD-9BAE-EC5CE19910C6}"/>
          </ac:cxnSpMkLst>
        </pc:cxnChg>
      </pc:sldChg>
      <pc:sldChg chg="delSp modSp new del mod">
        <pc:chgData name="Nikhil Katakam" userId="4a6ddf6f-2cf7-41dd-8479-814ba72c5f36" providerId="ADAL" clId="{0043A8CE-034E-4329-BB04-0717BE88A510}" dt="2021-12-25T20:39:47.295" v="392" actId="47"/>
        <pc:sldMkLst>
          <pc:docMk/>
          <pc:sldMk cId="3020431995" sldId="942"/>
        </pc:sldMkLst>
        <pc:spChg chg="mod">
          <ac:chgData name="Nikhil Katakam" userId="4a6ddf6f-2cf7-41dd-8479-814ba72c5f36" providerId="ADAL" clId="{0043A8CE-034E-4329-BB04-0717BE88A510}" dt="2021-12-25T20:38:40.176" v="377" actId="14100"/>
          <ac:spMkLst>
            <pc:docMk/>
            <pc:sldMk cId="3020431995" sldId="942"/>
            <ac:spMk id="2" creationId="{92A88521-90DD-4F38-AED9-16B89F2014EC}"/>
          </ac:spMkLst>
        </pc:spChg>
        <pc:spChg chg="del">
          <ac:chgData name="Nikhil Katakam" userId="4a6ddf6f-2cf7-41dd-8479-814ba72c5f36" providerId="ADAL" clId="{0043A8CE-034E-4329-BB04-0717BE88A510}" dt="2021-12-25T20:37:53.220" v="363" actId="478"/>
          <ac:spMkLst>
            <pc:docMk/>
            <pc:sldMk cId="3020431995" sldId="942"/>
            <ac:spMk id="3" creationId="{C4A685E0-4A48-4A72-94D3-3050060DD14F}"/>
          </ac:spMkLst>
        </pc:spChg>
      </pc:sldChg>
      <pc:sldChg chg="addSp delSp modSp new del mod setBg setClrOvrMap">
        <pc:chgData name="Nikhil Katakam" userId="4a6ddf6f-2cf7-41dd-8479-814ba72c5f36" providerId="ADAL" clId="{0043A8CE-034E-4329-BB04-0717BE88A510}" dt="2021-12-27T06:14:10.579" v="918" actId="47"/>
        <pc:sldMkLst>
          <pc:docMk/>
          <pc:sldMk cId="2826707374" sldId="943"/>
        </pc:sldMkLst>
        <pc:spChg chg="del">
          <ac:chgData name="Nikhil Katakam" userId="4a6ddf6f-2cf7-41dd-8479-814ba72c5f36" providerId="ADAL" clId="{0043A8CE-034E-4329-BB04-0717BE88A510}" dt="2021-12-25T20:39:16.968" v="379" actId="478"/>
          <ac:spMkLst>
            <pc:docMk/>
            <pc:sldMk cId="2826707374" sldId="943"/>
            <ac:spMk id="2" creationId="{6655193C-6935-41D1-96D7-CDA499CDF372}"/>
          </ac:spMkLst>
        </pc:spChg>
        <pc:spChg chg="add mod">
          <ac:chgData name="Nikhil Katakam" userId="4a6ddf6f-2cf7-41dd-8479-814ba72c5f36" providerId="ADAL" clId="{0043A8CE-034E-4329-BB04-0717BE88A510}" dt="2021-12-27T06:13:42.910" v="914" actId="26606"/>
          <ac:spMkLst>
            <pc:docMk/>
            <pc:sldMk cId="2826707374" sldId="943"/>
            <ac:spMk id="3" creationId="{5AC70C7B-78E4-4ACD-BCDE-1D9B7C84E655}"/>
          </ac:spMkLst>
        </pc:spChg>
        <pc:spChg chg="add del">
          <ac:chgData name="Nikhil Katakam" userId="4a6ddf6f-2cf7-41dd-8479-814ba72c5f36" providerId="ADAL" clId="{0043A8CE-034E-4329-BB04-0717BE88A510}" dt="2021-12-27T06:13:42.910" v="914" actId="26606"/>
          <ac:spMkLst>
            <pc:docMk/>
            <pc:sldMk cId="2826707374" sldId="943"/>
            <ac:spMk id="18" creationId="{0671A8AE-40A1-4631-A6B8-581AFF065482}"/>
          </ac:spMkLst>
        </pc:spChg>
        <pc:spChg chg="add del">
          <ac:chgData name="Nikhil Katakam" userId="4a6ddf6f-2cf7-41dd-8479-814ba72c5f36" providerId="ADAL" clId="{0043A8CE-034E-4329-BB04-0717BE88A510}" dt="2021-12-27T06:13:42.910" v="914" actId="26606"/>
          <ac:spMkLst>
            <pc:docMk/>
            <pc:sldMk cId="2826707374" sldId="943"/>
            <ac:spMk id="20" creationId="{AB58EF07-17C2-48CF-ABB0-EEF1F17CB8F0}"/>
          </ac:spMkLst>
        </pc:spChg>
        <pc:spChg chg="add del">
          <ac:chgData name="Nikhil Katakam" userId="4a6ddf6f-2cf7-41dd-8479-814ba72c5f36" providerId="ADAL" clId="{0043A8CE-034E-4329-BB04-0717BE88A510}" dt="2021-12-27T06:13:42.910" v="914" actId="26606"/>
          <ac:spMkLst>
            <pc:docMk/>
            <pc:sldMk cId="2826707374" sldId="943"/>
            <ac:spMk id="22" creationId="{AF2F604E-43BE-4DC3-B983-E071523364F8}"/>
          </ac:spMkLst>
        </pc:spChg>
        <pc:spChg chg="add del">
          <ac:chgData name="Nikhil Katakam" userId="4a6ddf6f-2cf7-41dd-8479-814ba72c5f36" providerId="ADAL" clId="{0043A8CE-034E-4329-BB04-0717BE88A510}" dt="2021-12-27T06:13:42.910" v="914" actId="26606"/>
          <ac:spMkLst>
            <pc:docMk/>
            <pc:sldMk cId="2826707374" sldId="943"/>
            <ac:spMk id="24" creationId="{08C9B587-E65E-4B52-B37C-ABEBB6E87928}"/>
          </ac:spMkLst>
        </pc:spChg>
        <pc:spChg chg="add">
          <ac:chgData name="Nikhil Katakam" userId="4a6ddf6f-2cf7-41dd-8479-814ba72c5f36" providerId="ADAL" clId="{0043A8CE-034E-4329-BB04-0717BE88A510}" dt="2021-12-27T06:13:42.910" v="914" actId="26606"/>
          <ac:spMkLst>
            <pc:docMk/>
            <pc:sldMk cId="2826707374" sldId="943"/>
            <ac:spMk id="31" creationId="{B4D3D850-2041-4B7C-AED9-54DA385B14F7}"/>
          </ac:spMkLst>
        </pc:spChg>
        <pc:spChg chg="add">
          <ac:chgData name="Nikhil Katakam" userId="4a6ddf6f-2cf7-41dd-8479-814ba72c5f36" providerId="ADAL" clId="{0043A8CE-034E-4329-BB04-0717BE88A510}" dt="2021-12-27T06:13:42.910" v="914" actId="26606"/>
          <ac:spMkLst>
            <pc:docMk/>
            <pc:sldMk cId="2826707374" sldId="943"/>
            <ac:spMk id="33" creationId="{B497CCB5-5FC2-473C-AFCC-2430CEF1DF71}"/>
          </ac:spMkLst>
        </pc:spChg>
        <pc:spChg chg="add">
          <ac:chgData name="Nikhil Katakam" userId="4a6ddf6f-2cf7-41dd-8479-814ba72c5f36" providerId="ADAL" clId="{0043A8CE-034E-4329-BB04-0717BE88A510}" dt="2021-12-27T06:13:42.910" v="914" actId="26606"/>
          <ac:spMkLst>
            <pc:docMk/>
            <pc:sldMk cId="2826707374" sldId="943"/>
            <ac:spMk id="35" creationId="{599C8C75-BFDF-44E7-A028-EEB5EDD58817}"/>
          </ac:spMkLst>
        </pc:spChg>
        <pc:picChg chg="add del mod">
          <ac:chgData name="Nikhil Katakam" userId="4a6ddf6f-2cf7-41dd-8479-814ba72c5f36" providerId="ADAL" clId="{0043A8CE-034E-4329-BB04-0717BE88A510}" dt="2021-12-27T06:13:04.597" v="908" actId="478"/>
          <ac:picMkLst>
            <pc:docMk/>
            <pc:sldMk cId="2826707374" sldId="943"/>
            <ac:picMk id="4" creationId="{B6D779AC-0CFE-485F-9A2A-20359E7B506A}"/>
          </ac:picMkLst>
        </pc:picChg>
        <pc:picChg chg="add del mod">
          <ac:chgData name="Nikhil Katakam" userId="4a6ddf6f-2cf7-41dd-8479-814ba72c5f36" providerId="ADAL" clId="{0043A8CE-034E-4329-BB04-0717BE88A510}" dt="2021-12-27T06:13:04.597" v="908" actId="478"/>
          <ac:picMkLst>
            <pc:docMk/>
            <pc:sldMk cId="2826707374" sldId="943"/>
            <ac:picMk id="5" creationId="{C05874DD-7B15-4E14-8EC1-7026478F7B64}"/>
          </ac:picMkLst>
        </pc:picChg>
        <pc:picChg chg="add del mod">
          <ac:chgData name="Nikhil Katakam" userId="4a6ddf6f-2cf7-41dd-8479-814ba72c5f36" providerId="ADAL" clId="{0043A8CE-034E-4329-BB04-0717BE88A510}" dt="2021-12-27T06:13:04.597" v="908" actId="478"/>
          <ac:picMkLst>
            <pc:docMk/>
            <pc:sldMk cId="2826707374" sldId="943"/>
            <ac:picMk id="8" creationId="{1A397F0F-F20B-48E8-85C3-683555ACA10D}"/>
          </ac:picMkLst>
        </pc:picChg>
        <pc:picChg chg="add del mod">
          <ac:chgData name="Nikhil Katakam" userId="4a6ddf6f-2cf7-41dd-8479-814ba72c5f36" providerId="ADAL" clId="{0043A8CE-034E-4329-BB04-0717BE88A510}" dt="2021-12-27T06:13:47.737" v="915" actId="478"/>
          <ac:picMkLst>
            <pc:docMk/>
            <pc:sldMk cId="2826707374" sldId="943"/>
            <ac:picMk id="9" creationId="{0A7CEF6D-3BF5-4959-AD32-BBBF178204DF}"/>
          </ac:picMkLst>
        </pc:picChg>
        <pc:picChg chg="add mod ord">
          <ac:chgData name="Nikhil Katakam" userId="4a6ddf6f-2cf7-41dd-8479-814ba72c5f36" providerId="ADAL" clId="{0043A8CE-034E-4329-BB04-0717BE88A510}" dt="2021-12-27T06:13:42.910" v="914" actId="26606"/>
          <ac:picMkLst>
            <pc:docMk/>
            <pc:sldMk cId="2826707374" sldId="943"/>
            <ac:picMk id="10" creationId="{94BC68C6-36CD-419E-BA7F-74EF13FE177A}"/>
          </ac:picMkLst>
        </pc:picChg>
        <pc:picChg chg="add del mod">
          <ac:chgData name="Nikhil Katakam" userId="4a6ddf6f-2cf7-41dd-8479-814ba72c5f36" providerId="ADAL" clId="{0043A8CE-034E-4329-BB04-0717BE88A510}" dt="2021-12-27T06:13:47.737" v="915" actId="478"/>
          <ac:picMkLst>
            <pc:docMk/>
            <pc:sldMk cId="2826707374" sldId="943"/>
            <ac:picMk id="13" creationId="{F081A4EF-B1A7-4F17-816C-A572A79B7987}"/>
          </ac:picMkLst>
        </pc:picChg>
        <pc:picChg chg="add del mod">
          <ac:chgData name="Nikhil Katakam" userId="4a6ddf6f-2cf7-41dd-8479-814ba72c5f36" providerId="ADAL" clId="{0043A8CE-034E-4329-BB04-0717BE88A510}" dt="2021-12-27T06:13:47.737" v="915" actId="478"/>
          <ac:picMkLst>
            <pc:docMk/>
            <pc:sldMk cId="2826707374" sldId="943"/>
            <ac:picMk id="19" creationId="{9A939CED-1442-44C0-A993-2141E0BAC429}"/>
          </ac:picMkLst>
        </pc:picChg>
        <pc:picChg chg="add mod ord">
          <ac:chgData name="Nikhil Katakam" userId="4a6ddf6f-2cf7-41dd-8479-814ba72c5f36" providerId="ADAL" clId="{0043A8CE-034E-4329-BB04-0717BE88A510}" dt="2021-12-27T06:13:42.910" v="914" actId="26606"/>
          <ac:picMkLst>
            <pc:docMk/>
            <pc:sldMk cId="2826707374" sldId="943"/>
            <ac:picMk id="21" creationId="{770545A5-D924-4343-9ADE-5FDAB825487E}"/>
          </ac:picMkLst>
        </pc:picChg>
        <pc:picChg chg="add del mod">
          <ac:chgData name="Nikhil Katakam" userId="4a6ddf6f-2cf7-41dd-8479-814ba72c5f36" providerId="ADAL" clId="{0043A8CE-034E-4329-BB04-0717BE88A510}" dt="2021-12-27T06:13:47.737" v="915" actId="478"/>
          <ac:picMkLst>
            <pc:docMk/>
            <pc:sldMk cId="2826707374" sldId="943"/>
            <ac:picMk id="26" creationId="{60159CA8-2351-4455-9DD4-10612C06EABB}"/>
          </ac:picMkLst>
        </pc:picChg>
        <pc:cxnChg chg="add del mod">
          <ac:chgData name="Nikhil Katakam" userId="4a6ddf6f-2cf7-41dd-8479-814ba72c5f36" providerId="ADAL" clId="{0043A8CE-034E-4329-BB04-0717BE88A510}" dt="2021-12-27T06:13:04.597" v="908" actId="478"/>
          <ac:cxnSpMkLst>
            <pc:docMk/>
            <pc:sldMk cId="2826707374" sldId="943"/>
            <ac:cxnSpMk id="6" creationId="{13C9DF1B-C8A5-43F1-92C4-64A99FE9748D}"/>
          </ac:cxnSpMkLst>
        </pc:cxnChg>
        <pc:cxnChg chg="add del mod">
          <ac:chgData name="Nikhil Katakam" userId="4a6ddf6f-2cf7-41dd-8479-814ba72c5f36" providerId="ADAL" clId="{0043A8CE-034E-4329-BB04-0717BE88A510}" dt="2021-12-27T06:13:04.597" v="908" actId="478"/>
          <ac:cxnSpMkLst>
            <pc:docMk/>
            <pc:sldMk cId="2826707374" sldId="943"/>
            <ac:cxnSpMk id="7" creationId="{8B98FADC-E464-4955-A108-172662042BC6}"/>
          </ac:cxnSpMkLst>
        </pc:cxnChg>
        <pc:cxnChg chg="add del mod">
          <ac:chgData name="Nikhil Katakam" userId="4a6ddf6f-2cf7-41dd-8479-814ba72c5f36" providerId="ADAL" clId="{0043A8CE-034E-4329-BB04-0717BE88A510}" dt="2021-12-27T06:13:47.737" v="915" actId="478"/>
          <ac:cxnSpMkLst>
            <pc:docMk/>
            <pc:sldMk cId="2826707374" sldId="943"/>
            <ac:cxnSpMk id="11" creationId="{05BB6397-37F3-4BE4-BADF-6FF06461828E}"/>
          </ac:cxnSpMkLst>
        </pc:cxnChg>
        <pc:cxnChg chg="add del mod">
          <ac:chgData name="Nikhil Katakam" userId="4a6ddf6f-2cf7-41dd-8479-814ba72c5f36" providerId="ADAL" clId="{0043A8CE-034E-4329-BB04-0717BE88A510}" dt="2021-12-27T06:13:47.737" v="915" actId="478"/>
          <ac:cxnSpMkLst>
            <pc:docMk/>
            <pc:sldMk cId="2826707374" sldId="943"/>
            <ac:cxnSpMk id="12" creationId="{62DA157E-2FCE-453B-A641-D204BA6DB04C}"/>
          </ac:cxnSpMkLst>
        </pc:cxnChg>
        <pc:cxnChg chg="add del mod">
          <ac:chgData name="Nikhil Katakam" userId="4a6ddf6f-2cf7-41dd-8479-814ba72c5f36" providerId="ADAL" clId="{0043A8CE-034E-4329-BB04-0717BE88A510}" dt="2021-12-27T06:13:47.737" v="915" actId="478"/>
          <ac:cxnSpMkLst>
            <pc:docMk/>
            <pc:sldMk cId="2826707374" sldId="943"/>
            <ac:cxnSpMk id="23" creationId="{C36D06E1-D0D8-4934-977A-B6BD80BDDA17}"/>
          </ac:cxnSpMkLst>
        </pc:cxnChg>
        <pc:cxnChg chg="add del mod">
          <ac:chgData name="Nikhil Katakam" userId="4a6ddf6f-2cf7-41dd-8479-814ba72c5f36" providerId="ADAL" clId="{0043A8CE-034E-4329-BB04-0717BE88A510}" dt="2021-12-27T06:13:47.737" v="915" actId="478"/>
          <ac:cxnSpMkLst>
            <pc:docMk/>
            <pc:sldMk cId="2826707374" sldId="943"/>
            <ac:cxnSpMk id="25" creationId="{35122E98-57E9-49D6-8F50-F5EAD8141B7D}"/>
          </ac:cxnSpMkLst>
        </pc:cxnChg>
      </pc:sldChg>
      <pc:sldChg chg="addSp delSp modSp add mod">
        <pc:chgData name="Nikhil Katakam" userId="4a6ddf6f-2cf7-41dd-8479-814ba72c5f36" providerId="ADAL" clId="{0043A8CE-034E-4329-BB04-0717BE88A510}" dt="2021-12-27T06:17:52.168" v="952"/>
        <pc:sldMkLst>
          <pc:docMk/>
          <pc:sldMk cId="890293582" sldId="944"/>
        </pc:sldMkLst>
        <pc:spChg chg="mod">
          <ac:chgData name="Nikhil Katakam" userId="4a6ddf6f-2cf7-41dd-8479-814ba72c5f36" providerId="ADAL" clId="{0043A8CE-034E-4329-BB04-0717BE88A510}" dt="2021-12-25T21:09:29.183" v="590"/>
          <ac:spMkLst>
            <pc:docMk/>
            <pc:sldMk cId="890293582" sldId="944"/>
            <ac:spMk id="13" creationId="{CCF8C133-29EC-4623-B0FD-085CA32F9A1B}"/>
          </ac:spMkLst>
        </pc:spChg>
        <pc:spChg chg="mod">
          <ac:chgData name="Nikhil Katakam" userId="4a6ddf6f-2cf7-41dd-8479-814ba72c5f36" providerId="ADAL" clId="{0043A8CE-034E-4329-BB04-0717BE88A510}" dt="2021-12-25T21:11:59.460" v="603"/>
          <ac:spMkLst>
            <pc:docMk/>
            <pc:sldMk cId="890293582" sldId="944"/>
            <ac:spMk id="14" creationId="{46DD5430-EE30-40BA-BA60-331E9BB80679}"/>
          </ac:spMkLst>
        </pc:spChg>
        <pc:spChg chg="mod">
          <ac:chgData name="Nikhil Katakam" userId="4a6ddf6f-2cf7-41dd-8479-814ba72c5f36" providerId="ADAL" clId="{0043A8CE-034E-4329-BB04-0717BE88A510}" dt="2021-12-25T21:11:13.711" v="601"/>
          <ac:spMkLst>
            <pc:docMk/>
            <pc:sldMk cId="890293582" sldId="944"/>
            <ac:spMk id="23" creationId="{AE21D751-8DDC-4094-8F59-ABB63F11E099}"/>
          </ac:spMkLst>
        </pc:spChg>
        <pc:spChg chg="add del mod">
          <ac:chgData name="Nikhil Katakam" userId="4a6ddf6f-2cf7-41dd-8479-814ba72c5f36" providerId="ADAL" clId="{0043A8CE-034E-4329-BB04-0717BE88A510}" dt="2021-12-25T21:11:18.948" v="602" actId="478"/>
          <ac:spMkLst>
            <pc:docMk/>
            <pc:sldMk cId="890293582" sldId="944"/>
            <ac:spMk id="24" creationId="{979B8C8E-C705-4A51-A8FF-BD7BC491DCA5}"/>
          </ac:spMkLst>
        </pc:spChg>
        <pc:spChg chg="add del mod">
          <ac:chgData name="Nikhil Katakam" userId="4a6ddf6f-2cf7-41dd-8479-814ba72c5f36" providerId="ADAL" clId="{0043A8CE-034E-4329-BB04-0717BE88A510}" dt="2021-12-25T21:14:26.415" v="617" actId="478"/>
          <ac:spMkLst>
            <pc:docMk/>
            <pc:sldMk cId="890293582" sldId="944"/>
            <ac:spMk id="26" creationId="{517BA0EB-7AA4-4C3F-9DB6-7725FA940485}"/>
          </ac:spMkLst>
        </pc:spChg>
        <pc:picChg chg="del">
          <ac:chgData name="Nikhil Katakam" userId="4a6ddf6f-2cf7-41dd-8479-814ba72c5f36" providerId="ADAL" clId="{0043A8CE-034E-4329-BB04-0717BE88A510}" dt="2021-12-27T06:17:38.176" v="949" actId="478"/>
          <ac:picMkLst>
            <pc:docMk/>
            <pc:sldMk cId="890293582" sldId="944"/>
            <ac:picMk id="19" creationId="{EF8BD989-2596-467B-9828-C91E5630B9BF}"/>
          </ac:picMkLst>
        </pc:picChg>
        <pc:picChg chg="del">
          <ac:chgData name="Nikhil Katakam" userId="4a6ddf6f-2cf7-41dd-8479-814ba72c5f36" providerId="ADAL" clId="{0043A8CE-034E-4329-BB04-0717BE88A510}" dt="2021-12-27T06:17:38.176" v="949" actId="478"/>
          <ac:picMkLst>
            <pc:docMk/>
            <pc:sldMk cId="890293582" sldId="944"/>
            <ac:picMk id="20" creationId="{AD826295-7EEE-47EF-A5DA-51457A8FF5ED}"/>
          </ac:picMkLst>
        </pc:picChg>
        <pc:picChg chg="add mod">
          <ac:chgData name="Nikhil Katakam" userId="4a6ddf6f-2cf7-41dd-8479-814ba72c5f36" providerId="ADAL" clId="{0043A8CE-034E-4329-BB04-0717BE88A510}" dt="2021-12-25T21:14:24.728" v="616" actId="14100"/>
          <ac:picMkLst>
            <pc:docMk/>
            <pc:sldMk cId="890293582" sldId="944"/>
            <ac:picMk id="25" creationId="{0A276DE1-C2FC-4018-8055-22A22EC6A149}"/>
          </ac:picMkLst>
        </pc:picChg>
        <pc:picChg chg="add mod">
          <ac:chgData name="Nikhil Katakam" userId="4a6ddf6f-2cf7-41dd-8479-814ba72c5f36" providerId="ADAL" clId="{0043A8CE-034E-4329-BB04-0717BE88A510}" dt="2021-12-27T06:17:52.168" v="952"/>
          <ac:picMkLst>
            <pc:docMk/>
            <pc:sldMk cId="890293582" sldId="944"/>
            <ac:picMk id="27" creationId="{E1CC3EC9-8092-49E9-A920-ED7A01E32942}"/>
          </ac:picMkLst>
        </pc:picChg>
        <pc:picChg chg="del">
          <ac:chgData name="Nikhil Katakam" userId="4a6ddf6f-2cf7-41dd-8479-814ba72c5f36" providerId="ADAL" clId="{0043A8CE-034E-4329-BB04-0717BE88A510}" dt="2021-12-27T06:17:38.176" v="949" actId="478"/>
          <ac:picMkLst>
            <pc:docMk/>
            <pc:sldMk cId="890293582" sldId="944"/>
            <ac:picMk id="28" creationId="{9C52CA55-D06C-485D-8596-3CE05171FA26}"/>
          </ac:picMkLst>
        </pc:picChg>
        <pc:picChg chg="add mod">
          <ac:chgData name="Nikhil Katakam" userId="4a6ddf6f-2cf7-41dd-8479-814ba72c5f36" providerId="ADAL" clId="{0043A8CE-034E-4329-BB04-0717BE88A510}" dt="2021-12-27T06:17:46.295" v="951"/>
          <ac:picMkLst>
            <pc:docMk/>
            <pc:sldMk cId="890293582" sldId="944"/>
            <ac:picMk id="29" creationId="{5D770373-4BE4-4A3E-A80D-101DB120DF10}"/>
          </ac:picMkLst>
        </pc:picChg>
        <pc:picChg chg="add mod">
          <ac:chgData name="Nikhil Katakam" userId="4a6ddf6f-2cf7-41dd-8479-814ba72c5f36" providerId="ADAL" clId="{0043A8CE-034E-4329-BB04-0717BE88A510}" dt="2021-12-27T06:17:39.294" v="950"/>
          <ac:picMkLst>
            <pc:docMk/>
            <pc:sldMk cId="890293582" sldId="944"/>
            <ac:picMk id="36" creationId="{450EE36F-ABC7-481D-9265-03D4163145D5}"/>
          </ac:picMkLst>
        </pc:picChg>
        <pc:cxnChg chg="del">
          <ac:chgData name="Nikhil Katakam" userId="4a6ddf6f-2cf7-41dd-8479-814ba72c5f36" providerId="ADAL" clId="{0043A8CE-034E-4329-BB04-0717BE88A510}" dt="2021-12-27T06:17:38.176" v="949" actId="478"/>
          <ac:cxnSpMkLst>
            <pc:docMk/>
            <pc:sldMk cId="890293582" sldId="944"/>
            <ac:cxnSpMk id="21" creationId="{C5B6B6CF-2EA5-4A6A-A3AD-0B6B7AA77822}"/>
          </ac:cxnSpMkLst>
        </pc:cxnChg>
        <pc:cxnChg chg="del">
          <ac:chgData name="Nikhil Katakam" userId="4a6ddf6f-2cf7-41dd-8479-814ba72c5f36" providerId="ADAL" clId="{0043A8CE-034E-4329-BB04-0717BE88A510}" dt="2021-12-27T06:17:38.176" v="949" actId="478"/>
          <ac:cxnSpMkLst>
            <pc:docMk/>
            <pc:sldMk cId="890293582" sldId="944"/>
            <ac:cxnSpMk id="22" creationId="{A5F1A73E-F797-4302-B4A3-24A9FFF00BE9}"/>
          </ac:cxnSpMkLst>
        </pc:cxnChg>
        <pc:cxnChg chg="add mod">
          <ac:chgData name="Nikhil Katakam" userId="4a6ddf6f-2cf7-41dd-8479-814ba72c5f36" providerId="ADAL" clId="{0043A8CE-034E-4329-BB04-0717BE88A510}" dt="2021-12-27T06:17:39.294" v="950"/>
          <ac:cxnSpMkLst>
            <pc:docMk/>
            <pc:sldMk cId="890293582" sldId="944"/>
            <ac:cxnSpMk id="34" creationId="{5F4B2181-EEF5-4C34-AE33-68477220694F}"/>
          </ac:cxnSpMkLst>
        </pc:cxnChg>
        <pc:cxnChg chg="add mod">
          <ac:chgData name="Nikhil Katakam" userId="4a6ddf6f-2cf7-41dd-8479-814ba72c5f36" providerId="ADAL" clId="{0043A8CE-034E-4329-BB04-0717BE88A510}" dt="2021-12-27T06:17:39.294" v="950"/>
          <ac:cxnSpMkLst>
            <pc:docMk/>
            <pc:sldMk cId="890293582" sldId="944"/>
            <ac:cxnSpMk id="35" creationId="{1CDFE89D-E73E-4651-8C9E-946EA50B803E}"/>
          </ac:cxnSpMkLst>
        </pc:cxnChg>
      </pc:sldChg>
      <pc:sldChg chg="addSp delSp modSp add mod">
        <pc:chgData name="Nikhil Katakam" userId="4a6ddf6f-2cf7-41dd-8479-814ba72c5f36" providerId="ADAL" clId="{0043A8CE-034E-4329-BB04-0717BE88A510}" dt="2021-12-27T06:19:54.557" v="974"/>
        <pc:sldMkLst>
          <pc:docMk/>
          <pc:sldMk cId="2431679570" sldId="945"/>
        </pc:sldMkLst>
        <pc:spChg chg="mod">
          <ac:chgData name="Nikhil Katakam" userId="4a6ddf6f-2cf7-41dd-8479-814ba72c5f36" providerId="ADAL" clId="{0043A8CE-034E-4329-BB04-0717BE88A510}" dt="2021-12-25T21:29:39.736" v="710" actId="947"/>
          <ac:spMkLst>
            <pc:docMk/>
            <pc:sldMk cId="2431679570" sldId="945"/>
            <ac:spMk id="13" creationId="{CCF8C133-29EC-4623-B0FD-085CA32F9A1B}"/>
          </ac:spMkLst>
        </pc:spChg>
        <pc:spChg chg="add mod">
          <ac:chgData name="Nikhil Katakam" userId="4a6ddf6f-2cf7-41dd-8479-814ba72c5f36" providerId="ADAL" clId="{0043A8CE-034E-4329-BB04-0717BE88A510}" dt="2021-12-25T21:32:24.177" v="716" actId="948"/>
          <ac:spMkLst>
            <pc:docMk/>
            <pc:sldMk cId="2431679570" sldId="945"/>
            <ac:spMk id="22" creationId="{E1D5B8CC-3BD5-4888-85FD-3E1444D51BA9}"/>
          </ac:spMkLst>
        </pc:spChg>
        <pc:spChg chg="add mod">
          <ac:chgData name="Nikhil Katakam" userId="4a6ddf6f-2cf7-41dd-8479-814ba72c5f36" providerId="ADAL" clId="{0043A8CE-034E-4329-BB04-0717BE88A510}" dt="2021-12-25T21:27:50.191" v="688" actId="14100"/>
          <ac:spMkLst>
            <pc:docMk/>
            <pc:sldMk cId="2431679570" sldId="945"/>
            <ac:spMk id="23" creationId="{6FF785A9-4670-4204-B8EC-B4E419244467}"/>
          </ac:spMkLst>
        </pc:spChg>
        <pc:spChg chg="mod">
          <ac:chgData name="Nikhil Katakam" userId="4a6ddf6f-2cf7-41dd-8479-814ba72c5f36" providerId="ADAL" clId="{0043A8CE-034E-4329-BB04-0717BE88A510}" dt="2021-12-25T21:27:22.357" v="681" actId="20577"/>
          <ac:spMkLst>
            <pc:docMk/>
            <pc:sldMk cId="2431679570" sldId="945"/>
            <ac:spMk id="28" creationId="{053725E0-C2CD-4745-BE14-ABDF578C4038}"/>
          </ac:spMkLst>
        </pc:spChg>
        <pc:spChg chg="del mod">
          <ac:chgData name="Nikhil Katakam" userId="4a6ddf6f-2cf7-41dd-8479-814ba72c5f36" providerId="ADAL" clId="{0043A8CE-034E-4329-BB04-0717BE88A510}" dt="2021-12-25T21:26:05.302" v="665" actId="478"/>
          <ac:spMkLst>
            <pc:docMk/>
            <pc:sldMk cId="2431679570" sldId="945"/>
            <ac:spMk id="45" creationId="{D995FE0D-C272-4C24-B9FC-10365C8B5C87}"/>
          </ac:spMkLst>
        </pc:spChg>
        <pc:grpChg chg="del">
          <ac:chgData name="Nikhil Katakam" userId="4a6ddf6f-2cf7-41dd-8479-814ba72c5f36" providerId="ADAL" clId="{0043A8CE-034E-4329-BB04-0717BE88A510}" dt="2021-12-25T21:27:36.230" v="684" actId="478"/>
          <ac:grpSpMkLst>
            <pc:docMk/>
            <pc:sldMk cId="2431679570" sldId="945"/>
            <ac:grpSpMk id="2" creationId="{A1C85F4F-D904-4634-9E76-E958514E15E6}"/>
          </ac:grpSpMkLst>
        </pc:grpChg>
        <pc:picChg chg="add mod modCrop">
          <ac:chgData name="Nikhil Katakam" userId="4a6ddf6f-2cf7-41dd-8479-814ba72c5f36" providerId="ADAL" clId="{0043A8CE-034E-4329-BB04-0717BE88A510}" dt="2021-12-25T21:29:59.226" v="711" actId="14100"/>
          <ac:picMkLst>
            <pc:docMk/>
            <pc:sldMk cId="2431679570" sldId="945"/>
            <ac:picMk id="24" creationId="{31549FC9-7CB9-47A1-88E9-6BF179057CFF}"/>
          </ac:picMkLst>
        </pc:picChg>
        <pc:picChg chg="add mod modCrop">
          <ac:chgData name="Nikhil Katakam" userId="4a6ddf6f-2cf7-41dd-8479-814ba72c5f36" providerId="ADAL" clId="{0043A8CE-034E-4329-BB04-0717BE88A510}" dt="2021-12-25T21:28:37.068" v="708" actId="14100"/>
          <ac:picMkLst>
            <pc:docMk/>
            <pc:sldMk cId="2431679570" sldId="945"/>
            <ac:picMk id="25" creationId="{E6D9DA80-2EA6-41D7-924C-1E1141B00E47}"/>
          </ac:picMkLst>
        </pc:picChg>
        <pc:picChg chg="add mod">
          <ac:chgData name="Nikhil Katakam" userId="4a6ddf6f-2cf7-41dd-8479-814ba72c5f36" providerId="ADAL" clId="{0043A8CE-034E-4329-BB04-0717BE88A510}" dt="2021-12-27T06:19:54.557" v="974"/>
          <ac:picMkLst>
            <pc:docMk/>
            <pc:sldMk cId="2431679570" sldId="945"/>
            <ac:picMk id="26" creationId="{6645B8FF-67A8-4CF8-A913-51689368AF2E}"/>
          </ac:picMkLst>
        </pc:picChg>
        <pc:picChg chg="del">
          <ac:chgData name="Nikhil Katakam" userId="4a6ddf6f-2cf7-41dd-8479-814ba72c5f36" providerId="ADAL" clId="{0043A8CE-034E-4329-BB04-0717BE88A510}" dt="2021-12-27T06:19:41.464" v="971" actId="478"/>
          <ac:picMkLst>
            <pc:docMk/>
            <pc:sldMk cId="2431679570" sldId="945"/>
            <ac:picMk id="27" creationId="{9A21245B-1CDE-4D92-B0E0-2BCC97768BD7}"/>
          </ac:picMkLst>
        </pc:picChg>
        <pc:picChg chg="del">
          <ac:chgData name="Nikhil Katakam" userId="4a6ddf6f-2cf7-41dd-8479-814ba72c5f36" providerId="ADAL" clId="{0043A8CE-034E-4329-BB04-0717BE88A510}" dt="2021-12-27T06:19:41.464" v="971" actId="478"/>
          <ac:picMkLst>
            <pc:docMk/>
            <pc:sldMk cId="2431679570" sldId="945"/>
            <ac:picMk id="29" creationId="{339CCE5D-2A5B-4B79-915C-3057899857BF}"/>
          </ac:picMkLst>
        </pc:picChg>
        <pc:picChg chg="del">
          <ac:chgData name="Nikhil Katakam" userId="4a6ddf6f-2cf7-41dd-8479-814ba72c5f36" providerId="ADAL" clId="{0043A8CE-034E-4329-BB04-0717BE88A510}" dt="2021-12-27T06:19:41.464" v="971" actId="478"/>
          <ac:picMkLst>
            <pc:docMk/>
            <pc:sldMk cId="2431679570" sldId="945"/>
            <ac:picMk id="36" creationId="{22678DD7-D905-49CF-91CA-DCA0C682DAC2}"/>
          </ac:picMkLst>
        </pc:picChg>
        <pc:picChg chg="add mod">
          <ac:chgData name="Nikhil Katakam" userId="4a6ddf6f-2cf7-41dd-8479-814ba72c5f36" providerId="ADAL" clId="{0043A8CE-034E-4329-BB04-0717BE88A510}" dt="2021-12-27T06:19:49.139" v="973"/>
          <ac:picMkLst>
            <pc:docMk/>
            <pc:sldMk cId="2431679570" sldId="945"/>
            <ac:picMk id="38" creationId="{033675BA-35E8-4164-9AA2-9E15EFF52959}"/>
          </ac:picMkLst>
        </pc:picChg>
        <pc:picChg chg="add mod">
          <ac:chgData name="Nikhil Katakam" userId="4a6ddf6f-2cf7-41dd-8479-814ba72c5f36" providerId="ADAL" clId="{0043A8CE-034E-4329-BB04-0717BE88A510}" dt="2021-12-27T06:19:42.573" v="972"/>
          <ac:picMkLst>
            <pc:docMk/>
            <pc:sldMk cId="2431679570" sldId="945"/>
            <ac:picMk id="42" creationId="{2AFC3E01-03AC-4414-B843-719564E8D968}"/>
          </ac:picMkLst>
        </pc:picChg>
        <pc:cxnChg chg="del">
          <ac:chgData name="Nikhil Katakam" userId="4a6ddf6f-2cf7-41dd-8479-814ba72c5f36" providerId="ADAL" clId="{0043A8CE-034E-4329-BB04-0717BE88A510}" dt="2021-12-27T06:19:41.464" v="971" actId="478"/>
          <ac:cxnSpMkLst>
            <pc:docMk/>
            <pc:sldMk cId="2431679570" sldId="945"/>
            <ac:cxnSpMk id="34" creationId="{55E61460-B86E-47C6-8BF2-38C83529D79F}"/>
          </ac:cxnSpMkLst>
        </pc:cxnChg>
        <pc:cxnChg chg="del">
          <ac:chgData name="Nikhil Katakam" userId="4a6ddf6f-2cf7-41dd-8479-814ba72c5f36" providerId="ADAL" clId="{0043A8CE-034E-4329-BB04-0717BE88A510}" dt="2021-12-27T06:19:41.464" v="971" actId="478"/>
          <ac:cxnSpMkLst>
            <pc:docMk/>
            <pc:sldMk cId="2431679570" sldId="945"/>
            <ac:cxnSpMk id="35" creationId="{4F22572D-8606-4396-812A-FEE3BF7C489E}"/>
          </ac:cxnSpMkLst>
        </pc:cxnChg>
        <pc:cxnChg chg="add mod">
          <ac:chgData name="Nikhil Katakam" userId="4a6ddf6f-2cf7-41dd-8479-814ba72c5f36" providerId="ADAL" clId="{0043A8CE-034E-4329-BB04-0717BE88A510}" dt="2021-12-27T06:19:42.573" v="972"/>
          <ac:cxnSpMkLst>
            <pc:docMk/>
            <pc:sldMk cId="2431679570" sldId="945"/>
            <ac:cxnSpMk id="39" creationId="{A664CA51-0817-415E-92D4-823A0F35D67C}"/>
          </ac:cxnSpMkLst>
        </pc:cxnChg>
        <pc:cxnChg chg="add mod">
          <ac:chgData name="Nikhil Katakam" userId="4a6ddf6f-2cf7-41dd-8479-814ba72c5f36" providerId="ADAL" clId="{0043A8CE-034E-4329-BB04-0717BE88A510}" dt="2021-12-27T06:19:42.573" v="972"/>
          <ac:cxnSpMkLst>
            <pc:docMk/>
            <pc:sldMk cId="2431679570" sldId="945"/>
            <ac:cxnSpMk id="41" creationId="{196AE92B-FF3B-4018-88A9-116BD0504BB3}"/>
          </ac:cxnSpMkLst>
        </pc:cxnChg>
      </pc:sldChg>
      <pc:sldChg chg="addSp delSp modSp add mod">
        <pc:chgData name="Nikhil Katakam" userId="4a6ddf6f-2cf7-41dd-8479-814ba72c5f36" providerId="ADAL" clId="{0043A8CE-034E-4329-BB04-0717BE88A510}" dt="2021-12-27T06:23:44.841" v="1010"/>
        <pc:sldMkLst>
          <pc:docMk/>
          <pc:sldMk cId="1082739735" sldId="946"/>
        </pc:sldMkLst>
        <pc:spChg chg="mod">
          <ac:chgData name="Nikhil Katakam" userId="4a6ddf6f-2cf7-41dd-8479-814ba72c5f36" providerId="ADAL" clId="{0043A8CE-034E-4329-BB04-0717BE88A510}" dt="2021-12-25T21:37:43.888" v="753"/>
          <ac:spMkLst>
            <pc:docMk/>
            <pc:sldMk cId="1082739735" sldId="946"/>
            <ac:spMk id="3" creationId="{5AC70C7B-78E4-4ACD-BCDE-1D9B7C84E655}"/>
          </ac:spMkLst>
        </pc:spChg>
        <pc:picChg chg="del">
          <ac:chgData name="Nikhil Katakam" userId="4a6ddf6f-2cf7-41dd-8479-814ba72c5f36" providerId="ADAL" clId="{0043A8CE-034E-4329-BB04-0717BE88A510}" dt="2021-12-27T06:23:26.866" v="1007" actId="478"/>
          <ac:picMkLst>
            <pc:docMk/>
            <pc:sldMk cId="1082739735" sldId="946"/>
            <ac:picMk id="4" creationId="{B6D779AC-0CFE-485F-9A2A-20359E7B506A}"/>
          </ac:picMkLst>
        </pc:picChg>
        <pc:picChg chg="del">
          <ac:chgData name="Nikhil Katakam" userId="4a6ddf6f-2cf7-41dd-8479-814ba72c5f36" providerId="ADAL" clId="{0043A8CE-034E-4329-BB04-0717BE88A510}" dt="2021-12-27T06:23:26.866" v="1007" actId="478"/>
          <ac:picMkLst>
            <pc:docMk/>
            <pc:sldMk cId="1082739735" sldId="946"/>
            <ac:picMk id="5" creationId="{C05874DD-7B15-4E14-8EC1-7026478F7B64}"/>
          </ac:picMkLst>
        </pc:picChg>
        <pc:picChg chg="del">
          <ac:chgData name="Nikhil Katakam" userId="4a6ddf6f-2cf7-41dd-8479-814ba72c5f36" providerId="ADAL" clId="{0043A8CE-034E-4329-BB04-0717BE88A510}" dt="2021-12-27T06:23:26.866" v="1007" actId="478"/>
          <ac:picMkLst>
            <pc:docMk/>
            <pc:sldMk cId="1082739735" sldId="946"/>
            <ac:picMk id="8" creationId="{1A397F0F-F20B-48E8-85C3-683555ACA10D}"/>
          </ac:picMkLst>
        </pc:picChg>
        <pc:picChg chg="add mod">
          <ac:chgData name="Nikhil Katakam" userId="4a6ddf6f-2cf7-41dd-8479-814ba72c5f36" providerId="ADAL" clId="{0043A8CE-034E-4329-BB04-0717BE88A510}" dt="2021-12-27T06:23:44.841" v="1010"/>
          <ac:picMkLst>
            <pc:docMk/>
            <pc:sldMk cId="1082739735" sldId="946"/>
            <ac:picMk id="9" creationId="{FECE96C7-D635-4473-89FF-45EDE8E4F740}"/>
          </ac:picMkLst>
        </pc:picChg>
        <pc:picChg chg="add mod">
          <ac:chgData name="Nikhil Katakam" userId="4a6ddf6f-2cf7-41dd-8479-814ba72c5f36" providerId="ADAL" clId="{0043A8CE-034E-4329-BB04-0717BE88A510}" dt="2021-12-27T06:23:39.375" v="1009"/>
          <ac:picMkLst>
            <pc:docMk/>
            <pc:sldMk cId="1082739735" sldId="946"/>
            <ac:picMk id="10" creationId="{E6693A8C-1C91-4CC2-A676-49489BF70867}"/>
          </ac:picMkLst>
        </pc:picChg>
        <pc:picChg chg="add mod">
          <ac:chgData name="Nikhil Katakam" userId="4a6ddf6f-2cf7-41dd-8479-814ba72c5f36" providerId="ADAL" clId="{0043A8CE-034E-4329-BB04-0717BE88A510}" dt="2021-12-27T06:23:27.641" v="1008"/>
          <ac:picMkLst>
            <pc:docMk/>
            <pc:sldMk cId="1082739735" sldId="946"/>
            <ac:picMk id="13" creationId="{71505B93-41DE-48C1-95DD-B0E829C674B1}"/>
          </ac:picMkLst>
        </pc:picChg>
        <pc:cxnChg chg="del">
          <ac:chgData name="Nikhil Katakam" userId="4a6ddf6f-2cf7-41dd-8479-814ba72c5f36" providerId="ADAL" clId="{0043A8CE-034E-4329-BB04-0717BE88A510}" dt="2021-12-27T06:23:26.866" v="1007" actId="478"/>
          <ac:cxnSpMkLst>
            <pc:docMk/>
            <pc:sldMk cId="1082739735" sldId="946"/>
            <ac:cxnSpMk id="6" creationId="{13C9DF1B-C8A5-43F1-92C4-64A99FE9748D}"/>
          </ac:cxnSpMkLst>
        </pc:cxnChg>
        <pc:cxnChg chg="del">
          <ac:chgData name="Nikhil Katakam" userId="4a6ddf6f-2cf7-41dd-8479-814ba72c5f36" providerId="ADAL" clId="{0043A8CE-034E-4329-BB04-0717BE88A510}" dt="2021-12-27T06:23:26.866" v="1007" actId="478"/>
          <ac:cxnSpMkLst>
            <pc:docMk/>
            <pc:sldMk cId="1082739735" sldId="946"/>
            <ac:cxnSpMk id="7" creationId="{8B98FADC-E464-4955-A108-172662042BC6}"/>
          </ac:cxnSpMkLst>
        </pc:cxnChg>
        <pc:cxnChg chg="add mod">
          <ac:chgData name="Nikhil Katakam" userId="4a6ddf6f-2cf7-41dd-8479-814ba72c5f36" providerId="ADAL" clId="{0043A8CE-034E-4329-BB04-0717BE88A510}" dt="2021-12-27T06:23:27.641" v="1008"/>
          <ac:cxnSpMkLst>
            <pc:docMk/>
            <pc:sldMk cId="1082739735" sldId="946"/>
            <ac:cxnSpMk id="11" creationId="{9630F141-E2C9-4FF5-A570-DA8AE521CE45}"/>
          </ac:cxnSpMkLst>
        </pc:cxnChg>
        <pc:cxnChg chg="add mod">
          <ac:chgData name="Nikhil Katakam" userId="4a6ddf6f-2cf7-41dd-8479-814ba72c5f36" providerId="ADAL" clId="{0043A8CE-034E-4329-BB04-0717BE88A510}" dt="2021-12-27T06:23:27.641" v="1008"/>
          <ac:cxnSpMkLst>
            <pc:docMk/>
            <pc:sldMk cId="1082739735" sldId="946"/>
            <ac:cxnSpMk id="12" creationId="{2E938C21-D2D8-4C41-94A1-F52E324F8C3F}"/>
          </ac:cxnSpMkLst>
        </pc:cxnChg>
      </pc:sldChg>
      <pc:sldChg chg="addSp delSp modSp add mod">
        <pc:chgData name="Nikhil Katakam" userId="4a6ddf6f-2cf7-41dd-8479-814ba72c5f36" providerId="ADAL" clId="{0043A8CE-034E-4329-BB04-0717BE88A510}" dt="2021-12-27T06:34:25.583" v="1094" actId="20577"/>
        <pc:sldMkLst>
          <pc:docMk/>
          <pc:sldMk cId="1159050681" sldId="947"/>
        </pc:sldMkLst>
        <pc:spChg chg="add del mod ord">
          <ac:chgData name="Nikhil Katakam" userId="4a6ddf6f-2cf7-41dd-8479-814ba72c5f36" providerId="ADAL" clId="{0043A8CE-034E-4329-BB04-0717BE88A510}" dt="2021-12-27T06:33:58.993" v="1090" actId="478"/>
          <ac:spMkLst>
            <pc:docMk/>
            <pc:sldMk cId="1159050681" sldId="947"/>
            <ac:spMk id="3" creationId="{6D8D8FA5-4C15-48D2-8B06-F9B9DEA218B2}"/>
          </ac:spMkLst>
        </pc:spChg>
        <pc:spChg chg="del">
          <ac:chgData name="Nikhil Katakam" userId="4a6ddf6f-2cf7-41dd-8479-814ba72c5f36" providerId="ADAL" clId="{0043A8CE-034E-4329-BB04-0717BE88A510}" dt="2021-12-25T21:38:18.011" v="757" actId="478"/>
          <ac:spMkLst>
            <pc:docMk/>
            <pc:sldMk cId="1159050681" sldId="947"/>
            <ac:spMk id="8" creationId="{5051BCCD-1603-499C-B024-F4667E67529C}"/>
          </ac:spMkLst>
        </pc:spChg>
        <pc:spChg chg="mod">
          <ac:chgData name="Nikhil Katakam" userId="4a6ddf6f-2cf7-41dd-8479-814ba72c5f36" providerId="ADAL" clId="{0043A8CE-034E-4329-BB04-0717BE88A510}" dt="2021-12-27T06:34:25.583" v="1094" actId="20577"/>
          <ac:spMkLst>
            <pc:docMk/>
            <pc:sldMk cId="1159050681" sldId="947"/>
            <ac:spMk id="13" creationId="{CCF8C133-29EC-4623-B0FD-085CA32F9A1B}"/>
          </ac:spMkLst>
        </pc:spChg>
        <pc:spChg chg="del">
          <ac:chgData name="Nikhil Katakam" userId="4a6ddf6f-2cf7-41dd-8479-814ba72c5f36" providerId="ADAL" clId="{0043A8CE-034E-4329-BB04-0717BE88A510}" dt="2021-12-25T21:38:18.011" v="757" actId="478"/>
          <ac:spMkLst>
            <pc:docMk/>
            <pc:sldMk cId="1159050681" sldId="947"/>
            <ac:spMk id="28" creationId="{053725E0-C2CD-4745-BE14-ABDF578C4038}"/>
          </ac:spMkLst>
        </pc:spChg>
        <pc:spChg chg="del">
          <ac:chgData name="Nikhil Katakam" userId="4a6ddf6f-2cf7-41dd-8479-814ba72c5f36" providerId="ADAL" clId="{0043A8CE-034E-4329-BB04-0717BE88A510}" dt="2021-12-25T21:38:18.898" v="758" actId="478"/>
          <ac:spMkLst>
            <pc:docMk/>
            <pc:sldMk cId="1159050681" sldId="947"/>
            <ac:spMk id="33" creationId="{A16CA1FA-D193-440F-9F01-5BEA3A3A64D9}"/>
          </ac:spMkLst>
        </pc:spChg>
        <pc:spChg chg="add mod ord">
          <ac:chgData name="Nikhil Katakam" userId="4a6ddf6f-2cf7-41dd-8479-814ba72c5f36" providerId="ADAL" clId="{0043A8CE-034E-4329-BB04-0717BE88A510}" dt="2021-12-27T06:33:54.395" v="1088" actId="167"/>
          <ac:spMkLst>
            <pc:docMk/>
            <pc:sldMk cId="1159050681" sldId="947"/>
            <ac:spMk id="34" creationId="{D86B8080-CB98-44D4-815D-2A317D384B90}"/>
          </ac:spMkLst>
        </pc:spChg>
        <pc:spChg chg="del">
          <ac:chgData name="Nikhil Katakam" userId="4a6ddf6f-2cf7-41dd-8479-814ba72c5f36" providerId="ADAL" clId="{0043A8CE-034E-4329-BB04-0717BE88A510}" dt="2021-12-25T21:38:18.011" v="757" actId="478"/>
          <ac:spMkLst>
            <pc:docMk/>
            <pc:sldMk cId="1159050681" sldId="947"/>
            <ac:spMk id="37" creationId="{DB251950-54A3-422D-9225-5B8324C4428C}"/>
          </ac:spMkLst>
        </pc:spChg>
        <pc:spChg chg="del">
          <ac:chgData name="Nikhil Katakam" userId="4a6ddf6f-2cf7-41dd-8479-814ba72c5f36" providerId="ADAL" clId="{0043A8CE-034E-4329-BB04-0717BE88A510}" dt="2021-12-25T21:38:20.387" v="759" actId="478"/>
          <ac:spMkLst>
            <pc:docMk/>
            <pc:sldMk cId="1159050681" sldId="947"/>
            <ac:spMk id="45" creationId="{D995FE0D-C272-4C24-B9FC-10365C8B5C87}"/>
          </ac:spMkLst>
        </pc:spChg>
        <pc:graphicFrameChg chg="add mod modGraphic">
          <ac:chgData name="Nikhil Katakam" userId="4a6ddf6f-2cf7-41dd-8479-814ba72c5f36" providerId="ADAL" clId="{0043A8CE-034E-4329-BB04-0717BE88A510}" dt="2021-12-27T06:34:11.606" v="1091" actId="207"/>
          <ac:graphicFrameMkLst>
            <pc:docMk/>
            <pc:sldMk cId="1159050681" sldId="947"/>
            <ac:graphicFrameMk id="2" creationId="{1C76283C-28AF-4FC4-B48F-967BEDF4FB59}"/>
          </ac:graphicFrameMkLst>
        </pc:graphicFrameChg>
        <pc:picChg chg="del">
          <ac:chgData name="Nikhil Katakam" userId="4a6ddf6f-2cf7-41dd-8479-814ba72c5f36" providerId="ADAL" clId="{0043A8CE-034E-4329-BB04-0717BE88A510}" dt="2021-12-27T06:23:51.838" v="1011" actId="478"/>
          <ac:picMkLst>
            <pc:docMk/>
            <pc:sldMk cId="1159050681" sldId="947"/>
            <ac:picMk id="19" creationId="{55820F78-030A-4858-A3AA-49002B5AC6EC}"/>
          </ac:picMkLst>
        </pc:picChg>
        <pc:picChg chg="del">
          <ac:chgData name="Nikhil Katakam" userId="4a6ddf6f-2cf7-41dd-8479-814ba72c5f36" providerId="ADAL" clId="{0043A8CE-034E-4329-BB04-0717BE88A510}" dt="2021-12-27T06:23:51.838" v="1011" actId="478"/>
          <ac:picMkLst>
            <pc:docMk/>
            <pc:sldMk cId="1159050681" sldId="947"/>
            <ac:picMk id="20" creationId="{BAE4F1D8-6BEA-49AF-BDC7-DF9C7D9102DF}"/>
          </ac:picMkLst>
        </pc:picChg>
        <pc:picChg chg="add mod">
          <ac:chgData name="Nikhil Katakam" userId="4a6ddf6f-2cf7-41dd-8479-814ba72c5f36" providerId="ADAL" clId="{0043A8CE-034E-4329-BB04-0717BE88A510}" dt="2021-12-27T06:24:04.224" v="1014"/>
          <ac:picMkLst>
            <pc:docMk/>
            <pc:sldMk cId="1159050681" sldId="947"/>
            <ac:picMk id="22" creationId="{F563EBEE-B471-48AE-90AC-8DFBAFEA27AA}"/>
          </ac:picMkLst>
        </pc:picChg>
        <pc:picChg chg="add mod">
          <ac:chgData name="Nikhil Katakam" userId="4a6ddf6f-2cf7-41dd-8479-814ba72c5f36" providerId="ADAL" clId="{0043A8CE-034E-4329-BB04-0717BE88A510}" dt="2021-12-27T06:23:58.812" v="1013"/>
          <ac:picMkLst>
            <pc:docMk/>
            <pc:sldMk cId="1159050681" sldId="947"/>
            <ac:picMk id="23" creationId="{C078DD69-7A0B-427E-81B4-9CDA653FC093}"/>
          </ac:picMkLst>
        </pc:picChg>
        <pc:picChg chg="add mod">
          <ac:chgData name="Nikhil Katakam" userId="4a6ddf6f-2cf7-41dd-8479-814ba72c5f36" providerId="ADAL" clId="{0043A8CE-034E-4329-BB04-0717BE88A510}" dt="2021-12-27T06:23:52.634" v="1012"/>
          <ac:picMkLst>
            <pc:docMk/>
            <pc:sldMk cId="1159050681" sldId="947"/>
            <ac:picMk id="26" creationId="{D8E86A0D-2B76-4066-A570-26ED156BA9F4}"/>
          </ac:picMkLst>
        </pc:picChg>
        <pc:picChg chg="del">
          <ac:chgData name="Nikhil Katakam" userId="4a6ddf6f-2cf7-41dd-8479-814ba72c5f36" providerId="ADAL" clId="{0043A8CE-034E-4329-BB04-0717BE88A510}" dt="2021-12-27T06:23:51.838" v="1011" actId="478"/>
          <ac:picMkLst>
            <pc:docMk/>
            <pc:sldMk cId="1159050681" sldId="947"/>
            <ac:picMk id="29" creationId="{E7CE50A3-AD9D-4D6F-ACF0-28F69A56A83B}"/>
          </ac:picMkLst>
        </pc:picChg>
        <pc:picChg chg="del">
          <ac:chgData name="Nikhil Katakam" userId="4a6ddf6f-2cf7-41dd-8479-814ba72c5f36" providerId="ADAL" clId="{0043A8CE-034E-4329-BB04-0717BE88A510}" dt="2021-12-25T21:38:18.011" v="757" actId="478"/>
          <ac:picMkLst>
            <pc:docMk/>
            <pc:sldMk cId="1159050681" sldId="947"/>
            <ac:picMk id="30" creationId="{6D323878-C268-44A4-BA95-4E09B23BEFD2}"/>
          </ac:picMkLst>
        </pc:picChg>
        <pc:picChg chg="del">
          <ac:chgData name="Nikhil Katakam" userId="4a6ddf6f-2cf7-41dd-8479-814ba72c5f36" providerId="ADAL" clId="{0043A8CE-034E-4329-BB04-0717BE88A510}" dt="2021-12-25T21:38:18.011" v="757" actId="478"/>
          <ac:picMkLst>
            <pc:docMk/>
            <pc:sldMk cId="1159050681" sldId="947"/>
            <ac:picMk id="31" creationId="{5E802386-02B7-4A43-B37B-4861E339FC45}"/>
          </ac:picMkLst>
        </pc:picChg>
        <pc:cxnChg chg="del">
          <ac:chgData name="Nikhil Katakam" userId="4a6ddf6f-2cf7-41dd-8479-814ba72c5f36" providerId="ADAL" clId="{0043A8CE-034E-4329-BB04-0717BE88A510}" dt="2021-12-25T21:38:18.011" v="757" actId="478"/>
          <ac:cxnSpMkLst>
            <pc:docMk/>
            <pc:sldMk cId="1159050681" sldId="947"/>
            <ac:cxnSpMk id="18" creationId="{187DB3FA-45C3-478E-825C-C88317AAF67A}"/>
          </ac:cxnSpMkLst>
        </pc:cxnChg>
        <pc:cxnChg chg="del">
          <ac:chgData name="Nikhil Katakam" userId="4a6ddf6f-2cf7-41dd-8479-814ba72c5f36" providerId="ADAL" clId="{0043A8CE-034E-4329-BB04-0717BE88A510}" dt="2021-12-27T06:23:51.838" v="1011" actId="478"/>
          <ac:cxnSpMkLst>
            <pc:docMk/>
            <pc:sldMk cId="1159050681" sldId="947"/>
            <ac:cxnSpMk id="21" creationId="{40E3B71D-0799-43DC-91F1-5E8F150EFF16}"/>
          </ac:cxnSpMkLst>
        </pc:cxnChg>
        <pc:cxnChg chg="add mod">
          <ac:chgData name="Nikhil Katakam" userId="4a6ddf6f-2cf7-41dd-8479-814ba72c5f36" providerId="ADAL" clId="{0043A8CE-034E-4329-BB04-0717BE88A510}" dt="2021-12-27T06:23:52.634" v="1012"/>
          <ac:cxnSpMkLst>
            <pc:docMk/>
            <pc:sldMk cId="1159050681" sldId="947"/>
            <ac:cxnSpMk id="24" creationId="{C64290F4-E6CB-475A-8D8A-097CD64599C4}"/>
          </ac:cxnSpMkLst>
        </pc:cxnChg>
        <pc:cxnChg chg="add mod">
          <ac:chgData name="Nikhil Katakam" userId="4a6ddf6f-2cf7-41dd-8479-814ba72c5f36" providerId="ADAL" clId="{0043A8CE-034E-4329-BB04-0717BE88A510}" dt="2021-12-27T06:23:52.634" v="1012"/>
          <ac:cxnSpMkLst>
            <pc:docMk/>
            <pc:sldMk cId="1159050681" sldId="947"/>
            <ac:cxnSpMk id="25" creationId="{06B1682B-1726-4D42-B51B-12850AABAAE3}"/>
          </ac:cxnSpMkLst>
        </pc:cxnChg>
        <pc:cxnChg chg="del">
          <ac:chgData name="Nikhil Katakam" userId="4a6ddf6f-2cf7-41dd-8479-814ba72c5f36" providerId="ADAL" clId="{0043A8CE-034E-4329-BB04-0717BE88A510}" dt="2021-12-27T06:23:51.838" v="1011" actId="478"/>
          <ac:cxnSpMkLst>
            <pc:docMk/>
            <pc:sldMk cId="1159050681" sldId="947"/>
            <ac:cxnSpMk id="27" creationId="{30A4E3F6-D423-42A1-A715-1746E6AAF372}"/>
          </ac:cxnSpMkLst>
        </pc:cxnChg>
        <pc:cxnChg chg="del">
          <ac:chgData name="Nikhil Katakam" userId="4a6ddf6f-2cf7-41dd-8479-814ba72c5f36" providerId="ADAL" clId="{0043A8CE-034E-4329-BB04-0717BE88A510}" dt="2021-12-25T21:38:18.011" v="757" actId="478"/>
          <ac:cxnSpMkLst>
            <pc:docMk/>
            <pc:sldMk cId="1159050681" sldId="947"/>
            <ac:cxnSpMk id="32" creationId="{CFA04E4F-C64D-404D-9C05-7BD44697B555}"/>
          </ac:cxnSpMkLst>
        </pc:cxnChg>
        <pc:cxnChg chg="del">
          <ac:chgData name="Nikhil Katakam" userId="4a6ddf6f-2cf7-41dd-8479-814ba72c5f36" providerId="ADAL" clId="{0043A8CE-034E-4329-BB04-0717BE88A510}" dt="2021-12-25T21:38:18.011" v="757" actId="478"/>
          <ac:cxnSpMkLst>
            <pc:docMk/>
            <pc:sldMk cId="1159050681" sldId="947"/>
            <ac:cxnSpMk id="40" creationId="{7A0A34E0-892E-476A-8924-0F886E39E8EF}"/>
          </ac:cxnSpMkLst>
        </pc:cxnChg>
      </pc:sldChg>
      <pc:sldChg chg="addSp delSp modSp add del mod">
        <pc:chgData name="Nikhil Katakam" userId="4a6ddf6f-2cf7-41dd-8479-814ba72c5f36" providerId="ADAL" clId="{0043A8CE-034E-4329-BB04-0717BE88A510}" dt="2021-12-27T06:35:15.207" v="1104" actId="47"/>
        <pc:sldMkLst>
          <pc:docMk/>
          <pc:sldMk cId="2030257895" sldId="948"/>
        </pc:sldMkLst>
        <pc:graphicFrameChg chg="mod modGraphic">
          <ac:chgData name="Nikhil Katakam" userId="4a6ddf6f-2cf7-41dd-8479-814ba72c5f36" providerId="ADAL" clId="{0043A8CE-034E-4329-BB04-0717BE88A510}" dt="2021-12-27T06:27:28.339" v="1050" actId="14734"/>
          <ac:graphicFrameMkLst>
            <pc:docMk/>
            <pc:sldMk cId="2030257895" sldId="948"/>
            <ac:graphicFrameMk id="2" creationId="{1C76283C-28AF-4FC4-B48F-967BEDF4FB59}"/>
          </ac:graphicFrameMkLst>
        </pc:graphicFrameChg>
        <pc:picChg chg="add mod">
          <ac:chgData name="Nikhil Katakam" userId="4a6ddf6f-2cf7-41dd-8479-814ba72c5f36" providerId="ADAL" clId="{0043A8CE-034E-4329-BB04-0717BE88A510}" dt="2021-12-27T06:25:29.014" v="1026"/>
          <ac:picMkLst>
            <pc:docMk/>
            <pc:sldMk cId="2030257895" sldId="948"/>
            <ac:picMk id="9" creationId="{FE2F1AA8-577D-4BF7-A99F-52E7E6954CF0}"/>
          </ac:picMkLst>
        </pc:picChg>
        <pc:picChg chg="add mod">
          <ac:chgData name="Nikhil Katakam" userId="4a6ddf6f-2cf7-41dd-8479-814ba72c5f36" providerId="ADAL" clId="{0043A8CE-034E-4329-BB04-0717BE88A510}" dt="2021-12-27T06:25:23.212" v="1025"/>
          <ac:picMkLst>
            <pc:docMk/>
            <pc:sldMk cId="2030257895" sldId="948"/>
            <ac:picMk id="10" creationId="{3717B101-46CE-4F00-BB3F-ACE7718DE783}"/>
          </ac:picMkLst>
        </pc:picChg>
        <pc:picChg chg="add mod">
          <ac:chgData name="Nikhil Katakam" userId="4a6ddf6f-2cf7-41dd-8479-814ba72c5f36" providerId="ADAL" clId="{0043A8CE-034E-4329-BB04-0717BE88A510}" dt="2021-12-27T06:25:15.747" v="1024"/>
          <ac:picMkLst>
            <pc:docMk/>
            <pc:sldMk cId="2030257895" sldId="948"/>
            <ac:picMk id="14" creationId="{5E2204C3-A36E-496B-BEBD-72AAE5F41736}"/>
          </ac:picMkLst>
        </pc:picChg>
        <pc:picChg chg="del">
          <ac:chgData name="Nikhil Katakam" userId="4a6ddf6f-2cf7-41dd-8479-814ba72c5f36" providerId="ADAL" clId="{0043A8CE-034E-4329-BB04-0717BE88A510}" dt="2021-12-27T06:25:15.002" v="1023" actId="478"/>
          <ac:picMkLst>
            <pc:docMk/>
            <pc:sldMk cId="2030257895" sldId="948"/>
            <ac:picMk id="19" creationId="{55820F78-030A-4858-A3AA-49002B5AC6EC}"/>
          </ac:picMkLst>
        </pc:picChg>
        <pc:picChg chg="del">
          <ac:chgData name="Nikhil Katakam" userId="4a6ddf6f-2cf7-41dd-8479-814ba72c5f36" providerId="ADAL" clId="{0043A8CE-034E-4329-BB04-0717BE88A510}" dt="2021-12-27T06:25:15.002" v="1023" actId="478"/>
          <ac:picMkLst>
            <pc:docMk/>
            <pc:sldMk cId="2030257895" sldId="948"/>
            <ac:picMk id="20" creationId="{BAE4F1D8-6BEA-49AF-BDC7-DF9C7D9102DF}"/>
          </ac:picMkLst>
        </pc:picChg>
        <pc:picChg chg="del">
          <ac:chgData name="Nikhil Katakam" userId="4a6ddf6f-2cf7-41dd-8479-814ba72c5f36" providerId="ADAL" clId="{0043A8CE-034E-4329-BB04-0717BE88A510}" dt="2021-12-27T06:25:15.002" v="1023" actId="478"/>
          <ac:picMkLst>
            <pc:docMk/>
            <pc:sldMk cId="2030257895" sldId="948"/>
            <ac:picMk id="29" creationId="{E7CE50A3-AD9D-4D6F-ACF0-28F69A56A83B}"/>
          </ac:picMkLst>
        </pc:picChg>
        <pc:cxnChg chg="add mod">
          <ac:chgData name="Nikhil Katakam" userId="4a6ddf6f-2cf7-41dd-8479-814ba72c5f36" providerId="ADAL" clId="{0043A8CE-034E-4329-BB04-0717BE88A510}" dt="2021-12-27T06:25:15.747" v="1024"/>
          <ac:cxnSpMkLst>
            <pc:docMk/>
            <pc:sldMk cId="2030257895" sldId="948"/>
            <ac:cxnSpMk id="11" creationId="{D888ABB9-3820-4A8F-9148-CA91D29CFB90}"/>
          </ac:cxnSpMkLst>
        </pc:cxnChg>
        <pc:cxnChg chg="add mod">
          <ac:chgData name="Nikhil Katakam" userId="4a6ddf6f-2cf7-41dd-8479-814ba72c5f36" providerId="ADAL" clId="{0043A8CE-034E-4329-BB04-0717BE88A510}" dt="2021-12-27T06:25:15.747" v="1024"/>
          <ac:cxnSpMkLst>
            <pc:docMk/>
            <pc:sldMk cId="2030257895" sldId="948"/>
            <ac:cxnSpMk id="12" creationId="{B880465C-9643-44B2-B657-C135EF9EE480}"/>
          </ac:cxnSpMkLst>
        </pc:cxnChg>
        <pc:cxnChg chg="del">
          <ac:chgData name="Nikhil Katakam" userId="4a6ddf6f-2cf7-41dd-8479-814ba72c5f36" providerId="ADAL" clId="{0043A8CE-034E-4329-BB04-0717BE88A510}" dt="2021-12-27T06:25:15.002" v="1023" actId="478"/>
          <ac:cxnSpMkLst>
            <pc:docMk/>
            <pc:sldMk cId="2030257895" sldId="948"/>
            <ac:cxnSpMk id="21" creationId="{40E3B71D-0799-43DC-91F1-5E8F150EFF16}"/>
          </ac:cxnSpMkLst>
        </pc:cxnChg>
        <pc:cxnChg chg="del">
          <ac:chgData name="Nikhil Katakam" userId="4a6ddf6f-2cf7-41dd-8479-814ba72c5f36" providerId="ADAL" clId="{0043A8CE-034E-4329-BB04-0717BE88A510}" dt="2021-12-27T06:25:15.002" v="1023" actId="478"/>
          <ac:cxnSpMkLst>
            <pc:docMk/>
            <pc:sldMk cId="2030257895" sldId="948"/>
            <ac:cxnSpMk id="27" creationId="{30A4E3F6-D423-42A1-A715-1746E6AAF372}"/>
          </ac:cxnSpMkLst>
        </pc:cxnChg>
      </pc:sldChg>
      <pc:sldChg chg="addSp delSp modSp add del mod">
        <pc:chgData name="Nikhil Katakam" userId="4a6ddf6f-2cf7-41dd-8479-814ba72c5f36" providerId="ADAL" clId="{0043A8CE-034E-4329-BB04-0717BE88A510}" dt="2021-12-27T06:35:14.067" v="1103" actId="47"/>
        <pc:sldMkLst>
          <pc:docMk/>
          <pc:sldMk cId="1775127684" sldId="949"/>
        </pc:sldMkLst>
        <pc:graphicFrameChg chg="modGraphic">
          <ac:chgData name="Nikhil Katakam" userId="4a6ddf6f-2cf7-41dd-8479-814ba72c5f36" providerId="ADAL" clId="{0043A8CE-034E-4329-BB04-0717BE88A510}" dt="2021-12-27T06:26:00.283" v="1029" actId="403"/>
          <ac:graphicFrameMkLst>
            <pc:docMk/>
            <pc:sldMk cId="1775127684" sldId="949"/>
            <ac:graphicFrameMk id="2" creationId="{1C76283C-28AF-4FC4-B48F-967BEDF4FB59}"/>
          </ac:graphicFrameMkLst>
        </pc:graphicFrameChg>
        <pc:picChg chg="add mod">
          <ac:chgData name="Nikhil Katakam" userId="4a6ddf6f-2cf7-41dd-8479-814ba72c5f36" providerId="ADAL" clId="{0043A8CE-034E-4329-BB04-0717BE88A510}" dt="2021-12-27T06:25:08.276" v="1022"/>
          <ac:picMkLst>
            <pc:docMk/>
            <pc:sldMk cId="1775127684" sldId="949"/>
            <ac:picMk id="9" creationId="{AD206405-DFCE-4E1E-AA0B-443D121C8459}"/>
          </ac:picMkLst>
        </pc:picChg>
        <pc:picChg chg="add mod">
          <ac:chgData name="Nikhil Katakam" userId="4a6ddf6f-2cf7-41dd-8479-814ba72c5f36" providerId="ADAL" clId="{0043A8CE-034E-4329-BB04-0717BE88A510}" dt="2021-12-27T06:24:59.223" v="1021"/>
          <ac:picMkLst>
            <pc:docMk/>
            <pc:sldMk cId="1775127684" sldId="949"/>
            <ac:picMk id="10" creationId="{5DB25AFB-BD8E-4957-9A7E-E283C33DB607}"/>
          </ac:picMkLst>
        </pc:picChg>
        <pc:picChg chg="add mod">
          <ac:chgData name="Nikhil Katakam" userId="4a6ddf6f-2cf7-41dd-8479-814ba72c5f36" providerId="ADAL" clId="{0043A8CE-034E-4329-BB04-0717BE88A510}" dt="2021-12-27T06:24:48.107" v="1020"/>
          <ac:picMkLst>
            <pc:docMk/>
            <pc:sldMk cId="1775127684" sldId="949"/>
            <ac:picMk id="14" creationId="{2FA7CF3A-7307-479F-9315-2A38A1C3A397}"/>
          </ac:picMkLst>
        </pc:picChg>
        <pc:picChg chg="del">
          <ac:chgData name="Nikhil Katakam" userId="4a6ddf6f-2cf7-41dd-8479-814ba72c5f36" providerId="ADAL" clId="{0043A8CE-034E-4329-BB04-0717BE88A510}" dt="2021-12-27T06:24:47.310" v="1019" actId="478"/>
          <ac:picMkLst>
            <pc:docMk/>
            <pc:sldMk cId="1775127684" sldId="949"/>
            <ac:picMk id="19" creationId="{55820F78-030A-4858-A3AA-49002B5AC6EC}"/>
          </ac:picMkLst>
        </pc:picChg>
        <pc:picChg chg="del">
          <ac:chgData name="Nikhil Katakam" userId="4a6ddf6f-2cf7-41dd-8479-814ba72c5f36" providerId="ADAL" clId="{0043A8CE-034E-4329-BB04-0717BE88A510}" dt="2021-12-27T06:24:47.310" v="1019" actId="478"/>
          <ac:picMkLst>
            <pc:docMk/>
            <pc:sldMk cId="1775127684" sldId="949"/>
            <ac:picMk id="20" creationId="{BAE4F1D8-6BEA-49AF-BDC7-DF9C7D9102DF}"/>
          </ac:picMkLst>
        </pc:picChg>
        <pc:picChg chg="del">
          <ac:chgData name="Nikhil Katakam" userId="4a6ddf6f-2cf7-41dd-8479-814ba72c5f36" providerId="ADAL" clId="{0043A8CE-034E-4329-BB04-0717BE88A510}" dt="2021-12-27T06:24:47.310" v="1019" actId="478"/>
          <ac:picMkLst>
            <pc:docMk/>
            <pc:sldMk cId="1775127684" sldId="949"/>
            <ac:picMk id="29" creationId="{E7CE50A3-AD9D-4D6F-ACF0-28F69A56A83B}"/>
          </ac:picMkLst>
        </pc:picChg>
        <pc:cxnChg chg="add mod">
          <ac:chgData name="Nikhil Katakam" userId="4a6ddf6f-2cf7-41dd-8479-814ba72c5f36" providerId="ADAL" clId="{0043A8CE-034E-4329-BB04-0717BE88A510}" dt="2021-12-27T06:24:48.107" v="1020"/>
          <ac:cxnSpMkLst>
            <pc:docMk/>
            <pc:sldMk cId="1775127684" sldId="949"/>
            <ac:cxnSpMk id="11" creationId="{242E9C29-0215-432A-B51C-BCF32C2402FC}"/>
          </ac:cxnSpMkLst>
        </pc:cxnChg>
        <pc:cxnChg chg="add mod">
          <ac:chgData name="Nikhil Katakam" userId="4a6ddf6f-2cf7-41dd-8479-814ba72c5f36" providerId="ADAL" clId="{0043A8CE-034E-4329-BB04-0717BE88A510}" dt="2021-12-27T06:24:48.107" v="1020"/>
          <ac:cxnSpMkLst>
            <pc:docMk/>
            <pc:sldMk cId="1775127684" sldId="949"/>
            <ac:cxnSpMk id="12" creationId="{AC9B15AF-94E6-479C-AFE1-69EE912D573C}"/>
          </ac:cxnSpMkLst>
        </pc:cxnChg>
        <pc:cxnChg chg="del">
          <ac:chgData name="Nikhil Katakam" userId="4a6ddf6f-2cf7-41dd-8479-814ba72c5f36" providerId="ADAL" clId="{0043A8CE-034E-4329-BB04-0717BE88A510}" dt="2021-12-27T06:24:47.310" v="1019" actId="478"/>
          <ac:cxnSpMkLst>
            <pc:docMk/>
            <pc:sldMk cId="1775127684" sldId="949"/>
            <ac:cxnSpMk id="21" creationId="{40E3B71D-0799-43DC-91F1-5E8F150EFF16}"/>
          </ac:cxnSpMkLst>
        </pc:cxnChg>
        <pc:cxnChg chg="del">
          <ac:chgData name="Nikhil Katakam" userId="4a6ddf6f-2cf7-41dd-8479-814ba72c5f36" providerId="ADAL" clId="{0043A8CE-034E-4329-BB04-0717BE88A510}" dt="2021-12-27T06:24:47.310" v="1019" actId="478"/>
          <ac:cxnSpMkLst>
            <pc:docMk/>
            <pc:sldMk cId="1775127684" sldId="949"/>
            <ac:cxnSpMk id="27" creationId="{30A4E3F6-D423-42A1-A715-1746E6AAF372}"/>
          </ac:cxnSpMkLst>
        </pc:cxnChg>
      </pc:sldChg>
      <pc:sldChg chg="addSp delSp modSp add mod">
        <pc:chgData name="Nikhil Katakam" userId="4a6ddf6f-2cf7-41dd-8479-814ba72c5f36" providerId="ADAL" clId="{0043A8CE-034E-4329-BB04-0717BE88A510}" dt="2021-12-27T06:34:58.418" v="1102" actId="207"/>
        <pc:sldMkLst>
          <pc:docMk/>
          <pc:sldMk cId="777618955" sldId="950"/>
        </pc:sldMkLst>
        <pc:spChg chg="del">
          <ac:chgData name="Nikhil Katakam" userId="4a6ddf6f-2cf7-41dd-8479-814ba72c5f36" providerId="ADAL" clId="{0043A8CE-034E-4329-BB04-0717BE88A510}" dt="2021-12-27T06:34:40.496" v="1095" actId="478"/>
          <ac:spMkLst>
            <pc:docMk/>
            <pc:sldMk cId="777618955" sldId="950"/>
            <ac:spMk id="3" creationId="{6D8D8FA5-4C15-48D2-8B06-F9B9DEA218B2}"/>
          </ac:spMkLst>
        </pc:spChg>
        <pc:spChg chg="add del mod">
          <ac:chgData name="Nikhil Katakam" userId="4a6ddf6f-2cf7-41dd-8479-814ba72c5f36" providerId="ADAL" clId="{0043A8CE-034E-4329-BB04-0717BE88A510}" dt="2021-12-27T06:34:46.049" v="1097" actId="478"/>
          <ac:spMkLst>
            <pc:docMk/>
            <pc:sldMk cId="777618955" sldId="950"/>
            <ac:spMk id="5" creationId="{77557CEF-356D-4427-B469-08CA7EC281CB}"/>
          </ac:spMkLst>
        </pc:spChg>
        <pc:spChg chg="del">
          <ac:chgData name="Nikhil Katakam" userId="4a6ddf6f-2cf7-41dd-8479-814ba72c5f36" providerId="ADAL" clId="{0043A8CE-034E-4329-BB04-0717BE88A510}" dt="2021-12-27T06:34:44.161" v="1096" actId="478"/>
          <ac:spMkLst>
            <pc:docMk/>
            <pc:sldMk cId="777618955" sldId="950"/>
            <ac:spMk id="13" creationId="{CCF8C133-29EC-4623-B0FD-085CA32F9A1B}"/>
          </ac:spMkLst>
        </pc:spChg>
        <pc:spChg chg="add mod ord">
          <ac:chgData name="Nikhil Katakam" userId="4a6ddf6f-2cf7-41dd-8479-814ba72c5f36" providerId="ADAL" clId="{0043A8CE-034E-4329-BB04-0717BE88A510}" dt="2021-12-27T06:34:51.485" v="1099" actId="167"/>
          <ac:spMkLst>
            <pc:docMk/>
            <pc:sldMk cId="777618955" sldId="950"/>
            <ac:spMk id="17" creationId="{D97F1288-D16D-4349-BC27-6C6C30DD1B06}"/>
          </ac:spMkLst>
        </pc:spChg>
        <pc:spChg chg="add mod ord">
          <ac:chgData name="Nikhil Katakam" userId="4a6ddf6f-2cf7-41dd-8479-814ba72c5f36" providerId="ADAL" clId="{0043A8CE-034E-4329-BB04-0717BE88A510}" dt="2021-12-27T06:34:51.485" v="1099" actId="167"/>
          <ac:spMkLst>
            <pc:docMk/>
            <pc:sldMk cId="777618955" sldId="950"/>
            <ac:spMk id="18" creationId="{02A87DEB-C131-41B5-B04A-EFFD8D304096}"/>
          </ac:spMkLst>
        </pc:spChg>
        <pc:graphicFrameChg chg="mod modGraphic">
          <ac:chgData name="Nikhil Katakam" userId="4a6ddf6f-2cf7-41dd-8479-814ba72c5f36" providerId="ADAL" clId="{0043A8CE-034E-4329-BB04-0717BE88A510}" dt="2021-12-27T06:34:58.418" v="1102" actId="207"/>
          <ac:graphicFrameMkLst>
            <pc:docMk/>
            <pc:sldMk cId="777618955" sldId="950"/>
            <ac:graphicFrameMk id="2" creationId="{1C76283C-28AF-4FC4-B48F-967BEDF4FB59}"/>
          </ac:graphicFrameMkLst>
        </pc:graphicFrameChg>
        <pc:picChg chg="add mod">
          <ac:chgData name="Nikhil Katakam" userId="4a6ddf6f-2cf7-41dd-8479-814ba72c5f36" providerId="ADAL" clId="{0043A8CE-034E-4329-BB04-0717BE88A510}" dt="2021-12-27T06:24:26.221" v="1018"/>
          <ac:picMkLst>
            <pc:docMk/>
            <pc:sldMk cId="777618955" sldId="950"/>
            <ac:picMk id="10" creationId="{5CDB9952-2F96-4F3B-AFAE-1A789206561F}"/>
          </ac:picMkLst>
        </pc:picChg>
        <pc:picChg chg="add mod">
          <ac:chgData name="Nikhil Katakam" userId="4a6ddf6f-2cf7-41dd-8479-814ba72c5f36" providerId="ADAL" clId="{0043A8CE-034E-4329-BB04-0717BE88A510}" dt="2021-12-27T06:24:18.291" v="1017"/>
          <ac:picMkLst>
            <pc:docMk/>
            <pc:sldMk cId="777618955" sldId="950"/>
            <ac:picMk id="11" creationId="{F6CC358E-96DE-45E7-ABBA-B3090ED1C523}"/>
          </ac:picMkLst>
        </pc:picChg>
        <pc:picChg chg="add mod">
          <ac:chgData name="Nikhil Katakam" userId="4a6ddf6f-2cf7-41dd-8479-814ba72c5f36" providerId="ADAL" clId="{0043A8CE-034E-4329-BB04-0717BE88A510}" dt="2021-12-27T06:24:11.458" v="1016"/>
          <ac:picMkLst>
            <pc:docMk/>
            <pc:sldMk cId="777618955" sldId="950"/>
            <ac:picMk id="15" creationId="{CA418200-725F-4C34-AADA-AC919B3ED58A}"/>
          </ac:picMkLst>
        </pc:picChg>
        <pc:picChg chg="del">
          <ac:chgData name="Nikhil Katakam" userId="4a6ddf6f-2cf7-41dd-8479-814ba72c5f36" providerId="ADAL" clId="{0043A8CE-034E-4329-BB04-0717BE88A510}" dt="2021-12-27T06:24:10.680" v="1015" actId="478"/>
          <ac:picMkLst>
            <pc:docMk/>
            <pc:sldMk cId="777618955" sldId="950"/>
            <ac:picMk id="19" creationId="{55820F78-030A-4858-A3AA-49002B5AC6EC}"/>
          </ac:picMkLst>
        </pc:picChg>
        <pc:picChg chg="del">
          <ac:chgData name="Nikhil Katakam" userId="4a6ddf6f-2cf7-41dd-8479-814ba72c5f36" providerId="ADAL" clId="{0043A8CE-034E-4329-BB04-0717BE88A510}" dt="2021-12-27T06:24:10.680" v="1015" actId="478"/>
          <ac:picMkLst>
            <pc:docMk/>
            <pc:sldMk cId="777618955" sldId="950"/>
            <ac:picMk id="20" creationId="{BAE4F1D8-6BEA-49AF-BDC7-DF9C7D9102DF}"/>
          </ac:picMkLst>
        </pc:picChg>
        <pc:picChg chg="del">
          <ac:chgData name="Nikhil Katakam" userId="4a6ddf6f-2cf7-41dd-8479-814ba72c5f36" providerId="ADAL" clId="{0043A8CE-034E-4329-BB04-0717BE88A510}" dt="2021-12-27T06:24:10.680" v="1015" actId="478"/>
          <ac:picMkLst>
            <pc:docMk/>
            <pc:sldMk cId="777618955" sldId="950"/>
            <ac:picMk id="29" creationId="{E7CE50A3-AD9D-4D6F-ACF0-28F69A56A83B}"/>
          </ac:picMkLst>
        </pc:picChg>
        <pc:cxnChg chg="add mod">
          <ac:chgData name="Nikhil Katakam" userId="4a6ddf6f-2cf7-41dd-8479-814ba72c5f36" providerId="ADAL" clId="{0043A8CE-034E-4329-BB04-0717BE88A510}" dt="2021-12-27T06:24:11.458" v="1016"/>
          <ac:cxnSpMkLst>
            <pc:docMk/>
            <pc:sldMk cId="777618955" sldId="950"/>
            <ac:cxnSpMk id="12" creationId="{15CD8AD4-0DC4-40D4-BCFA-D315C95508A7}"/>
          </ac:cxnSpMkLst>
        </pc:cxnChg>
        <pc:cxnChg chg="add mod">
          <ac:chgData name="Nikhil Katakam" userId="4a6ddf6f-2cf7-41dd-8479-814ba72c5f36" providerId="ADAL" clId="{0043A8CE-034E-4329-BB04-0717BE88A510}" dt="2021-12-27T06:24:11.458" v="1016"/>
          <ac:cxnSpMkLst>
            <pc:docMk/>
            <pc:sldMk cId="777618955" sldId="950"/>
            <ac:cxnSpMk id="14" creationId="{A8E90A75-2C19-4ED3-85FF-718233FD9B78}"/>
          </ac:cxnSpMkLst>
        </pc:cxnChg>
        <pc:cxnChg chg="del">
          <ac:chgData name="Nikhil Katakam" userId="4a6ddf6f-2cf7-41dd-8479-814ba72c5f36" providerId="ADAL" clId="{0043A8CE-034E-4329-BB04-0717BE88A510}" dt="2021-12-27T06:24:10.680" v="1015" actId="478"/>
          <ac:cxnSpMkLst>
            <pc:docMk/>
            <pc:sldMk cId="777618955" sldId="950"/>
            <ac:cxnSpMk id="21" creationId="{40E3B71D-0799-43DC-91F1-5E8F150EFF16}"/>
          </ac:cxnSpMkLst>
        </pc:cxnChg>
        <pc:cxnChg chg="del">
          <ac:chgData name="Nikhil Katakam" userId="4a6ddf6f-2cf7-41dd-8479-814ba72c5f36" providerId="ADAL" clId="{0043A8CE-034E-4329-BB04-0717BE88A510}" dt="2021-12-27T06:24:10.680" v="1015" actId="478"/>
          <ac:cxnSpMkLst>
            <pc:docMk/>
            <pc:sldMk cId="777618955" sldId="950"/>
            <ac:cxnSpMk id="27" creationId="{30A4E3F6-D423-42A1-A715-1746E6AAF372}"/>
          </ac:cxnSpMkLst>
        </pc:cxnChg>
      </pc:sldChg>
      <pc:sldChg chg="addSp delSp modSp add mod">
        <pc:chgData name="Nikhil Katakam" userId="4a6ddf6f-2cf7-41dd-8479-814ba72c5f36" providerId="ADAL" clId="{0043A8CE-034E-4329-BB04-0717BE88A510}" dt="2021-12-27T06:14:51.794" v="922"/>
        <pc:sldMkLst>
          <pc:docMk/>
          <pc:sldMk cId="1502860100" sldId="951"/>
        </pc:sldMkLst>
        <pc:spChg chg="mod">
          <ac:chgData name="Nikhil Katakam" userId="4a6ddf6f-2cf7-41dd-8479-814ba72c5f36" providerId="ADAL" clId="{0043A8CE-034E-4329-BB04-0717BE88A510}" dt="2021-12-27T06:14:07.780" v="917"/>
          <ac:spMkLst>
            <pc:docMk/>
            <pc:sldMk cId="1502860100" sldId="951"/>
            <ac:spMk id="3" creationId="{5AC70C7B-78E4-4ACD-BCDE-1D9B7C84E655}"/>
          </ac:spMkLst>
        </pc:spChg>
        <pc:picChg chg="del">
          <ac:chgData name="Nikhil Katakam" userId="4a6ddf6f-2cf7-41dd-8479-814ba72c5f36" providerId="ADAL" clId="{0043A8CE-034E-4329-BB04-0717BE88A510}" dt="2021-12-27T06:14:17.489" v="919" actId="478"/>
          <ac:picMkLst>
            <pc:docMk/>
            <pc:sldMk cId="1502860100" sldId="951"/>
            <ac:picMk id="4" creationId="{B6D779AC-0CFE-485F-9A2A-20359E7B506A}"/>
          </ac:picMkLst>
        </pc:picChg>
        <pc:picChg chg="del">
          <ac:chgData name="Nikhil Katakam" userId="4a6ddf6f-2cf7-41dd-8479-814ba72c5f36" providerId="ADAL" clId="{0043A8CE-034E-4329-BB04-0717BE88A510}" dt="2021-12-27T06:14:17.489" v="919" actId="478"/>
          <ac:picMkLst>
            <pc:docMk/>
            <pc:sldMk cId="1502860100" sldId="951"/>
            <ac:picMk id="5" creationId="{C05874DD-7B15-4E14-8EC1-7026478F7B64}"/>
          </ac:picMkLst>
        </pc:picChg>
        <pc:picChg chg="del">
          <ac:chgData name="Nikhil Katakam" userId="4a6ddf6f-2cf7-41dd-8479-814ba72c5f36" providerId="ADAL" clId="{0043A8CE-034E-4329-BB04-0717BE88A510}" dt="2021-12-27T06:14:17.489" v="919" actId="478"/>
          <ac:picMkLst>
            <pc:docMk/>
            <pc:sldMk cId="1502860100" sldId="951"/>
            <ac:picMk id="8" creationId="{1A397F0F-F20B-48E8-85C3-683555ACA10D}"/>
          </ac:picMkLst>
        </pc:picChg>
        <pc:picChg chg="add mod">
          <ac:chgData name="Nikhil Katakam" userId="4a6ddf6f-2cf7-41dd-8479-814ba72c5f36" providerId="ADAL" clId="{0043A8CE-034E-4329-BB04-0717BE88A510}" dt="2021-12-27T06:14:45.323" v="921"/>
          <ac:picMkLst>
            <pc:docMk/>
            <pc:sldMk cId="1502860100" sldId="951"/>
            <ac:picMk id="9" creationId="{C9776B7B-FFA5-4861-AD97-CF4AAD6E3B55}"/>
          </ac:picMkLst>
        </pc:picChg>
        <pc:picChg chg="add mod">
          <ac:chgData name="Nikhil Katakam" userId="4a6ddf6f-2cf7-41dd-8479-814ba72c5f36" providerId="ADAL" clId="{0043A8CE-034E-4329-BB04-0717BE88A510}" dt="2021-12-27T06:14:51.794" v="922"/>
          <ac:picMkLst>
            <pc:docMk/>
            <pc:sldMk cId="1502860100" sldId="951"/>
            <ac:picMk id="10" creationId="{24C394A0-877E-47B2-8969-CF099F61C940}"/>
          </ac:picMkLst>
        </pc:picChg>
        <pc:picChg chg="add mod">
          <ac:chgData name="Nikhil Katakam" userId="4a6ddf6f-2cf7-41dd-8479-814ba72c5f36" providerId="ADAL" clId="{0043A8CE-034E-4329-BB04-0717BE88A510}" dt="2021-12-27T06:14:28.723" v="920"/>
          <ac:picMkLst>
            <pc:docMk/>
            <pc:sldMk cId="1502860100" sldId="951"/>
            <ac:picMk id="13" creationId="{4FC77807-A022-45BB-9118-D94C1CBC36F1}"/>
          </ac:picMkLst>
        </pc:picChg>
        <pc:cxnChg chg="del">
          <ac:chgData name="Nikhil Katakam" userId="4a6ddf6f-2cf7-41dd-8479-814ba72c5f36" providerId="ADAL" clId="{0043A8CE-034E-4329-BB04-0717BE88A510}" dt="2021-12-27T06:14:17.489" v="919" actId="478"/>
          <ac:cxnSpMkLst>
            <pc:docMk/>
            <pc:sldMk cId="1502860100" sldId="951"/>
            <ac:cxnSpMk id="6" creationId="{13C9DF1B-C8A5-43F1-92C4-64A99FE9748D}"/>
          </ac:cxnSpMkLst>
        </pc:cxnChg>
        <pc:cxnChg chg="del">
          <ac:chgData name="Nikhil Katakam" userId="4a6ddf6f-2cf7-41dd-8479-814ba72c5f36" providerId="ADAL" clId="{0043A8CE-034E-4329-BB04-0717BE88A510}" dt="2021-12-27T06:14:17.489" v="919" actId="478"/>
          <ac:cxnSpMkLst>
            <pc:docMk/>
            <pc:sldMk cId="1502860100" sldId="951"/>
            <ac:cxnSpMk id="7" creationId="{8B98FADC-E464-4955-A108-172662042BC6}"/>
          </ac:cxnSpMkLst>
        </pc:cxnChg>
        <pc:cxnChg chg="add mod">
          <ac:chgData name="Nikhil Katakam" userId="4a6ddf6f-2cf7-41dd-8479-814ba72c5f36" providerId="ADAL" clId="{0043A8CE-034E-4329-BB04-0717BE88A510}" dt="2021-12-27T06:14:28.723" v="920"/>
          <ac:cxnSpMkLst>
            <pc:docMk/>
            <pc:sldMk cId="1502860100" sldId="951"/>
            <ac:cxnSpMk id="11" creationId="{2476E2F6-EF98-4C98-8B1B-0BFC8C97365C}"/>
          </ac:cxnSpMkLst>
        </pc:cxnChg>
        <pc:cxnChg chg="add mod">
          <ac:chgData name="Nikhil Katakam" userId="4a6ddf6f-2cf7-41dd-8479-814ba72c5f36" providerId="ADAL" clId="{0043A8CE-034E-4329-BB04-0717BE88A510}" dt="2021-12-27T06:14:28.723" v="920"/>
          <ac:cxnSpMkLst>
            <pc:docMk/>
            <pc:sldMk cId="1502860100" sldId="951"/>
            <ac:cxnSpMk id="12" creationId="{C1CA239A-549F-4EF7-95A9-183EB4418E16}"/>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2">
                  <a:shade val="44000"/>
                </a:schemeClr>
              </a:solidFill>
              <a:ln w="19050">
                <a:solidFill>
                  <a:schemeClr val="lt1"/>
                </a:solidFill>
              </a:ln>
              <a:effectLst/>
            </c:spPr>
            <c:extLst>
              <c:ext xmlns:c16="http://schemas.microsoft.com/office/drawing/2014/chart" uri="{C3380CC4-5D6E-409C-BE32-E72D297353CC}">
                <c16:uniqueId val="{00000001-CC80-4FD0-AF81-926914EF6716}"/>
              </c:ext>
            </c:extLst>
          </c:dPt>
          <c:dPt>
            <c:idx val="1"/>
            <c:bubble3D val="0"/>
            <c:spPr>
              <a:solidFill>
                <a:schemeClr val="accent2">
                  <a:shade val="58000"/>
                </a:schemeClr>
              </a:solidFill>
              <a:ln w="19050">
                <a:solidFill>
                  <a:schemeClr val="lt1"/>
                </a:solidFill>
              </a:ln>
              <a:effectLst/>
            </c:spPr>
            <c:extLst>
              <c:ext xmlns:c16="http://schemas.microsoft.com/office/drawing/2014/chart" uri="{C3380CC4-5D6E-409C-BE32-E72D297353CC}">
                <c16:uniqueId val="{00000003-CC80-4FD0-AF81-926914EF6716}"/>
              </c:ext>
            </c:extLst>
          </c:dPt>
          <c:dPt>
            <c:idx val="2"/>
            <c:bubble3D val="0"/>
            <c:spPr>
              <a:solidFill>
                <a:schemeClr val="accent2">
                  <a:shade val="72000"/>
                </a:schemeClr>
              </a:solidFill>
              <a:ln w="19050">
                <a:solidFill>
                  <a:schemeClr val="lt1"/>
                </a:solidFill>
              </a:ln>
              <a:effectLst/>
            </c:spPr>
            <c:extLst>
              <c:ext xmlns:c16="http://schemas.microsoft.com/office/drawing/2014/chart" uri="{C3380CC4-5D6E-409C-BE32-E72D297353CC}">
                <c16:uniqueId val="{00000005-CC80-4FD0-AF81-926914EF6716}"/>
              </c:ext>
            </c:extLst>
          </c:dPt>
          <c:dPt>
            <c:idx val="3"/>
            <c:bubble3D val="0"/>
            <c:spPr>
              <a:solidFill>
                <a:schemeClr val="accent2">
                  <a:shade val="86000"/>
                </a:schemeClr>
              </a:solidFill>
              <a:ln w="19050">
                <a:solidFill>
                  <a:schemeClr val="lt1"/>
                </a:solidFill>
              </a:ln>
              <a:effectLst/>
            </c:spPr>
            <c:extLst>
              <c:ext xmlns:c16="http://schemas.microsoft.com/office/drawing/2014/chart" uri="{C3380CC4-5D6E-409C-BE32-E72D297353CC}">
                <c16:uniqueId val="{00000007-CC80-4FD0-AF81-926914EF6716}"/>
              </c:ext>
            </c:extLst>
          </c:dPt>
          <c:dPt>
            <c:idx val="4"/>
            <c:bubble3D val="0"/>
            <c:spPr>
              <a:solidFill>
                <a:schemeClr val="accent2"/>
              </a:solidFill>
              <a:ln w="19050">
                <a:solidFill>
                  <a:schemeClr val="lt1"/>
                </a:solidFill>
              </a:ln>
              <a:effectLst/>
            </c:spPr>
            <c:extLst>
              <c:ext xmlns:c16="http://schemas.microsoft.com/office/drawing/2014/chart" uri="{C3380CC4-5D6E-409C-BE32-E72D297353CC}">
                <c16:uniqueId val="{00000009-CC80-4FD0-AF81-926914EF6716}"/>
              </c:ext>
            </c:extLst>
          </c:dPt>
          <c:dPt>
            <c:idx val="5"/>
            <c:bubble3D val="0"/>
            <c:spPr>
              <a:solidFill>
                <a:schemeClr val="accent2">
                  <a:tint val="86000"/>
                </a:schemeClr>
              </a:solidFill>
              <a:ln w="19050">
                <a:solidFill>
                  <a:schemeClr val="lt1"/>
                </a:solidFill>
              </a:ln>
              <a:effectLst/>
            </c:spPr>
            <c:extLst>
              <c:ext xmlns:c16="http://schemas.microsoft.com/office/drawing/2014/chart" uri="{C3380CC4-5D6E-409C-BE32-E72D297353CC}">
                <c16:uniqueId val="{0000000B-CC80-4FD0-AF81-926914EF6716}"/>
              </c:ext>
            </c:extLst>
          </c:dPt>
          <c:dPt>
            <c:idx val="6"/>
            <c:bubble3D val="0"/>
            <c:spPr>
              <a:solidFill>
                <a:schemeClr val="accent2">
                  <a:tint val="72000"/>
                </a:schemeClr>
              </a:solidFill>
              <a:ln w="19050">
                <a:solidFill>
                  <a:schemeClr val="lt1"/>
                </a:solidFill>
              </a:ln>
              <a:effectLst/>
            </c:spPr>
            <c:extLst>
              <c:ext xmlns:c16="http://schemas.microsoft.com/office/drawing/2014/chart" uri="{C3380CC4-5D6E-409C-BE32-E72D297353CC}">
                <c16:uniqueId val="{0000000D-CC80-4FD0-AF81-926914EF6716}"/>
              </c:ext>
            </c:extLst>
          </c:dPt>
          <c:dPt>
            <c:idx val="7"/>
            <c:bubble3D val="0"/>
            <c:spPr>
              <a:solidFill>
                <a:schemeClr val="accent2">
                  <a:tint val="58000"/>
                </a:schemeClr>
              </a:solidFill>
              <a:ln w="19050">
                <a:solidFill>
                  <a:schemeClr val="lt1"/>
                </a:solidFill>
              </a:ln>
              <a:effectLst/>
            </c:spPr>
            <c:extLst>
              <c:ext xmlns:c16="http://schemas.microsoft.com/office/drawing/2014/chart" uri="{C3380CC4-5D6E-409C-BE32-E72D297353CC}">
                <c16:uniqueId val="{0000000F-CC80-4FD0-AF81-926914EF6716}"/>
              </c:ext>
            </c:extLst>
          </c:dPt>
          <c:dPt>
            <c:idx val="8"/>
            <c:bubble3D val="0"/>
            <c:spPr>
              <a:solidFill>
                <a:schemeClr val="accent2">
                  <a:tint val="44000"/>
                </a:schemeClr>
              </a:solidFill>
              <a:ln w="19050">
                <a:solidFill>
                  <a:schemeClr val="lt1"/>
                </a:solidFill>
              </a:ln>
              <a:effectLst/>
            </c:spPr>
            <c:extLst>
              <c:ext xmlns:c16="http://schemas.microsoft.com/office/drawing/2014/chart" uri="{C3380CC4-5D6E-409C-BE32-E72D297353CC}">
                <c16:uniqueId val="{00000011-CC80-4FD0-AF81-926914EF6716}"/>
              </c:ext>
            </c:extLst>
          </c:dPt>
          <c:cat>
            <c:strRef>
              <c:f>Sheet1!$A$2:$A$10</c:f>
              <c:strCache>
                <c:ptCount val="4"/>
                <c:pt idx="0">
                  <c:v>1st Qtr</c:v>
                </c:pt>
                <c:pt idx="1">
                  <c:v>2nd Qtr</c:v>
                </c:pt>
                <c:pt idx="2">
                  <c:v>3rd Qtr</c:v>
                </c:pt>
                <c:pt idx="3">
                  <c:v>4th Qtr</c:v>
                </c:pt>
              </c:strCache>
            </c:strRef>
          </c:cat>
          <c:val>
            <c:numRef>
              <c:f>Sheet1!$B$2:$B$10</c:f>
              <c:numCache>
                <c:formatCode>General</c:formatCode>
                <c:ptCount val="9"/>
                <c:pt idx="0">
                  <c:v>50</c:v>
                </c:pt>
                <c:pt idx="1">
                  <c:v>50</c:v>
                </c:pt>
                <c:pt idx="2">
                  <c:v>50</c:v>
                </c:pt>
                <c:pt idx="3">
                  <c:v>50</c:v>
                </c:pt>
                <c:pt idx="4">
                  <c:v>50</c:v>
                </c:pt>
                <c:pt idx="5">
                  <c:v>50</c:v>
                </c:pt>
                <c:pt idx="6">
                  <c:v>50</c:v>
                </c:pt>
                <c:pt idx="7">
                  <c:v>50</c:v>
                </c:pt>
                <c:pt idx="8">
                  <c:v>50</c:v>
                </c:pt>
              </c:numCache>
            </c:numRef>
          </c:val>
          <c:extLst>
            <c:ext xmlns:c16="http://schemas.microsoft.com/office/drawing/2014/chart" uri="{C3380CC4-5D6E-409C-BE32-E72D297353CC}">
              <c16:uniqueId val="{00000000-0D16-4343-B7E5-6CCD5D9BFE1E}"/>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561875-15C4-C24E-BD7F-C001CA2E33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DEB1F045-0EEF-274E-8576-0568FFFDFE6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8CDB17-5365-D04F-B505-E544A30547F3}" type="datetimeFigureOut">
              <a:rPr lang="en-GB" smtClean="0"/>
              <a:t>27/12/2021</a:t>
            </a:fld>
            <a:endParaRPr lang="en-GB"/>
          </a:p>
        </p:txBody>
      </p:sp>
      <p:sp>
        <p:nvSpPr>
          <p:cNvPr id="4" name="Footer Placeholder 3">
            <a:extLst>
              <a:ext uri="{FF2B5EF4-FFF2-40B4-BE49-F238E27FC236}">
                <a16:creationId xmlns:a16="http://schemas.microsoft.com/office/drawing/2014/main" id="{04ECCE6C-FCED-E143-A747-FCFEB44DB8E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6785F3AB-FAB4-7F48-9FDA-8AC30E1C44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C01391-5E17-B746-AB28-1DB82E9C998A}" type="slidenum">
              <a:rPr lang="en-GB" smtClean="0"/>
              <a:t>‹#›</a:t>
            </a:fld>
            <a:endParaRPr lang="en-GB"/>
          </a:p>
        </p:txBody>
      </p:sp>
    </p:spTree>
    <p:extLst>
      <p:ext uri="{BB962C8B-B14F-4D97-AF65-F5344CB8AC3E}">
        <p14:creationId xmlns:p14="http://schemas.microsoft.com/office/powerpoint/2010/main" val="4048294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78801-E517-574F-BED0-28D9E2795549}" type="datetimeFigureOut">
              <a:rPr lang="en-US" smtClean="0"/>
              <a:t>12/27/2021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0A0D30-BFEF-A64F-8563-6089F8F3222C}" type="slidenum">
              <a:rPr lang="en-US" smtClean="0"/>
              <a:t>‹#›</a:t>
            </a:fld>
            <a:endParaRPr lang="en-US"/>
          </a:p>
        </p:txBody>
      </p:sp>
    </p:spTree>
    <p:extLst>
      <p:ext uri="{BB962C8B-B14F-4D97-AF65-F5344CB8AC3E}">
        <p14:creationId xmlns:p14="http://schemas.microsoft.com/office/powerpoint/2010/main" val="285195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7141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13</a:t>
            </a:fld>
            <a:endParaRPr lang="en-US"/>
          </a:p>
        </p:txBody>
      </p:sp>
    </p:spTree>
    <p:extLst>
      <p:ext uri="{BB962C8B-B14F-4D97-AF65-F5344CB8AC3E}">
        <p14:creationId xmlns:p14="http://schemas.microsoft.com/office/powerpoint/2010/main" val="4157425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14</a:t>
            </a:fld>
            <a:endParaRPr lang="en-US"/>
          </a:p>
        </p:txBody>
      </p:sp>
    </p:spTree>
    <p:extLst>
      <p:ext uri="{BB962C8B-B14F-4D97-AF65-F5344CB8AC3E}">
        <p14:creationId xmlns:p14="http://schemas.microsoft.com/office/powerpoint/2010/main" val="4187961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15</a:t>
            </a:fld>
            <a:endParaRPr lang="en-US"/>
          </a:p>
        </p:txBody>
      </p:sp>
    </p:spTree>
    <p:extLst>
      <p:ext uri="{BB962C8B-B14F-4D97-AF65-F5344CB8AC3E}">
        <p14:creationId xmlns:p14="http://schemas.microsoft.com/office/powerpoint/2010/main" val="3663989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821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17</a:t>
            </a:fld>
            <a:endParaRPr lang="en-US"/>
          </a:p>
        </p:txBody>
      </p:sp>
    </p:spTree>
    <p:extLst>
      <p:ext uri="{BB962C8B-B14F-4D97-AF65-F5344CB8AC3E}">
        <p14:creationId xmlns:p14="http://schemas.microsoft.com/office/powerpoint/2010/main" val="777736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94020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19</a:t>
            </a:fld>
            <a:endParaRPr lang="en-US"/>
          </a:p>
        </p:txBody>
      </p:sp>
    </p:spTree>
    <p:extLst>
      <p:ext uri="{BB962C8B-B14F-4D97-AF65-F5344CB8AC3E}">
        <p14:creationId xmlns:p14="http://schemas.microsoft.com/office/powerpoint/2010/main" val="36687928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20</a:t>
            </a:fld>
            <a:endParaRPr lang="en-US"/>
          </a:p>
        </p:txBody>
      </p:sp>
    </p:spTree>
    <p:extLst>
      <p:ext uri="{BB962C8B-B14F-4D97-AF65-F5344CB8AC3E}">
        <p14:creationId xmlns:p14="http://schemas.microsoft.com/office/powerpoint/2010/main" val="17560421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21</a:t>
            </a:fld>
            <a:endParaRPr lang="en-US"/>
          </a:p>
        </p:txBody>
      </p:sp>
    </p:spTree>
    <p:extLst>
      <p:ext uri="{BB962C8B-B14F-4D97-AF65-F5344CB8AC3E}">
        <p14:creationId xmlns:p14="http://schemas.microsoft.com/office/powerpoint/2010/main" val="18466989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22</a:t>
            </a:fld>
            <a:endParaRPr lang="en-US"/>
          </a:p>
        </p:txBody>
      </p:sp>
    </p:spTree>
    <p:extLst>
      <p:ext uri="{BB962C8B-B14F-4D97-AF65-F5344CB8AC3E}">
        <p14:creationId xmlns:p14="http://schemas.microsoft.com/office/powerpoint/2010/main" val="3991799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0250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23</a:t>
            </a:fld>
            <a:endParaRPr lang="en-US"/>
          </a:p>
        </p:txBody>
      </p:sp>
    </p:spTree>
    <p:extLst>
      <p:ext uri="{BB962C8B-B14F-4D97-AF65-F5344CB8AC3E}">
        <p14:creationId xmlns:p14="http://schemas.microsoft.com/office/powerpoint/2010/main" val="32171522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40989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29041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85969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2807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1320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0639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8</a:t>
            </a:fld>
            <a:endParaRPr lang="en-US"/>
          </a:p>
        </p:txBody>
      </p:sp>
    </p:spTree>
    <p:extLst>
      <p:ext uri="{BB962C8B-B14F-4D97-AF65-F5344CB8AC3E}">
        <p14:creationId xmlns:p14="http://schemas.microsoft.com/office/powerpoint/2010/main" val="3353488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9</a:t>
            </a:fld>
            <a:endParaRPr lang="en-US"/>
          </a:p>
        </p:txBody>
      </p:sp>
    </p:spTree>
    <p:extLst>
      <p:ext uri="{BB962C8B-B14F-4D97-AF65-F5344CB8AC3E}">
        <p14:creationId xmlns:p14="http://schemas.microsoft.com/office/powerpoint/2010/main" val="1443464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10</a:t>
            </a:fld>
            <a:endParaRPr lang="en-US"/>
          </a:p>
        </p:txBody>
      </p:sp>
    </p:spTree>
    <p:extLst>
      <p:ext uri="{BB962C8B-B14F-4D97-AF65-F5344CB8AC3E}">
        <p14:creationId xmlns:p14="http://schemas.microsoft.com/office/powerpoint/2010/main" val="1409016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11</a:t>
            </a:fld>
            <a:endParaRPr lang="en-US"/>
          </a:p>
        </p:txBody>
      </p:sp>
    </p:spTree>
    <p:extLst>
      <p:ext uri="{BB962C8B-B14F-4D97-AF65-F5344CB8AC3E}">
        <p14:creationId xmlns:p14="http://schemas.microsoft.com/office/powerpoint/2010/main" val="529422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12</a:t>
            </a:fld>
            <a:endParaRPr lang="en-US"/>
          </a:p>
        </p:txBody>
      </p:sp>
    </p:spTree>
    <p:extLst>
      <p:ext uri="{BB962C8B-B14F-4D97-AF65-F5344CB8AC3E}">
        <p14:creationId xmlns:p14="http://schemas.microsoft.com/office/powerpoint/2010/main" val="31913456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Black">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A27DC2A-7F0A-6B41-8CA2-F7EB0D07AAE3}"/>
              </a:ext>
            </a:extLst>
          </p:cNvPr>
          <p:cNvSpPr>
            <a:spLocks noGrp="1"/>
          </p:cNvSpPr>
          <p:nvPr>
            <p:ph type="ctrTitle" hasCustomPrompt="1"/>
          </p:nvPr>
        </p:nvSpPr>
        <p:spPr>
          <a:xfrm>
            <a:off x="442800" y="1296000"/>
            <a:ext cx="7200000" cy="432000"/>
          </a:xfrm>
        </p:spPr>
        <p:txBody>
          <a:bodyPr anchor="t" anchorCtr="0"/>
          <a:lstStyle>
            <a:lvl1pPr algn="l">
              <a:defRPr sz="3000" b="0">
                <a:solidFill>
                  <a:schemeClr val="bg1"/>
                </a:solidFill>
                <a:latin typeface="Mulish ExtraBold Roman" pitchFamily="2" charset="0"/>
              </a:defRPr>
            </a:lvl1pPr>
          </a:lstStyle>
          <a:p>
            <a:r>
              <a:rPr lang="en-GB"/>
              <a:t>Headline here</a:t>
            </a:r>
            <a:endParaRPr lang="en-US"/>
          </a:p>
        </p:txBody>
      </p:sp>
      <p:pic>
        <p:nvPicPr>
          <p:cNvPr id="9" name="Picture 8" descr="A picture containing icon&#10;&#10;Description automatically generated">
            <a:extLst>
              <a:ext uri="{FF2B5EF4-FFF2-40B4-BE49-F238E27FC236}">
                <a16:creationId xmlns:a16="http://schemas.microsoft.com/office/drawing/2014/main" id="{577C1C1D-C89D-C949-BF13-0F463A17E14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5932800"/>
            <a:ext cx="1612900" cy="457200"/>
          </a:xfrm>
          <a:prstGeom prst="rect">
            <a:avLst/>
          </a:prstGeom>
        </p:spPr>
      </p:pic>
      <p:sp>
        <p:nvSpPr>
          <p:cNvPr id="10" name="Text Placeholder 9">
            <a:extLst>
              <a:ext uri="{FF2B5EF4-FFF2-40B4-BE49-F238E27FC236}">
                <a16:creationId xmlns:a16="http://schemas.microsoft.com/office/drawing/2014/main" id="{8A69D21E-5364-F246-8DE6-39EA0FCE197D}"/>
              </a:ext>
            </a:extLst>
          </p:cNvPr>
          <p:cNvSpPr>
            <a:spLocks noGrp="1"/>
          </p:cNvSpPr>
          <p:nvPr>
            <p:ph type="body" sz="quarter" idx="13" hasCustomPrompt="1"/>
          </p:nvPr>
        </p:nvSpPr>
        <p:spPr>
          <a:xfrm>
            <a:off x="442800" y="2350800"/>
            <a:ext cx="3600000" cy="288000"/>
          </a:xfrm>
        </p:spPr>
        <p:txBody>
          <a:bodyPr/>
          <a:lstStyle>
            <a:lvl1pPr>
              <a:buNone/>
              <a:defRPr sz="1600">
                <a:solidFill>
                  <a:schemeClr val="bg1"/>
                </a:solidFill>
              </a:defRPr>
            </a:lvl1pPr>
          </a:lstStyle>
          <a:p>
            <a:pPr lvl="0"/>
            <a:r>
              <a:rPr lang="en-GB"/>
              <a:t>Author or date here</a:t>
            </a:r>
          </a:p>
        </p:txBody>
      </p:sp>
      <p:sp>
        <p:nvSpPr>
          <p:cNvPr id="11" name="Subtitle 2">
            <a:extLst>
              <a:ext uri="{FF2B5EF4-FFF2-40B4-BE49-F238E27FC236}">
                <a16:creationId xmlns:a16="http://schemas.microsoft.com/office/drawing/2014/main" id="{D0F25315-F51B-1441-AD3A-E821DD2F5C2F}"/>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Subheading here</a:t>
            </a:r>
            <a:endParaRPr lang="en-US"/>
          </a:p>
        </p:txBody>
      </p:sp>
    </p:spTree>
    <p:extLst>
      <p:ext uri="{BB962C8B-B14F-4D97-AF65-F5344CB8AC3E}">
        <p14:creationId xmlns:p14="http://schemas.microsoft.com/office/powerpoint/2010/main" val="153998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ngle Column  – Two Line Title">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pic>
        <p:nvPicPr>
          <p:cNvPr id="8" name="Picture 7">
            <a:extLst>
              <a:ext uri="{FF2B5EF4-FFF2-40B4-BE49-F238E27FC236}">
                <a16:creationId xmlns:a16="http://schemas.microsoft.com/office/drawing/2014/main" id="{D4C734D9-072D-764E-9ACD-D4354C3D4995}"/>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itle 1">
            <a:extLst>
              <a:ext uri="{FF2B5EF4-FFF2-40B4-BE49-F238E27FC236}">
                <a16:creationId xmlns:a16="http://schemas.microsoft.com/office/drawing/2014/main" id="{D03AC0C2-946F-404A-B336-50515A7AD11B}"/>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11" name="Text Placeholder 11">
            <a:extLst>
              <a:ext uri="{FF2B5EF4-FFF2-40B4-BE49-F238E27FC236}">
                <a16:creationId xmlns:a16="http://schemas.microsoft.com/office/drawing/2014/main" id="{5C072B96-A710-C547-9B36-A9E9FECE2C46}"/>
              </a:ext>
            </a:extLst>
          </p:cNvPr>
          <p:cNvSpPr>
            <a:spLocks noGrp="1"/>
          </p:cNvSpPr>
          <p:nvPr>
            <p:ph type="body" sz="quarter" idx="14" hasCustomPrompt="1"/>
          </p:nvPr>
        </p:nvSpPr>
        <p:spPr>
          <a:xfrm>
            <a:off x="442800" y="360000"/>
            <a:ext cx="10515600" cy="245150"/>
          </a:xfrm>
        </p:spPr>
        <p:txBody>
          <a:bodyPr/>
          <a:lstStyle>
            <a:lvl1pPr>
              <a:lnSpc>
                <a:spcPct val="90000"/>
              </a:lnSpc>
              <a:spcBef>
                <a:spcPts val="0"/>
              </a:spcBef>
              <a:buNone/>
              <a:defRPr sz="1400">
                <a:solidFill>
                  <a:schemeClr val="tx2"/>
                </a:solidFill>
                <a:latin typeface="+mn-lt"/>
              </a:defRPr>
            </a:lvl1pPr>
          </a:lstStyle>
          <a:p>
            <a:pPr lvl="0"/>
            <a:r>
              <a:rPr lang="en-GB"/>
              <a:t>Section title &lt;if required&gt;</a:t>
            </a:r>
          </a:p>
        </p:txBody>
      </p:sp>
      <p:sp>
        <p:nvSpPr>
          <p:cNvPr id="12" name="Text Placeholder 8">
            <a:extLst>
              <a:ext uri="{FF2B5EF4-FFF2-40B4-BE49-F238E27FC236}">
                <a16:creationId xmlns:a16="http://schemas.microsoft.com/office/drawing/2014/main" id="{8A5BDA5E-121C-074C-B687-9558C42B9CF6}"/>
              </a:ext>
            </a:extLst>
          </p:cNvPr>
          <p:cNvSpPr>
            <a:spLocks noGrp="1"/>
          </p:cNvSpPr>
          <p:nvPr>
            <p:ph type="body" sz="quarter" idx="13"/>
          </p:nvPr>
        </p:nvSpPr>
        <p:spPr>
          <a:xfrm>
            <a:off x="442799" y="1314000"/>
            <a:ext cx="11306289" cy="503123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9" name="TextBox 8">
            <a:extLst>
              <a:ext uri="{FF2B5EF4-FFF2-40B4-BE49-F238E27FC236}">
                <a16:creationId xmlns:a16="http://schemas.microsoft.com/office/drawing/2014/main" id="{B6C4BE8A-5210-9446-9333-084F6E7C4E11}"/>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370509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Content – One Line Titl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C9BA9CB-D455-6242-8EAE-C1789BF1AEE4}"/>
              </a:ext>
            </a:extLst>
          </p:cNvPr>
          <p:cNvSpPr>
            <a:spLocks noGrp="1"/>
          </p:cNvSpPr>
          <p:nvPr>
            <p:ph sz="half" idx="2"/>
          </p:nvPr>
        </p:nvSpPr>
        <p:spPr>
          <a:xfrm>
            <a:off x="6255488" y="1314000"/>
            <a:ext cx="5493600" cy="50312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sp>
        <p:nvSpPr>
          <p:cNvPr id="9" name="Text Placeholder 8">
            <a:extLst>
              <a:ext uri="{FF2B5EF4-FFF2-40B4-BE49-F238E27FC236}">
                <a16:creationId xmlns:a16="http://schemas.microsoft.com/office/drawing/2014/main" id="{83392E0F-501E-9540-ABE9-986A1AA89C11}"/>
              </a:ext>
            </a:extLst>
          </p:cNvPr>
          <p:cNvSpPr>
            <a:spLocks noGrp="1"/>
          </p:cNvSpPr>
          <p:nvPr>
            <p:ph type="body" sz="quarter" idx="13"/>
          </p:nvPr>
        </p:nvSpPr>
        <p:spPr>
          <a:xfrm>
            <a:off x="442800" y="1314000"/>
            <a:ext cx="5493600" cy="50312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11" name="Picture 10">
            <a:extLst>
              <a:ext uri="{FF2B5EF4-FFF2-40B4-BE49-F238E27FC236}">
                <a16:creationId xmlns:a16="http://schemas.microsoft.com/office/drawing/2014/main" id="{C579DC8C-87E8-9745-A728-D65765FD122A}"/>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itle 1">
            <a:extLst>
              <a:ext uri="{FF2B5EF4-FFF2-40B4-BE49-F238E27FC236}">
                <a16:creationId xmlns:a16="http://schemas.microsoft.com/office/drawing/2014/main" id="{A1DD9CB4-72C9-714E-992D-53255A40D2CD}"/>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12" name="TextBox 11">
            <a:extLst>
              <a:ext uri="{FF2B5EF4-FFF2-40B4-BE49-F238E27FC236}">
                <a16:creationId xmlns:a16="http://schemas.microsoft.com/office/drawing/2014/main" id="{9923A907-4AF9-F546-A43D-66D465DB2DE9}"/>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3746407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ngle Column – One Line Title">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pic>
        <p:nvPicPr>
          <p:cNvPr id="8" name="Picture 7">
            <a:extLst>
              <a:ext uri="{FF2B5EF4-FFF2-40B4-BE49-F238E27FC236}">
                <a16:creationId xmlns:a16="http://schemas.microsoft.com/office/drawing/2014/main" id="{BB0D3A72-2E39-974C-BEED-9E58E428851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itle 1">
            <a:extLst>
              <a:ext uri="{FF2B5EF4-FFF2-40B4-BE49-F238E27FC236}">
                <a16:creationId xmlns:a16="http://schemas.microsoft.com/office/drawing/2014/main" id="{D29A604C-1A08-694E-9352-BC3BFFB90645}"/>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12" name="Text Placeholder 8">
            <a:extLst>
              <a:ext uri="{FF2B5EF4-FFF2-40B4-BE49-F238E27FC236}">
                <a16:creationId xmlns:a16="http://schemas.microsoft.com/office/drawing/2014/main" id="{1738FFA5-6DC8-B640-90AF-91AF672D1C84}"/>
              </a:ext>
            </a:extLst>
          </p:cNvPr>
          <p:cNvSpPr>
            <a:spLocks noGrp="1"/>
          </p:cNvSpPr>
          <p:nvPr>
            <p:ph type="body" sz="quarter" idx="13"/>
          </p:nvPr>
        </p:nvSpPr>
        <p:spPr>
          <a:xfrm>
            <a:off x="442800" y="1314000"/>
            <a:ext cx="11306288" cy="50312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TextBox 8">
            <a:extLst>
              <a:ext uri="{FF2B5EF4-FFF2-40B4-BE49-F238E27FC236}">
                <a16:creationId xmlns:a16="http://schemas.microsoft.com/office/drawing/2014/main" id="{F69BE925-E9A7-314A-A09E-25FD38568A36}"/>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1722696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nd Slide – Black">
    <p:bg>
      <p:bgPr>
        <a:solidFill>
          <a:schemeClr val="tx1"/>
        </a:solidFill>
        <a:effectLst/>
      </p:bgPr>
    </p:bg>
    <p:spTree>
      <p:nvGrpSpPr>
        <p:cNvPr id="1" name=""/>
        <p:cNvGrpSpPr/>
        <p:nvPr/>
      </p:nvGrpSpPr>
      <p:grpSpPr>
        <a:xfrm>
          <a:off x="0" y="0"/>
          <a:ext cx="0" cy="0"/>
          <a:chOff x="0" y="0"/>
          <a:chExt cx="0" cy="0"/>
        </a:xfrm>
      </p:grpSpPr>
      <p:pic>
        <p:nvPicPr>
          <p:cNvPr id="6" name="Picture 5" descr="Shape, icon, arrow&#10;&#10;Description automatically generated">
            <a:extLst>
              <a:ext uri="{FF2B5EF4-FFF2-40B4-BE49-F238E27FC236}">
                <a16:creationId xmlns:a16="http://schemas.microsoft.com/office/drawing/2014/main" id="{E0437B08-CE6A-864B-B710-BFCAF38CF58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991100" y="2146300"/>
            <a:ext cx="2209800" cy="2565400"/>
          </a:xfrm>
          <a:prstGeom prst="rect">
            <a:avLst/>
          </a:prstGeom>
        </p:spPr>
      </p:pic>
    </p:spTree>
    <p:extLst>
      <p:ext uri="{BB962C8B-B14F-4D97-AF65-F5344CB8AC3E}">
        <p14:creationId xmlns:p14="http://schemas.microsoft.com/office/powerpoint/2010/main" val="1159296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End Slide – White">
    <p:bg>
      <p:bgPr>
        <a:solidFill>
          <a:schemeClr val="bg1"/>
        </a:solidFill>
        <a:effectLst/>
      </p:bgPr>
    </p:bg>
    <p:spTree>
      <p:nvGrpSpPr>
        <p:cNvPr id="1" name=""/>
        <p:cNvGrpSpPr/>
        <p:nvPr/>
      </p:nvGrpSpPr>
      <p:grpSpPr>
        <a:xfrm>
          <a:off x="0" y="0"/>
          <a:ext cx="0" cy="0"/>
          <a:chOff x="0" y="0"/>
          <a:chExt cx="0" cy="0"/>
        </a:xfrm>
      </p:grpSpPr>
      <p:pic>
        <p:nvPicPr>
          <p:cNvPr id="6" name="Picture 5" descr="Shape, icon, arrow&#10;&#10;Description automatically generated">
            <a:extLst>
              <a:ext uri="{FF2B5EF4-FFF2-40B4-BE49-F238E27FC236}">
                <a16:creationId xmlns:a16="http://schemas.microsoft.com/office/drawing/2014/main" id="{E0437B08-CE6A-864B-B710-BFCAF38CF58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991100" y="2146300"/>
            <a:ext cx="2209800" cy="2565400"/>
          </a:xfrm>
          <a:prstGeom prst="rect">
            <a:avLst/>
          </a:prstGeom>
        </p:spPr>
      </p:pic>
    </p:spTree>
    <p:extLst>
      <p:ext uri="{BB962C8B-B14F-4D97-AF65-F5344CB8AC3E}">
        <p14:creationId xmlns:p14="http://schemas.microsoft.com/office/powerpoint/2010/main" val="1574511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hit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571B-404D-4047-A2DD-1F25377471B1}"/>
              </a:ext>
            </a:extLst>
          </p:cNvPr>
          <p:cNvSpPr>
            <a:spLocks noGrp="1"/>
          </p:cNvSpPr>
          <p:nvPr>
            <p:ph type="ctrTitle" hasCustomPrompt="1"/>
          </p:nvPr>
        </p:nvSpPr>
        <p:spPr>
          <a:xfrm>
            <a:off x="442800" y="1296000"/>
            <a:ext cx="7200000" cy="432000"/>
          </a:xfrm>
        </p:spPr>
        <p:txBody>
          <a:bodyPr anchor="t" anchorCtr="0"/>
          <a:lstStyle>
            <a:lvl1pPr algn="l">
              <a:defRPr sz="3000">
                <a:solidFill>
                  <a:schemeClr val="tx1"/>
                </a:solidFill>
                <a:latin typeface="Mulish ExtraBold Roman" pitchFamily="2" charset="0"/>
              </a:defRPr>
            </a:lvl1pPr>
          </a:lstStyle>
          <a:p>
            <a:r>
              <a:rPr lang="en-GB"/>
              <a:t>Headline here</a:t>
            </a:r>
            <a:endParaRPr lang="en-US"/>
          </a:p>
        </p:txBody>
      </p:sp>
      <p:sp>
        <p:nvSpPr>
          <p:cNvPr id="3" name="Subtitle 2">
            <a:extLst>
              <a:ext uri="{FF2B5EF4-FFF2-40B4-BE49-F238E27FC236}">
                <a16:creationId xmlns:a16="http://schemas.microsoft.com/office/drawing/2014/main" id="{EC9B977C-59A2-9D43-8E3B-2C6832C5EFF3}"/>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Subheading here</a:t>
            </a:r>
            <a:endParaRPr lang="en-US"/>
          </a:p>
        </p:txBody>
      </p:sp>
      <p:pic>
        <p:nvPicPr>
          <p:cNvPr id="8" name="Picture 7" descr="A picture containing icon&#10;&#10;Description automatically generated">
            <a:extLst>
              <a:ext uri="{FF2B5EF4-FFF2-40B4-BE49-F238E27FC236}">
                <a16:creationId xmlns:a16="http://schemas.microsoft.com/office/drawing/2014/main" id="{70CE336C-C8F3-0F42-B9FE-952BA44F8B8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5932800"/>
            <a:ext cx="1612900" cy="457200"/>
          </a:xfrm>
          <a:prstGeom prst="rect">
            <a:avLst/>
          </a:prstGeom>
        </p:spPr>
      </p:pic>
      <p:sp>
        <p:nvSpPr>
          <p:cNvPr id="10" name="Text Placeholder 9">
            <a:extLst>
              <a:ext uri="{FF2B5EF4-FFF2-40B4-BE49-F238E27FC236}">
                <a16:creationId xmlns:a16="http://schemas.microsoft.com/office/drawing/2014/main" id="{B30FABB7-A8AF-DB45-B563-EC09E9874B0E}"/>
              </a:ext>
            </a:extLst>
          </p:cNvPr>
          <p:cNvSpPr>
            <a:spLocks noGrp="1"/>
          </p:cNvSpPr>
          <p:nvPr>
            <p:ph type="body" sz="quarter" idx="13" hasCustomPrompt="1"/>
          </p:nvPr>
        </p:nvSpPr>
        <p:spPr>
          <a:xfrm>
            <a:off x="442800" y="2350800"/>
            <a:ext cx="3600000" cy="288000"/>
          </a:xfrm>
        </p:spPr>
        <p:txBody>
          <a:bodyPr/>
          <a:lstStyle>
            <a:lvl1pPr>
              <a:buNone/>
              <a:defRPr sz="1600"/>
            </a:lvl1pPr>
          </a:lstStyle>
          <a:p>
            <a:pPr lvl="0"/>
            <a:r>
              <a:rPr lang="en-GB"/>
              <a:t>Author or date here</a:t>
            </a:r>
          </a:p>
        </p:txBody>
      </p:sp>
    </p:spTree>
    <p:extLst>
      <p:ext uri="{BB962C8B-B14F-4D97-AF65-F5344CB8AC3E}">
        <p14:creationId xmlns:p14="http://schemas.microsoft.com/office/powerpoint/2010/main" val="77451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6EE9C8A-54B7-4D43-8104-94048922942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01048" y="0"/>
            <a:ext cx="6890951" cy="6858000"/>
          </a:xfrm>
          <a:prstGeom prst="rect">
            <a:avLst/>
          </a:prstGeom>
        </p:spPr>
      </p:pic>
      <p:sp>
        <p:nvSpPr>
          <p:cNvPr id="9" name="Title 1">
            <a:extLst>
              <a:ext uri="{FF2B5EF4-FFF2-40B4-BE49-F238E27FC236}">
                <a16:creationId xmlns:a16="http://schemas.microsoft.com/office/drawing/2014/main" id="{3072191E-9723-E744-B1DF-0B0F54321A42}"/>
              </a:ext>
            </a:extLst>
          </p:cNvPr>
          <p:cNvSpPr>
            <a:spLocks noGrp="1"/>
          </p:cNvSpPr>
          <p:nvPr>
            <p:ph type="ctrTitle" hasCustomPrompt="1"/>
          </p:nvPr>
        </p:nvSpPr>
        <p:spPr>
          <a:xfrm>
            <a:off x="442800" y="1296000"/>
            <a:ext cx="5400000" cy="432000"/>
          </a:xfrm>
        </p:spPr>
        <p:txBody>
          <a:bodyPr anchor="t" anchorCtr="0"/>
          <a:lstStyle>
            <a:lvl1pPr algn="l">
              <a:defRPr sz="3000">
                <a:solidFill>
                  <a:schemeClr val="bg1"/>
                </a:solidFill>
                <a:latin typeface="Mulish ExtraBold Roman" pitchFamily="2" charset="0"/>
              </a:defRPr>
            </a:lvl1pPr>
          </a:lstStyle>
          <a:p>
            <a:r>
              <a:rPr lang="en-GB"/>
              <a:t>Headline here</a:t>
            </a:r>
            <a:endParaRPr lang="en-US"/>
          </a:p>
        </p:txBody>
      </p:sp>
      <p:pic>
        <p:nvPicPr>
          <p:cNvPr id="11" name="Picture 10">
            <a:extLst>
              <a:ext uri="{FF2B5EF4-FFF2-40B4-BE49-F238E27FC236}">
                <a16:creationId xmlns:a16="http://schemas.microsoft.com/office/drawing/2014/main" id="{2988E92C-F783-EF44-87A7-A38A5ACF73E0}"/>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457200" y="5932800"/>
            <a:ext cx="1612900" cy="457200"/>
          </a:xfrm>
          <a:prstGeom prst="rect">
            <a:avLst/>
          </a:prstGeom>
        </p:spPr>
      </p:pic>
      <p:sp>
        <p:nvSpPr>
          <p:cNvPr id="12" name="Text Placeholder 9">
            <a:extLst>
              <a:ext uri="{FF2B5EF4-FFF2-40B4-BE49-F238E27FC236}">
                <a16:creationId xmlns:a16="http://schemas.microsoft.com/office/drawing/2014/main" id="{18966D77-D3DD-5D4F-809F-8CCBA7211996}"/>
              </a:ext>
            </a:extLst>
          </p:cNvPr>
          <p:cNvSpPr>
            <a:spLocks noGrp="1"/>
          </p:cNvSpPr>
          <p:nvPr>
            <p:ph type="body" sz="quarter" idx="13" hasCustomPrompt="1"/>
          </p:nvPr>
        </p:nvSpPr>
        <p:spPr>
          <a:xfrm>
            <a:off x="442800" y="2350800"/>
            <a:ext cx="3600000" cy="288000"/>
          </a:xfrm>
        </p:spPr>
        <p:txBody>
          <a:bodyPr/>
          <a:lstStyle>
            <a:lvl1pPr>
              <a:buNone/>
              <a:defRPr sz="1600">
                <a:solidFill>
                  <a:schemeClr val="bg1"/>
                </a:solidFill>
              </a:defRPr>
            </a:lvl1pPr>
          </a:lstStyle>
          <a:p>
            <a:pPr lvl="0"/>
            <a:r>
              <a:rPr lang="en-GB"/>
              <a:t>Author or date here</a:t>
            </a:r>
          </a:p>
        </p:txBody>
      </p:sp>
      <p:sp>
        <p:nvSpPr>
          <p:cNvPr id="13" name="Subtitle 2">
            <a:extLst>
              <a:ext uri="{FF2B5EF4-FFF2-40B4-BE49-F238E27FC236}">
                <a16:creationId xmlns:a16="http://schemas.microsoft.com/office/drawing/2014/main" id="{AFAF0760-1BF1-C241-9787-B22CCE8B28DC}"/>
              </a:ext>
            </a:extLst>
          </p:cNvPr>
          <p:cNvSpPr>
            <a:spLocks noGrp="1"/>
          </p:cNvSpPr>
          <p:nvPr>
            <p:ph type="subTitle" idx="1" hasCustomPrompt="1"/>
          </p:nvPr>
        </p:nvSpPr>
        <p:spPr>
          <a:xfrm>
            <a:off x="442800" y="1764000"/>
            <a:ext cx="5400000" cy="432000"/>
          </a:xfrm>
        </p:spPr>
        <p:txBody>
          <a:bodyPr/>
          <a:lstStyle>
            <a:lvl1pPr marL="0" indent="0" algn="l">
              <a:lnSpc>
                <a:spcPct val="90000"/>
              </a:lnSpc>
              <a:spcBef>
                <a:spcPts val="0"/>
              </a:spcBef>
              <a:buNone/>
              <a:defRPr sz="3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Subheading here</a:t>
            </a:r>
            <a:endParaRPr lang="en-US"/>
          </a:p>
        </p:txBody>
      </p:sp>
    </p:spTree>
    <p:extLst>
      <p:ext uri="{BB962C8B-B14F-4D97-AF65-F5344CB8AC3E}">
        <p14:creationId xmlns:p14="http://schemas.microsoft.com/office/powerpoint/2010/main" val="2355637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urple">
    <p:bg>
      <p:bgPr>
        <a:solidFill>
          <a:schemeClr val="tx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ECF553F-A04E-784E-9D5B-2BC73580E06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01048" y="0"/>
            <a:ext cx="6890951" cy="6858000"/>
          </a:xfrm>
          <a:prstGeom prst="rect">
            <a:avLst/>
          </a:prstGeom>
        </p:spPr>
      </p:pic>
      <p:sp>
        <p:nvSpPr>
          <p:cNvPr id="7" name="Title 1">
            <a:extLst>
              <a:ext uri="{FF2B5EF4-FFF2-40B4-BE49-F238E27FC236}">
                <a16:creationId xmlns:a16="http://schemas.microsoft.com/office/drawing/2014/main" id="{0EE18EFA-88E8-494D-8EDA-E10A0FDFD945}"/>
              </a:ext>
            </a:extLst>
          </p:cNvPr>
          <p:cNvSpPr>
            <a:spLocks noGrp="1"/>
          </p:cNvSpPr>
          <p:nvPr>
            <p:ph type="ctrTitle" hasCustomPrompt="1"/>
          </p:nvPr>
        </p:nvSpPr>
        <p:spPr>
          <a:xfrm>
            <a:off x="442800" y="1296000"/>
            <a:ext cx="7200000" cy="432000"/>
          </a:xfrm>
        </p:spPr>
        <p:txBody>
          <a:bodyPr anchor="t" anchorCtr="0"/>
          <a:lstStyle>
            <a:lvl1pPr algn="l">
              <a:defRPr sz="3000">
                <a:solidFill>
                  <a:schemeClr val="bg1"/>
                </a:solidFill>
                <a:latin typeface="Mulish ExtraBold Roman" pitchFamily="2" charset="0"/>
              </a:defRPr>
            </a:lvl1pPr>
          </a:lstStyle>
          <a:p>
            <a:r>
              <a:rPr lang="en-GB"/>
              <a:t>Section Heading here</a:t>
            </a:r>
            <a:endParaRPr lang="en-US"/>
          </a:p>
        </p:txBody>
      </p:sp>
      <p:sp>
        <p:nvSpPr>
          <p:cNvPr id="15" name="Subtitle 2">
            <a:extLst>
              <a:ext uri="{FF2B5EF4-FFF2-40B4-BE49-F238E27FC236}">
                <a16:creationId xmlns:a16="http://schemas.microsoft.com/office/drawing/2014/main" id="{75040D07-F32E-5545-AA21-820477061E3E}"/>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Section subheading here</a:t>
            </a:r>
            <a:endParaRPr lang="en-US"/>
          </a:p>
        </p:txBody>
      </p:sp>
    </p:spTree>
    <p:extLst>
      <p:ext uri="{BB962C8B-B14F-4D97-AF65-F5344CB8AC3E}">
        <p14:creationId xmlns:p14="http://schemas.microsoft.com/office/powerpoint/2010/main" val="2710414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Whit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4E166BE-9ACB-8340-9F9C-87E0C204CA8D}"/>
              </a:ext>
            </a:extLst>
          </p:cNvPr>
          <p:cNvSpPr>
            <a:spLocks noGrp="1"/>
          </p:cNvSpPr>
          <p:nvPr>
            <p:ph type="ctrTitle" hasCustomPrompt="1"/>
          </p:nvPr>
        </p:nvSpPr>
        <p:spPr>
          <a:xfrm>
            <a:off x="442800" y="1296000"/>
            <a:ext cx="7200000" cy="432000"/>
          </a:xfrm>
        </p:spPr>
        <p:txBody>
          <a:bodyPr anchor="t" anchorCtr="0"/>
          <a:lstStyle>
            <a:lvl1pPr algn="l">
              <a:defRPr sz="3000">
                <a:solidFill>
                  <a:schemeClr val="tx1"/>
                </a:solidFill>
                <a:latin typeface="Mulish ExtraBold Roman" pitchFamily="2" charset="0"/>
              </a:defRPr>
            </a:lvl1pPr>
          </a:lstStyle>
          <a:p>
            <a:r>
              <a:rPr lang="en-GB"/>
              <a:t>Section Heading here</a:t>
            </a:r>
            <a:endParaRPr lang="en-US"/>
          </a:p>
        </p:txBody>
      </p:sp>
      <p:sp>
        <p:nvSpPr>
          <p:cNvPr id="7" name="Subtitle 2">
            <a:extLst>
              <a:ext uri="{FF2B5EF4-FFF2-40B4-BE49-F238E27FC236}">
                <a16:creationId xmlns:a16="http://schemas.microsoft.com/office/drawing/2014/main" id="{3819EAF7-6F0A-B64B-A13C-427EAA6DEC01}"/>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Section subheading here</a:t>
            </a:r>
            <a:endParaRPr lang="en-US"/>
          </a:p>
        </p:txBody>
      </p:sp>
    </p:spTree>
    <p:extLst>
      <p:ext uri="{BB962C8B-B14F-4D97-AF65-F5344CB8AC3E}">
        <p14:creationId xmlns:p14="http://schemas.microsoft.com/office/powerpoint/2010/main" val="211508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tatement – Purp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8583-D026-A44D-B316-BC3A30768FD7}"/>
              </a:ext>
            </a:extLst>
          </p:cNvPr>
          <p:cNvSpPr>
            <a:spLocks noGrp="1"/>
          </p:cNvSpPr>
          <p:nvPr>
            <p:ph type="title" hasCustomPrompt="1"/>
          </p:nvPr>
        </p:nvSpPr>
        <p:spPr>
          <a:xfrm>
            <a:off x="442800" y="1144801"/>
            <a:ext cx="10832432" cy="4536000"/>
          </a:xfrm>
        </p:spPr>
        <p:txBody>
          <a:bodyPr anchor="ctr"/>
          <a:lstStyle>
            <a:lvl1pPr>
              <a:lnSpc>
                <a:spcPct val="120000"/>
              </a:lnSpc>
              <a:defRPr lang="en-GB" sz="4200" i="0" smtClean="0">
                <a:solidFill>
                  <a:schemeClr val="bg1"/>
                </a:solidFill>
                <a:effectLst/>
                <a:latin typeface="+mn-lt"/>
              </a:defRPr>
            </a:lvl1pPr>
          </a:lstStyle>
          <a:p>
            <a:r>
              <a:rPr lang="en-GB">
                <a:effectLst/>
                <a:latin typeface="Mulish Regular Roman" pitchFamily="2" charset="77"/>
              </a:rPr>
              <a:t>Add statement or quote here. Use light purple italic to highlight text.</a:t>
            </a:r>
          </a:p>
        </p:txBody>
      </p:sp>
      <p:pic>
        <p:nvPicPr>
          <p:cNvPr id="7" name="Picture 6" descr="Icon&#10;&#10;Description automatically generated">
            <a:extLst>
              <a:ext uri="{FF2B5EF4-FFF2-40B4-BE49-F238E27FC236}">
                <a16:creationId xmlns:a16="http://schemas.microsoft.com/office/drawing/2014/main" id="{26E35BA5-1EB8-6541-A60C-5FB1335783C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69688" y="406800"/>
            <a:ext cx="279400" cy="317500"/>
          </a:xfrm>
          <a:prstGeom prst="rect">
            <a:avLst/>
          </a:prstGeom>
        </p:spPr>
      </p:pic>
      <p:sp>
        <p:nvSpPr>
          <p:cNvPr id="6" name="TextBox 5">
            <a:extLst>
              <a:ext uri="{FF2B5EF4-FFF2-40B4-BE49-F238E27FC236}">
                <a16:creationId xmlns:a16="http://schemas.microsoft.com/office/drawing/2014/main" id="{737E400C-8F2F-784D-9939-01C349A9EA1A}"/>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solidFill>
                  <a:schemeClr val="bg1"/>
                </a:solidFill>
              </a:rPr>
              <a:pPr algn="r"/>
              <a:t>‹#›</a:t>
            </a:fld>
            <a:endParaRPr lang="en-GB" sz="900">
              <a:solidFill>
                <a:schemeClr val="bg1"/>
              </a:solidFill>
            </a:endParaRPr>
          </a:p>
        </p:txBody>
      </p:sp>
    </p:spTree>
    <p:extLst>
      <p:ext uri="{BB962C8B-B14F-4D97-AF65-F5344CB8AC3E}">
        <p14:creationId xmlns:p14="http://schemas.microsoft.com/office/powerpoint/2010/main" val="3587050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tatement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8583-D026-A44D-B316-BC3A30768FD7}"/>
              </a:ext>
            </a:extLst>
          </p:cNvPr>
          <p:cNvSpPr>
            <a:spLocks noGrp="1"/>
          </p:cNvSpPr>
          <p:nvPr>
            <p:ph type="title" hasCustomPrompt="1"/>
          </p:nvPr>
        </p:nvSpPr>
        <p:spPr>
          <a:xfrm>
            <a:off x="442800" y="1144801"/>
            <a:ext cx="10832432" cy="4536000"/>
          </a:xfrm>
        </p:spPr>
        <p:txBody>
          <a:bodyPr anchor="ctr"/>
          <a:lstStyle>
            <a:lvl1pPr>
              <a:lnSpc>
                <a:spcPct val="120000"/>
              </a:lnSpc>
              <a:defRPr lang="en-GB" sz="4200" i="0" smtClean="0">
                <a:solidFill>
                  <a:schemeClr val="bg1"/>
                </a:solidFill>
                <a:effectLst/>
                <a:latin typeface="+mn-lt"/>
              </a:defRPr>
            </a:lvl1pPr>
          </a:lstStyle>
          <a:p>
            <a:r>
              <a:rPr lang="en-GB">
                <a:effectLst/>
                <a:latin typeface="Mulish Regular Roman" pitchFamily="2" charset="77"/>
              </a:rPr>
              <a:t>Add statement or quote here. Use light purple italic to highlight text.</a:t>
            </a:r>
          </a:p>
        </p:txBody>
      </p:sp>
      <p:pic>
        <p:nvPicPr>
          <p:cNvPr id="7" name="Picture 6" descr="Icon&#10;&#10;Description automatically generated">
            <a:extLst>
              <a:ext uri="{FF2B5EF4-FFF2-40B4-BE49-F238E27FC236}">
                <a16:creationId xmlns:a16="http://schemas.microsoft.com/office/drawing/2014/main" id="{FF68A496-0B5B-2A4A-AEE8-E00608AC1DF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69688" y="406800"/>
            <a:ext cx="279400" cy="317500"/>
          </a:xfrm>
          <a:prstGeom prst="rect">
            <a:avLst/>
          </a:prstGeom>
        </p:spPr>
      </p:pic>
      <p:sp>
        <p:nvSpPr>
          <p:cNvPr id="6" name="TextBox 5">
            <a:extLst>
              <a:ext uri="{FF2B5EF4-FFF2-40B4-BE49-F238E27FC236}">
                <a16:creationId xmlns:a16="http://schemas.microsoft.com/office/drawing/2014/main" id="{D39968F5-45AF-6543-B402-CBF7E84A45F3}"/>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solidFill>
                  <a:schemeClr val="bg1"/>
                </a:solidFill>
              </a:rPr>
              <a:pPr algn="r"/>
              <a:t>‹#›</a:t>
            </a:fld>
            <a:endParaRPr lang="en-GB" sz="900">
              <a:solidFill>
                <a:schemeClr val="bg1"/>
              </a:solidFill>
            </a:endParaRPr>
          </a:p>
        </p:txBody>
      </p:sp>
    </p:spTree>
    <p:extLst>
      <p:ext uri="{BB962C8B-B14F-4D97-AF65-F5344CB8AC3E}">
        <p14:creationId xmlns:p14="http://schemas.microsoft.com/office/powerpoint/2010/main" val="1242311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tatement – Whit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8583-D026-A44D-B316-BC3A30768FD7}"/>
              </a:ext>
            </a:extLst>
          </p:cNvPr>
          <p:cNvSpPr>
            <a:spLocks noGrp="1"/>
          </p:cNvSpPr>
          <p:nvPr>
            <p:ph type="title" hasCustomPrompt="1"/>
          </p:nvPr>
        </p:nvSpPr>
        <p:spPr>
          <a:xfrm>
            <a:off x="442800" y="1144801"/>
            <a:ext cx="10832432" cy="4536000"/>
          </a:xfrm>
        </p:spPr>
        <p:txBody>
          <a:bodyPr anchor="ctr"/>
          <a:lstStyle>
            <a:lvl1pPr>
              <a:lnSpc>
                <a:spcPct val="120000"/>
              </a:lnSpc>
              <a:defRPr lang="en-GB" sz="4200" i="0" smtClean="0">
                <a:solidFill>
                  <a:schemeClr val="tx1"/>
                </a:solidFill>
                <a:effectLst/>
                <a:latin typeface="+mn-lt"/>
              </a:defRPr>
            </a:lvl1pPr>
          </a:lstStyle>
          <a:p>
            <a:r>
              <a:rPr lang="en-GB">
                <a:effectLst/>
                <a:latin typeface="Mulish Regular Roman" pitchFamily="2" charset="77"/>
              </a:rPr>
              <a:t>Add statement or quote here. Use light purple italic to highlight text.</a:t>
            </a:r>
          </a:p>
        </p:txBody>
      </p:sp>
      <p:pic>
        <p:nvPicPr>
          <p:cNvPr id="6" name="Picture 5">
            <a:extLst>
              <a:ext uri="{FF2B5EF4-FFF2-40B4-BE49-F238E27FC236}">
                <a16:creationId xmlns:a16="http://schemas.microsoft.com/office/drawing/2014/main" id="{2BFAE543-3F15-9B44-AEDB-7D14F941AAA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7" name="TextBox 6">
            <a:extLst>
              <a:ext uri="{FF2B5EF4-FFF2-40B4-BE49-F238E27FC236}">
                <a16:creationId xmlns:a16="http://schemas.microsoft.com/office/drawing/2014/main" id="{6F0EEFA5-0FF7-BF47-A57A-394985A9C7B8}"/>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2159240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Content – Two Line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09620-61DB-5A47-91AC-EFF505645266}"/>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4" name="Content Placeholder 3">
            <a:extLst>
              <a:ext uri="{FF2B5EF4-FFF2-40B4-BE49-F238E27FC236}">
                <a16:creationId xmlns:a16="http://schemas.microsoft.com/office/drawing/2014/main" id="{EC9BA9CB-D455-6242-8EAE-C1789BF1AEE4}"/>
              </a:ext>
            </a:extLst>
          </p:cNvPr>
          <p:cNvSpPr>
            <a:spLocks noGrp="1"/>
          </p:cNvSpPr>
          <p:nvPr>
            <p:ph sz="half" idx="2"/>
          </p:nvPr>
        </p:nvSpPr>
        <p:spPr>
          <a:xfrm>
            <a:off x="6255602" y="1314000"/>
            <a:ext cx="5493600" cy="503123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sp>
        <p:nvSpPr>
          <p:cNvPr id="9" name="Text Placeholder 8">
            <a:extLst>
              <a:ext uri="{FF2B5EF4-FFF2-40B4-BE49-F238E27FC236}">
                <a16:creationId xmlns:a16="http://schemas.microsoft.com/office/drawing/2014/main" id="{83392E0F-501E-9540-ABE9-986A1AA89C11}"/>
              </a:ext>
            </a:extLst>
          </p:cNvPr>
          <p:cNvSpPr>
            <a:spLocks noGrp="1"/>
          </p:cNvSpPr>
          <p:nvPr>
            <p:ph type="body" sz="quarter" idx="13"/>
          </p:nvPr>
        </p:nvSpPr>
        <p:spPr>
          <a:xfrm>
            <a:off x="442800" y="1314000"/>
            <a:ext cx="5493600" cy="503123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2" name="Text Placeholder 11">
            <a:extLst>
              <a:ext uri="{FF2B5EF4-FFF2-40B4-BE49-F238E27FC236}">
                <a16:creationId xmlns:a16="http://schemas.microsoft.com/office/drawing/2014/main" id="{ED3B235E-A219-AE4F-94E9-2AD9C7613380}"/>
              </a:ext>
            </a:extLst>
          </p:cNvPr>
          <p:cNvSpPr>
            <a:spLocks noGrp="1"/>
          </p:cNvSpPr>
          <p:nvPr>
            <p:ph type="body" sz="quarter" idx="14" hasCustomPrompt="1"/>
          </p:nvPr>
        </p:nvSpPr>
        <p:spPr>
          <a:xfrm>
            <a:off x="442800" y="360000"/>
            <a:ext cx="10515600" cy="245150"/>
          </a:xfrm>
        </p:spPr>
        <p:txBody>
          <a:bodyPr/>
          <a:lstStyle>
            <a:lvl1pPr>
              <a:lnSpc>
                <a:spcPct val="90000"/>
              </a:lnSpc>
              <a:spcBef>
                <a:spcPts val="0"/>
              </a:spcBef>
              <a:buNone/>
              <a:defRPr sz="1400">
                <a:solidFill>
                  <a:schemeClr val="tx2"/>
                </a:solidFill>
                <a:latin typeface="+mn-lt"/>
              </a:defRPr>
            </a:lvl1pPr>
          </a:lstStyle>
          <a:p>
            <a:pPr lvl="0"/>
            <a:r>
              <a:rPr lang="en-GB"/>
              <a:t>Section title &lt;if required&gt;</a:t>
            </a:r>
          </a:p>
        </p:txBody>
      </p:sp>
      <p:pic>
        <p:nvPicPr>
          <p:cNvPr id="11" name="Picture 10">
            <a:extLst>
              <a:ext uri="{FF2B5EF4-FFF2-40B4-BE49-F238E27FC236}">
                <a16:creationId xmlns:a16="http://schemas.microsoft.com/office/drawing/2014/main" id="{39816D4F-3EB0-2649-AB07-19263F23BE2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extBox 9">
            <a:extLst>
              <a:ext uri="{FF2B5EF4-FFF2-40B4-BE49-F238E27FC236}">
                <a16:creationId xmlns:a16="http://schemas.microsoft.com/office/drawing/2014/main" id="{8B9B4496-72F5-2344-9F24-6A75CB437BB2}"/>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38839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1DCC19-E3B1-A440-A982-82E05F3D253A}"/>
              </a:ext>
            </a:extLst>
          </p:cNvPr>
          <p:cNvSpPr>
            <a:spLocks noGrp="1"/>
          </p:cNvSpPr>
          <p:nvPr>
            <p:ph type="title"/>
          </p:nvPr>
        </p:nvSpPr>
        <p:spPr>
          <a:xfrm>
            <a:off x="442912" y="385200"/>
            <a:ext cx="10511887" cy="432000"/>
          </a:xfrm>
          <a:prstGeom prst="rect">
            <a:avLst/>
          </a:prstGeom>
        </p:spPr>
        <p:txBody>
          <a:bodyPr vert="horz" lIns="0" tIns="0" rIns="0" bIns="0" rtlCol="0" anchor="t" anchorCtr="0">
            <a:noAutofit/>
          </a:bodyPr>
          <a:lstStyle/>
          <a:p>
            <a:r>
              <a:rPr lang="en-GB" noProof="0"/>
              <a:t>Click to edit Master title style</a:t>
            </a:r>
          </a:p>
        </p:txBody>
      </p:sp>
      <p:sp>
        <p:nvSpPr>
          <p:cNvPr id="3" name="Text Placeholder 2">
            <a:extLst>
              <a:ext uri="{FF2B5EF4-FFF2-40B4-BE49-F238E27FC236}">
                <a16:creationId xmlns:a16="http://schemas.microsoft.com/office/drawing/2014/main" id="{6E8BBEEC-7A90-C34A-996C-FB85963590F9}"/>
              </a:ext>
            </a:extLst>
          </p:cNvPr>
          <p:cNvSpPr>
            <a:spLocks noGrp="1"/>
          </p:cNvSpPr>
          <p:nvPr>
            <p:ph type="body" idx="1"/>
          </p:nvPr>
        </p:nvSpPr>
        <p:spPr>
          <a:xfrm>
            <a:off x="442800" y="1314000"/>
            <a:ext cx="10529887" cy="5031238"/>
          </a:xfrm>
          <a:prstGeom prst="rect">
            <a:avLst/>
          </a:prstGeom>
        </p:spPr>
        <p:txBody>
          <a:bodyPr vert="horz" lIns="0" tIns="0" rIns="0" bIns="0" rtlCol="0" anchor="t" anchorCtr="0">
            <a:no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6</a:t>
            </a:r>
          </a:p>
          <a:p>
            <a:pPr lvl="6"/>
            <a:r>
              <a:rPr lang="en-GB" noProof="0"/>
              <a:t>7</a:t>
            </a:r>
          </a:p>
          <a:p>
            <a:pPr lvl="7"/>
            <a:r>
              <a:rPr lang="en-GB" noProof="0"/>
              <a:t>8</a:t>
            </a:r>
          </a:p>
          <a:p>
            <a:pPr lvl="8"/>
            <a:r>
              <a:rPr lang="en-GB" noProof="0"/>
              <a:t>9</a:t>
            </a:r>
          </a:p>
          <a:p>
            <a:pPr lvl="4"/>
            <a:endParaRPr lang="en-GB" noProof="0"/>
          </a:p>
        </p:txBody>
      </p:sp>
      <p:sp>
        <p:nvSpPr>
          <p:cNvPr id="5" name="Footer Placeholder 4">
            <a:extLst>
              <a:ext uri="{FF2B5EF4-FFF2-40B4-BE49-F238E27FC236}">
                <a16:creationId xmlns:a16="http://schemas.microsoft.com/office/drawing/2014/main" id="{183BD7F5-585F-1340-88C4-0B2661BC2BEF}"/>
              </a:ext>
            </a:extLst>
          </p:cNvPr>
          <p:cNvSpPr>
            <a:spLocks noGrp="1"/>
          </p:cNvSpPr>
          <p:nvPr>
            <p:ph type="ftr" sz="quarter" idx="3"/>
          </p:nvPr>
        </p:nvSpPr>
        <p:spPr>
          <a:xfrm>
            <a:off x="457200" y="6552000"/>
            <a:ext cx="4114800" cy="180000"/>
          </a:xfrm>
          <a:prstGeom prst="rect">
            <a:avLst/>
          </a:prstGeom>
        </p:spPr>
        <p:txBody>
          <a:bodyPr vert="horz" lIns="0" tIns="0" rIns="0" bIns="0" rtlCol="0" anchor="t" anchorCtr="0">
            <a:noAutofit/>
          </a:bodyPr>
          <a:lstStyle>
            <a:lvl1pPr algn="l">
              <a:defRPr sz="900">
                <a:solidFill>
                  <a:schemeClr val="tx1"/>
                </a:solidFill>
              </a:defRPr>
            </a:lvl1pPr>
          </a:lstStyle>
          <a:p>
            <a:endParaRPr lang="en-US" sz="900"/>
          </a:p>
        </p:txBody>
      </p:sp>
      <p:sp>
        <p:nvSpPr>
          <p:cNvPr id="6" name="Slide Number Placeholder 5">
            <a:extLst>
              <a:ext uri="{FF2B5EF4-FFF2-40B4-BE49-F238E27FC236}">
                <a16:creationId xmlns:a16="http://schemas.microsoft.com/office/drawing/2014/main" id="{2C407B43-9286-7C42-80DA-FE8F00FFF85E}"/>
              </a:ext>
            </a:extLst>
          </p:cNvPr>
          <p:cNvSpPr>
            <a:spLocks noGrp="1"/>
          </p:cNvSpPr>
          <p:nvPr>
            <p:ph type="sldNum" sz="quarter" idx="4"/>
          </p:nvPr>
        </p:nvSpPr>
        <p:spPr>
          <a:xfrm>
            <a:off x="11412000" y="6552000"/>
            <a:ext cx="360000" cy="180000"/>
          </a:xfrm>
          <a:prstGeom prst="rect">
            <a:avLst/>
          </a:prstGeom>
        </p:spPr>
        <p:txBody>
          <a:bodyPr vert="horz" lIns="0" tIns="0" rIns="0" bIns="0" rtlCol="0" anchor="t" anchorCtr="0">
            <a:noAutofit/>
          </a:bodyPr>
          <a:lstStyle>
            <a:lvl1pPr algn="r">
              <a:defRPr sz="900">
                <a:solidFill>
                  <a:schemeClr val="tx1"/>
                </a:solidFill>
              </a:defRPr>
            </a:lvl1pPr>
          </a:lstStyle>
          <a:p>
            <a:fld id="{C1EFC337-94FD-284C-ABB6-411F188982C7}" type="slidenum">
              <a:rPr lang="en-US" smtClean="0"/>
              <a:pPr/>
              <a:t>‹#›</a:t>
            </a:fld>
            <a:endParaRPr lang="en-US" sz="900"/>
          </a:p>
        </p:txBody>
      </p:sp>
    </p:spTree>
    <p:extLst>
      <p:ext uri="{BB962C8B-B14F-4D97-AF65-F5344CB8AC3E}">
        <p14:creationId xmlns:p14="http://schemas.microsoft.com/office/powerpoint/2010/main" val="621732976"/>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1" r:id="rId3"/>
    <p:sldLayoutId id="2147483651" r:id="rId4"/>
    <p:sldLayoutId id="2147483669" r:id="rId5"/>
    <p:sldLayoutId id="2147483654" r:id="rId6"/>
    <p:sldLayoutId id="2147483662" r:id="rId7"/>
    <p:sldLayoutId id="2147483663" r:id="rId8"/>
    <p:sldLayoutId id="2147483652" r:id="rId9"/>
    <p:sldLayoutId id="2147483665" r:id="rId10"/>
    <p:sldLayoutId id="2147483667" r:id="rId11"/>
    <p:sldLayoutId id="2147483668" r:id="rId12"/>
    <p:sldLayoutId id="2147483655" r:id="rId13"/>
    <p:sldLayoutId id="2147483664" r:id="rId14"/>
  </p:sldLayoutIdLst>
  <p:hf hdr="0" ftr="0" dt="0"/>
  <p:txStyles>
    <p:titleStyle>
      <a:lvl1pPr algn="l" defTabSz="914400" rtl="0" eaLnBrk="1" latinLnBrk="0" hangingPunct="1">
        <a:lnSpc>
          <a:spcPct val="90000"/>
        </a:lnSpc>
        <a:spcBef>
          <a:spcPct val="0"/>
        </a:spcBef>
        <a:buNone/>
        <a:defRPr sz="3000" kern="1200">
          <a:solidFill>
            <a:schemeClr val="tx2"/>
          </a:solidFill>
          <a:latin typeface="Mulish SemiBold"/>
          <a:ea typeface="+mj-ea"/>
          <a:cs typeface="+mj-cs"/>
        </a:defRPr>
      </a:lvl1pPr>
    </p:titleStyle>
    <p:bodyStyle>
      <a:lvl1pPr marL="180000" indent="-180000" algn="l" defTabSz="914400" rtl="0" eaLnBrk="1" latinLnBrk="0" hangingPunct="1">
        <a:lnSpc>
          <a:spcPct val="110000"/>
        </a:lnSpc>
        <a:spcBef>
          <a:spcPts val="600"/>
        </a:spcBef>
        <a:spcAft>
          <a:spcPts val="0"/>
        </a:spcAft>
        <a:buSzPct val="100000"/>
        <a:buFont typeface="System Font Regular"/>
        <a:buChar char="•"/>
        <a:defRPr sz="1400" kern="1200">
          <a:solidFill>
            <a:schemeClr val="tx1"/>
          </a:solidFill>
          <a:latin typeface="+mn-lt"/>
          <a:ea typeface="+mn-ea"/>
          <a:cs typeface="+mn-cs"/>
        </a:defRPr>
      </a:lvl1pPr>
      <a:lvl2pPr marL="360000" indent="-180000" algn="l" defTabSz="914400" rtl="0" eaLnBrk="1" latinLnBrk="0" hangingPunct="1">
        <a:lnSpc>
          <a:spcPct val="110000"/>
        </a:lnSpc>
        <a:spcBef>
          <a:spcPts val="0"/>
        </a:spcBef>
        <a:buFont typeface="System Font Regular"/>
        <a:buChar char="–"/>
        <a:defRPr sz="1400" kern="1200">
          <a:solidFill>
            <a:schemeClr val="tx1"/>
          </a:solidFill>
          <a:latin typeface="+mn-lt"/>
          <a:ea typeface="+mn-ea"/>
          <a:cs typeface="+mn-cs"/>
        </a:defRPr>
      </a:lvl2pPr>
      <a:lvl3pPr marL="540000" indent="-180000" algn="l" defTabSz="914400" rtl="0" eaLnBrk="1" latinLnBrk="0" hangingPunct="1">
        <a:lnSpc>
          <a:spcPct val="110000"/>
        </a:lnSpc>
        <a:spcBef>
          <a:spcPts val="0"/>
        </a:spcBef>
        <a:buFont typeface="System Font Regular"/>
        <a:buChar char="•"/>
        <a:defRPr sz="1400" kern="1200">
          <a:solidFill>
            <a:schemeClr val="tx1"/>
          </a:solidFill>
          <a:latin typeface="+mn-lt"/>
          <a:ea typeface="+mn-ea"/>
          <a:cs typeface="+mn-cs"/>
        </a:defRPr>
      </a:lvl3pPr>
      <a:lvl4pPr marL="720000" indent="-180000" algn="l" defTabSz="914400" rtl="0" eaLnBrk="1" latinLnBrk="0" hangingPunct="1">
        <a:lnSpc>
          <a:spcPct val="110000"/>
        </a:lnSpc>
        <a:spcBef>
          <a:spcPts val="0"/>
        </a:spcBef>
        <a:buFont typeface="System Font Regular"/>
        <a:buChar char="–"/>
        <a:defRPr sz="1400" kern="1200">
          <a:solidFill>
            <a:schemeClr val="tx1"/>
          </a:solidFill>
          <a:latin typeface="+mn-lt"/>
          <a:ea typeface="+mn-ea"/>
          <a:cs typeface="+mn-cs"/>
        </a:defRPr>
      </a:lvl4pPr>
      <a:lvl5pPr marL="900000" indent="-180000" algn="l" defTabSz="914400" rtl="0" eaLnBrk="1" latinLnBrk="0" hangingPunct="1">
        <a:lnSpc>
          <a:spcPct val="110000"/>
        </a:lnSpc>
        <a:spcBef>
          <a:spcPts val="0"/>
        </a:spcBef>
        <a:buFont typeface="Arial" panose="020B0604020202020204" pitchFamily="34" charset="0"/>
        <a:buChar char="•"/>
        <a:defRPr sz="1400" kern="1200">
          <a:solidFill>
            <a:schemeClr val="tx1"/>
          </a:solidFill>
          <a:latin typeface="+mn-lt"/>
          <a:ea typeface="+mn-ea"/>
          <a:cs typeface="+mn-cs"/>
        </a:defRPr>
      </a:lvl5pPr>
      <a:lvl6pPr marL="0" indent="0" algn="l" defTabSz="914400" rtl="0" eaLnBrk="1" latinLnBrk="0" hangingPunct="1">
        <a:lnSpc>
          <a:spcPct val="110000"/>
        </a:lnSpc>
        <a:spcBef>
          <a:spcPts val="600"/>
        </a:spcBef>
        <a:buFont typeface="System Font Regular"/>
        <a:buNone/>
        <a:defRPr sz="1400" kern="1200">
          <a:solidFill>
            <a:schemeClr val="tx1"/>
          </a:solidFill>
          <a:latin typeface="+mn-lt"/>
          <a:ea typeface="+mn-ea"/>
          <a:cs typeface="+mn-cs"/>
        </a:defRPr>
      </a:lvl6pPr>
      <a:lvl7pPr marL="180000" indent="-180000" algn="l" defTabSz="914400" rtl="0" eaLnBrk="1" latinLnBrk="0" hangingPunct="1">
        <a:lnSpc>
          <a:spcPct val="110000"/>
        </a:lnSpc>
        <a:spcBef>
          <a:spcPts val="600"/>
        </a:spcBef>
        <a:buFont typeface="System Font Regular"/>
        <a:buChar char="•"/>
        <a:defRPr sz="1400" kern="1200">
          <a:solidFill>
            <a:schemeClr val="tx1"/>
          </a:solidFill>
          <a:latin typeface="+mn-lt"/>
          <a:ea typeface="+mn-ea"/>
          <a:cs typeface="+mn-cs"/>
        </a:defRPr>
      </a:lvl7pPr>
      <a:lvl8pPr marL="360000" indent="-180000" algn="l" defTabSz="914400" rtl="0" eaLnBrk="1" latinLnBrk="0" hangingPunct="1">
        <a:lnSpc>
          <a:spcPct val="110000"/>
        </a:lnSpc>
        <a:spcBef>
          <a:spcPts val="600"/>
        </a:spcBef>
        <a:buFont typeface="System Font Regular"/>
        <a:buChar char="–"/>
        <a:defRPr sz="1400" kern="1200">
          <a:solidFill>
            <a:schemeClr val="tx1"/>
          </a:solidFill>
          <a:latin typeface="+mn-lt"/>
          <a:ea typeface="+mn-ea"/>
          <a:cs typeface="+mn-cs"/>
        </a:defRPr>
      </a:lvl8pPr>
      <a:lvl9pPr marL="540000" indent="-180000" algn="l" defTabSz="914400" rtl="0" eaLnBrk="1" latinLnBrk="0" hangingPunct="1">
        <a:lnSpc>
          <a:spcPct val="110000"/>
        </a:lnSpc>
        <a:spcBef>
          <a:spcPts val="600"/>
        </a:spcBef>
        <a:buFont typeface="System Font Regular"/>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79" userDrawn="1">
          <p15:clr>
            <a:srgbClr val="F26B43"/>
          </p15:clr>
        </p15:guide>
        <p15:guide id="4" pos="7401" userDrawn="1">
          <p15:clr>
            <a:srgbClr val="F26B43"/>
          </p15:clr>
        </p15:guide>
        <p15:guide id="5" orient="horz" pos="3997" userDrawn="1">
          <p15:clr>
            <a:srgbClr val="F26B43"/>
          </p15:clr>
        </p15:guide>
        <p15:guide id="6" orient="horz" pos="82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1.png"/><Relationship Id="rId7" Type="http://schemas.openxmlformats.org/officeDocument/2006/relationships/slide" Target="slide11.xml"/><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44.svg"/><Relationship Id="rId11" Type="http://schemas.openxmlformats.org/officeDocument/2006/relationships/image" Target="../media/image11.png"/><Relationship Id="rId5" Type="http://schemas.openxmlformats.org/officeDocument/2006/relationships/image" Target="../media/image43.png"/><Relationship Id="rId10" Type="http://schemas.openxmlformats.org/officeDocument/2006/relationships/slide" Target="slide2.xml"/><Relationship Id="rId4" Type="http://schemas.openxmlformats.org/officeDocument/2006/relationships/image" Target="../media/image42.svg"/><Relationship Id="rId9" Type="http://schemas.openxmlformats.org/officeDocument/2006/relationships/slide" Target="slide9.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1.png"/><Relationship Id="rId7" Type="http://schemas.openxmlformats.org/officeDocument/2006/relationships/slide" Target="slide12.xml"/><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44.svg"/><Relationship Id="rId11" Type="http://schemas.openxmlformats.org/officeDocument/2006/relationships/image" Target="../media/image11.png"/><Relationship Id="rId5" Type="http://schemas.openxmlformats.org/officeDocument/2006/relationships/image" Target="../media/image43.png"/><Relationship Id="rId10" Type="http://schemas.openxmlformats.org/officeDocument/2006/relationships/slide" Target="slide2.xml"/><Relationship Id="rId4" Type="http://schemas.openxmlformats.org/officeDocument/2006/relationships/image" Target="../media/image42.svg"/><Relationship Id="rId9" Type="http://schemas.openxmlformats.org/officeDocument/2006/relationships/slide" Target="slide10.xml"/></Relationships>
</file>

<file path=ppt/slides/_rels/slide12.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image" Target="../media/image41.png"/><Relationship Id="rId7" Type="http://schemas.openxmlformats.org/officeDocument/2006/relationships/image" Target="../media/image48.png"/><Relationship Id="rId12"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44.svg"/><Relationship Id="rId11" Type="http://schemas.openxmlformats.org/officeDocument/2006/relationships/slide" Target="slide2.xml"/><Relationship Id="rId5" Type="http://schemas.openxmlformats.org/officeDocument/2006/relationships/image" Target="../media/image43.png"/><Relationship Id="rId10" Type="http://schemas.openxmlformats.org/officeDocument/2006/relationships/slide" Target="slide11.xml"/><Relationship Id="rId4" Type="http://schemas.openxmlformats.org/officeDocument/2006/relationships/image" Target="../media/image42.svg"/><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image" Target="../media/image41.png"/><Relationship Id="rId7" Type="http://schemas.openxmlformats.org/officeDocument/2006/relationships/image" Target="../media/image49.png"/><Relationship Id="rId12"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44.svg"/><Relationship Id="rId11" Type="http://schemas.openxmlformats.org/officeDocument/2006/relationships/slide" Target="slide2.xml"/><Relationship Id="rId5" Type="http://schemas.openxmlformats.org/officeDocument/2006/relationships/image" Target="../media/image43.png"/><Relationship Id="rId10" Type="http://schemas.openxmlformats.org/officeDocument/2006/relationships/slide" Target="slide12.xml"/><Relationship Id="rId4" Type="http://schemas.openxmlformats.org/officeDocument/2006/relationships/image" Target="../media/image42.sv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image" Target="../media/image41.png"/><Relationship Id="rId7" Type="http://schemas.openxmlformats.org/officeDocument/2006/relationships/image" Target="../media/image50.png"/><Relationship Id="rId12"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44.svg"/><Relationship Id="rId11" Type="http://schemas.openxmlformats.org/officeDocument/2006/relationships/slide" Target="slide2.xml"/><Relationship Id="rId5" Type="http://schemas.openxmlformats.org/officeDocument/2006/relationships/image" Target="../media/image43.png"/><Relationship Id="rId10" Type="http://schemas.openxmlformats.org/officeDocument/2006/relationships/slide" Target="slide13.xml"/><Relationship Id="rId4" Type="http://schemas.openxmlformats.org/officeDocument/2006/relationships/image" Target="../media/image42.svg"/><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1.png"/><Relationship Id="rId7" Type="http://schemas.openxmlformats.org/officeDocument/2006/relationships/slide" Target="slide16.xml"/><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44.svg"/><Relationship Id="rId11" Type="http://schemas.openxmlformats.org/officeDocument/2006/relationships/image" Target="../media/image11.png"/><Relationship Id="rId5" Type="http://schemas.openxmlformats.org/officeDocument/2006/relationships/image" Target="../media/image43.png"/><Relationship Id="rId10" Type="http://schemas.openxmlformats.org/officeDocument/2006/relationships/slide" Target="slide2.xml"/><Relationship Id="rId4" Type="http://schemas.openxmlformats.org/officeDocument/2006/relationships/image" Target="../media/image42.svg"/><Relationship Id="rId9" Type="http://schemas.openxmlformats.org/officeDocument/2006/relationships/slide" Target="slide14.xml"/></Relationships>
</file>

<file path=ppt/slides/_rels/slide1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1.png"/><Relationship Id="rId7" Type="http://schemas.openxmlformats.org/officeDocument/2006/relationships/slide" Target="slide17.xml"/><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44.svg"/><Relationship Id="rId11" Type="http://schemas.openxmlformats.org/officeDocument/2006/relationships/image" Target="../media/image11.png"/><Relationship Id="rId5" Type="http://schemas.openxmlformats.org/officeDocument/2006/relationships/image" Target="../media/image43.png"/><Relationship Id="rId10" Type="http://schemas.openxmlformats.org/officeDocument/2006/relationships/slide" Target="slide2.xml"/><Relationship Id="rId4" Type="http://schemas.openxmlformats.org/officeDocument/2006/relationships/image" Target="../media/image42.svg"/><Relationship Id="rId9" Type="http://schemas.openxmlformats.org/officeDocument/2006/relationships/slide" Target="slide15.xml"/></Relationships>
</file>

<file path=ppt/slides/_rels/slide17.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image" Target="../media/image41.png"/><Relationship Id="rId7" Type="http://schemas.openxmlformats.org/officeDocument/2006/relationships/image" Target="../media/image52.png"/><Relationship Id="rId12"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44.svg"/><Relationship Id="rId11" Type="http://schemas.openxmlformats.org/officeDocument/2006/relationships/slide" Target="slide2.xml"/><Relationship Id="rId5" Type="http://schemas.openxmlformats.org/officeDocument/2006/relationships/image" Target="../media/image43.png"/><Relationship Id="rId10" Type="http://schemas.openxmlformats.org/officeDocument/2006/relationships/slide" Target="slide16.xml"/><Relationship Id="rId4" Type="http://schemas.openxmlformats.org/officeDocument/2006/relationships/image" Target="../media/image42.svg"/><Relationship Id="rId9" Type="http://schemas.openxmlformats.org/officeDocument/2006/relationships/image" Target="../media/image10.png"/></Relationships>
</file>

<file path=ppt/slides/_rels/slide18.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11.png"/><Relationship Id="rId3" Type="http://schemas.openxmlformats.org/officeDocument/2006/relationships/image" Target="../media/image53.png"/><Relationship Id="rId7" Type="http://schemas.openxmlformats.org/officeDocument/2006/relationships/image" Target="../media/image55.png"/><Relationship Id="rId12" Type="http://schemas.openxmlformats.org/officeDocument/2006/relationships/slide" Target="slide2.xml"/><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image" Target="../media/image44.svg"/><Relationship Id="rId11" Type="http://schemas.openxmlformats.org/officeDocument/2006/relationships/slide" Target="slide17.xml"/><Relationship Id="rId5" Type="http://schemas.openxmlformats.org/officeDocument/2006/relationships/image" Target="../media/image54.png"/><Relationship Id="rId10" Type="http://schemas.openxmlformats.org/officeDocument/2006/relationships/image" Target="../media/image10.png"/><Relationship Id="rId4" Type="http://schemas.openxmlformats.org/officeDocument/2006/relationships/image" Target="../media/image42.svg"/><Relationship Id="rId9" Type="http://schemas.openxmlformats.org/officeDocument/2006/relationships/slide" Target="slide19.xml"/></Relationships>
</file>

<file path=ppt/slides/_rels/slide1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1.png"/><Relationship Id="rId7" Type="http://schemas.openxmlformats.org/officeDocument/2006/relationships/slide" Target="slide20.xml"/><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image" Target="../media/image44.svg"/><Relationship Id="rId11" Type="http://schemas.openxmlformats.org/officeDocument/2006/relationships/image" Target="../media/image11.png"/><Relationship Id="rId5" Type="http://schemas.openxmlformats.org/officeDocument/2006/relationships/image" Target="../media/image43.png"/><Relationship Id="rId10" Type="http://schemas.openxmlformats.org/officeDocument/2006/relationships/slide" Target="slide2.xml"/><Relationship Id="rId4" Type="http://schemas.openxmlformats.org/officeDocument/2006/relationships/image" Target="../media/image42.svg"/><Relationship Id="rId9" Type="http://schemas.openxmlformats.org/officeDocument/2006/relationships/slide" Target="slide18.xml"/></Relationships>
</file>

<file path=ppt/slides/_rels/slide2.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4.xml"/><Relationship Id="rId7" Type="http://schemas.openxmlformats.org/officeDocument/2006/relationships/image" Target="../media/image10.png"/><Relationship Id="rId2" Type="http://schemas.openxmlformats.org/officeDocument/2006/relationships/slide" Target="slide3.xml"/><Relationship Id="rId1" Type="http://schemas.openxmlformats.org/officeDocument/2006/relationships/slideLayout" Target="../slideLayouts/slideLayout10.xml"/><Relationship Id="rId6" Type="http://schemas.openxmlformats.org/officeDocument/2006/relationships/slide" Target="slide26.xml"/><Relationship Id="rId5" Type="http://schemas.openxmlformats.org/officeDocument/2006/relationships/slide" Target="slide6.xml"/><Relationship Id="rId4" Type="http://schemas.openxmlformats.org/officeDocument/2006/relationships/slide" Target="slide5.xml"/><Relationship Id="rId9" Type="http://schemas.openxmlformats.org/officeDocument/2006/relationships/image" Target="../media/image11.png"/></Relationships>
</file>

<file path=ppt/slides/_rels/slide2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1.png"/><Relationship Id="rId7" Type="http://schemas.openxmlformats.org/officeDocument/2006/relationships/slide" Target="slide21.xml"/><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image" Target="../media/image44.svg"/><Relationship Id="rId11" Type="http://schemas.openxmlformats.org/officeDocument/2006/relationships/image" Target="../media/image11.png"/><Relationship Id="rId5" Type="http://schemas.openxmlformats.org/officeDocument/2006/relationships/image" Target="../media/image43.png"/><Relationship Id="rId10" Type="http://schemas.openxmlformats.org/officeDocument/2006/relationships/slide" Target="slide2.xml"/><Relationship Id="rId4" Type="http://schemas.openxmlformats.org/officeDocument/2006/relationships/image" Target="../media/image42.svg"/><Relationship Id="rId9" Type="http://schemas.openxmlformats.org/officeDocument/2006/relationships/slide" Target="slide19.xml"/></Relationships>
</file>

<file path=ppt/slides/_rels/slide2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1.png"/><Relationship Id="rId7" Type="http://schemas.openxmlformats.org/officeDocument/2006/relationships/slide" Target="slide22.xml"/><Relationship Id="rId2" Type="http://schemas.openxmlformats.org/officeDocument/2006/relationships/notesSlide" Target="../notesSlides/notesSlide18.xml"/><Relationship Id="rId1" Type="http://schemas.openxmlformats.org/officeDocument/2006/relationships/slideLayout" Target="../slideLayouts/slideLayout10.xml"/><Relationship Id="rId6" Type="http://schemas.openxmlformats.org/officeDocument/2006/relationships/image" Target="../media/image44.svg"/><Relationship Id="rId11" Type="http://schemas.openxmlformats.org/officeDocument/2006/relationships/image" Target="../media/image11.png"/><Relationship Id="rId5" Type="http://schemas.openxmlformats.org/officeDocument/2006/relationships/image" Target="../media/image43.png"/><Relationship Id="rId10" Type="http://schemas.openxmlformats.org/officeDocument/2006/relationships/slide" Target="slide2.xml"/><Relationship Id="rId4" Type="http://schemas.openxmlformats.org/officeDocument/2006/relationships/image" Target="../media/image42.svg"/><Relationship Id="rId9" Type="http://schemas.openxmlformats.org/officeDocument/2006/relationships/slide" Target="slide20.xml"/></Relationships>
</file>

<file path=ppt/slides/_rels/slide2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1.png"/><Relationship Id="rId7" Type="http://schemas.openxmlformats.org/officeDocument/2006/relationships/slide" Target="slide23.xml"/><Relationship Id="rId2" Type="http://schemas.openxmlformats.org/officeDocument/2006/relationships/notesSlide" Target="../notesSlides/notesSlide19.xml"/><Relationship Id="rId1" Type="http://schemas.openxmlformats.org/officeDocument/2006/relationships/slideLayout" Target="../slideLayouts/slideLayout10.xml"/><Relationship Id="rId6" Type="http://schemas.openxmlformats.org/officeDocument/2006/relationships/image" Target="../media/image44.svg"/><Relationship Id="rId11" Type="http://schemas.openxmlformats.org/officeDocument/2006/relationships/image" Target="../media/image11.png"/><Relationship Id="rId5" Type="http://schemas.openxmlformats.org/officeDocument/2006/relationships/image" Target="../media/image43.png"/><Relationship Id="rId10" Type="http://schemas.openxmlformats.org/officeDocument/2006/relationships/slide" Target="slide2.xml"/><Relationship Id="rId4" Type="http://schemas.openxmlformats.org/officeDocument/2006/relationships/image" Target="../media/image42.svg"/><Relationship Id="rId9" Type="http://schemas.openxmlformats.org/officeDocument/2006/relationships/slide" Target="slide21.xml"/></Relationships>
</file>

<file path=ppt/slides/_rels/slide2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1.png"/><Relationship Id="rId7" Type="http://schemas.openxmlformats.org/officeDocument/2006/relationships/slide" Target="slide24.xml"/><Relationship Id="rId2" Type="http://schemas.openxmlformats.org/officeDocument/2006/relationships/notesSlide" Target="../notesSlides/notesSlide20.xml"/><Relationship Id="rId1" Type="http://schemas.openxmlformats.org/officeDocument/2006/relationships/slideLayout" Target="../slideLayouts/slideLayout10.xml"/><Relationship Id="rId6" Type="http://schemas.openxmlformats.org/officeDocument/2006/relationships/image" Target="../media/image44.svg"/><Relationship Id="rId11" Type="http://schemas.openxmlformats.org/officeDocument/2006/relationships/image" Target="../media/image11.png"/><Relationship Id="rId5" Type="http://schemas.openxmlformats.org/officeDocument/2006/relationships/image" Target="../media/image43.png"/><Relationship Id="rId10" Type="http://schemas.openxmlformats.org/officeDocument/2006/relationships/slide" Target="slide2.xml"/><Relationship Id="rId4" Type="http://schemas.openxmlformats.org/officeDocument/2006/relationships/image" Target="../media/image42.svg"/><Relationship Id="rId9" Type="http://schemas.openxmlformats.org/officeDocument/2006/relationships/slide" Target="slide22.xml"/></Relationships>
</file>

<file path=ppt/slides/_rels/slide24.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image" Target="../media/image51.png"/><Relationship Id="rId7" Type="http://schemas.openxmlformats.org/officeDocument/2006/relationships/image" Target="../media/image58.png"/><Relationship Id="rId12"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0.xml"/><Relationship Id="rId6" Type="http://schemas.openxmlformats.org/officeDocument/2006/relationships/image" Target="../media/image57.svg"/><Relationship Id="rId11" Type="http://schemas.openxmlformats.org/officeDocument/2006/relationships/slide" Target="slide2.xml"/><Relationship Id="rId5" Type="http://schemas.openxmlformats.org/officeDocument/2006/relationships/image" Target="../media/image43.png"/><Relationship Id="rId10" Type="http://schemas.openxmlformats.org/officeDocument/2006/relationships/slide" Target="slide23.xml"/><Relationship Id="rId4" Type="http://schemas.openxmlformats.org/officeDocument/2006/relationships/image" Target="../media/image56.svg"/><Relationship Id="rId9" Type="http://schemas.openxmlformats.org/officeDocument/2006/relationships/image" Target="../media/image10.png"/></Relationships>
</file>

<file path=ppt/slides/_rels/slide2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3.png"/><Relationship Id="rId7" Type="http://schemas.openxmlformats.org/officeDocument/2006/relationships/slide" Target="slide26.xml"/><Relationship Id="rId2" Type="http://schemas.openxmlformats.org/officeDocument/2006/relationships/notesSlide" Target="../notesSlides/notesSlide22.xml"/><Relationship Id="rId1" Type="http://schemas.openxmlformats.org/officeDocument/2006/relationships/slideLayout" Target="../slideLayouts/slideLayout10.xml"/><Relationship Id="rId6" Type="http://schemas.openxmlformats.org/officeDocument/2006/relationships/image" Target="../media/image57.svg"/><Relationship Id="rId11" Type="http://schemas.openxmlformats.org/officeDocument/2006/relationships/image" Target="../media/image11.png"/><Relationship Id="rId5" Type="http://schemas.openxmlformats.org/officeDocument/2006/relationships/image" Target="../media/image54.png"/><Relationship Id="rId10" Type="http://schemas.openxmlformats.org/officeDocument/2006/relationships/slide" Target="slide2.xml"/><Relationship Id="rId4" Type="http://schemas.openxmlformats.org/officeDocument/2006/relationships/image" Target="../media/image56.svg"/><Relationship Id="rId9" Type="http://schemas.openxmlformats.org/officeDocument/2006/relationships/slide" Target="slide24.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27.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slide" Target="slide2.xml"/><Relationship Id="rId4" Type="http://schemas.openxmlformats.org/officeDocument/2006/relationships/slide" Target="slide25.xml"/></Relationships>
</file>

<file path=ppt/slides/_rels/slide27.xml.rels><?xml version="1.0" encoding="UTF-8" standalone="yes"?>
<Relationships xmlns="http://schemas.openxmlformats.org/package/2006/relationships"><Relationship Id="rId3" Type="http://schemas.openxmlformats.org/officeDocument/2006/relationships/slide" Target="slide28.xml"/><Relationship Id="rId7"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0.xml"/><Relationship Id="rId6" Type="http://schemas.openxmlformats.org/officeDocument/2006/relationships/slide" Target="slide2.xml"/><Relationship Id="rId5" Type="http://schemas.openxmlformats.org/officeDocument/2006/relationships/slide" Target="slide26.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slide" Target="slide29.xml"/><Relationship Id="rId7"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0.xml"/><Relationship Id="rId6" Type="http://schemas.openxmlformats.org/officeDocument/2006/relationships/slide" Target="slide2.xml"/><Relationship Id="rId5" Type="http://schemas.openxmlformats.org/officeDocument/2006/relationships/slide" Target="slide27.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slide" Target="slide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3" Type="http://schemas.openxmlformats.org/officeDocument/2006/relationships/image" Target="../media/image22.png"/><Relationship Id="rId18" Type="http://schemas.openxmlformats.org/officeDocument/2006/relationships/image" Target="../media/image26.png"/><Relationship Id="rId26" Type="http://schemas.openxmlformats.org/officeDocument/2006/relationships/image" Target="../media/image34.png"/><Relationship Id="rId3" Type="http://schemas.openxmlformats.org/officeDocument/2006/relationships/image" Target="../media/image12.png"/><Relationship Id="rId21" Type="http://schemas.openxmlformats.org/officeDocument/2006/relationships/image" Target="../media/image29.png"/><Relationship Id="rId34" Type="http://schemas.openxmlformats.org/officeDocument/2006/relationships/slide" Target="slide2.xml"/><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5.png"/><Relationship Id="rId25" Type="http://schemas.openxmlformats.org/officeDocument/2006/relationships/image" Target="../media/image33.png"/><Relationship Id="rId33" Type="http://schemas.openxmlformats.org/officeDocument/2006/relationships/slide" Target="slide3.xml"/><Relationship Id="rId2" Type="http://schemas.openxmlformats.org/officeDocument/2006/relationships/notesSlide" Target="../notesSlides/notesSlide2.xml"/><Relationship Id="rId16" Type="http://schemas.openxmlformats.org/officeDocument/2006/relationships/image" Target="../media/image24.png"/><Relationship Id="rId20" Type="http://schemas.openxmlformats.org/officeDocument/2006/relationships/image" Target="../media/image28.jpg"/><Relationship Id="rId29" Type="http://schemas.openxmlformats.org/officeDocument/2006/relationships/image" Target="../media/image37.png"/><Relationship Id="rId1" Type="http://schemas.openxmlformats.org/officeDocument/2006/relationships/slideLayout" Target="../slideLayouts/slideLayout10.xml"/><Relationship Id="rId6" Type="http://schemas.openxmlformats.org/officeDocument/2006/relationships/image" Target="../media/image15.png"/><Relationship Id="rId11" Type="http://schemas.openxmlformats.org/officeDocument/2006/relationships/image" Target="../media/image20.png"/><Relationship Id="rId24" Type="http://schemas.openxmlformats.org/officeDocument/2006/relationships/image" Target="../media/image32.png"/><Relationship Id="rId32" Type="http://schemas.openxmlformats.org/officeDocument/2006/relationships/image" Target="../media/image10.png"/><Relationship Id="rId5" Type="http://schemas.openxmlformats.org/officeDocument/2006/relationships/image" Target="../media/image14.png"/><Relationship Id="rId15" Type="http://schemas.openxmlformats.org/officeDocument/2006/relationships/image" Target="../media/image23.png"/><Relationship Id="rId23" Type="http://schemas.openxmlformats.org/officeDocument/2006/relationships/image" Target="../media/image31.png"/><Relationship Id="rId28" Type="http://schemas.openxmlformats.org/officeDocument/2006/relationships/image" Target="../media/image36.png"/><Relationship Id="rId10" Type="http://schemas.openxmlformats.org/officeDocument/2006/relationships/image" Target="../media/image19.png"/><Relationship Id="rId19" Type="http://schemas.openxmlformats.org/officeDocument/2006/relationships/image" Target="../media/image27.png"/><Relationship Id="rId31" Type="http://schemas.openxmlformats.org/officeDocument/2006/relationships/slide" Target="slide5.xml"/><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png"/><Relationship Id="rId22" Type="http://schemas.openxmlformats.org/officeDocument/2006/relationships/image" Target="../media/image30.png"/><Relationship Id="rId27" Type="http://schemas.openxmlformats.org/officeDocument/2006/relationships/image" Target="../media/image35.png"/><Relationship Id="rId30" Type="http://schemas.openxmlformats.org/officeDocument/2006/relationships/image" Target="../media/image38.jpg"/><Relationship Id="rId35" Type="http://schemas.openxmlformats.org/officeDocument/2006/relationships/image" Target="../media/image11.png"/><Relationship Id="rId8"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chart" Target="../charts/chart1.xml"/><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slide" Target="slide6.xml"/><Relationship Id="rId5" Type="http://schemas.openxmlformats.org/officeDocument/2006/relationships/image" Target="../media/image40.svg"/><Relationship Id="rId10" Type="http://schemas.openxmlformats.org/officeDocument/2006/relationships/image" Target="../media/image11.png"/><Relationship Id="rId4" Type="http://schemas.openxmlformats.org/officeDocument/2006/relationships/image" Target="../media/image39.png"/><Relationship Id="rId9" Type="http://schemas.openxmlformats.org/officeDocument/2006/relationships/slide" Target="slide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7.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slide" Target="slide2.xml"/><Relationship Id="rId4" Type="http://schemas.openxmlformats.org/officeDocument/2006/relationships/slide" Target="slide5.xml"/></Relationships>
</file>

<file path=ppt/slides/_rels/slide7.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44.svg"/><Relationship Id="rId11" Type="http://schemas.openxmlformats.org/officeDocument/2006/relationships/slide" Target="slide2.xml"/><Relationship Id="rId5" Type="http://schemas.openxmlformats.org/officeDocument/2006/relationships/image" Target="../media/image43.png"/><Relationship Id="rId10" Type="http://schemas.openxmlformats.org/officeDocument/2006/relationships/slide" Target="slide6.xml"/><Relationship Id="rId4" Type="http://schemas.openxmlformats.org/officeDocument/2006/relationships/image" Target="../media/image42.sv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image" Target="../media/image41.png"/><Relationship Id="rId7" Type="http://schemas.openxmlformats.org/officeDocument/2006/relationships/image" Target="../media/image46.png"/><Relationship Id="rId12"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44.svg"/><Relationship Id="rId11" Type="http://schemas.openxmlformats.org/officeDocument/2006/relationships/slide" Target="slide2.xml"/><Relationship Id="rId5" Type="http://schemas.openxmlformats.org/officeDocument/2006/relationships/image" Target="../media/image43.png"/><Relationship Id="rId10" Type="http://schemas.openxmlformats.org/officeDocument/2006/relationships/slide" Target="slide7.xml"/><Relationship Id="rId4" Type="http://schemas.openxmlformats.org/officeDocument/2006/relationships/image" Target="../media/image42.sv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image" Target="../media/image41.png"/><Relationship Id="rId7" Type="http://schemas.openxmlformats.org/officeDocument/2006/relationships/image" Target="../media/image47.png"/><Relationship Id="rId12"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44.svg"/><Relationship Id="rId11" Type="http://schemas.openxmlformats.org/officeDocument/2006/relationships/slide" Target="slide2.xml"/><Relationship Id="rId5" Type="http://schemas.openxmlformats.org/officeDocument/2006/relationships/image" Target="../media/image43.png"/><Relationship Id="rId10" Type="http://schemas.openxmlformats.org/officeDocument/2006/relationships/slide" Target="slide8.xml"/><Relationship Id="rId4" Type="http://schemas.openxmlformats.org/officeDocument/2006/relationships/image" Target="../media/image42.sv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5C2EB-1415-4636-A57D-DA0566758E40}"/>
              </a:ext>
            </a:extLst>
          </p:cNvPr>
          <p:cNvSpPr>
            <a:spLocks noGrp="1"/>
          </p:cNvSpPr>
          <p:nvPr>
            <p:ph type="ctrTitle"/>
          </p:nvPr>
        </p:nvSpPr>
        <p:spPr>
          <a:xfrm>
            <a:off x="442800" y="987776"/>
            <a:ext cx="7200000" cy="432000"/>
          </a:xfrm>
        </p:spPr>
        <p:txBody>
          <a:bodyPr/>
          <a:lstStyle/>
          <a:p>
            <a:pPr>
              <a:spcAft>
                <a:spcPts val="600"/>
              </a:spcAft>
            </a:pPr>
            <a:r>
              <a:rPr lang="en-US" sz="4800" b="1" dirty="0">
                <a:solidFill>
                  <a:schemeClr val="bg2"/>
                </a:solidFill>
                <a:latin typeface="+mj-lt"/>
              </a:rPr>
              <a:t>CIP - Customer Intelligence Platform</a:t>
            </a:r>
          </a:p>
        </p:txBody>
      </p:sp>
      <p:sp>
        <p:nvSpPr>
          <p:cNvPr id="4" name="Text Placeholder 3">
            <a:extLst>
              <a:ext uri="{FF2B5EF4-FFF2-40B4-BE49-F238E27FC236}">
                <a16:creationId xmlns:a16="http://schemas.microsoft.com/office/drawing/2014/main" id="{67544583-858A-430C-9018-3B420F40D20A}"/>
              </a:ext>
            </a:extLst>
          </p:cNvPr>
          <p:cNvSpPr>
            <a:spLocks noGrp="1"/>
          </p:cNvSpPr>
          <p:nvPr>
            <p:ph type="body" sz="quarter" idx="13"/>
          </p:nvPr>
        </p:nvSpPr>
        <p:spPr>
          <a:xfrm>
            <a:off x="442800" y="2505911"/>
            <a:ext cx="3600000" cy="288000"/>
          </a:xfrm>
        </p:spPr>
        <p:txBody>
          <a:bodyPr/>
          <a:lstStyle/>
          <a:p>
            <a:r>
              <a:rPr lang="en-US" sz="2000" b="1" dirty="0">
                <a:solidFill>
                  <a:schemeClr val="tx1">
                    <a:lumMod val="75000"/>
                    <a:lumOff val="25000"/>
                  </a:schemeClr>
                </a:solidFill>
                <a:latin typeface="+mj-lt"/>
              </a:rPr>
              <a:t>27</a:t>
            </a:r>
            <a:r>
              <a:rPr lang="en-US" sz="2000" b="1" baseline="30000" dirty="0">
                <a:solidFill>
                  <a:schemeClr val="tx1">
                    <a:lumMod val="75000"/>
                    <a:lumOff val="25000"/>
                  </a:schemeClr>
                </a:solidFill>
                <a:latin typeface="+mj-lt"/>
              </a:rPr>
              <a:t>th </a:t>
            </a:r>
            <a:r>
              <a:rPr lang="en-US" sz="2000" b="1" dirty="0">
                <a:solidFill>
                  <a:schemeClr val="tx1">
                    <a:lumMod val="75000"/>
                    <a:lumOff val="25000"/>
                  </a:schemeClr>
                </a:solidFill>
                <a:latin typeface="+mj-lt"/>
              </a:rPr>
              <a:t>December 2021</a:t>
            </a:r>
          </a:p>
        </p:txBody>
      </p:sp>
    </p:spTree>
    <p:extLst>
      <p:ext uri="{BB962C8B-B14F-4D97-AF65-F5344CB8AC3E}">
        <p14:creationId xmlns:p14="http://schemas.microsoft.com/office/powerpoint/2010/main" val="2516046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2805896"/>
          </a:xfrm>
          <a:prstGeom prst="rect">
            <a:avLst/>
          </a:prstGeom>
        </p:spPr>
        <p:txBody>
          <a:bodyPr wrap="square">
            <a:spAutoFit/>
          </a:bodyPr>
          <a:lstStyle/>
          <a:p>
            <a:r>
              <a:rPr lang="en-US" sz="1600" b="1" dirty="0">
                <a:solidFill>
                  <a:schemeClr val="tx1">
                    <a:lumMod val="75000"/>
                    <a:lumOff val="25000"/>
                  </a:schemeClr>
                </a:solidFill>
                <a:latin typeface="+mj-lt"/>
              </a:rPr>
              <a:t>Problem description:  </a:t>
            </a:r>
          </a:p>
          <a:p>
            <a:pPr>
              <a:spcAft>
                <a:spcPts val="1200"/>
              </a:spcAft>
            </a:pPr>
            <a:r>
              <a:rPr lang="en-US" sz="1400" dirty="0">
                <a:solidFill>
                  <a:schemeClr val="tx1">
                    <a:lumMod val="75000"/>
                    <a:lumOff val="25000"/>
                  </a:schemeClr>
                </a:solidFill>
                <a:latin typeface="+mj-lt"/>
              </a:rPr>
              <a:t>This is to bring back the Casino players who left the platform, by awarding them with a bonus.</a:t>
            </a:r>
            <a:endParaRPr lang="en-US" sz="1600" b="1" dirty="0">
              <a:solidFill>
                <a:schemeClr val="tx1">
                  <a:lumMod val="75000"/>
                  <a:lumOff val="25000"/>
                </a:schemeClr>
              </a:solidFill>
              <a:latin typeface="+mj-lt"/>
            </a:endParaRPr>
          </a:p>
          <a:p>
            <a:pPr>
              <a:spcAft>
                <a:spcPts val="12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All LCG label.</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Identity players who are not online, but they are supposed to be online, award them a bonus.</a:t>
            </a:r>
          </a:p>
          <a:p>
            <a:pPr>
              <a:spcAft>
                <a:spcPts val="600"/>
              </a:spcAft>
            </a:pPr>
            <a:r>
              <a:rPr lang="en-US" sz="1600" b="1" dirty="0">
                <a:solidFill>
                  <a:schemeClr val="tx1">
                    <a:lumMod val="75000"/>
                    <a:lumOff val="25000"/>
                  </a:schemeClr>
                </a:solidFill>
                <a:latin typeface="+mj-lt"/>
              </a:rPr>
              <a:t>Business benefit: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To Reactivate/Retain players.</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143562" cy="984885"/>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Architecture/Design: </a:t>
            </a:r>
            <a:r>
              <a:rPr lang="en-US" sz="1400" dirty="0">
                <a:solidFill>
                  <a:schemeClr val="tx1">
                    <a:lumMod val="75000"/>
                    <a:lumOff val="25000"/>
                  </a:schemeClr>
                </a:solidFill>
                <a:latin typeface="+mj-lt"/>
              </a:rPr>
              <a:t>CIP consumes recommended players from ADA models for bonus rewarding and post these events to SFMC over HTTP for Realtime rewarding and communication.</a:t>
            </a: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Live Casino</a:t>
            </a:r>
          </a:p>
        </p:txBody>
      </p:sp>
      <p:pic>
        <p:nvPicPr>
          <p:cNvPr id="22" name="Picture 21" descr="A picture containing text, clock&#10;&#10;Description automatically generated">
            <a:hlinkClick r:id="rId7" action="ppaction://hlinksldjump"/>
            <a:extLst>
              <a:ext uri="{FF2B5EF4-FFF2-40B4-BE49-F238E27FC236}">
                <a16:creationId xmlns:a16="http://schemas.microsoft.com/office/drawing/2014/main" id="{7BE17479-034C-4EEC-BD16-B47CB07AD59B}"/>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3" name="Picture 22" descr="A picture containing text, clock&#10;&#10;Description automatically generated">
            <a:hlinkClick r:id="rId9" action="ppaction://hlinksldjump"/>
            <a:extLst>
              <a:ext uri="{FF2B5EF4-FFF2-40B4-BE49-F238E27FC236}">
                <a16:creationId xmlns:a16="http://schemas.microsoft.com/office/drawing/2014/main" id="{75AEFBBD-56FC-43DD-8644-B2670F8F1A50}"/>
              </a:ext>
            </a:extLst>
          </p:cNvPr>
          <p:cNvPicPr>
            <a:picLocks noChangeAspect="1"/>
          </p:cNvPicPr>
          <p:nvPr/>
        </p:nvPicPr>
        <p:blipFill>
          <a:blip r:embed="rId8"/>
          <a:stretch>
            <a:fillRect/>
          </a:stretch>
        </p:blipFill>
        <p:spPr>
          <a:xfrm rot="10800000">
            <a:off x="9473025" y="360000"/>
            <a:ext cx="433729" cy="436827"/>
          </a:xfrm>
          <a:prstGeom prst="rect">
            <a:avLst/>
          </a:prstGeom>
        </p:spPr>
      </p:pic>
      <p:cxnSp>
        <p:nvCxnSpPr>
          <p:cNvPr id="24" name="Straight Connector 23">
            <a:extLst>
              <a:ext uri="{FF2B5EF4-FFF2-40B4-BE49-F238E27FC236}">
                <a16:creationId xmlns:a16="http://schemas.microsoft.com/office/drawing/2014/main" id="{5E5C2A1C-32FD-47B8-A716-300AC20A5E70}"/>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727E1-510F-48D7-A8E8-FE7A8319AB54}"/>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6" name="Picture 25" descr="Icon&#10;&#10;Description automatically generated">
            <a:hlinkClick r:id="rId10" action="ppaction://hlinksldjump"/>
            <a:extLst>
              <a:ext uri="{FF2B5EF4-FFF2-40B4-BE49-F238E27FC236}">
                <a16:creationId xmlns:a16="http://schemas.microsoft.com/office/drawing/2014/main" id="{DBB4ADAB-A3E8-46EE-B058-FADAB99FC4EF}"/>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3390220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Performance Improvements </a:t>
            </a:r>
          </a:p>
        </p:txBody>
      </p:sp>
      <p:sp>
        <p:nvSpPr>
          <p:cNvPr id="14" name="Rectangle 13">
            <a:extLst>
              <a:ext uri="{FF2B5EF4-FFF2-40B4-BE49-F238E27FC236}">
                <a16:creationId xmlns:a16="http://schemas.microsoft.com/office/drawing/2014/main" id="{46DD5430-EE30-40BA-BA60-331E9BB80679}"/>
              </a:ext>
            </a:extLst>
          </p:cNvPr>
          <p:cNvSpPr/>
          <p:nvPr/>
        </p:nvSpPr>
        <p:spPr>
          <a:xfrm>
            <a:off x="6348652" y="2750314"/>
            <a:ext cx="5143562" cy="1574790"/>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Architecture/Design: </a:t>
            </a:r>
            <a:r>
              <a:rPr lang="en-US" sz="1400" dirty="0">
                <a:solidFill>
                  <a:schemeClr val="tx1">
                    <a:lumMod val="75000"/>
                    <a:lumOff val="25000"/>
                  </a:schemeClr>
                </a:solidFill>
                <a:latin typeface="+mj-lt"/>
              </a:rPr>
              <a:t>Scaled Services Vertically, horizontally, fixed performance bottle necks in different services in the pipeline.</a:t>
            </a:r>
          </a:p>
          <a:p>
            <a:pPr>
              <a:spcAft>
                <a:spcPts val="1000"/>
              </a:spcAft>
            </a:pPr>
            <a:r>
              <a:rPr lang="en-US" sz="1600" b="1" dirty="0">
                <a:solidFill>
                  <a:schemeClr val="tx1">
                    <a:lumMod val="75000"/>
                    <a:lumOff val="25000"/>
                  </a:schemeClr>
                </a:solidFill>
                <a:latin typeface="+mj-lt"/>
              </a:rPr>
              <a:t>Source Events: </a:t>
            </a:r>
            <a:r>
              <a:rPr lang="en-US" sz="1400" dirty="0">
                <a:solidFill>
                  <a:schemeClr val="tx1">
                    <a:lumMod val="75000"/>
                    <a:lumOff val="25000"/>
                  </a:schemeClr>
                </a:solidFill>
                <a:latin typeface="+mj-lt"/>
              </a:rPr>
              <a:t>Bet Placement, Bet Settlement, Login, Deposit, Withdrawal, Promo, Bonus, Wallet events, Behavioral events.</a:t>
            </a:r>
            <a:endParaRPr lang="en-US" sz="1600" dirty="0">
              <a:solidFill>
                <a:schemeClr val="tx1">
                  <a:lumMod val="75000"/>
                  <a:lumOff val="25000"/>
                </a:schemeClr>
              </a:solidFill>
              <a:latin typeface="+mj-lt"/>
            </a:endParaRPr>
          </a:p>
        </p:txBody>
      </p:sp>
      <p:sp>
        <p:nvSpPr>
          <p:cNvPr id="23" name="Rectangle 22">
            <a:extLst>
              <a:ext uri="{FF2B5EF4-FFF2-40B4-BE49-F238E27FC236}">
                <a16:creationId xmlns:a16="http://schemas.microsoft.com/office/drawing/2014/main" id="{AE21D751-8DDC-4094-8F59-ABB63F11E099}"/>
              </a:ext>
            </a:extLst>
          </p:cNvPr>
          <p:cNvSpPr/>
          <p:nvPr/>
        </p:nvSpPr>
        <p:spPr>
          <a:xfrm>
            <a:off x="455852" y="2750314"/>
            <a:ext cx="5431240" cy="2805896"/>
          </a:xfrm>
          <a:prstGeom prst="rect">
            <a:avLst/>
          </a:prstGeom>
        </p:spPr>
        <p:txBody>
          <a:bodyPr wrap="square">
            <a:spAutoFit/>
          </a:bodyPr>
          <a:lstStyle/>
          <a:p>
            <a:r>
              <a:rPr lang="en-US" sz="1600" b="1" dirty="0">
                <a:solidFill>
                  <a:schemeClr val="tx1">
                    <a:lumMod val="75000"/>
                    <a:lumOff val="25000"/>
                  </a:schemeClr>
                </a:solidFill>
                <a:latin typeface="+mj-lt"/>
              </a:rPr>
              <a:t>Problem description:  </a:t>
            </a:r>
          </a:p>
          <a:p>
            <a:pPr>
              <a:spcAft>
                <a:spcPts val="1200"/>
              </a:spcAft>
            </a:pPr>
            <a:r>
              <a:rPr lang="en-US" sz="1400" dirty="0">
                <a:solidFill>
                  <a:schemeClr val="tx1">
                    <a:lumMod val="75000"/>
                    <a:lumOff val="25000"/>
                  </a:schemeClr>
                </a:solidFill>
                <a:latin typeface="+mj-lt"/>
              </a:rPr>
              <a:t>To avoid lag in sending Transactional/Behavioral data to </a:t>
            </a:r>
            <a:r>
              <a:rPr lang="en-US" sz="1400" dirty="0" err="1">
                <a:solidFill>
                  <a:schemeClr val="tx1">
                    <a:lumMod val="75000"/>
                    <a:lumOff val="25000"/>
                  </a:schemeClr>
                </a:solidFill>
                <a:latin typeface="+mj-lt"/>
              </a:rPr>
              <a:t>Casia</a:t>
            </a:r>
            <a:r>
              <a:rPr lang="en-US" sz="1400" dirty="0">
                <a:solidFill>
                  <a:schemeClr val="tx1">
                    <a:lumMod val="75000"/>
                    <a:lumOff val="25000"/>
                  </a:schemeClr>
                </a:solidFill>
                <a:latin typeface="+mj-lt"/>
              </a:rPr>
              <a:t> &amp; Graphyte analytic systems.</a:t>
            </a:r>
            <a:endParaRPr lang="en-US" sz="1600" b="1" dirty="0">
              <a:solidFill>
                <a:schemeClr val="tx1">
                  <a:lumMod val="75000"/>
                  <a:lumOff val="25000"/>
                </a:schemeClr>
              </a:solidFill>
              <a:latin typeface="+mj-lt"/>
            </a:endParaRPr>
          </a:p>
          <a:p>
            <a:pPr>
              <a:spcAft>
                <a:spcPts val="12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All label.</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Identified the bottlenecks in the entire pipeline and improved.</a:t>
            </a:r>
          </a:p>
          <a:p>
            <a:pPr>
              <a:spcAft>
                <a:spcPts val="600"/>
              </a:spcAft>
            </a:pPr>
            <a:r>
              <a:rPr lang="en-US" sz="1600" b="1" dirty="0">
                <a:solidFill>
                  <a:schemeClr val="tx1">
                    <a:lumMod val="75000"/>
                    <a:lumOff val="25000"/>
                  </a:schemeClr>
                </a:solidFill>
                <a:latin typeface="+mj-lt"/>
              </a:rPr>
              <a:t>Business benefit: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By the above solution, now the system can provide sports/games recommendations instantly.</a:t>
            </a:r>
          </a:p>
        </p:txBody>
      </p:sp>
      <p:pic>
        <p:nvPicPr>
          <p:cNvPr id="24" name="Picture 23" descr="A picture containing text, clock&#10;&#10;Description automatically generated">
            <a:hlinkClick r:id="rId7" action="ppaction://hlinksldjump"/>
            <a:extLst>
              <a:ext uri="{FF2B5EF4-FFF2-40B4-BE49-F238E27FC236}">
                <a16:creationId xmlns:a16="http://schemas.microsoft.com/office/drawing/2014/main" id="{808F1DF5-A7CD-46CF-A62D-ADCF142827FE}"/>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5" name="Picture 24" descr="A picture containing text, clock&#10;&#10;Description automatically generated">
            <a:hlinkClick r:id="rId9" action="ppaction://hlinksldjump"/>
            <a:extLst>
              <a:ext uri="{FF2B5EF4-FFF2-40B4-BE49-F238E27FC236}">
                <a16:creationId xmlns:a16="http://schemas.microsoft.com/office/drawing/2014/main" id="{64753429-13E0-49CB-9EB2-8ABAF1CB86C6}"/>
              </a:ext>
            </a:extLst>
          </p:cNvPr>
          <p:cNvPicPr>
            <a:picLocks noChangeAspect="1"/>
          </p:cNvPicPr>
          <p:nvPr/>
        </p:nvPicPr>
        <p:blipFill>
          <a:blip r:embed="rId8"/>
          <a:stretch>
            <a:fillRect/>
          </a:stretch>
        </p:blipFill>
        <p:spPr>
          <a:xfrm rot="10800000">
            <a:off x="9473025" y="360000"/>
            <a:ext cx="433729" cy="436827"/>
          </a:xfrm>
          <a:prstGeom prst="rect">
            <a:avLst/>
          </a:prstGeom>
        </p:spPr>
      </p:pic>
      <p:cxnSp>
        <p:nvCxnSpPr>
          <p:cNvPr id="26" name="Straight Connector 25">
            <a:extLst>
              <a:ext uri="{FF2B5EF4-FFF2-40B4-BE49-F238E27FC236}">
                <a16:creationId xmlns:a16="http://schemas.microsoft.com/office/drawing/2014/main" id="{BF5C703F-AF6F-4FF3-AE0E-A735639C3EB0}"/>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AF685C6-A99C-407A-84F3-1ED39F283AB5}"/>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8" descr="Icon&#10;&#10;Description automatically generated">
            <a:hlinkClick r:id="rId10" action="ppaction://hlinksldjump"/>
            <a:extLst>
              <a:ext uri="{FF2B5EF4-FFF2-40B4-BE49-F238E27FC236}">
                <a16:creationId xmlns:a16="http://schemas.microsoft.com/office/drawing/2014/main" id="{E1117CCA-885E-455A-B75E-F34A7F80C7B1}"/>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164507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AF8DFEF-1B7A-453F-A6CD-ABA6E5BB580B}"/>
              </a:ext>
            </a:extLst>
          </p:cNvPr>
          <p:cNvSpPr/>
          <p:nvPr/>
        </p:nvSpPr>
        <p:spPr>
          <a:xfrm>
            <a:off x="6438473" y="4484121"/>
            <a:ext cx="5383004" cy="200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766400"/>
            <a:ext cx="11012600" cy="635680"/>
          </a:xfrm>
        </p:spPr>
        <p:txBody>
          <a:bodyPr/>
          <a:lstStyle/>
          <a:p>
            <a:r>
              <a:rPr lang="en-US" sz="2800" b="1" spc="-60" dirty="0">
                <a:solidFill>
                  <a:schemeClr val="tx2"/>
                </a:solidFill>
                <a:latin typeface="+mj-lt"/>
              </a:rPr>
              <a:t>Stream AWS </a:t>
            </a:r>
            <a:r>
              <a:rPr lang="en-US" sz="2800" b="1" spc="-60" dirty="0" err="1">
                <a:solidFill>
                  <a:schemeClr val="tx2"/>
                </a:solidFill>
                <a:latin typeface="+mj-lt"/>
              </a:rPr>
              <a:t>Casia</a:t>
            </a:r>
            <a:r>
              <a:rPr lang="en-US" sz="2800" b="1" spc="-60" dirty="0">
                <a:solidFill>
                  <a:schemeClr val="tx2"/>
                </a:solidFill>
                <a:latin typeface="+mj-lt"/>
              </a:rPr>
              <a:t> model data &amp; serve through API / </a:t>
            </a:r>
            <a:br>
              <a:rPr lang="en-US" sz="2800" b="1" spc="-60" dirty="0">
                <a:solidFill>
                  <a:schemeClr val="tx2"/>
                </a:solidFill>
                <a:latin typeface="+mj-lt"/>
              </a:rPr>
            </a:br>
            <a:r>
              <a:rPr lang="en-US" sz="2800" b="1" spc="-60" dirty="0">
                <a:solidFill>
                  <a:schemeClr val="tx2"/>
                </a:solidFill>
                <a:latin typeface="+mj-lt"/>
              </a:rPr>
              <a:t>CASIA-CASINO Recommendation Data Routing to DCRM </a:t>
            </a:r>
            <a:r>
              <a:rPr lang="en-US" sz="2400" spc="-60" dirty="0">
                <a:solidFill>
                  <a:schemeClr val="tx2"/>
                </a:solidFill>
                <a:latin typeface="+mj-lt"/>
              </a:rPr>
              <a:t>(Optimove)</a:t>
            </a:r>
            <a:endParaRPr lang="en-US" sz="2200" spc="-60" dirty="0">
              <a:solidFill>
                <a:schemeClr val="tx2"/>
              </a:solidFill>
              <a:latin typeface="+mj-lt"/>
            </a:endParaRPr>
          </a:p>
        </p:txBody>
      </p:sp>
      <p:pic>
        <p:nvPicPr>
          <p:cNvPr id="2" name="Picture 1">
            <a:extLst>
              <a:ext uri="{FF2B5EF4-FFF2-40B4-BE49-F238E27FC236}">
                <a16:creationId xmlns:a16="http://schemas.microsoft.com/office/drawing/2014/main" id="{5AF0F37E-7E5D-491A-9737-08A126350661}"/>
              </a:ext>
            </a:extLst>
          </p:cNvPr>
          <p:cNvPicPr>
            <a:picLocks noChangeAspect="1"/>
          </p:cNvPicPr>
          <p:nvPr/>
        </p:nvPicPr>
        <p:blipFill>
          <a:blip r:embed="rId7"/>
          <a:stretch>
            <a:fillRect/>
          </a:stretch>
        </p:blipFill>
        <p:spPr>
          <a:xfrm>
            <a:off x="7017252" y="4527186"/>
            <a:ext cx="4565148" cy="1922846"/>
          </a:xfrm>
          <a:prstGeom prst="rect">
            <a:avLst/>
          </a:prstGeom>
        </p:spPr>
      </p:pic>
      <p:sp>
        <p:nvSpPr>
          <p:cNvPr id="22" name="Rectangle 21">
            <a:extLst>
              <a:ext uri="{FF2B5EF4-FFF2-40B4-BE49-F238E27FC236}">
                <a16:creationId xmlns:a16="http://schemas.microsoft.com/office/drawing/2014/main" id="{C0B39B75-4D35-4321-A720-CFF74FADDB3D}"/>
              </a:ext>
            </a:extLst>
          </p:cNvPr>
          <p:cNvSpPr/>
          <p:nvPr/>
        </p:nvSpPr>
        <p:spPr>
          <a:xfrm>
            <a:off x="6348652" y="2750314"/>
            <a:ext cx="5640148" cy="1733808"/>
          </a:xfrm>
          <a:prstGeom prst="rect">
            <a:avLst/>
          </a:prstGeom>
        </p:spPr>
        <p:txBody>
          <a:bodyPr wrap="square">
            <a:spAutoFit/>
          </a:bodyPr>
          <a:lstStyle/>
          <a:p>
            <a:r>
              <a:rPr lang="en-US" sz="1600" b="1" dirty="0">
                <a:solidFill>
                  <a:schemeClr val="tx1">
                    <a:lumMod val="75000"/>
                    <a:lumOff val="25000"/>
                  </a:schemeClr>
                </a:solidFill>
                <a:latin typeface="+mj-lt"/>
              </a:rPr>
              <a:t>Source Events: </a:t>
            </a:r>
            <a:endParaRPr lang="en-US" sz="1400" dirty="0">
              <a:solidFill>
                <a:schemeClr val="tx1">
                  <a:lumMod val="75000"/>
                  <a:lumOff val="25000"/>
                </a:schemeClr>
              </a:solidFill>
              <a:latin typeface="+mj-lt"/>
            </a:endParaRPr>
          </a:p>
          <a:p>
            <a:pPr marL="182880" indent="-182880">
              <a:buFont typeface="+mj-lt"/>
              <a:buAutoNum type="arabicPeriod"/>
            </a:pPr>
            <a:r>
              <a:rPr lang="en-US" sz="1400" dirty="0">
                <a:solidFill>
                  <a:schemeClr val="tx1">
                    <a:lumMod val="75000"/>
                    <a:lumOff val="25000"/>
                  </a:schemeClr>
                </a:solidFill>
                <a:latin typeface="+mj-lt"/>
              </a:rPr>
              <a:t>casino hand complete and login complete events,</a:t>
            </a:r>
          </a:p>
          <a:p>
            <a:pPr marL="182880" indent="-182880">
              <a:buFont typeface="+mj-lt"/>
              <a:buAutoNum type="arabicPeriod"/>
            </a:pPr>
            <a:r>
              <a:rPr lang="en-US" sz="1400" dirty="0">
                <a:solidFill>
                  <a:schemeClr val="tx1">
                    <a:lumMod val="75000"/>
                    <a:lumOff val="25000"/>
                  </a:schemeClr>
                </a:solidFill>
                <a:latin typeface="+mj-lt"/>
              </a:rPr>
              <a:t>Events are  collected from ADA.</a:t>
            </a:r>
          </a:p>
          <a:p>
            <a:pPr marL="182880" indent="-182880">
              <a:spcAft>
                <a:spcPts val="1000"/>
              </a:spcAft>
              <a:buFont typeface="+mj-lt"/>
              <a:buAutoNum type="arabicPeriod"/>
            </a:pPr>
            <a:r>
              <a:rPr lang="en-US" sz="1400" dirty="0">
                <a:solidFill>
                  <a:schemeClr val="tx1">
                    <a:lumMod val="75000"/>
                    <a:lumOff val="25000"/>
                  </a:schemeClr>
                </a:solidFill>
                <a:latin typeface="+mj-lt"/>
              </a:rPr>
              <a:t>Recommendation events are collected from  ADA.</a:t>
            </a:r>
          </a:p>
          <a:p>
            <a:pPr>
              <a:spcAft>
                <a:spcPts val="1000"/>
              </a:spcAft>
            </a:pPr>
            <a:r>
              <a:rPr lang="en-US" sz="1600" b="1" dirty="0">
                <a:solidFill>
                  <a:schemeClr val="tx1">
                    <a:lumMod val="75000"/>
                    <a:lumOff val="25000"/>
                  </a:schemeClr>
                </a:solidFill>
              </a:rPr>
              <a:t>Feedback Events:</a:t>
            </a:r>
            <a:r>
              <a:rPr lang="en-US" sz="1600" b="1" spc="-40" dirty="0">
                <a:solidFill>
                  <a:schemeClr val="tx1">
                    <a:lumMod val="75000"/>
                    <a:lumOff val="25000"/>
                  </a:schemeClr>
                </a:solidFill>
              </a:rPr>
              <a:t> </a:t>
            </a:r>
            <a:r>
              <a:rPr lang="en-US" sz="1400" spc="-40" dirty="0">
                <a:solidFill>
                  <a:schemeClr val="tx1">
                    <a:lumMod val="75000"/>
                    <a:lumOff val="25000"/>
                  </a:schemeClr>
                </a:solidFill>
              </a:rPr>
              <a:t>casino game recommendations for each player.</a:t>
            </a:r>
          </a:p>
          <a:p>
            <a:pPr>
              <a:spcAft>
                <a:spcPts val="1000"/>
              </a:spcAft>
            </a:pPr>
            <a:r>
              <a:rPr lang="en-US" sz="1600" b="1" dirty="0">
                <a:solidFill>
                  <a:schemeClr val="tx1">
                    <a:lumMod val="75000"/>
                    <a:lumOff val="25000"/>
                  </a:schemeClr>
                </a:solidFill>
              </a:rPr>
              <a:t>Architecture diagram:</a:t>
            </a:r>
          </a:p>
        </p:txBody>
      </p:sp>
      <p:sp>
        <p:nvSpPr>
          <p:cNvPr id="23" name="Rectangle 22">
            <a:extLst>
              <a:ext uri="{FF2B5EF4-FFF2-40B4-BE49-F238E27FC236}">
                <a16:creationId xmlns:a16="http://schemas.microsoft.com/office/drawing/2014/main" id="{AADD7152-677D-4094-9F21-5E45FE6A755F}"/>
              </a:ext>
            </a:extLst>
          </p:cNvPr>
          <p:cNvSpPr/>
          <p:nvPr/>
        </p:nvSpPr>
        <p:spPr>
          <a:xfrm>
            <a:off x="455851" y="2750314"/>
            <a:ext cx="5892800" cy="3883114"/>
          </a:xfrm>
          <a:prstGeom prst="rect">
            <a:avLst/>
          </a:prstGeom>
        </p:spPr>
        <p:txBody>
          <a:bodyPr wrap="square">
            <a:spAutoFit/>
          </a:bodyPr>
          <a:lstStyle/>
          <a:p>
            <a:r>
              <a:rPr lang="en-US" sz="1600" b="1" dirty="0">
                <a:solidFill>
                  <a:schemeClr val="tx1">
                    <a:lumMod val="75000"/>
                    <a:lumOff val="25000"/>
                  </a:schemeClr>
                </a:solidFill>
                <a:latin typeface="+mj-lt"/>
              </a:rPr>
              <a:t>Problem description:  </a:t>
            </a:r>
          </a:p>
          <a:p>
            <a:pPr marL="182880" indent="-182880">
              <a:buFont typeface="Arial" panose="020B0604020202020204" pitchFamily="34" charset="0"/>
              <a:buChar char="•"/>
            </a:pPr>
            <a:r>
              <a:rPr lang="en-US" sz="1400" dirty="0">
                <a:solidFill>
                  <a:schemeClr val="tx1">
                    <a:lumMod val="75000"/>
                    <a:lumOff val="25000"/>
                  </a:schemeClr>
                </a:solidFill>
                <a:latin typeface="+mj-lt"/>
              </a:rPr>
              <a:t>Expose API for casino games home page personalization for</a:t>
            </a:r>
            <a:br>
              <a:rPr lang="en-US" sz="1400" dirty="0">
                <a:solidFill>
                  <a:schemeClr val="tx1">
                    <a:lumMod val="75000"/>
                    <a:lumOff val="25000"/>
                  </a:schemeClr>
                </a:solidFill>
                <a:latin typeface="+mj-lt"/>
              </a:rPr>
            </a:br>
            <a:r>
              <a:rPr lang="en-US" sz="1400" dirty="0">
                <a:solidFill>
                  <a:schemeClr val="tx1">
                    <a:lumMod val="75000"/>
                    <a:lumOff val="25000"/>
                  </a:schemeClr>
                </a:solidFill>
                <a:latin typeface="+mj-lt"/>
              </a:rPr>
              <a:t>A/B test </a:t>
            </a:r>
            <a:r>
              <a:rPr lang="en-US" sz="1400" dirty="0" err="1">
                <a:solidFill>
                  <a:schemeClr val="tx1">
                    <a:lumMod val="75000"/>
                    <a:lumOff val="25000"/>
                  </a:schemeClr>
                </a:solidFill>
                <a:latin typeface="+mj-lt"/>
              </a:rPr>
              <a:t>usecases</a:t>
            </a:r>
            <a:r>
              <a:rPr lang="en-US" sz="1400" dirty="0">
                <a:solidFill>
                  <a:schemeClr val="tx1">
                    <a:lumMod val="75000"/>
                    <a:lumOff val="25000"/>
                  </a:schemeClr>
                </a:solidFill>
                <a:latin typeface="+mj-lt"/>
              </a:rPr>
              <a:t>.</a:t>
            </a:r>
          </a:p>
          <a:p>
            <a:pPr marL="182880" indent="-182880">
              <a:spcAft>
                <a:spcPts val="1200"/>
              </a:spcAft>
              <a:buFont typeface="Arial" panose="020B0604020202020204" pitchFamily="34" charset="0"/>
              <a:buChar char="•"/>
            </a:pPr>
            <a:r>
              <a:rPr lang="en-US" sz="1400" dirty="0">
                <a:solidFill>
                  <a:schemeClr val="tx1">
                    <a:lumMod val="75000"/>
                    <a:lumOff val="25000"/>
                  </a:schemeClr>
                </a:solidFill>
                <a:latin typeface="+mj-lt"/>
              </a:rPr>
              <a:t>Routing casino recommendation events from ADA to platform (DCRM) with help of analytics ESB.</a:t>
            </a:r>
            <a:endParaRPr lang="en-US" sz="1600" b="1" dirty="0">
              <a:solidFill>
                <a:schemeClr val="tx1">
                  <a:lumMod val="75000"/>
                  <a:lumOff val="25000"/>
                </a:schemeClr>
              </a:solidFill>
              <a:latin typeface="+mj-lt"/>
            </a:endParaRPr>
          </a:p>
          <a:p>
            <a:pPr>
              <a:spcAft>
                <a:spcPts val="12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bwin.es.</a:t>
            </a:r>
          </a:p>
          <a:p>
            <a:r>
              <a:rPr lang="en-US" sz="1600" b="1" dirty="0">
                <a:solidFill>
                  <a:schemeClr val="tx1">
                    <a:lumMod val="75000"/>
                    <a:lumOff val="25000"/>
                  </a:schemeClr>
                </a:solidFill>
                <a:latin typeface="+mj-lt"/>
              </a:rPr>
              <a:t>Action taken: </a:t>
            </a:r>
          </a:p>
          <a:p>
            <a:pPr marL="91440" indent="-91440">
              <a:buFont typeface="+mj-lt"/>
              <a:buAutoNum type="arabicPeriod"/>
            </a:pPr>
            <a:r>
              <a:rPr lang="en-US" sz="1400" spc="-50" dirty="0">
                <a:solidFill>
                  <a:schemeClr val="tx1">
                    <a:lumMod val="75000"/>
                    <a:lumOff val="25000"/>
                  </a:schemeClr>
                </a:solidFill>
                <a:latin typeface="+mj-lt"/>
              </a:rPr>
              <a:t>Streamed the AWS casino recommendations &amp; persisted in MongoDB.</a:t>
            </a:r>
          </a:p>
          <a:p>
            <a:pPr marL="91440" indent="-91440">
              <a:buFont typeface="+mj-lt"/>
              <a:buAutoNum type="arabicPeriod"/>
            </a:pPr>
            <a:r>
              <a:rPr lang="en-US" sz="1400" spc="-50" dirty="0">
                <a:solidFill>
                  <a:schemeClr val="tx1">
                    <a:lumMod val="75000"/>
                    <a:lumOff val="25000"/>
                  </a:schemeClr>
                </a:solidFill>
                <a:latin typeface="+mj-lt"/>
              </a:rPr>
              <a:t>Exposed API to provide recommendations to frontend.</a:t>
            </a:r>
          </a:p>
          <a:p>
            <a:pPr marL="91440" indent="-91440">
              <a:buFont typeface="+mj-lt"/>
              <a:buAutoNum type="arabicPeriod"/>
            </a:pPr>
            <a:r>
              <a:rPr lang="en-US" sz="1400" spc="-50" dirty="0">
                <a:solidFill>
                  <a:schemeClr val="tx1">
                    <a:lumMod val="75000"/>
                    <a:lumOff val="25000"/>
                  </a:schemeClr>
                </a:solidFill>
                <a:latin typeface="+mj-lt"/>
              </a:rPr>
              <a:t>Player can see game recommendations as per events received from </a:t>
            </a:r>
            <a:br>
              <a:rPr lang="en-US" sz="1400" spc="-50" dirty="0">
                <a:solidFill>
                  <a:schemeClr val="tx1">
                    <a:lumMod val="75000"/>
                    <a:lumOff val="25000"/>
                  </a:schemeClr>
                </a:solidFill>
                <a:latin typeface="+mj-lt"/>
              </a:rPr>
            </a:br>
            <a:r>
              <a:rPr lang="en-US" sz="1400" spc="-50" dirty="0" err="1">
                <a:solidFill>
                  <a:schemeClr val="tx1">
                    <a:lumMod val="75000"/>
                    <a:lumOff val="25000"/>
                  </a:schemeClr>
                </a:solidFill>
                <a:latin typeface="+mj-lt"/>
              </a:rPr>
              <a:t>ada</a:t>
            </a:r>
            <a:r>
              <a:rPr lang="en-US" sz="1400" spc="-50" dirty="0">
                <a:solidFill>
                  <a:schemeClr val="tx1">
                    <a:lumMod val="75000"/>
                    <a:lumOff val="25000"/>
                  </a:schemeClr>
                </a:solidFill>
                <a:latin typeface="+mj-lt"/>
              </a:rPr>
              <a:t> Improves the business.</a:t>
            </a:r>
          </a:p>
          <a:p>
            <a:pPr marL="91440" indent="-91440">
              <a:spcAft>
                <a:spcPts val="1000"/>
              </a:spcAft>
              <a:buFont typeface="+mj-lt"/>
              <a:buAutoNum type="arabicPeriod"/>
            </a:pPr>
            <a:r>
              <a:rPr lang="en-US" sz="1400" spc="-50" dirty="0">
                <a:solidFill>
                  <a:schemeClr val="tx1">
                    <a:lumMod val="75000"/>
                    <a:lumOff val="25000"/>
                  </a:schemeClr>
                </a:solidFill>
                <a:latin typeface="+mj-lt"/>
              </a:rPr>
              <a:t>Routing </a:t>
            </a:r>
            <a:r>
              <a:rPr lang="en-US" sz="1400" spc="-50" dirty="0" err="1">
                <a:solidFill>
                  <a:schemeClr val="tx1">
                    <a:lumMod val="75000"/>
                    <a:lumOff val="25000"/>
                  </a:schemeClr>
                </a:solidFill>
                <a:latin typeface="+mj-lt"/>
              </a:rPr>
              <a:t>Casia</a:t>
            </a:r>
            <a:r>
              <a:rPr lang="en-US" sz="1400" spc="-50" dirty="0">
                <a:solidFill>
                  <a:schemeClr val="tx1">
                    <a:lumMod val="75000"/>
                    <a:lumOff val="25000"/>
                  </a:schemeClr>
                </a:solidFill>
                <a:latin typeface="+mj-lt"/>
              </a:rPr>
              <a:t>-Casino Recommendation to DCRM platform.</a:t>
            </a:r>
          </a:p>
          <a:p>
            <a:pPr>
              <a:spcAft>
                <a:spcPts val="600"/>
              </a:spcAft>
            </a:pPr>
            <a:r>
              <a:rPr lang="en-US" sz="1600" b="1" dirty="0">
                <a:solidFill>
                  <a:schemeClr val="tx1">
                    <a:lumMod val="75000"/>
                    <a:lumOff val="25000"/>
                  </a:schemeClr>
                </a:solidFill>
                <a:latin typeface="+mj-lt"/>
              </a:rPr>
              <a:t>Business benefit: </a:t>
            </a:r>
            <a:br>
              <a:rPr lang="en-US" sz="1600" b="1" dirty="0">
                <a:solidFill>
                  <a:schemeClr val="tx1">
                    <a:lumMod val="75000"/>
                    <a:lumOff val="25000"/>
                  </a:schemeClr>
                </a:solidFill>
                <a:latin typeface="+mj-lt"/>
              </a:rPr>
            </a:br>
            <a:r>
              <a:rPr lang="en-US" sz="1400" spc="-60" dirty="0">
                <a:solidFill>
                  <a:schemeClr val="tx1">
                    <a:lumMod val="75000"/>
                    <a:lumOff val="25000"/>
                  </a:schemeClr>
                </a:solidFill>
                <a:latin typeface="+mj-lt"/>
              </a:rPr>
              <a:t>Player's casino homepage is personalized based on his behavioral activities.</a:t>
            </a:r>
          </a:p>
        </p:txBody>
      </p:sp>
      <p:pic>
        <p:nvPicPr>
          <p:cNvPr id="25" name="Picture 24" descr="A picture containing text, clock&#10;&#10;Description automatically generated">
            <a:hlinkClick r:id="rId8" action="ppaction://hlinksldjump"/>
            <a:extLst>
              <a:ext uri="{FF2B5EF4-FFF2-40B4-BE49-F238E27FC236}">
                <a16:creationId xmlns:a16="http://schemas.microsoft.com/office/drawing/2014/main" id="{94B92643-30CC-4611-A857-2754F735421F}"/>
              </a:ext>
            </a:extLst>
          </p:cNvPr>
          <p:cNvPicPr>
            <a:picLocks noChangeAspect="1"/>
          </p:cNvPicPr>
          <p:nvPr/>
        </p:nvPicPr>
        <p:blipFill>
          <a:blip r:embed="rId9"/>
          <a:stretch>
            <a:fillRect/>
          </a:stretch>
        </p:blipFill>
        <p:spPr>
          <a:xfrm>
            <a:off x="10811385" y="347300"/>
            <a:ext cx="433729" cy="436827"/>
          </a:xfrm>
          <a:prstGeom prst="rect">
            <a:avLst/>
          </a:prstGeom>
        </p:spPr>
      </p:pic>
      <p:pic>
        <p:nvPicPr>
          <p:cNvPr id="26" name="Picture 25" descr="A picture containing text, clock&#10;&#10;Description automatically generated">
            <a:hlinkClick r:id="rId10" action="ppaction://hlinksldjump"/>
            <a:extLst>
              <a:ext uri="{FF2B5EF4-FFF2-40B4-BE49-F238E27FC236}">
                <a16:creationId xmlns:a16="http://schemas.microsoft.com/office/drawing/2014/main" id="{1E266743-0BFA-4BA0-B658-3ADFE46C15BC}"/>
              </a:ext>
            </a:extLst>
          </p:cNvPr>
          <p:cNvPicPr>
            <a:picLocks noChangeAspect="1"/>
          </p:cNvPicPr>
          <p:nvPr/>
        </p:nvPicPr>
        <p:blipFill>
          <a:blip r:embed="rId9"/>
          <a:stretch>
            <a:fillRect/>
          </a:stretch>
        </p:blipFill>
        <p:spPr>
          <a:xfrm rot="10800000">
            <a:off x="9473025" y="360000"/>
            <a:ext cx="433729" cy="436827"/>
          </a:xfrm>
          <a:prstGeom prst="rect">
            <a:avLst/>
          </a:prstGeom>
        </p:spPr>
      </p:pic>
      <p:cxnSp>
        <p:nvCxnSpPr>
          <p:cNvPr id="34" name="Straight Connector 33">
            <a:extLst>
              <a:ext uri="{FF2B5EF4-FFF2-40B4-BE49-F238E27FC236}">
                <a16:creationId xmlns:a16="http://schemas.microsoft.com/office/drawing/2014/main" id="{4327430B-19EE-461F-BB81-B3C2EFC2B238}"/>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1A0B9EB-0AE4-4529-A6B1-C01FC4081240}"/>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36" name="Picture 35" descr="Icon&#10;&#10;Description automatically generated">
            <a:hlinkClick r:id="rId11" action="ppaction://hlinksldjump"/>
            <a:extLst>
              <a:ext uri="{FF2B5EF4-FFF2-40B4-BE49-F238E27FC236}">
                <a16:creationId xmlns:a16="http://schemas.microsoft.com/office/drawing/2014/main" id="{86A0E412-9872-45D7-8F48-6D454A9E290E}"/>
              </a:ext>
            </a:extLst>
          </p:cNvPr>
          <p:cNvPicPr>
            <a:picLocks noChangeAspect="1"/>
          </p:cNvPicPr>
          <p:nvPr/>
        </p:nvPicPr>
        <p:blipFill>
          <a:blip r:embed="rId12"/>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1268396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CDNA Sports</a:t>
            </a:r>
          </a:p>
        </p:txBody>
      </p:sp>
      <p:sp>
        <p:nvSpPr>
          <p:cNvPr id="14" name="Rectangle 13">
            <a:extLst>
              <a:ext uri="{FF2B5EF4-FFF2-40B4-BE49-F238E27FC236}">
                <a16:creationId xmlns:a16="http://schemas.microsoft.com/office/drawing/2014/main" id="{46DD5430-EE30-40BA-BA60-331E9BB80679}"/>
              </a:ext>
            </a:extLst>
          </p:cNvPr>
          <p:cNvSpPr/>
          <p:nvPr/>
        </p:nvSpPr>
        <p:spPr>
          <a:xfrm>
            <a:off x="6348652" y="2750314"/>
            <a:ext cx="5143562" cy="1200329"/>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Architecture/Design: </a:t>
            </a:r>
            <a:r>
              <a:rPr lang="en-US" sz="1400" dirty="0">
                <a:solidFill>
                  <a:schemeClr val="tx1">
                    <a:lumMod val="75000"/>
                    <a:lumOff val="25000"/>
                  </a:schemeClr>
                </a:solidFill>
                <a:latin typeface="+mj-lt"/>
              </a:rPr>
              <a:t>Every day BI pushes CAR data file to SFTP, CIP processes this file and persists the data into Mongo DB. On every login CRM data service will fetch the data from mongo and sends to </a:t>
            </a:r>
            <a:r>
              <a:rPr lang="en-US" sz="1400" dirty="0" err="1">
                <a:solidFill>
                  <a:schemeClr val="tx1">
                    <a:lumMod val="75000"/>
                    <a:lumOff val="25000"/>
                  </a:schemeClr>
                </a:solidFill>
                <a:latin typeface="+mj-lt"/>
              </a:rPr>
              <a:t>crmtosportscomm</a:t>
            </a:r>
            <a:r>
              <a:rPr lang="en-US" sz="1400" dirty="0">
                <a:solidFill>
                  <a:schemeClr val="tx1">
                    <a:lumMod val="75000"/>
                    <a:lumOff val="25000"/>
                  </a:schemeClr>
                </a:solidFill>
                <a:latin typeface="+mj-lt"/>
              </a:rPr>
              <a:t>, </a:t>
            </a:r>
            <a:r>
              <a:rPr lang="en-US" sz="1400" dirty="0" err="1">
                <a:solidFill>
                  <a:schemeClr val="tx1">
                    <a:lumMod val="75000"/>
                    <a:lumOff val="25000"/>
                  </a:schemeClr>
                </a:solidFill>
                <a:latin typeface="+mj-lt"/>
              </a:rPr>
              <a:t>crmtosportscomm</a:t>
            </a:r>
            <a:r>
              <a:rPr lang="en-US" sz="1400" dirty="0">
                <a:solidFill>
                  <a:schemeClr val="tx1">
                    <a:lumMod val="75000"/>
                    <a:lumOff val="25000"/>
                  </a:schemeClr>
                </a:solidFill>
                <a:latin typeface="+mj-lt"/>
              </a:rPr>
              <a:t> publishes data to sports Tibco.</a:t>
            </a:r>
            <a:endParaRPr lang="en-US" sz="1600" dirty="0">
              <a:solidFill>
                <a:schemeClr val="tx1">
                  <a:lumMod val="75000"/>
                  <a:lumOff val="25000"/>
                </a:schemeClr>
              </a:solidFill>
              <a:latin typeface="+mj-lt"/>
            </a:endParaRPr>
          </a:p>
        </p:txBody>
      </p:sp>
      <p:sp>
        <p:nvSpPr>
          <p:cNvPr id="23" name="Rectangle 22">
            <a:extLst>
              <a:ext uri="{FF2B5EF4-FFF2-40B4-BE49-F238E27FC236}">
                <a16:creationId xmlns:a16="http://schemas.microsoft.com/office/drawing/2014/main" id="{AE21D751-8DDC-4094-8F59-ABB63F11E099}"/>
              </a:ext>
            </a:extLst>
          </p:cNvPr>
          <p:cNvSpPr/>
          <p:nvPr/>
        </p:nvSpPr>
        <p:spPr>
          <a:xfrm>
            <a:off x="455852" y="2750314"/>
            <a:ext cx="5431240" cy="3452227"/>
          </a:xfrm>
          <a:prstGeom prst="rect">
            <a:avLst/>
          </a:prstGeom>
        </p:spPr>
        <p:txBody>
          <a:bodyPr wrap="square">
            <a:spAutoFit/>
          </a:bodyPr>
          <a:lstStyle/>
          <a:p>
            <a:r>
              <a:rPr lang="en-US" sz="1600" b="1" dirty="0">
                <a:solidFill>
                  <a:schemeClr val="tx1">
                    <a:lumMod val="75000"/>
                    <a:lumOff val="25000"/>
                  </a:schemeClr>
                </a:solidFill>
                <a:latin typeface="+mj-lt"/>
              </a:rPr>
              <a:t>Problem description:  </a:t>
            </a:r>
          </a:p>
          <a:p>
            <a:pPr>
              <a:spcAft>
                <a:spcPts val="1200"/>
              </a:spcAft>
            </a:pPr>
            <a:r>
              <a:rPr lang="en-US" sz="1400" dirty="0">
                <a:solidFill>
                  <a:schemeClr val="tx1">
                    <a:lumMod val="75000"/>
                    <a:lumOff val="25000"/>
                  </a:schemeClr>
                </a:solidFill>
                <a:latin typeface="+mj-lt"/>
              </a:rPr>
              <a:t>To recommend Top Sports, Live Sports, Default Bet Amount to the players.</a:t>
            </a:r>
            <a:endParaRPr lang="en-US" sz="1600" b="1" dirty="0">
              <a:solidFill>
                <a:schemeClr val="tx1">
                  <a:lumMod val="75000"/>
                  <a:lumOff val="25000"/>
                </a:schemeClr>
              </a:solidFill>
              <a:latin typeface="+mj-lt"/>
            </a:endParaRPr>
          </a:p>
          <a:p>
            <a:pPr>
              <a:spcAft>
                <a:spcPts val="12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bwin.com.</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Consume Top Sports, Live Sports, Default Bet Amount from CAR data file from BI and serve this data to sports team through Tibco.</a:t>
            </a:r>
          </a:p>
          <a:p>
            <a:pPr>
              <a:spcAft>
                <a:spcPts val="600"/>
              </a:spcAft>
            </a:pPr>
            <a:r>
              <a:rPr lang="en-US" sz="1600" b="1" dirty="0">
                <a:solidFill>
                  <a:schemeClr val="tx1">
                    <a:lumMod val="75000"/>
                    <a:lumOff val="25000"/>
                  </a:schemeClr>
                </a:solidFill>
                <a:latin typeface="+mj-lt"/>
              </a:rPr>
              <a:t>Business benefit: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Recommendation of Top Sports, Live Sports, Default Bet Amount to the players will be provided based on his behavioral activities.</a:t>
            </a:r>
          </a:p>
        </p:txBody>
      </p:sp>
      <p:pic>
        <p:nvPicPr>
          <p:cNvPr id="25" name="Picture 24">
            <a:extLst>
              <a:ext uri="{FF2B5EF4-FFF2-40B4-BE49-F238E27FC236}">
                <a16:creationId xmlns:a16="http://schemas.microsoft.com/office/drawing/2014/main" id="{0A276DE1-C2FC-4018-8055-22A22EC6A149}"/>
              </a:ext>
            </a:extLst>
          </p:cNvPr>
          <p:cNvPicPr>
            <a:picLocks noChangeAspect="1"/>
          </p:cNvPicPr>
          <p:nvPr/>
        </p:nvPicPr>
        <p:blipFill>
          <a:blip r:embed="rId7"/>
          <a:stretch>
            <a:fillRect/>
          </a:stretch>
        </p:blipFill>
        <p:spPr>
          <a:xfrm>
            <a:off x="6438471" y="3999328"/>
            <a:ext cx="5389079" cy="2658429"/>
          </a:xfrm>
          <a:prstGeom prst="rect">
            <a:avLst/>
          </a:prstGeom>
        </p:spPr>
      </p:pic>
      <p:pic>
        <p:nvPicPr>
          <p:cNvPr id="27" name="Picture 26" descr="A picture containing text, clock&#10;&#10;Description automatically generated">
            <a:hlinkClick r:id="rId8" action="ppaction://hlinksldjump"/>
            <a:extLst>
              <a:ext uri="{FF2B5EF4-FFF2-40B4-BE49-F238E27FC236}">
                <a16:creationId xmlns:a16="http://schemas.microsoft.com/office/drawing/2014/main" id="{E1CC3EC9-8092-49E9-A920-ED7A01E32942}"/>
              </a:ext>
            </a:extLst>
          </p:cNvPr>
          <p:cNvPicPr>
            <a:picLocks noChangeAspect="1"/>
          </p:cNvPicPr>
          <p:nvPr/>
        </p:nvPicPr>
        <p:blipFill>
          <a:blip r:embed="rId9"/>
          <a:stretch>
            <a:fillRect/>
          </a:stretch>
        </p:blipFill>
        <p:spPr>
          <a:xfrm>
            <a:off x="10811385" y="347300"/>
            <a:ext cx="433729" cy="436827"/>
          </a:xfrm>
          <a:prstGeom prst="rect">
            <a:avLst/>
          </a:prstGeom>
        </p:spPr>
      </p:pic>
      <p:pic>
        <p:nvPicPr>
          <p:cNvPr id="29" name="Picture 28" descr="A picture containing text, clock&#10;&#10;Description automatically generated">
            <a:hlinkClick r:id="rId10" action="ppaction://hlinksldjump"/>
            <a:extLst>
              <a:ext uri="{FF2B5EF4-FFF2-40B4-BE49-F238E27FC236}">
                <a16:creationId xmlns:a16="http://schemas.microsoft.com/office/drawing/2014/main" id="{5D770373-4BE4-4A3E-A80D-101DB120DF10}"/>
              </a:ext>
            </a:extLst>
          </p:cNvPr>
          <p:cNvPicPr>
            <a:picLocks noChangeAspect="1"/>
          </p:cNvPicPr>
          <p:nvPr/>
        </p:nvPicPr>
        <p:blipFill>
          <a:blip r:embed="rId9"/>
          <a:stretch>
            <a:fillRect/>
          </a:stretch>
        </p:blipFill>
        <p:spPr>
          <a:xfrm rot="10800000">
            <a:off x="9473025" y="360000"/>
            <a:ext cx="433729" cy="436827"/>
          </a:xfrm>
          <a:prstGeom prst="rect">
            <a:avLst/>
          </a:prstGeom>
        </p:spPr>
      </p:pic>
      <p:cxnSp>
        <p:nvCxnSpPr>
          <p:cNvPr id="34" name="Straight Connector 33">
            <a:extLst>
              <a:ext uri="{FF2B5EF4-FFF2-40B4-BE49-F238E27FC236}">
                <a16:creationId xmlns:a16="http://schemas.microsoft.com/office/drawing/2014/main" id="{5F4B2181-EEF5-4C34-AE33-68477220694F}"/>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CDFE89D-E73E-4651-8C9E-946EA50B803E}"/>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36" name="Picture 35" descr="Icon&#10;&#10;Description automatically generated">
            <a:hlinkClick r:id="rId11" action="ppaction://hlinksldjump"/>
            <a:extLst>
              <a:ext uri="{FF2B5EF4-FFF2-40B4-BE49-F238E27FC236}">
                <a16:creationId xmlns:a16="http://schemas.microsoft.com/office/drawing/2014/main" id="{450EE36F-ABC7-481D-9265-03D4163145D5}"/>
              </a:ext>
            </a:extLst>
          </p:cNvPr>
          <p:cNvPicPr>
            <a:picLocks noChangeAspect="1"/>
          </p:cNvPicPr>
          <p:nvPr/>
        </p:nvPicPr>
        <p:blipFill>
          <a:blip r:embed="rId12"/>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890293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2005677"/>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Playtech exposes a rich API for live casino. The request is to bring this data into a data store that is accessible to Analysts and from which they can create dashboards to support Casino operations.</a:t>
            </a:r>
          </a:p>
          <a:p>
            <a:pPr>
              <a:spcAft>
                <a:spcPts val="1000"/>
              </a:spcAft>
            </a:pPr>
            <a:r>
              <a:rPr lang="en-US" sz="1600" b="1" dirty="0">
                <a:solidFill>
                  <a:schemeClr val="tx1">
                    <a:lumMod val="75000"/>
                    <a:lumOff val="25000"/>
                  </a:schemeClr>
                </a:solidFill>
              </a:rPr>
              <a:t>Business benefit: </a:t>
            </a:r>
            <a:br>
              <a:rPr lang="en-US" sz="1600" b="1" dirty="0">
                <a:solidFill>
                  <a:schemeClr val="tx1">
                    <a:lumMod val="75000"/>
                    <a:lumOff val="25000"/>
                  </a:schemeClr>
                </a:solidFill>
              </a:rPr>
            </a:br>
            <a:r>
              <a:rPr lang="en-US" sz="1400" dirty="0">
                <a:solidFill>
                  <a:schemeClr val="tx1">
                    <a:lumMod val="75000"/>
                    <a:lumOff val="25000"/>
                  </a:schemeClr>
                </a:solidFill>
              </a:rPr>
              <a:t>Analysts can visualize the data and make necessary recommendations to support casino operations.</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1" y="2750314"/>
            <a:ext cx="5566470" cy="1036181"/>
          </a:xfrm>
          <a:prstGeom prst="rect">
            <a:avLst/>
          </a:prstGeom>
        </p:spPr>
        <p:txBody>
          <a:bodyPr wrap="square">
            <a:spAutoFit/>
          </a:bodyPr>
          <a:lstStyle/>
          <a:p>
            <a:pPr>
              <a:spcAft>
                <a:spcPts val="200"/>
              </a:spcAft>
            </a:pPr>
            <a:r>
              <a:rPr lang="en-US" sz="1600" b="1" dirty="0">
                <a:solidFill>
                  <a:schemeClr val="tx1">
                    <a:lumMod val="75000"/>
                    <a:lumOff val="25000"/>
                  </a:schemeClr>
                </a:solidFill>
                <a:latin typeface="+mj-lt"/>
              </a:rPr>
              <a:t>Below is the process of consuming the data.</a:t>
            </a:r>
          </a:p>
          <a:p>
            <a:pPr marL="274320" indent="-274320">
              <a:spcAft>
                <a:spcPts val="200"/>
              </a:spcAft>
              <a:buFont typeface="+mj-lt"/>
              <a:buAutoNum type="arabicPeriod"/>
            </a:pPr>
            <a:r>
              <a:rPr lang="en-US" sz="1400" spc="-30" dirty="0">
                <a:solidFill>
                  <a:schemeClr val="tx1">
                    <a:lumMod val="75000"/>
                    <a:lumOff val="25000"/>
                  </a:schemeClr>
                </a:solidFill>
                <a:latin typeface="+mj-lt"/>
              </a:rPr>
              <a:t>Consuming the data from Playtech Kafka and pushing to S3.</a:t>
            </a:r>
          </a:p>
          <a:p>
            <a:pPr marL="274320" indent="-274320">
              <a:spcAft>
                <a:spcPts val="600"/>
              </a:spcAft>
              <a:buFont typeface="+mj-lt"/>
              <a:buAutoNum type="arabicPeriod"/>
            </a:pPr>
            <a:r>
              <a:rPr lang="en-US" sz="1400" spc="-30" dirty="0">
                <a:solidFill>
                  <a:schemeClr val="tx1">
                    <a:lumMod val="75000"/>
                    <a:lumOff val="25000"/>
                  </a:schemeClr>
                </a:solidFill>
                <a:latin typeface="+mj-lt"/>
              </a:rPr>
              <a:t>Snowpipe has been configured at the snowflake side which will be listening to S3 events and consume the data as they appear</a:t>
            </a: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Play Tech integration</a:t>
            </a:r>
          </a:p>
        </p:txBody>
      </p:sp>
      <p:grpSp>
        <p:nvGrpSpPr>
          <p:cNvPr id="2" name="Group 1">
            <a:extLst>
              <a:ext uri="{FF2B5EF4-FFF2-40B4-BE49-F238E27FC236}">
                <a16:creationId xmlns:a16="http://schemas.microsoft.com/office/drawing/2014/main" id="{A1C85F4F-D904-4634-9E76-E958514E15E6}"/>
              </a:ext>
            </a:extLst>
          </p:cNvPr>
          <p:cNvGrpSpPr/>
          <p:nvPr/>
        </p:nvGrpSpPr>
        <p:grpSpPr>
          <a:xfrm>
            <a:off x="6436878" y="3918201"/>
            <a:ext cx="5414244" cy="2510263"/>
            <a:chOff x="6436878" y="3982834"/>
            <a:chExt cx="5414244" cy="2510263"/>
          </a:xfrm>
        </p:grpSpPr>
        <p:sp>
          <p:nvSpPr>
            <p:cNvPr id="19" name="Rectangle 18">
              <a:extLst>
                <a:ext uri="{FF2B5EF4-FFF2-40B4-BE49-F238E27FC236}">
                  <a16:creationId xmlns:a16="http://schemas.microsoft.com/office/drawing/2014/main" id="{AE212F08-2A1C-413E-BB77-37E6242216FD}"/>
                </a:ext>
              </a:extLst>
            </p:cNvPr>
            <p:cNvSpPr/>
            <p:nvPr/>
          </p:nvSpPr>
          <p:spPr>
            <a:xfrm>
              <a:off x="6436878" y="3982834"/>
              <a:ext cx="5414244" cy="2510263"/>
            </a:xfrm>
            <a:prstGeom prst="rect">
              <a:avLst/>
            </a:prstGeom>
            <a:solidFill>
              <a:srgbClr val="F3EE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BE12C8AE-091A-4E8A-A672-24329C574350}"/>
                </a:ext>
              </a:extLst>
            </p:cNvPr>
            <p:cNvPicPr>
              <a:picLocks noChangeAspect="1"/>
            </p:cNvPicPr>
            <p:nvPr/>
          </p:nvPicPr>
          <p:blipFill rotWithShape="1">
            <a:blip r:embed="rId7"/>
            <a:srcRect l="3076" t="13388"/>
            <a:stretch/>
          </p:blipFill>
          <p:spPr>
            <a:xfrm>
              <a:off x="6800879" y="4527772"/>
              <a:ext cx="4713234" cy="1879366"/>
            </a:xfrm>
            <a:prstGeom prst="rect">
              <a:avLst/>
            </a:prstGeom>
          </p:spPr>
        </p:pic>
        <p:pic>
          <p:nvPicPr>
            <p:cNvPr id="21" name="Picture 20">
              <a:extLst>
                <a:ext uri="{FF2B5EF4-FFF2-40B4-BE49-F238E27FC236}">
                  <a16:creationId xmlns:a16="http://schemas.microsoft.com/office/drawing/2014/main" id="{8EF78C92-2D3A-4E9E-AC4F-7F18ED76711B}"/>
                </a:ext>
              </a:extLst>
            </p:cNvPr>
            <p:cNvPicPr>
              <a:picLocks noChangeAspect="1"/>
            </p:cNvPicPr>
            <p:nvPr/>
          </p:nvPicPr>
          <p:blipFill rotWithShape="1">
            <a:blip r:embed="rId7"/>
            <a:srcRect l="-563" t="-394" r="78069" b="90708"/>
            <a:stretch/>
          </p:blipFill>
          <p:spPr>
            <a:xfrm>
              <a:off x="6520536" y="4111082"/>
              <a:ext cx="1063772" cy="261074"/>
            </a:xfrm>
            <a:prstGeom prst="rect">
              <a:avLst/>
            </a:prstGeom>
          </p:spPr>
        </p:pic>
      </p:grpSp>
      <p:pic>
        <p:nvPicPr>
          <p:cNvPr id="23" name="Picture 22" descr="A picture containing text, clock&#10;&#10;Description automatically generated">
            <a:hlinkClick r:id="rId8" action="ppaction://hlinksldjump"/>
            <a:extLst>
              <a:ext uri="{FF2B5EF4-FFF2-40B4-BE49-F238E27FC236}">
                <a16:creationId xmlns:a16="http://schemas.microsoft.com/office/drawing/2014/main" id="{3A71811D-D902-459E-940A-A79C2082B970}"/>
              </a:ext>
            </a:extLst>
          </p:cNvPr>
          <p:cNvPicPr>
            <a:picLocks noChangeAspect="1"/>
          </p:cNvPicPr>
          <p:nvPr/>
        </p:nvPicPr>
        <p:blipFill>
          <a:blip r:embed="rId9"/>
          <a:stretch>
            <a:fillRect/>
          </a:stretch>
        </p:blipFill>
        <p:spPr>
          <a:xfrm>
            <a:off x="10811385" y="347300"/>
            <a:ext cx="433729" cy="436827"/>
          </a:xfrm>
          <a:prstGeom prst="rect">
            <a:avLst/>
          </a:prstGeom>
        </p:spPr>
      </p:pic>
      <p:pic>
        <p:nvPicPr>
          <p:cNvPr id="24" name="Picture 23" descr="A picture containing text, clock&#10;&#10;Description automatically generated">
            <a:hlinkClick r:id="rId10" action="ppaction://hlinksldjump"/>
            <a:extLst>
              <a:ext uri="{FF2B5EF4-FFF2-40B4-BE49-F238E27FC236}">
                <a16:creationId xmlns:a16="http://schemas.microsoft.com/office/drawing/2014/main" id="{ADFCF799-EA56-4C68-895E-0B7D03AC2D19}"/>
              </a:ext>
            </a:extLst>
          </p:cNvPr>
          <p:cNvPicPr>
            <a:picLocks noChangeAspect="1"/>
          </p:cNvPicPr>
          <p:nvPr/>
        </p:nvPicPr>
        <p:blipFill>
          <a:blip r:embed="rId9"/>
          <a:stretch>
            <a:fillRect/>
          </a:stretch>
        </p:blipFill>
        <p:spPr>
          <a:xfrm rot="10800000">
            <a:off x="9473025" y="360000"/>
            <a:ext cx="433729" cy="436827"/>
          </a:xfrm>
          <a:prstGeom prst="rect">
            <a:avLst/>
          </a:prstGeom>
        </p:spPr>
      </p:pic>
      <p:cxnSp>
        <p:nvCxnSpPr>
          <p:cNvPr id="25" name="Straight Connector 24">
            <a:extLst>
              <a:ext uri="{FF2B5EF4-FFF2-40B4-BE49-F238E27FC236}">
                <a16:creationId xmlns:a16="http://schemas.microsoft.com/office/drawing/2014/main" id="{552B29D0-09CF-408B-AE24-1E4F6BF9AD7B}"/>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00E2B42-A3BB-40E3-8334-2FF594477D71}"/>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38" name="Picture 37" descr="Icon&#10;&#10;Description automatically generated">
            <a:hlinkClick r:id="rId11" action="ppaction://hlinksldjump"/>
            <a:extLst>
              <a:ext uri="{FF2B5EF4-FFF2-40B4-BE49-F238E27FC236}">
                <a16:creationId xmlns:a16="http://schemas.microsoft.com/office/drawing/2014/main" id="{0238822D-7105-4A0B-A1D4-0A5B2F2437B4}"/>
              </a:ext>
            </a:extLst>
          </p:cNvPr>
          <p:cNvPicPr>
            <a:picLocks noChangeAspect="1"/>
          </p:cNvPicPr>
          <p:nvPr/>
        </p:nvPicPr>
        <p:blipFill>
          <a:blip r:embed="rId12"/>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2342043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262432"/>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Phone and </a:t>
            </a:r>
            <a:r>
              <a:rPr lang="en-US" sz="1400" dirty="0">
                <a:solidFill>
                  <a:schemeClr val="tx1">
                    <a:lumMod val="75000"/>
                    <a:lumOff val="25000"/>
                  </a:schemeClr>
                </a:solidFill>
              </a:rPr>
              <a:t>Email</a:t>
            </a:r>
            <a:r>
              <a:rPr lang="en-US" sz="1400" dirty="0">
                <a:solidFill>
                  <a:schemeClr val="tx1">
                    <a:lumMod val="75000"/>
                    <a:lumOff val="25000"/>
                  </a:schemeClr>
                </a:solidFill>
                <a:latin typeface="+mj-lt"/>
              </a:rPr>
              <a:t> details of players are sent to Snapchat for audience segmentation.</a:t>
            </a: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Entain and  LCG labels players data are sent.</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AAM Segmented audience created at Snapchat , encrypted player mobile, email details are sent to Snapchat to segmented audience.</a:t>
            </a:r>
          </a:p>
          <a:p>
            <a:r>
              <a:rPr lang="en-US" sz="1600" b="1" dirty="0">
                <a:solidFill>
                  <a:schemeClr val="tx1">
                    <a:lumMod val="75000"/>
                    <a:lumOff val="25000"/>
                  </a:schemeClr>
                </a:solidFill>
                <a:latin typeface="+mj-lt"/>
              </a:rPr>
              <a:t>Business benefit: </a:t>
            </a:r>
          </a:p>
          <a:p>
            <a:pPr>
              <a:spcAft>
                <a:spcPts val="600"/>
              </a:spcAft>
            </a:pPr>
            <a:r>
              <a:rPr lang="en-US" sz="1400" dirty="0">
                <a:solidFill>
                  <a:schemeClr val="tx1">
                    <a:lumMod val="75000"/>
                    <a:lumOff val="25000"/>
                  </a:schemeClr>
                </a:solidFill>
                <a:latin typeface="+mj-lt"/>
              </a:rPr>
              <a:t>By sending this information to Snapchat , players  can see the advertisements related to Entain games/promotions.</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302242" cy="1174681"/>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Source Events: </a:t>
            </a:r>
            <a:r>
              <a:rPr lang="en-US" sz="1400" dirty="0">
                <a:solidFill>
                  <a:schemeClr val="tx1">
                    <a:lumMod val="75000"/>
                    <a:lumOff val="25000"/>
                  </a:schemeClr>
                </a:solidFill>
                <a:latin typeface="+mj-lt"/>
              </a:rPr>
              <a:t>AAM segmented  players list is collected with help of DMP Destinations, and these players are used to create  Snapchat segmented audience</a:t>
            </a:r>
            <a:r>
              <a:rPr lang="en-US" sz="1600" dirty="0">
                <a:solidFill>
                  <a:schemeClr val="tx1">
                    <a:lumMod val="75000"/>
                    <a:lumOff val="25000"/>
                  </a:schemeClr>
                </a:solidFill>
                <a:latin typeface="+mj-lt"/>
              </a:rPr>
              <a:t>.</a:t>
            </a:r>
          </a:p>
          <a:p>
            <a:pPr>
              <a:spcAft>
                <a:spcPts val="1000"/>
              </a:spcAft>
            </a:pPr>
            <a:r>
              <a:rPr lang="en-US" sz="1600" b="1" dirty="0">
                <a:solidFill>
                  <a:schemeClr val="tx1">
                    <a:lumMod val="75000"/>
                    <a:lumOff val="25000"/>
                  </a:schemeClr>
                </a:solidFill>
                <a:latin typeface="+mj-lt"/>
              </a:rPr>
              <a:t>Architecture</a:t>
            </a:r>
            <a:r>
              <a:rPr lang="en-US" sz="1600" b="1" u="sng" dirty="0">
                <a:solidFill>
                  <a:schemeClr val="tx1">
                    <a:lumMod val="75000"/>
                    <a:lumOff val="25000"/>
                  </a:schemeClr>
                </a:solidFill>
                <a:latin typeface="+mj-lt"/>
              </a:rPr>
              <a:t>:</a:t>
            </a:r>
            <a:endParaRPr lang="en-US" b="1" u="sng" dirty="0">
              <a:solidFill>
                <a:schemeClr val="tx1">
                  <a:lumMod val="75000"/>
                  <a:lumOff val="25000"/>
                </a:schemeClr>
              </a:solidFill>
              <a:latin typeface="+mj-lt"/>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817200"/>
            <a:ext cx="6791117" cy="635680"/>
          </a:xfrm>
        </p:spPr>
        <p:txBody>
          <a:bodyPr/>
          <a:lstStyle/>
          <a:p>
            <a:r>
              <a:rPr lang="en-US" b="1" dirty="0">
                <a:solidFill>
                  <a:schemeClr val="tx2"/>
                </a:solidFill>
                <a:latin typeface="+mj-lt"/>
              </a:rPr>
              <a:t>Phone &amp; Email Encryption for Snapchat integration </a:t>
            </a:r>
          </a:p>
        </p:txBody>
      </p:sp>
      <p:grpSp>
        <p:nvGrpSpPr>
          <p:cNvPr id="2" name="Group 1">
            <a:extLst>
              <a:ext uri="{FF2B5EF4-FFF2-40B4-BE49-F238E27FC236}">
                <a16:creationId xmlns:a16="http://schemas.microsoft.com/office/drawing/2014/main" id="{578286F8-E5BC-469E-94F3-736AAB5B88FD}"/>
              </a:ext>
            </a:extLst>
          </p:cNvPr>
          <p:cNvGrpSpPr/>
          <p:nvPr/>
        </p:nvGrpSpPr>
        <p:grpSpPr>
          <a:xfrm>
            <a:off x="6422490" y="4019091"/>
            <a:ext cx="5413909" cy="2018901"/>
            <a:chOff x="6376760" y="4205945"/>
            <a:chExt cx="5543460" cy="2067212"/>
          </a:xfrm>
        </p:grpSpPr>
        <p:cxnSp>
          <p:nvCxnSpPr>
            <p:cNvPr id="16" name="Straight Arrow Connector 15">
              <a:extLst>
                <a:ext uri="{FF2B5EF4-FFF2-40B4-BE49-F238E27FC236}">
                  <a16:creationId xmlns:a16="http://schemas.microsoft.com/office/drawing/2014/main" id="{BE868FEA-4A18-48A5-A730-D801B14835F6}"/>
                </a:ext>
              </a:extLst>
            </p:cNvPr>
            <p:cNvCxnSpPr>
              <a:cxnSpLocks/>
            </p:cNvCxnSpPr>
            <p:nvPr/>
          </p:nvCxnSpPr>
          <p:spPr>
            <a:xfrm>
              <a:off x="7233920" y="4593364"/>
              <a:ext cx="324951" cy="0"/>
            </a:xfrm>
            <a:prstGeom prst="straightConnector1">
              <a:avLst/>
            </a:prstGeom>
            <a:ln w="1905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8D6E99E7-09BC-4D64-B15D-188084D56E93}"/>
                </a:ext>
              </a:extLst>
            </p:cNvPr>
            <p:cNvSpPr/>
            <p:nvPr/>
          </p:nvSpPr>
          <p:spPr>
            <a:xfrm>
              <a:off x="6376760" y="4205945"/>
              <a:ext cx="857160" cy="747055"/>
            </a:xfrm>
            <a:prstGeom prst="roundRect">
              <a:avLst>
                <a:gd name="adj" fmla="val 4555"/>
              </a:avLst>
            </a:prstGeom>
            <a:solidFill>
              <a:srgbClr val="A8A1C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rPr>
                <a:t>Adobe DMP</a:t>
              </a:r>
            </a:p>
          </p:txBody>
        </p:sp>
        <p:sp>
          <p:nvSpPr>
            <p:cNvPr id="19" name="Cylinder 18">
              <a:extLst>
                <a:ext uri="{FF2B5EF4-FFF2-40B4-BE49-F238E27FC236}">
                  <a16:creationId xmlns:a16="http://schemas.microsoft.com/office/drawing/2014/main" id="{75F62FF1-E854-4A9A-B9F8-6901D665F0EB}"/>
                </a:ext>
              </a:extLst>
            </p:cNvPr>
            <p:cNvSpPr/>
            <p:nvPr/>
          </p:nvSpPr>
          <p:spPr>
            <a:xfrm>
              <a:off x="9515027" y="5539521"/>
              <a:ext cx="711070" cy="733636"/>
            </a:xfrm>
            <a:prstGeom prst="can">
              <a:avLst/>
            </a:prstGeom>
            <a:solidFill>
              <a:srgbClr val="A8A1CF"/>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Mango DB</a:t>
              </a:r>
            </a:p>
          </p:txBody>
        </p:sp>
        <p:sp>
          <p:nvSpPr>
            <p:cNvPr id="20" name="Rectangle: Rounded Corners 19">
              <a:extLst>
                <a:ext uri="{FF2B5EF4-FFF2-40B4-BE49-F238E27FC236}">
                  <a16:creationId xmlns:a16="http://schemas.microsoft.com/office/drawing/2014/main" id="{535B9703-4BA7-4DD2-86CB-102009CE31FB}"/>
                </a:ext>
              </a:extLst>
            </p:cNvPr>
            <p:cNvSpPr/>
            <p:nvPr/>
          </p:nvSpPr>
          <p:spPr>
            <a:xfrm>
              <a:off x="7558871" y="4205945"/>
              <a:ext cx="857160" cy="747055"/>
            </a:xfrm>
            <a:prstGeom prst="roundRect">
              <a:avLst>
                <a:gd name="adj" fmla="val 4555"/>
              </a:avLst>
            </a:prstGeom>
            <a:solidFill>
              <a:srgbClr val="A8A1C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rPr>
                <a:t>Data Central Exchange</a:t>
              </a:r>
            </a:p>
          </p:txBody>
        </p:sp>
        <p:sp>
          <p:nvSpPr>
            <p:cNvPr id="21" name="Rectangle: Rounded Corners 20">
              <a:extLst>
                <a:ext uri="{FF2B5EF4-FFF2-40B4-BE49-F238E27FC236}">
                  <a16:creationId xmlns:a16="http://schemas.microsoft.com/office/drawing/2014/main" id="{18EE41C9-040A-48E6-A888-4273B3D303DB}"/>
                </a:ext>
              </a:extLst>
            </p:cNvPr>
            <p:cNvSpPr/>
            <p:nvPr/>
          </p:nvSpPr>
          <p:spPr>
            <a:xfrm>
              <a:off x="9880949" y="4205945"/>
              <a:ext cx="857160" cy="747055"/>
            </a:xfrm>
            <a:prstGeom prst="roundRect">
              <a:avLst>
                <a:gd name="adj" fmla="val 4555"/>
              </a:avLst>
            </a:prstGeom>
            <a:solidFill>
              <a:srgbClr val="A8A1C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rPr>
                <a:t>DUS</a:t>
              </a:r>
            </a:p>
          </p:txBody>
        </p:sp>
        <p:sp>
          <p:nvSpPr>
            <p:cNvPr id="22" name="Cylinder 21">
              <a:extLst>
                <a:ext uri="{FF2B5EF4-FFF2-40B4-BE49-F238E27FC236}">
                  <a16:creationId xmlns:a16="http://schemas.microsoft.com/office/drawing/2014/main" id="{D8A8E275-D787-445D-9025-F23636AC3081}"/>
                </a:ext>
              </a:extLst>
            </p:cNvPr>
            <p:cNvSpPr/>
            <p:nvPr/>
          </p:nvSpPr>
          <p:spPr>
            <a:xfrm>
              <a:off x="10518327" y="5539521"/>
              <a:ext cx="711070" cy="733636"/>
            </a:xfrm>
            <a:prstGeom prst="can">
              <a:avLst/>
            </a:prstGeom>
            <a:solidFill>
              <a:srgbClr val="A8A1CF"/>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SQL DB</a:t>
              </a:r>
            </a:p>
          </p:txBody>
        </p:sp>
        <p:sp>
          <p:nvSpPr>
            <p:cNvPr id="23" name="Rectangle: Rounded Corners 22">
              <a:extLst>
                <a:ext uri="{FF2B5EF4-FFF2-40B4-BE49-F238E27FC236}">
                  <a16:creationId xmlns:a16="http://schemas.microsoft.com/office/drawing/2014/main" id="{2EA9C47B-D6E6-4879-A49D-C9FA47C56B3F}"/>
                </a:ext>
              </a:extLst>
            </p:cNvPr>
            <p:cNvSpPr/>
            <p:nvPr/>
          </p:nvSpPr>
          <p:spPr>
            <a:xfrm>
              <a:off x="11063060" y="4343401"/>
              <a:ext cx="857160" cy="472144"/>
            </a:xfrm>
            <a:prstGeom prst="roundRect">
              <a:avLst>
                <a:gd name="adj" fmla="val 4555"/>
              </a:avLst>
            </a:prstGeom>
            <a:solidFill>
              <a:srgbClr val="8674B5"/>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rPr>
                <a:t>Snapchat</a:t>
              </a:r>
            </a:p>
          </p:txBody>
        </p:sp>
        <p:sp>
          <p:nvSpPr>
            <p:cNvPr id="3" name="Cylinder 2">
              <a:extLst>
                <a:ext uri="{FF2B5EF4-FFF2-40B4-BE49-F238E27FC236}">
                  <a16:creationId xmlns:a16="http://schemas.microsoft.com/office/drawing/2014/main" id="{47EE99AF-3AFC-4E3F-A60E-389378640457}"/>
                </a:ext>
              </a:extLst>
            </p:cNvPr>
            <p:cNvSpPr/>
            <p:nvPr/>
          </p:nvSpPr>
          <p:spPr>
            <a:xfrm rot="5400000">
              <a:off x="8919890" y="4179437"/>
              <a:ext cx="457200" cy="815016"/>
            </a:xfrm>
            <a:prstGeom prst="can">
              <a:avLst/>
            </a:prstGeom>
            <a:solidFill>
              <a:srgbClr val="A8A1C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t>Kafka</a:t>
              </a:r>
            </a:p>
          </p:txBody>
        </p:sp>
        <p:cxnSp>
          <p:nvCxnSpPr>
            <p:cNvPr id="26" name="Straight Arrow Connector 25">
              <a:extLst>
                <a:ext uri="{FF2B5EF4-FFF2-40B4-BE49-F238E27FC236}">
                  <a16:creationId xmlns:a16="http://schemas.microsoft.com/office/drawing/2014/main" id="{F1D099BF-DFDB-4455-9CF4-A1A95B8D6F8A}"/>
                </a:ext>
              </a:extLst>
            </p:cNvPr>
            <p:cNvCxnSpPr>
              <a:cxnSpLocks/>
            </p:cNvCxnSpPr>
            <p:nvPr/>
          </p:nvCxnSpPr>
          <p:spPr>
            <a:xfrm>
              <a:off x="8415020" y="4593364"/>
              <a:ext cx="324951" cy="0"/>
            </a:xfrm>
            <a:prstGeom prst="straightConnector1">
              <a:avLst/>
            </a:prstGeom>
            <a:ln w="1905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50B90BD-55C8-4260-8844-473EAEE81A0C}"/>
                </a:ext>
              </a:extLst>
            </p:cNvPr>
            <p:cNvCxnSpPr>
              <a:cxnSpLocks/>
            </p:cNvCxnSpPr>
            <p:nvPr/>
          </p:nvCxnSpPr>
          <p:spPr>
            <a:xfrm>
              <a:off x="9564370" y="4593364"/>
              <a:ext cx="324951" cy="0"/>
            </a:xfrm>
            <a:prstGeom prst="straightConnector1">
              <a:avLst/>
            </a:prstGeom>
            <a:ln w="1905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EC21601-501E-4D15-B578-A23931CC2183}"/>
                </a:ext>
              </a:extLst>
            </p:cNvPr>
            <p:cNvCxnSpPr>
              <a:cxnSpLocks/>
            </p:cNvCxnSpPr>
            <p:nvPr/>
          </p:nvCxnSpPr>
          <p:spPr>
            <a:xfrm>
              <a:off x="10739120" y="4593364"/>
              <a:ext cx="324951" cy="0"/>
            </a:xfrm>
            <a:prstGeom prst="straightConnector1">
              <a:avLst/>
            </a:prstGeom>
            <a:ln w="1905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D5C9E0A-DA30-45E2-8B8A-DF3E7C1E8304}"/>
                </a:ext>
              </a:extLst>
            </p:cNvPr>
            <p:cNvCxnSpPr>
              <a:cxnSpLocks/>
              <a:endCxn id="19" idx="1"/>
            </p:cNvCxnSpPr>
            <p:nvPr/>
          </p:nvCxnSpPr>
          <p:spPr>
            <a:xfrm flipH="1">
              <a:off x="9870562" y="4953000"/>
              <a:ext cx="294036" cy="586521"/>
            </a:xfrm>
            <a:prstGeom prst="straightConnector1">
              <a:avLst/>
            </a:prstGeom>
            <a:ln w="19050">
              <a:solidFill>
                <a:schemeClr val="bg1">
                  <a:lumMod val="7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5774F3A-5905-4759-A2A3-74B01960C0E1}"/>
                </a:ext>
              </a:extLst>
            </p:cNvPr>
            <p:cNvCxnSpPr>
              <a:cxnSpLocks/>
              <a:endCxn id="22" idx="1"/>
            </p:cNvCxnSpPr>
            <p:nvPr/>
          </p:nvCxnSpPr>
          <p:spPr>
            <a:xfrm>
              <a:off x="10489549" y="4944945"/>
              <a:ext cx="384313" cy="594576"/>
            </a:xfrm>
            <a:prstGeom prst="straightConnector1">
              <a:avLst/>
            </a:prstGeom>
            <a:ln w="1905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pic>
        <p:nvPicPr>
          <p:cNvPr id="50" name="Picture 49" descr="A picture containing text, clock&#10;&#10;Description automatically generated">
            <a:hlinkClick r:id="rId7" action="ppaction://hlinksldjump"/>
            <a:extLst>
              <a:ext uri="{FF2B5EF4-FFF2-40B4-BE49-F238E27FC236}">
                <a16:creationId xmlns:a16="http://schemas.microsoft.com/office/drawing/2014/main" id="{ED718A1C-CB1B-4714-B347-641A40CC405E}"/>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51" name="Picture 50" descr="A picture containing text, clock&#10;&#10;Description automatically generated">
            <a:hlinkClick r:id="rId9" action="ppaction://hlinksldjump"/>
            <a:extLst>
              <a:ext uri="{FF2B5EF4-FFF2-40B4-BE49-F238E27FC236}">
                <a16:creationId xmlns:a16="http://schemas.microsoft.com/office/drawing/2014/main" id="{E5B9DC15-EC23-44AE-BB57-C0FAA24901C0}"/>
              </a:ext>
            </a:extLst>
          </p:cNvPr>
          <p:cNvPicPr>
            <a:picLocks noChangeAspect="1"/>
          </p:cNvPicPr>
          <p:nvPr/>
        </p:nvPicPr>
        <p:blipFill>
          <a:blip r:embed="rId8"/>
          <a:stretch>
            <a:fillRect/>
          </a:stretch>
        </p:blipFill>
        <p:spPr>
          <a:xfrm rot="10800000">
            <a:off x="9473025" y="360000"/>
            <a:ext cx="433729" cy="436827"/>
          </a:xfrm>
          <a:prstGeom prst="rect">
            <a:avLst/>
          </a:prstGeom>
        </p:spPr>
      </p:pic>
      <p:cxnSp>
        <p:nvCxnSpPr>
          <p:cNvPr id="52" name="Straight Connector 51">
            <a:extLst>
              <a:ext uri="{FF2B5EF4-FFF2-40B4-BE49-F238E27FC236}">
                <a16:creationId xmlns:a16="http://schemas.microsoft.com/office/drawing/2014/main" id="{D0E0197A-58B2-47E9-9DF0-8106257ED0F7}"/>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2B47AC7-EFE4-42CA-BECD-F7E0725EAD98}"/>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54" name="Picture 53" descr="Icon&#10;&#10;Description automatically generated">
            <a:hlinkClick r:id="rId10" action="ppaction://hlinksldjump"/>
            <a:extLst>
              <a:ext uri="{FF2B5EF4-FFF2-40B4-BE49-F238E27FC236}">
                <a16:creationId xmlns:a16="http://schemas.microsoft.com/office/drawing/2014/main" id="{4EFC7718-54BE-41FA-B23E-14330ED871BB}"/>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3411836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ulish"/>
              <a:ea typeface="+mn-ea"/>
              <a:cs typeface="+mn-cs"/>
            </a:endParaRPr>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6851A2"/>
                </a:solidFill>
                <a:effectLst/>
                <a:uLnTx/>
                <a:uFillTx/>
                <a:latin typeface="Mulish"/>
                <a:ea typeface="+mn-ea"/>
                <a:cs typeface="+mn-cs"/>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3097" y="2750314"/>
            <a:ext cx="5017952" cy="3616375"/>
          </a:xfrm>
          <a:prstGeom prst="rect">
            <a:avLst/>
          </a:prstGeom>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noProof="0" dirty="0">
                <a:ln>
                  <a:noFill/>
                </a:ln>
                <a:solidFill>
                  <a:schemeClr val="tx1">
                    <a:lumMod val="75000"/>
                    <a:lumOff val="25000"/>
                  </a:schemeClr>
                </a:solidFill>
                <a:effectLst/>
                <a:uLnTx/>
                <a:uFillTx/>
                <a:latin typeface="+mj-lt"/>
                <a:ea typeface="+mn-ea"/>
                <a:cs typeface="+mn-cs"/>
              </a:rPr>
              <a:t>Problem description:  </a:t>
            </a:r>
            <a:b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b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Currently, we don’t have bet recommendations for Grandstand users which would help to target players with personalized recommendations. </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t>Label(s) impacted: </a:t>
            </a:r>
            <a:b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b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All Ladbrokes &amp; Coral Label.</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t>Action taken: </a:t>
            </a:r>
            <a:b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b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CIP consumes bet events from Grandstand which are served to ADA models. These models generate the bet recommendations</a:t>
            </a:r>
            <a:r>
              <a:rPr lang="en-US" sz="1400" dirty="0">
                <a:solidFill>
                  <a:schemeClr val="tx1">
                    <a:lumMod val="75000"/>
                    <a:lumOff val="25000"/>
                  </a:schemeClr>
                </a:solidFill>
                <a:latin typeface="+mj-lt"/>
              </a:rPr>
              <a:t> </a:t>
            </a: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and will be shared to Grandstand for running their campaign.</a:t>
            </a:r>
          </a:p>
          <a:p>
            <a:pPr lvl="0">
              <a:spcAft>
                <a:spcPts val="1000"/>
              </a:spcAf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t>Business benefit: </a:t>
            </a:r>
            <a:b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br>
            <a:r>
              <a:rPr lang="en-US" sz="1400" dirty="0">
                <a:solidFill>
                  <a:schemeClr val="tx1">
                    <a:lumMod val="75000"/>
                    <a:lumOff val="25000"/>
                  </a:schemeClr>
                </a:solidFill>
                <a:latin typeface="+mj-lt"/>
              </a:rPr>
              <a:t>Per</a:t>
            </a: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sonalized customer experience to increase in CTR (click through rate), </a:t>
            </a:r>
            <a:r>
              <a:rPr lang="en-US" sz="1400" dirty="0">
                <a:solidFill>
                  <a:schemeClr val="tx1">
                    <a:lumMod val="75000"/>
                    <a:lumOff val="25000"/>
                  </a:schemeClr>
                </a:solidFill>
                <a:latin typeface="+mj-lt"/>
              </a:rPr>
              <a:t>bet quantity and GGR.</a:t>
            </a:r>
            <a:endPar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endParaRP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1" y="2750314"/>
            <a:ext cx="5400399" cy="154401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t>Architecture/Design:</a:t>
            </a:r>
            <a:r>
              <a:rPr kumimoji="0" lang="en-US" sz="1400" b="1" i="0" u="none" strike="noStrike" kern="1200" cap="none" spc="0" normalizeH="0" baseline="0" noProof="0" dirty="0">
                <a:ln>
                  <a:noFill/>
                </a:ln>
                <a:solidFill>
                  <a:schemeClr val="tx1">
                    <a:lumMod val="75000"/>
                    <a:lumOff val="25000"/>
                  </a:schemeClr>
                </a:solidFill>
                <a:effectLst/>
                <a:uLnTx/>
                <a:uFillTx/>
                <a:latin typeface="+mj-lt"/>
                <a:ea typeface="+mn-ea"/>
                <a:cs typeface="+mn-cs"/>
              </a:rPr>
              <a:t> </a:t>
            </a: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Bet Events are sent from Grandstand to Entain Internal Systems, which are evaluated for Bet recommendations by ADA Models. The derived recommendations will be provided back to Grandstand for running their campaigns.</a:t>
            </a: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6851A2"/>
                </a:solidFill>
                <a:effectLst/>
                <a:uLnTx/>
                <a:uFillTx/>
                <a:latin typeface="Mulish"/>
                <a:ea typeface="+mn-ea"/>
                <a:cs typeface="+mn-cs"/>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1F9A4367-1A55-4CCB-9E34-D94B43EA0EAF}"/>
              </a:ext>
            </a:extLst>
          </p:cNvPr>
          <p:cNvGrpSpPr/>
          <p:nvPr/>
        </p:nvGrpSpPr>
        <p:grpSpPr>
          <a:xfrm>
            <a:off x="6497851" y="3968475"/>
            <a:ext cx="5299566" cy="1223299"/>
            <a:chOff x="6372270" y="3920459"/>
            <a:chExt cx="5653040" cy="1304891"/>
          </a:xfrm>
        </p:grpSpPr>
        <p:sp>
          <p:nvSpPr>
            <p:cNvPr id="2" name="Rectangle 1">
              <a:extLst>
                <a:ext uri="{FF2B5EF4-FFF2-40B4-BE49-F238E27FC236}">
                  <a16:creationId xmlns:a16="http://schemas.microsoft.com/office/drawing/2014/main" id="{533481DE-13F5-439B-BA73-78B795E5C6CA}"/>
                </a:ext>
              </a:extLst>
            </p:cNvPr>
            <p:cNvSpPr/>
            <p:nvPr/>
          </p:nvSpPr>
          <p:spPr>
            <a:xfrm>
              <a:off x="7386342" y="3920459"/>
              <a:ext cx="4638968" cy="1285722"/>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Mulish"/>
                <a:ea typeface="+mn-ea"/>
                <a:cs typeface="+mn-cs"/>
              </a:endParaRPr>
            </a:p>
          </p:txBody>
        </p:sp>
        <p:sp>
          <p:nvSpPr>
            <p:cNvPr id="19" name="Rectangle: Rounded Corners 18">
              <a:extLst>
                <a:ext uri="{FF2B5EF4-FFF2-40B4-BE49-F238E27FC236}">
                  <a16:creationId xmlns:a16="http://schemas.microsoft.com/office/drawing/2014/main" id="{6E4077C6-4614-4D4F-BD49-91609D9EC4D9}"/>
                </a:ext>
              </a:extLst>
            </p:cNvPr>
            <p:cNvSpPr/>
            <p:nvPr/>
          </p:nvSpPr>
          <p:spPr>
            <a:xfrm>
              <a:off x="6372270" y="4194333"/>
              <a:ext cx="857160" cy="747055"/>
            </a:xfrm>
            <a:prstGeom prst="roundRect">
              <a:avLst>
                <a:gd name="adj" fmla="val 4555"/>
              </a:avLst>
            </a:prstGeom>
            <a:solidFill>
              <a:srgbClr val="A8A1C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Mulish"/>
                  <a:ea typeface="+mn-ea"/>
                  <a:cs typeface="+mn-cs"/>
                </a:rPr>
                <a:t>GRANDSTAND</a:t>
              </a:r>
            </a:p>
          </p:txBody>
        </p:sp>
        <p:sp>
          <p:nvSpPr>
            <p:cNvPr id="20" name="Rectangle: Rounded Corners 19">
              <a:extLst>
                <a:ext uri="{FF2B5EF4-FFF2-40B4-BE49-F238E27FC236}">
                  <a16:creationId xmlns:a16="http://schemas.microsoft.com/office/drawing/2014/main" id="{6E66C46E-98B1-4A0D-B6DB-E6725736DDAA}"/>
                </a:ext>
              </a:extLst>
            </p:cNvPr>
            <p:cNvSpPr/>
            <p:nvPr/>
          </p:nvSpPr>
          <p:spPr>
            <a:xfrm>
              <a:off x="7554381" y="4194333"/>
              <a:ext cx="1029180" cy="747055"/>
            </a:xfrm>
            <a:prstGeom prst="roundRect">
              <a:avLst>
                <a:gd name="adj" fmla="val 4555"/>
              </a:avLst>
            </a:prstGeom>
            <a:solidFill>
              <a:srgbClr val="A8A1C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Mulish"/>
                  <a:ea typeface="+mn-ea"/>
                  <a:cs typeface="+mn-cs"/>
                </a:rPr>
                <a:t>Grandstand API Container</a:t>
              </a:r>
            </a:p>
          </p:txBody>
        </p:sp>
        <p:sp>
          <p:nvSpPr>
            <p:cNvPr id="27" name="Rectangle: Rounded Corners 26">
              <a:extLst>
                <a:ext uri="{FF2B5EF4-FFF2-40B4-BE49-F238E27FC236}">
                  <a16:creationId xmlns:a16="http://schemas.microsoft.com/office/drawing/2014/main" id="{59FEED7B-054A-44D9-B2E3-9767742B887B}"/>
                </a:ext>
              </a:extLst>
            </p:cNvPr>
            <p:cNvSpPr/>
            <p:nvPr/>
          </p:nvSpPr>
          <p:spPr>
            <a:xfrm>
              <a:off x="11058570" y="4331789"/>
              <a:ext cx="857160" cy="472144"/>
            </a:xfrm>
            <a:prstGeom prst="roundRect">
              <a:avLst>
                <a:gd name="adj" fmla="val 4555"/>
              </a:avLst>
            </a:prstGeom>
            <a:solidFill>
              <a:srgbClr val="8674B5"/>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Mulish"/>
                  <a:ea typeface="+mn-ea"/>
                  <a:cs typeface="+mn-cs"/>
                </a:rPr>
                <a:t>ADA</a:t>
              </a:r>
            </a:p>
          </p:txBody>
        </p:sp>
        <p:sp>
          <p:nvSpPr>
            <p:cNvPr id="29" name="Cylinder 28">
              <a:extLst>
                <a:ext uri="{FF2B5EF4-FFF2-40B4-BE49-F238E27FC236}">
                  <a16:creationId xmlns:a16="http://schemas.microsoft.com/office/drawing/2014/main" id="{ADDEDC6E-194A-4D0B-88F5-19B274F56264}"/>
                </a:ext>
              </a:extLst>
            </p:cNvPr>
            <p:cNvSpPr/>
            <p:nvPr/>
          </p:nvSpPr>
          <p:spPr>
            <a:xfrm rot="5400000">
              <a:off x="9015010" y="4053271"/>
              <a:ext cx="472144" cy="1029180"/>
            </a:xfrm>
            <a:prstGeom prst="can">
              <a:avLst/>
            </a:prstGeom>
            <a:solidFill>
              <a:srgbClr val="A8A1C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Mulish"/>
                  <a:ea typeface="+mn-ea"/>
                  <a:cs typeface="+mn-cs"/>
                </a:rPr>
                <a:t>Common Kafka</a:t>
              </a:r>
            </a:p>
          </p:txBody>
        </p:sp>
        <p:cxnSp>
          <p:nvCxnSpPr>
            <p:cNvPr id="11" name="Straight Arrow Connector 10">
              <a:extLst>
                <a:ext uri="{FF2B5EF4-FFF2-40B4-BE49-F238E27FC236}">
                  <a16:creationId xmlns:a16="http://schemas.microsoft.com/office/drawing/2014/main" id="{CF122151-FFF1-4502-BBAF-8430914B809B}"/>
                </a:ext>
              </a:extLst>
            </p:cNvPr>
            <p:cNvCxnSpPr>
              <a:stCxn id="20" idx="3"/>
              <a:endCxn id="29" idx="3"/>
            </p:cNvCxnSpPr>
            <p:nvPr/>
          </p:nvCxnSpPr>
          <p:spPr>
            <a:xfrm>
              <a:off x="8583561" y="4567861"/>
              <a:ext cx="1529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632AD74-FCB4-4764-8290-21134CB0516A}"/>
                </a:ext>
              </a:extLst>
            </p:cNvPr>
            <p:cNvCxnSpPr>
              <a:stCxn id="29" idx="1"/>
              <a:endCxn id="21" idx="1"/>
            </p:cNvCxnSpPr>
            <p:nvPr/>
          </p:nvCxnSpPr>
          <p:spPr>
            <a:xfrm flipV="1">
              <a:off x="9765672" y="4557655"/>
              <a:ext cx="211984" cy="10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4A058B6-3C64-4D7C-B1BA-6924A1F2B16F}"/>
                </a:ext>
              </a:extLst>
            </p:cNvPr>
            <p:cNvCxnSpPr>
              <a:endCxn id="27" idx="1"/>
            </p:cNvCxnSpPr>
            <p:nvPr/>
          </p:nvCxnSpPr>
          <p:spPr>
            <a:xfrm>
              <a:off x="10811385" y="4567861"/>
              <a:ext cx="2471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33F1207-3EE5-4E77-BC19-2EE083D16EE8}"/>
                </a:ext>
              </a:extLst>
            </p:cNvPr>
            <p:cNvCxnSpPr/>
            <p:nvPr/>
          </p:nvCxnSpPr>
          <p:spPr>
            <a:xfrm>
              <a:off x="7229430" y="4557654"/>
              <a:ext cx="230590" cy="10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8EAAE82-E2F4-4DB3-985E-4B13EC3247E4}"/>
                </a:ext>
              </a:extLst>
            </p:cNvPr>
            <p:cNvSpPr txBox="1"/>
            <p:nvPr/>
          </p:nvSpPr>
          <p:spPr>
            <a:xfrm>
              <a:off x="8937522" y="4979129"/>
              <a:ext cx="2176565"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Mulish"/>
                  <a:ea typeface="+mn-ea"/>
                  <a:cs typeface="+mn-cs"/>
                </a:rPr>
                <a:t>Entain Internal</a:t>
              </a:r>
            </a:p>
          </p:txBody>
        </p:sp>
        <p:sp>
          <p:nvSpPr>
            <p:cNvPr id="21" name="Rectangle: Rounded Corners 20">
              <a:extLst>
                <a:ext uri="{FF2B5EF4-FFF2-40B4-BE49-F238E27FC236}">
                  <a16:creationId xmlns:a16="http://schemas.microsoft.com/office/drawing/2014/main" id="{67E7755B-B8ED-4707-A383-70E1990C11FA}"/>
                </a:ext>
              </a:extLst>
            </p:cNvPr>
            <p:cNvSpPr/>
            <p:nvPr/>
          </p:nvSpPr>
          <p:spPr>
            <a:xfrm>
              <a:off x="9977656" y="4184127"/>
              <a:ext cx="857160" cy="747055"/>
            </a:xfrm>
            <a:prstGeom prst="roundRect">
              <a:avLst>
                <a:gd name="adj" fmla="val 4555"/>
              </a:avLst>
            </a:prstGeom>
            <a:solidFill>
              <a:srgbClr val="A8A1C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Mulish"/>
                  <a:ea typeface="+mn-ea"/>
                  <a:cs typeface="+mn-cs"/>
                </a:rPr>
                <a:t>DUS</a:t>
              </a:r>
            </a:p>
          </p:txBody>
        </p:sp>
      </p:grpSp>
      <p:sp>
        <p:nvSpPr>
          <p:cNvPr id="38" name="Rectangle 37">
            <a:extLst>
              <a:ext uri="{FF2B5EF4-FFF2-40B4-BE49-F238E27FC236}">
                <a16:creationId xmlns:a16="http://schemas.microsoft.com/office/drawing/2014/main" id="{C735149D-27BA-48B1-9065-8AAC18B8729E}"/>
              </a:ext>
            </a:extLst>
          </p:cNvPr>
          <p:cNvSpPr/>
          <p:nvPr/>
        </p:nvSpPr>
        <p:spPr>
          <a:xfrm>
            <a:off x="6497873" y="5359694"/>
            <a:ext cx="2724285" cy="1186192"/>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Mulish"/>
              <a:ea typeface="+mn-ea"/>
              <a:cs typeface="+mn-cs"/>
            </a:endParaRPr>
          </a:p>
        </p:txBody>
      </p:sp>
      <p:sp>
        <p:nvSpPr>
          <p:cNvPr id="41" name="Rectangle: Rounded Corners 40">
            <a:extLst>
              <a:ext uri="{FF2B5EF4-FFF2-40B4-BE49-F238E27FC236}">
                <a16:creationId xmlns:a16="http://schemas.microsoft.com/office/drawing/2014/main" id="{072BBA29-464B-4D0E-9AAE-815C9B52B676}"/>
              </a:ext>
            </a:extLst>
          </p:cNvPr>
          <p:cNvSpPr/>
          <p:nvPr/>
        </p:nvSpPr>
        <p:spPr>
          <a:xfrm>
            <a:off x="6609010" y="5665767"/>
            <a:ext cx="854059" cy="442622"/>
          </a:xfrm>
          <a:prstGeom prst="roundRect">
            <a:avLst>
              <a:gd name="adj" fmla="val 4555"/>
            </a:avLst>
          </a:prstGeom>
          <a:solidFill>
            <a:srgbClr val="8674B5"/>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Mulish"/>
                <a:ea typeface="+mn-ea"/>
                <a:cs typeface="+mn-cs"/>
              </a:rPr>
              <a:t>ADA</a:t>
            </a:r>
          </a:p>
        </p:txBody>
      </p:sp>
      <p:sp>
        <p:nvSpPr>
          <p:cNvPr id="42" name="Rectangle: Rounded Corners 41">
            <a:extLst>
              <a:ext uri="{FF2B5EF4-FFF2-40B4-BE49-F238E27FC236}">
                <a16:creationId xmlns:a16="http://schemas.microsoft.com/office/drawing/2014/main" id="{7AEB38D1-4AFB-4E30-9CF4-39F025AEC0BD}"/>
              </a:ext>
            </a:extLst>
          </p:cNvPr>
          <p:cNvSpPr/>
          <p:nvPr/>
        </p:nvSpPr>
        <p:spPr>
          <a:xfrm>
            <a:off x="7736740" y="5498416"/>
            <a:ext cx="854059" cy="700343"/>
          </a:xfrm>
          <a:prstGeom prst="roundRect">
            <a:avLst>
              <a:gd name="adj" fmla="val 4555"/>
            </a:avLst>
          </a:prstGeom>
          <a:solidFill>
            <a:srgbClr val="A8A1C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Mulish"/>
                <a:ea typeface="+mn-ea"/>
                <a:cs typeface="+mn-cs"/>
              </a:rPr>
              <a:t>DUS</a:t>
            </a:r>
          </a:p>
        </p:txBody>
      </p:sp>
      <p:sp>
        <p:nvSpPr>
          <p:cNvPr id="44" name="TextBox 43">
            <a:extLst>
              <a:ext uri="{FF2B5EF4-FFF2-40B4-BE49-F238E27FC236}">
                <a16:creationId xmlns:a16="http://schemas.microsoft.com/office/drawing/2014/main" id="{CCBAF38B-928A-4826-9EF8-B632F06C275B}"/>
              </a:ext>
            </a:extLst>
          </p:cNvPr>
          <p:cNvSpPr txBox="1"/>
          <p:nvPr/>
        </p:nvSpPr>
        <p:spPr>
          <a:xfrm>
            <a:off x="7097142" y="6340506"/>
            <a:ext cx="2168690" cy="2308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Mulish"/>
                <a:ea typeface="+mn-ea"/>
                <a:cs typeface="+mn-cs"/>
              </a:rPr>
              <a:t>Entain Internal</a:t>
            </a:r>
          </a:p>
        </p:txBody>
      </p:sp>
      <p:cxnSp>
        <p:nvCxnSpPr>
          <p:cNvPr id="46" name="Straight Arrow Connector 45">
            <a:extLst>
              <a:ext uri="{FF2B5EF4-FFF2-40B4-BE49-F238E27FC236}">
                <a16:creationId xmlns:a16="http://schemas.microsoft.com/office/drawing/2014/main" id="{4706B395-B3D0-408A-B383-EEE3E3726B10}"/>
              </a:ext>
            </a:extLst>
          </p:cNvPr>
          <p:cNvCxnSpPr/>
          <p:nvPr/>
        </p:nvCxnSpPr>
        <p:spPr>
          <a:xfrm>
            <a:off x="7477022" y="5885090"/>
            <a:ext cx="3237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6FD17A45-5B4B-4628-9AFF-288286EF1562}"/>
              </a:ext>
            </a:extLst>
          </p:cNvPr>
          <p:cNvSpPr/>
          <p:nvPr/>
        </p:nvSpPr>
        <p:spPr>
          <a:xfrm>
            <a:off x="9655036" y="5521814"/>
            <a:ext cx="1390981" cy="700343"/>
          </a:xfrm>
          <a:prstGeom prst="roundRect">
            <a:avLst>
              <a:gd name="adj" fmla="val 4555"/>
            </a:avLst>
          </a:prstGeom>
          <a:solidFill>
            <a:srgbClr val="A8A1C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Mulish"/>
                <a:ea typeface="+mn-ea"/>
                <a:cs typeface="+mn-cs"/>
              </a:rPr>
              <a:t>GRANDSTAND</a:t>
            </a:r>
          </a:p>
        </p:txBody>
      </p:sp>
      <p:cxnSp>
        <p:nvCxnSpPr>
          <p:cNvPr id="51" name="Straight Arrow Connector 50">
            <a:extLst>
              <a:ext uri="{FF2B5EF4-FFF2-40B4-BE49-F238E27FC236}">
                <a16:creationId xmlns:a16="http://schemas.microsoft.com/office/drawing/2014/main" id="{EA4B57CB-E891-4E75-854A-ABE9DAC5A79D}"/>
              </a:ext>
            </a:extLst>
          </p:cNvPr>
          <p:cNvCxnSpPr>
            <a:cxnSpLocks/>
          </p:cNvCxnSpPr>
          <p:nvPr/>
        </p:nvCxnSpPr>
        <p:spPr>
          <a:xfrm>
            <a:off x="8590799" y="5898915"/>
            <a:ext cx="11792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itle 1">
            <a:extLst>
              <a:ext uri="{FF2B5EF4-FFF2-40B4-BE49-F238E27FC236}">
                <a16:creationId xmlns:a16="http://schemas.microsoft.com/office/drawing/2014/main" id="{7BE158F7-71F8-4EF8-81B8-5F02CB2B0A06}"/>
              </a:ext>
            </a:extLst>
          </p:cNvPr>
          <p:cNvSpPr txBox="1">
            <a:spLocks/>
          </p:cNvSpPr>
          <p:nvPr/>
        </p:nvSpPr>
        <p:spPr>
          <a:xfrm>
            <a:off x="442801" y="817200"/>
            <a:ext cx="6272960" cy="635680"/>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3000" kern="1200">
                <a:solidFill>
                  <a:schemeClr val="tx1"/>
                </a:solidFill>
                <a:latin typeface="Mulish SemiBold"/>
                <a:ea typeface="+mj-ea"/>
                <a:cs typeface="+mj-cs"/>
              </a:defRPr>
            </a:lvl1pPr>
          </a:lstStyle>
          <a:p>
            <a:r>
              <a:rPr lang="en-US" b="1" dirty="0">
                <a:solidFill>
                  <a:schemeClr val="tx2"/>
                </a:solidFill>
                <a:latin typeface="+mj-lt"/>
              </a:rPr>
              <a:t>Grandstand Bet Recommendations</a:t>
            </a:r>
          </a:p>
        </p:txBody>
      </p:sp>
      <p:pic>
        <p:nvPicPr>
          <p:cNvPr id="53" name="Picture 52" descr="A picture containing text, clock&#10;&#10;Description automatically generated">
            <a:hlinkClick r:id="rId7" action="ppaction://hlinksldjump"/>
            <a:extLst>
              <a:ext uri="{FF2B5EF4-FFF2-40B4-BE49-F238E27FC236}">
                <a16:creationId xmlns:a16="http://schemas.microsoft.com/office/drawing/2014/main" id="{5BA606B7-50D8-447C-AC7E-01573FF7B63F}"/>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54" name="Picture 53" descr="A picture containing text, clock&#10;&#10;Description automatically generated">
            <a:hlinkClick r:id="rId9" action="ppaction://hlinksldjump"/>
            <a:extLst>
              <a:ext uri="{FF2B5EF4-FFF2-40B4-BE49-F238E27FC236}">
                <a16:creationId xmlns:a16="http://schemas.microsoft.com/office/drawing/2014/main" id="{9B2CD2C7-7672-44AF-AFF0-7EA826028222}"/>
              </a:ext>
            </a:extLst>
          </p:cNvPr>
          <p:cNvPicPr>
            <a:picLocks noChangeAspect="1"/>
          </p:cNvPicPr>
          <p:nvPr/>
        </p:nvPicPr>
        <p:blipFill>
          <a:blip r:embed="rId8"/>
          <a:stretch>
            <a:fillRect/>
          </a:stretch>
        </p:blipFill>
        <p:spPr>
          <a:xfrm rot="10800000">
            <a:off x="9473025" y="360000"/>
            <a:ext cx="433729" cy="436827"/>
          </a:xfrm>
          <a:prstGeom prst="rect">
            <a:avLst/>
          </a:prstGeom>
        </p:spPr>
      </p:pic>
      <p:cxnSp>
        <p:nvCxnSpPr>
          <p:cNvPr id="55" name="Straight Connector 54">
            <a:extLst>
              <a:ext uri="{FF2B5EF4-FFF2-40B4-BE49-F238E27FC236}">
                <a16:creationId xmlns:a16="http://schemas.microsoft.com/office/drawing/2014/main" id="{B38A5174-FB25-45C2-AAC9-C2598FAE0D9A}"/>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7567E84-E497-4B62-AFDB-66FF3F612F47}"/>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57" name="Picture 56" descr="Icon&#10;&#10;Description automatically generated">
            <a:hlinkClick r:id="rId10" action="ppaction://hlinksldjump"/>
            <a:extLst>
              <a:ext uri="{FF2B5EF4-FFF2-40B4-BE49-F238E27FC236}">
                <a16:creationId xmlns:a16="http://schemas.microsoft.com/office/drawing/2014/main" id="{3FEDE242-385D-4519-9AC5-922386C0BD42}"/>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1522746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1" y="2750314"/>
            <a:ext cx="5566470" cy="1225977"/>
          </a:xfrm>
          <a:prstGeom prst="rect">
            <a:avLst/>
          </a:prstGeom>
        </p:spPr>
        <p:txBody>
          <a:bodyPr wrap="square">
            <a:spAutoFit/>
          </a:bodyPr>
          <a:lstStyle/>
          <a:p>
            <a:pPr>
              <a:spcAft>
                <a:spcPts val="200"/>
              </a:spcAft>
            </a:pPr>
            <a:r>
              <a:rPr lang="en-US" sz="1600" b="1" dirty="0">
                <a:solidFill>
                  <a:schemeClr val="tx1">
                    <a:lumMod val="75000"/>
                    <a:lumOff val="25000"/>
                  </a:schemeClr>
                </a:solidFill>
                <a:latin typeface="+mj-lt"/>
              </a:rPr>
              <a:t>Design:</a:t>
            </a:r>
          </a:p>
          <a:p>
            <a:pPr>
              <a:spcAft>
                <a:spcPts val="200"/>
              </a:spcAft>
            </a:pPr>
            <a:r>
              <a:rPr lang="en-US" sz="1400" spc="-30" dirty="0">
                <a:solidFill>
                  <a:schemeClr val="tx1">
                    <a:lumMod val="75000"/>
                    <a:lumOff val="25000"/>
                  </a:schemeClr>
                </a:solidFill>
                <a:latin typeface="+mj-lt"/>
              </a:rPr>
              <a:t>CIP consumes pageview (</a:t>
            </a:r>
            <a:r>
              <a:rPr lang="en-US" sz="1400" spc="-30" dirty="0" err="1">
                <a:solidFill>
                  <a:schemeClr val="tx1">
                    <a:lumMod val="75000"/>
                    <a:lumOff val="25000"/>
                  </a:schemeClr>
                </a:solidFill>
                <a:latin typeface="+mj-lt"/>
              </a:rPr>
              <a:t>session_id,account_id</a:t>
            </a:r>
            <a:r>
              <a:rPr lang="en-US" sz="1400" spc="-30" dirty="0">
                <a:solidFill>
                  <a:schemeClr val="tx1">
                    <a:lumMod val="75000"/>
                    <a:lumOff val="25000"/>
                  </a:schemeClr>
                </a:solidFill>
                <a:latin typeface="+mj-lt"/>
              </a:rPr>
              <a:t>, </a:t>
            </a:r>
            <a:r>
              <a:rPr lang="en-US" sz="1400" spc="-30" dirty="0" err="1">
                <a:solidFill>
                  <a:schemeClr val="tx1">
                    <a:lumMod val="75000"/>
                    <a:lumOff val="25000"/>
                  </a:schemeClr>
                </a:solidFill>
                <a:latin typeface="+mj-lt"/>
              </a:rPr>
              <a:t>ip_address</a:t>
            </a:r>
            <a:r>
              <a:rPr lang="en-US" sz="1400" spc="-30" dirty="0">
                <a:solidFill>
                  <a:schemeClr val="tx1">
                    <a:lumMod val="75000"/>
                    <a:lumOff val="25000"/>
                  </a:schemeClr>
                </a:solidFill>
                <a:latin typeface="+mj-lt"/>
              </a:rPr>
              <a:t>, </a:t>
            </a:r>
            <a:r>
              <a:rPr lang="en-US" sz="1400" spc="-30" dirty="0" err="1">
                <a:solidFill>
                  <a:schemeClr val="tx1">
                    <a:lumMod val="75000"/>
                    <a:lumOff val="25000"/>
                  </a:schemeClr>
                </a:solidFill>
                <a:latin typeface="+mj-lt"/>
              </a:rPr>
              <a:t>datetime_my_account_accessed</a:t>
            </a:r>
            <a:r>
              <a:rPr lang="en-US" sz="1400" spc="-30" dirty="0">
                <a:solidFill>
                  <a:schemeClr val="tx1">
                    <a:lumMod val="75000"/>
                    <a:lumOff val="25000"/>
                  </a:schemeClr>
                </a:solidFill>
                <a:latin typeface="+mj-lt"/>
              </a:rPr>
              <a:t>) events from frontend through GTM, Persist this data in </a:t>
            </a:r>
            <a:r>
              <a:rPr lang="en-US" sz="1400" spc="-30" dirty="0" err="1">
                <a:solidFill>
                  <a:schemeClr val="tx1">
                    <a:lumMod val="75000"/>
                    <a:lumOff val="25000"/>
                  </a:schemeClr>
                </a:solidFill>
                <a:latin typeface="+mj-lt"/>
              </a:rPr>
              <a:t>elasticsearch,HDFS</a:t>
            </a:r>
            <a:r>
              <a:rPr lang="en-US" sz="1400" spc="-30" dirty="0">
                <a:solidFill>
                  <a:schemeClr val="tx1">
                    <a:lumMod val="75000"/>
                    <a:lumOff val="25000"/>
                  </a:schemeClr>
                </a:solidFill>
                <a:latin typeface="+mj-lt"/>
              </a:rPr>
              <a:t> and create visualizations through Kibana, Hue.</a:t>
            </a: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spc="-40" dirty="0">
                <a:solidFill>
                  <a:schemeClr val="tx2"/>
                </a:solidFill>
                <a:latin typeface="+mj-lt"/>
              </a:rPr>
              <a:t>Brute force data loss mitigation</a:t>
            </a:r>
          </a:p>
        </p:txBody>
      </p:sp>
      <p:sp>
        <p:nvSpPr>
          <p:cNvPr id="22" name="Rectangle 21">
            <a:extLst>
              <a:ext uri="{FF2B5EF4-FFF2-40B4-BE49-F238E27FC236}">
                <a16:creationId xmlns:a16="http://schemas.microsoft.com/office/drawing/2014/main" id="{E1D5B8CC-3BD5-4888-85FD-3E1444D51BA9}"/>
              </a:ext>
            </a:extLst>
          </p:cNvPr>
          <p:cNvSpPr/>
          <p:nvPr/>
        </p:nvSpPr>
        <p:spPr>
          <a:xfrm>
            <a:off x="455852" y="2750314"/>
            <a:ext cx="5566469" cy="3400931"/>
          </a:xfrm>
          <a:prstGeom prst="rect">
            <a:avLst/>
          </a:prstGeom>
        </p:spPr>
        <p:txBody>
          <a:bodyPr wrap="square" lIns="91440" tIns="45720" rIns="91440" bIns="45720" anchor="t">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400" spc="-50" dirty="0">
                <a:solidFill>
                  <a:schemeClr val="tx1">
                    <a:lumMod val="75000"/>
                    <a:lumOff val="25000"/>
                  </a:schemeClr>
                </a:solidFill>
                <a:latin typeface="+mj-lt"/>
              </a:rPr>
              <a:t>Storing records of access to customer’s account credential stuffing is one of the most usual cyberattack Entain is exposed to</a:t>
            </a:r>
            <a:r>
              <a:rPr lang="en-US" sz="1400" spc="-30" dirty="0">
                <a:solidFill>
                  <a:schemeClr val="tx1">
                    <a:lumMod val="75000"/>
                    <a:lumOff val="25000"/>
                  </a:schemeClr>
                </a:solidFill>
                <a:latin typeface="+mj-lt"/>
              </a:rPr>
              <a:t>. There is no provision to visualize the customer account information during such attacks</a:t>
            </a:r>
            <a:r>
              <a:rPr lang="en-US" sz="1400" spc="-50" dirty="0">
                <a:solidFill>
                  <a:schemeClr val="tx1">
                    <a:lumMod val="75000"/>
                    <a:lumOff val="25000"/>
                  </a:schemeClr>
                </a:solidFill>
                <a:latin typeface="+mj-lt"/>
              </a:rPr>
              <a:t>.</a:t>
            </a: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All labels</a:t>
            </a:r>
          </a:p>
          <a:p>
            <a:r>
              <a:rPr lang="en-US" sz="1600" b="1" dirty="0">
                <a:solidFill>
                  <a:schemeClr val="tx1">
                    <a:lumMod val="75000"/>
                    <a:lumOff val="25000"/>
                  </a:schemeClr>
                </a:solidFill>
                <a:latin typeface="+mj-lt"/>
              </a:rPr>
              <a:t>Action taken: </a:t>
            </a:r>
          </a:p>
          <a:p>
            <a:pPr>
              <a:spcAft>
                <a:spcPts val="1000"/>
              </a:spcAft>
            </a:pPr>
            <a:r>
              <a:rPr lang="en-US" sz="1400" spc="-50" dirty="0">
                <a:solidFill>
                  <a:schemeClr val="tx1">
                    <a:lumMod val="75000"/>
                    <a:lumOff val="25000"/>
                  </a:schemeClr>
                </a:solidFill>
                <a:latin typeface="+mj-lt"/>
              </a:rPr>
              <a:t>Implemented a log system capable of identifying attackers having access to customer account information.</a:t>
            </a:r>
            <a:endParaRPr lang="en-US" sz="1200" spc="-50" dirty="0">
              <a:solidFill>
                <a:schemeClr val="tx1">
                  <a:lumMod val="75000"/>
                  <a:lumOff val="25000"/>
                </a:schemeClr>
              </a:solidFill>
              <a:latin typeface="+mj-lt"/>
            </a:endParaRPr>
          </a:p>
          <a:p>
            <a:r>
              <a:rPr lang="en-US" sz="1600" b="1" dirty="0">
                <a:solidFill>
                  <a:schemeClr val="tx1">
                    <a:lumMod val="75000"/>
                    <a:lumOff val="25000"/>
                  </a:schemeClr>
                </a:solidFill>
                <a:latin typeface="+mj-lt"/>
              </a:rPr>
              <a:t>Business benefit: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We can identify If attackers access the customer account information.</a:t>
            </a:r>
            <a:endParaRPr lang="en-US" sz="1200" dirty="0">
              <a:solidFill>
                <a:schemeClr val="tx1">
                  <a:lumMod val="75000"/>
                  <a:lumOff val="25000"/>
                </a:schemeClr>
              </a:solidFill>
              <a:latin typeface="+mj-lt"/>
            </a:endParaRPr>
          </a:p>
        </p:txBody>
      </p:sp>
      <p:sp>
        <p:nvSpPr>
          <p:cNvPr id="23" name="Rectangle 22">
            <a:extLst>
              <a:ext uri="{FF2B5EF4-FFF2-40B4-BE49-F238E27FC236}">
                <a16:creationId xmlns:a16="http://schemas.microsoft.com/office/drawing/2014/main" id="{6FF785A9-4670-4204-B8EC-B4E419244467}"/>
              </a:ext>
            </a:extLst>
          </p:cNvPr>
          <p:cNvSpPr/>
          <p:nvPr/>
        </p:nvSpPr>
        <p:spPr>
          <a:xfrm>
            <a:off x="6467374" y="4050516"/>
            <a:ext cx="5281823" cy="24425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31549FC9-7CB9-47A1-88E9-6BF179057CFF}"/>
              </a:ext>
            </a:extLst>
          </p:cNvPr>
          <p:cNvPicPr>
            <a:picLocks noChangeAspect="1"/>
          </p:cNvPicPr>
          <p:nvPr/>
        </p:nvPicPr>
        <p:blipFill rotWithShape="1">
          <a:blip r:embed="rId7"/>
          <a:srcRect t="12667"/>
          <a:stretch/>
        </p:blipFill>
        <p:spPr>
          <a:xfrm>
            <a:off x="6877878" y="4421310"/>
            <a:ext cx="4601817" cy="2041954"/>
          </a:xfrm>
          <a:prstGeom prst="rect">
            <a:avLst/>
          </a:prstGeom>
        </p:spPr>
      </p:pic>
      <p:pic>
        <p:nvPicPr>
          <p:cNvPr id="25" name="Picture 24">
            <a:extLst>
              <a:ext uri="{FF2B5EF4-FFF2-40B4-BE49-F238E27FC236}">
                <a16:creationId xmlns:a16="http://schemas.microsoft.com/office/drawing/2014/main" id="{E6D9DA80-2EA6-41D7-924C-1E1141B00E47}"/>
              </a:ext>
            </a:extLst>
          </p:cNvPr>
          <p:cNvPicPr>
            <a:picLocks noChangeAspect="1"/>
          </p:cNvPicPr>
          <p:nvPr/>
        </p:nvPicPr>
        <p:blipFill rotWithShape="1">
          <a:blip r:embed="rId7"/>
          <a:srcRect r="63949" b="87406"/>
          <a:stretch/>
        </p:blipFill>
        <p:spPr>
          <a:xfrm>
            <a:off x="6532394" y="4083421"/>
            <a:ext cx="1978161" cy="351119"/>
          </a:xfrm>
          <a:prstGeom prst="rect">
            <a:avLst/>
          </a:prstGeom>
        </p:spPr>
      </p:pic>
      <p:pic>
        <p:nvPicPr>
          <p:cNvPr id="26" name="Picture 25" descr="A picture containing text, clock&#10;&#10;Description automatically generated">
            <a:hlinkClick r:id="rId8" action="ppaction://hlinksldjump"/>
            <a:extLst>
              <a:ext uri="{FF2B5EF4-FFF2-40B4-BE49-F238E27FC236}">
                <a16:creationId xmlns:a16="http://schemas.microsoft.com/office/drawing/2014/main" id="{6645B8FF-67A8-4CF8-A913-51689368AF2E}"/>
              </a:ext>
            </a:extLst>
          </p:cNvPr>
          <p:cNvPicPr>
            <a:picLocks noChangeAspect="1"/>
          </p:cNvPicPr>
          <p:nvPr/>
        </p:nvPicPr>
        <p:blipFill>
          <a:blip r:embed="rId9"/>
          <a:stretch>
            <a:fillRect/>
          </a:stretch>
        </p:blipFill>
        <p:spPr>
          <a:xfrm>
            <a:off x="10811385" y="347300"/>
            <a:ext cx="433729" cy="436827"/>
          </a:xfrm>
          <a:prstGeom prst="rect">
            <a:avLst/>
          </a:prstGeom>
        </p:spPr>
      </p:pic>
      <p:pic>
        <p:nvPicPr>
          <p:cNvPr id="38" name="Picture 37" descr="A picture containing text, clock&#10;&#10;Description automatically generated">
            <a:hlinkClick r:id="rId10" action="ppaction://hlinksldjump"/>
            <a:extLst>
              <a:ext uri="{FF2B5EF4-FFF2-40B4-BE49-F238E27FC236}">
                <a16:creationId xmlns:a16="http://schemas.microsoft.com/office/drawing/2014/main" id="{033675BA-35E8-4164-9AA2-9E15EFF52959}"/>
              </a:ext>
            </a:extLst>
          </p:cNvPr>
          <p:cNvPicPr>
            <a:picLocks noChangeAspect="1"/>
          </p:cNvPicPr>
          <p:nvPr/>
        </p:nvPicPr>
        <p:blipFill>
          <a:blip r:embed="rId9"/>
          <a:stretch>
            <a:fillRect/>
          </a:stretch>
        </p:blipFill>
        <p:spPr>
          <a:xfrm rot="10800000">
            <a:off x="9473025" y="360000"/>
            <a:ext cx="433729" cy="436827"/>
          </a:xfrm>
          <a:prstGeom prst="rect">
            <a:avLst/>
          </a:prstGeom>
        </p:spPr>
      </p:pic>
      <p:cxnSp>
        <p:nvCxnSpPr>
          <p:cNvPr id="39" name="Straight Connector 38">
            <a:extLst>
              <a:ext uri="{FF2B5EF4-FFF2-40B4-BE49-F238E27FC236}">
                <a16:creationId xmlns:a16="http://schemas.microsoft.com/office/drawing/2014/main" id="{A664CA51-0817-415E-92D4-823A0F35D67C}"/>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96AE92B-FF3B-4018-88A9-116BD0504BB3}"/>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42" name="Picture 41" descr="Icon&#10;&#10;Description automatically generated">
            <a:hlinkClick r:id="rId11" action="ppaction://hlinksldjump"/>
            <a:extLst>
              <a:ext uri="{FF2B5EF4-FFF2-40B4-BE49-F238E27FC236}">
                <a16:creationId xmlns:a16="http://schemas.microsoft.com/office/drawing/2014/main" id="{2AFC3E01-03AC-4414-B843-719564E8D968}"/>
              </a:ext>
            </a:extLst>
          </p:cNvPr>
          <p:cNvPicPr>
            <a:picLocks noChangeAspect="1"/>
          </p:cNvPicPr>
          <p:nvPr/>
        </p:nvPicPr>
        <p:blipFill>
          <a:blip r:embed="rId12"/>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2431679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6851A2"/>
                </a:solidFill>
                <a:effectLst/>
                <a:uLnTx/>
                <a:uFillTx/>
                <a:latin typeface="Mulish"/>
                <a:ea typeface="+mn-ea"/>
                <a:cs typeface="+mn-cs"/>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3097" y="2750314"/>
            <a:ext cx="5017952" cy="3616375"/>
          </a:xfrm>
          <a:prstGeom prst="rect">
            <a:avLst/>
          </a:prstGeom>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t>Problem description:  </a:t>
            </a:r>
            <a:b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b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As of we don’t have any relation between  our marketing data and the Facebook systems that optimize Ad targeting, resulting in increased cost per action.</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t>Label(s) impacted: </a:t>
            </a:r>
            <a:b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b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Coral , Ladbrokes ,BetMGM ,Borgata ,</a:t>
            </a:r>
            <a:r>
              <a:rPr lang="en-US" sz="1400" dirty="0">
                <a:solidFill>
                  <a:schemeClr val="tx1">
                    <a:lumMod val="75000"/>
                    <a:lumOff val="25000"/>
                  </a:schemeClr>
                </a:solidFill>
                <a:latin typeface="+mj-lt"/>
              </a:rPr>
              <a:t>B</a:t>
            </a: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win (UK, AT, FR, ES, BE, DE, GR, CO, IT, PT, SE) ,</a:t>
            </a:r>
            <a:r>
              <a:rPr kumimoji="0" lang="en-US" sz="1400" b="0" i="0" u="none" strike="noStrike" kern="1200" cap="none" spc="0" normalizeH="0" baseline="0" noProof="0" dirty="0" err="1">
                <a:ln>
                  <a:noFill/>
                </a:ln>
                <a:solidFill>
                  <a:schemeClr val="tx1">
                    <a:lumMod val="75000"/>
                    <a:lumOff val="25000"/>
                  </a:schemeClr>
                </a:solidFill>
                <a:effectLst/>
                <a:uLnTx/>
                <a:uFillTx/>
                <a:latin typeface="+mj-lt"/>
                <a:ea typeface="+mn-ea"/>
                <a:cs typeface="+mn-cs"/>
              </a:rPr>
              <a:t>Bwin</a:t>
            </a: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 DK ,party poker ,party casino ,Gala Bingo ,Gala Casino ,Gala Spins ,Foxy Bingo ,Foxy Games ,Cheeky Bingo ,Ladbrokes BE.</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t>Action taken: </a:t>
            </a:r>
            <a:b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b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Integrated with Facebook Conversion </a:t>
            </a:r>
            <a:r>
              <a:rPr kumimoji="0" lang="en-US" sz="1400" b="0" i="0" u="none" strike="noStrike" kern="1200" cap="none" spc="0" normalizeH="0" baseline="0" noProof="0" dirty="0" err="1">
                <a:ln>
                  <a:noFill/>
                </a:ln>
                <a:solidFill>
                  <a:schemeClr val="tx1">
                    <a:lumMod val="75000"/>
                    <a:lumOff val="25000"/>
                  </a:schemeClr>
                </a:solidFill>
                <a:effectLst/>
                <a:uLnTx/>
                <a:uFillTx/>
                <a:latin typeface="+mj-lt"/>
                <a:ea typeface="+mn-ea"/>
                <a:cs typeface="+mn-cs"/>
              </a:rPr>
              <a:t>Api</a:t>
            </a: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t>Business benefit: </a:t>
            </a:r>
            <a:b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b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Can have optimized Ad targeting , decrease cost per action and measure results.</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143562" cy="132856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Architecture/Design</a:t>
            </a:r>
            <a:r>
              <a:rPr kumimoji="0" lang="en-US" sz="14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 CIP Consumes </a:t>
            </a:r>
            <a:r>
              <a:rPr kumimoji="0" lang="en-US" sz="1400" b="0" i="0" u="none" strike="noStrike" kern="1200" cap="none" spc="0" normalizeH="0" baseline="0" noProof="0" dirty="0" err="1">
                <a:ln>
                  <a:noFill/>
                </a:ln>
                <a:solidFill>
                  <a:srgbClr val="000000">
                    <a:lumMod val="75000"/>
                    <a:lumOff val="25000"/>
                  </a:srgbClr>
                </a:solidFill>
                <a:effectLst/>
                <a:uLnTx/>
                <a:uFillTx/>
                <a:latin typeface="Mulish"/>
                <a:ea typeface="+mn-ea"/>
                <a:cs typeface="+mn-cs"/>
              </a:rPr>
              <a:t>Betslipadd</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 </a:t>
            </a:r>
            <a:r>
              <a:rPr kumimoji="0" lang="en-US" sz="1400" b="0" i="0" u="none" strike="noStrike" kern="1200" cap="none" spc="0" normalizeH="0" baseline="0" noProof="0" dirty="0" err="1">
                <a:ln>
                  <a:noFill/>
                </a:ln>
                <a:solidFill>
                  <a:srgbClr val="000000">
                    <a:lumMod val="75000"/>
                    <a:lumOff val="25000"/>
                  </a:srgbClr>
                </a:solidFill>
                <a:effectLst/>
                <a:uLnTx/>
                <a:uFillTx/>
                <a:latin typeface="Mulish"/>
                <a:ea typeface="+mn-ea"/>
                <a:cs typeface="+mn-cs"/>
              </a:rPr>
              <a:t>Betslip</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 submit, First Time Deposit, Registration Success, Deposit, Game Open, Login from front end through GTM and streams the data to Facebook in realtime.</a:t>
            </a: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6851A2"/>
                </a:solidFill>
                <a:effectLst/>
                <a:uLnTx/>
                <a:uFillTx/>
                <a:latin typeface="Mulish"/>
                <a:ea typeface="+mn-ea"/>
                <a:cs typeface="+mn-cs"/>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5A1490B4-68BF-4499-A581-93E500B08F6E}"/>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Facebook CAPI</a:t>
            </a:r>
          </a:p>
        </p:txBody>
      </p:sp>
      <p:sp>
        <p:nvSpPr>
          <p:cNvPr id="22" name="Rectangle 21">
            <a:extLst>
              <a:ext uri="{FF2B5EF4-FFF2-40B4-BE49-F238E27FC236}">
                <a16:creationId xmlns:a16="http://schemas.microsoft.com/office/drawing/2014/main" id="{9EFC61DD-4CA1-49E9-BEF6-66E1368EA20E}"/>
              </a:ext>
            </a:extLst>
          </p:cNvPr>
          <p:cNvSpPr/>
          <p:nvPr/>
        </p:nvSpPr>
        <p:spPr>
          <a:xfrm>
            <a:off x="6467374" y="3844294"/>
            <a:ext cx="5281823" cy="2648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7ECD2BA-F3A9-4D18-AED9-FAEA729FFF66}"/>
              </a:ext>
            </a:extLst>
          </p:cNvPr>
          <p:cNvPicPr>
            <a:picLocks noChangeAspect="1"/>
          </p:cNvPicPr>
          <p:nvPr/>
        </p:nvPicPr>
        <p:blipFill rotWithShape="1">
          <a:blip r:embed="rId7"/>
          <a:srcRect t="17967" r="11152" b="4857"/>
          <a:stretch/>
        </p:blipFill>
        <p:spPr>
          <a:xfrm>
            <a:off x="6910087" y="4236319"/>
            <a:ext cx="4467828" cy="2182984"/>
          </a:xfrm>
          <a:prstGeom prst="rect">
            <a:avLst/>
          </a:prstGeom>
        </p:spPr>
      </p:pic>
      <p:pic>
        <p:nvPicPr>
          <p:cNvPr id="23" name="Picture 22">
            <a:extLst>
              <a:ext uri="{FF2B5EF4-FFF2-40B4-BE49-F238E27FC236}">
                <a16:creationId xmlns:a16="http://schemas.microsoft.com/office/drawing/2014/main" id="{74A955F5-4576-4677-8153-CC4DD366C6D0}"/>
              </a:ext>
            </a:extLst>
          </p:cNvPr>
          <p:cNvPicPr>
            <a:picLocks noChangeAspect="1"/>
          </p:cNvPicPr>
          <p:nvPr/>
        </p:nvPicPr>
        <p:blipFill rotWithShape="1">
          <a:blip r:embed="rId8"/>
          <a:srcRect r="63949" b="87406"/>
          <a:stretch/>
        </p:blipFill>
        <p:spPr>
          <a:xfrm>
            <a:off x="6532394" y="3864747"/>
            <a:ext cx="1978161" cy="351119"/>
          </a:xfrm>
          <a:prstGeom prst="rect">
            <a:avLst/>
          </a:prstGeom>
        </p:spPr>
      </p:pic>
      <p:pic>
        <p:nvPicPr>
          <p:cNvPr id="24" name="Picture 23" descr="A picture containing text, clock&#10;&#10;Description automatically generated">
            <a:hlinkClick r:id="rId9" action="ppaction://hlinksldjump"/>
            <a:extLst>
              <a:ext uri="{FF2B5EF4-FFF2-40B4-BE49-F238E27FC236}">
                <a16:creationId xmlns:a16="http://schemas.microsoft.com/office/drawing/2014/main" id="{607750B4-ADFC-4897-AD18-40F47B33EB74}"/>
              </a:ext>
            </a:extLst>
          </p:cNvPr>
          <p:cNvPicPr>
            <a:picLocks noChangeAspect="1"/>
          </p:cNvPicPr>
          <p:nvPr/>
        </p:nvPicPr>
        <p:blipFill>
          <a:blip r:embed="rId10"/>
          <a:stretch>
            <a:fillRect/>
          </a:stretch>
        </p:blipFill>
        <p:spPr>
          <a:xfrm>
            <a:off x="10811385" y="347300"/>
            <a:ext cx="433729" cy="436827"/>
          </a:xfrm>
          <a:prstGeom prst="rect">
            <a:avLst/>
          </a:prstGeom>
        </p:spPr>
      </p:pic>
      <p:pic>
        <p:nvPicPr>
          <p:cNvPr id="25" name="Picture 24" descr="A picture containing text, clock&#10;&#10;Description automatically generated">
            <a:hlinkClick r:id="rId11" action="ppaction://hlinksldjump"/>
            <a:extLst>
              <a:ext uri="{FF2B5EF4-FFF2-40B4-BE49-F238E27FC236}">
                <a16:creationId xmlns:a16="http://schemas.microsoft.com/office/drawing/2014/main" id="{A9A058EE-91ED-4B60-B0E0-7A992F8975F1}"/>
              </a:ext>
            </a:extLst>
          </p:cNvPr>
          <p:cNvPicPr>
            <a:picLocks noChangeAspect="1"/>
          </p:cNvPicPr>
          <p:nvPr/>
        </p:nvPicPr>
        <p:blipFill>
          <a:blip r:embed="rId10"/>
          <a:stretch>
            <a:fillRect/>
          </a:stretch>
        </p:blipFill>
        <p:spPr>
          <a:xfrm rot="10800000">
            <a:off x="9473025" y="360000"/>
            <a:ext cx="433729" cy="436827"/>
          </a:xfrm>
          <a:prstGeom prst="rect">
            <a:avLst/>
          </a:prstGeom>
        </p:spPr>
      </p:pic>
      <p:cxnSp>
        <p:nvCxnSpPr>
          <p:cNvPr id="26" name="Straight Connector 25">
            <a:extLst>
              <a:ext uri="{FF2B5EF4-FFF2-40B4-BE49-F238E27FC236}">
                <a16:creationId xmlns:a16="http://schemas.microsoft.com/office/drawing/2014/main" id="{BDD5E104-0574-431C-9F81-D3223500DF8C}"/>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5AB987A-723B-4121-95D9-0409015A5DB9}"/>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36" name="Picture 35" descr="Icon&#10;&#10;Description automatically generated">
            <a:hlinkClick r:id="rId12" action="ppaction://hlinksldjump"/>
            <a:extLst>
              <a:ext uri="{FF2B5EF4-FFF2-40B4-BE49-F238E27FC236}">
                <a16:creationId xmlns:a16="http://schemas.microsoft.com/office/drawing/2014/main" id="{AC80EAD2-C788-47EA-97A7-27D753F0ED4F}"/>
              </a:ext>
            </a:extLst>
          </p:cNvPr>
          <p:cNvPicPr>
            <a:picLocks noChangeAspect="1"/>
          </p:cNvPicPr>
          <p:nvPr/>
        </p:nvPicPr>
        <p:blipFill>
          <a:blip r:embed="rId13"/>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1993762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2754600"/>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To identify the anti money laundering players and take a corrective action to avoid these in future.</a:t>
            </a:r>
          </a:p>
          <a:p>
            <a:pPr>
              <a:spcAft>
                <a:spcPts val="1000"/>
              </a:spcAft>
            </a:pPr>
            <a:r>
              <a:rPr lang="en-US" sz="1600" b="1" dirty="0">
                <a:solidFill>
                  <a:schemeClr val="tx1">
                    <a:lumMod val="75000"/>
                    <a:lumOff val="25000"/>
                  </a:schemeClr>
                </a:solidFill>
                <a:latin typeface="+mj-lt"/>
              </a:rPr>
              <a:t>Label(s) impacted:</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All major locations in UK </a:t>
            </a:r>
          </a:p>
          <a:p>
            <a:pPr>
              <a:spcAft>
                <a:spcPts val="1000"/>
              </a:spcAft>
            </a:pPr>
            <a:r>
              <a:rPr lang="en-US" sz="1600" b="1" dirty="0">
                <a:solidFill>
                  <a:schemeClr val="tx1">
                    <a:lumMod val="75000"/>
                    <a:lumOff val="25000"/>
                  </a:schemeClr>
                </a:solidFill>
                <a:latin typeface="+mj-lt"/>
              </a:rPr>
              <a:t>Action taken: </a:t>
            </a:r>
            <a:br>
              <a:rPr lang="en-US" sz="1600" dirty="0">
                <a:solidFill>
                  <a:schemeClr val="tx1">
                    <a:lumMod val="75000"/>
                    <a:lumOff val="25000"/>
                  </a:schemeClr>
                </a:solidFill>
                <a:latin typeface="+mj-lt"/>
              </a:rPr>
            </a:br>
            <a:r>
              <a:rPr lang="en-US" sz="1400" dirty="0">
                <a:solidFill>
                  <a:schemeClr val="tx1">
                    <a:lumMod val="75000"/>
                    <a:lumOff val="25000"/>
                  </a:schemeClr>
                </a:solidFill>
                <a:latin typeface="+mj-lt"/>
              </a:rPr>
              <a:t>Detecting  fraudulent   players , money laundering identification.</a:t>
            </a:r>
          </a:p>
          <a:p>
            <a:pPr>
              <a:spcAft>
                <a:spcPts val="600"/>
              </a:spcAft>
            </a:pPr>
            <a:r>
              <a:rPr lang="en-US" sz="1600" b="1" dirty="0">
                <a:solidFill>
                  <a:schemeClr val="tx1">
                    <a:lumMod val="75000"/>
                    <a:lumOff val="25000"/>
                  </a:schemeClr>
                </a:solidFill>
                <a:latin typeface="+mj-lt"/>
              </a:rPr>
              <a:t>Business benefit: </a:t>
            </a:r>
            <a:br>
              <a:rPr lang="en-US" sz="1600" dirty="0">
                <a:solidFill>
                  <a:schemeClr val="tx1">
                    <a:lumMod val="75000"/>
                    <a:lumOff val="25000"/>
                  </a:schemeClr>
                </a:solidFill>
                <a:latin typeface="+mj-lt"/>
              </a:rPr>
            </a:br>
            <a:r>
              <a:rPr lang="en-US" sz="1400" dirty="0">
                <a:solidFill>
                  <a:schemeClr val="tx1">
                    <a:lumMod val="75000"/>
                    <a:lumOff val="25000"/>
                  </a:schemeClr>
                </a:solidFill>
              </a:rPr>
              <a:t>System can identify the fraudulent players and take a corrective action to avoid these in future.</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302242" cy="584775"/>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Source Events: </a:t>
            </a:r>
            <a:r>
              <a:rPr lang="en-US" sz="1400" dirty="0">
                <a:solidFill>
                  <a:schemeClr val="tx1">
                    <a:lumMod val="75000"/>
                    <a:lumOff val="25000"/>
                  </a:schemeClr>
                </a:solidFill>
                <a:latin typeface="+mj-lt"/>
              </a:rPr>
              <a:t>Player data  collected from BI is used for triggering  Scout API end points</a:t>
            </a:r>
            <a:r>
              <a:rPr lang="en-US" sz="1600" dirty="0">
                <a:solidFill>
                  <a:schemeClr val="tx1">
                    <a:lumMod val="75000"/>
                    <a:lumOff val="25000"/>
                  </a:schemeClr>
                </a:solidFill>
                <a:latin typeface="+mj-lt"/>
              </a:rPr>
              <a:t>.</a:t>
            </a: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Scout Integration</a:t>
            </a:r>
          </a:p>
        </p:txBody>
      </p:sp>
      <p:pic>
        <p:nvPicPr>
          <p:cNvPr id="22" name="Picture 21" descr="A picture containing text, clock&#10;&#10;Description automatically generated">
            <a:hlinkClick r:id="rId7" action="ppaction://hlinksldjump"/>
            <a:extLst>
              <a:ext uri="{FF2B5EF4-FFF2-40B4-BE49-F238E27FC236}">
                <a16:creationId xmlns:a16="http://schemas.microsoft.com/office/drawing/2014/main" id="{026CE5F3-CC91-4066-A74E-D14F938AC1AF}"/>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3" name="Picture 22" descr="A picture containing text, clock&#10;&#10;Description automatically generated">
            <a:hlinkClick r:id="rId9" action="ppaction://hlinksldjump"/>
            <a:extLst>
              <a:ext uri="{FF2B5EF4-FFF2-40B4-BE49-F238E27FC236}">
                <a16:creationId xmlns:a16="http://schemas.microsoft.com/office/drawing/2014/main" id="{FFC0F5DB-8FAD-4F50-B415-E30C71741024}"/>
              </a:ext>
            </a:extLst>
          </p:cNvPr>
          <p:cNvPicPr>
            <a:picLocks noChangeAspect="1"/>
          </p:cNvPicPr>
          <p:nvPr/>
        </p:nvPicPr>
        <p:blipFill>
          <a:blip r:embed="rId8"/>
          <a:stretch>
            <a:fillRect/>
          </a:stretch>
        </p:blipFill>
        <p:spPr>
          <a:xfrm rot="10800000">
            <a:off x="9473025" y="360000"/>
            <a:ext cx="433729" cy="436827"/>
          </a:xfrm>
          <a:prstGeom prst="rect">
            <a:avLst/>
          </a:prstGeom>
        </p:spPr>
      </p:pic>
      <p:cxnSp>
        <p:nvCxnSpPr>
          <p:cNvPr id="24" name="Straight Connector 23">
            <a:extLst>
              <a:ext uri="{FF2B5EF4-FFF2-40B4-BE49-F238E27FC236}">
                <a16:creationId xmlns:a16="http://schemas.microsoft.com/office/drawing/2014/main" id="{5D73694F-40E1-41B8-8CDF-A921E38AB171}"/>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C89EC42-5FF0-43A0-9EAC-FD85439FBDEB}"/>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6" name="Picture 25" descr="Icon&#10;&#10;Description automatically generated">
            <a:hlinkClick r:id="rId10" action="ppaction://hlinksldjump"/>
            <a:extLst>
              <a:ext uri="{FF2B5EF4-FFF2-40B4-BE49-F238E27FC236}">
                <a16:creationId xmlns:a16="http://schemas.microsoft.com/office/drawing/2014/main" id="{C45AA38F-BB41-4F0A-9338-E970F0E914A6}"/>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131879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4A535-8F8E-46A0-B8F1-B6C1D48B066C}"/>
              </a:ext>
            </a:extLst>
          </p:cNvPr>
          <p:cNvSpPr>
            <a:spLocks noGrp="1"/>
          </p:cNvSpPr>
          <p:nvPr>
            <p:ph type="title"/>
          </p:nvPr>
        </p:nvSpPr>
        <p:spPr/>
        <p:txBody>
          <a:bodyPr/>
          <a:lstStyle/>
          <a:p>
            <a:r>
              <a:rPr lang="en-US" b="1" dirty="0">
                <a:solidFill>
                  <a:schemeClr val="tx2"/>
                </a:solidFill>
                <a:latin typeface="+mj-lt"/>
              </a:rPr>
              <a:t>Agenda</a:t>
            </a:r>
            <a:endParaRPr lang="en-US" b="1" dirty="0">
              <a:solidFill>
                <a:schemeClr val="bg2"/>
              </a:solidFill>
              <a:latin typeface="+mj-lt"/>
            </a:endParaRPr>
          </a:p>
        </p:txBody>
      </p:sp>
      <p:grpSp>
        <p:nvGrpSpPr>
          <p:cNvPr id="4" name="Group 3">
            <a:extLst>
              <a:ext uri="{FF2B5EF4-FFF2-40B4-BE49-F238E27FC236}">
                <a16:creationId xmlns:a16="http://schemas.microsoft.com/office/drawing/2014/main" id="{4C0557CD-4C05-4BBD-9AED-4E4EC3E1A2EF}"/>
              </a:ext>
            </a:extLst>
          </p:cNvPr>
          <p:cNvGrpSpPr/>
          <p:nvPr/>
        </p:nvGrpSpPr>
        <p:grpSpPr>
          <a:xfrm>
            <a:off x="0" y="1173163"/>
            <a:ext cx="8093076" cy="1354137"/>
            <a:chOff x="0" y="1173163"/>
            <a:chExt cx="8093076" cy="1354137"/>
          </a:xfrm>
        </p:grpSpPr>
        <p:sp>
          <p:nvSpPr>
            <p:cNvPr id="32" name="Freeform 18">
              <a:extLst>
                <a:ext uri="{FF2B5EF4-FFF2-40B4-BE49-F238E27FC236}">
                  <a16:creationId xmlns:a16="http://schemas.microsoft.com/office/drawing/2014/main" id="{AF9A30D2-4149-4430-B676-83218073E7BD}"/>
                </a:ext>
              </a:extLst>
            </p:cNvPr>
            <p:cNvSpPr>
              <a:spLocks/>
            </p:cNvSpPr>
            <p:nvPr/>
          </p:nvSpPr>
          <p:spPr bwMode="auto">
            <a:xfrm>
              <a:off x="1436688" y="1862138"/>
              <a:ext cx="6656388" cy="665162"/>
            </a:xfrm>
            <a:custGeom>
              <a:avLst/>
              <a:gdLst>
                <a:gd name="T0" fmla="*/ 2251 w 2251"/>
                <a:gd name="T1" fmla="*/ 113 h 225"/>
                <a:gd name="T2" fmla="*/ 2251 w 2251"/>
                <a:gd name="T3" fmla="*/ 113 h 225"/>
                <a:gd name="T4" fmla="*/ 2138 w 2251"/>
                <a:gd name="T5" fmla="*/ 0 h 225"/>
                <a:gd name="T6" fmla="*/ 0 w 2251"/>
                <a:gd name="T7" fmla="*/ 0 h 225"/>
                <a:gd name="T8" fmla="*/ 0 w 2251"/>
                <a:gd name="T9" fmla="*/ 225 h 225"/>
                <a:gd name="T10" fmla="*/ 2138 w 2251"/>
                <a:gd name="T11" fmla="*/ 225 h 225"/>
                <a:gd name="T12" fmla="*/ 2251 w 2251"/>
                <a:gd name="T13" fmla="*/ 113 h 225"/>
              </a:gdLst>
              <a:ahLst/>
              <a:cxnLst>
                <a:cxn ang="0">
                  <a:pos x="T0" y="T1"/>
                </a:cxn>
                <a:cxn ang="0">
                  <a:pos x="T2" y="T3"/>
                </a:cxn>
                <a:cxn ang="0">
                  <a:pos x="T4" y="T5"/>
                </a:cxn>
                <a:cxn ang="0">
                  <a:pos x="T6" y="T7"/>
                </a:cxn>
                <a:cxn ang="0">
                  <a:pos x="T8" y="T9"/>
                </a:cxn>
                <a:cxn ang="0">
                  <a:pos x="T10" y="T11"/>
                </a:cxn>
                <a:cxn ang="0">
                  <a:pos x="T12" y="T13"/>
                </a:cxn>
              </a:cxnLst>
              <a:rect l="0" t="0" r="r" b="b"/>
              <a:pathLst>
                <a:path w="2251" h="225">
                  <a:moveTo>
                    <a:pt x="2251" y="113"/>
                  </a:moveTo>
                  <a:cubicBezTo>
                    <a:pt x="2251" y="113"/>
                    <a:pt x="2251" y="113"/>
                    <a:pt x="2251" y="113"/>
                  </a:cubicBezTo>
                  <a:cubicBezTo>
                    <a:pt x="2251" y="50"/>
                    <a:pt x="2200" y="0"/>
                    <a:pt x="2138" y="0"/>
                  </a:cubicBezTo>
                  <a:cubicBezTo>
                    <a:pt x="0" y="0"/>
                    <a:pt x="0" y="0"/>
                    <a:pt x="0" y="0"/>
                  </a:cubicBezTo>
                  <a:cubicBezTo>
                    <a:pt x="0" y="225"/>
                    <a:pt x="0" y="225"/>
                    <a:pt x="0" y="225"/>
                  </a:cubicBezTo>
                  <a:cubicBezTo>
                    <a:pt x="2138" y="225"/>
                    <a:pt x="2138" y="225"/>
                    <a:pt x="2138" y="225"/>
                  </a:cubicBezTo>
                  <a:cubicBezTo>
                    <a:pt x="2200" y="225"/>
                    <a:pt x="2251" y="175"/>
                    <a:pt x="2251" y="113"/>
                  </a:cubicBezTo>
                  <a:close/>
                </a:path>
              </a:pathLst>
            </a:custGeom>
            <a:solidFill>
              <a:srgbClr val="43268B">
                <a:alpha val="8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0CE54D29-57C2-4AD0-8F08-8B4F42F29541}"/>
                </a:ext>
              </a:extLst>
            </p:cNvPr>
            <p:cNvSpPr/>
            <p:nvPr/>
          </p:nvSpPr>
          <p:spPr>
            <a:xfrm>
              <a:off x="1659419" y="2009879"/>
              <a:ext cx="1901483" cy="400110"/>
            </a:xfrm>
            <a:prstGeom prst="rect">
              <a:avLst/>
            </a:prstGeom>
          </p:spPr>
          <p:txBody>
            <a:bodyPr wrap="none">
              <a:spAutoFit/>
            </a:bodyPr>
            <a:lstStyle/>
            <a:p>
              <a:r>
                <a:rPr lang="en-US" sz="2000" b="1" dirty="0">
                  <a:solidFill>
                    <a:schemeClr val="bg1"/>
                  </a:solidFill>
                  <a:hlinkClick r:id="rId2" action="ppaction://hlinksldjump">
                    <a:extLst>
                      <a:ext uri="{A12FA001-AC4F-418D-AE19-62706E023703}">
                        <ahyp:hlinkClr xmlns:ahyp="http://schemas.microsoft.com/office/drawing/2018/hyperlinkcolor" val="tx"/>
                      </a:ext>
                    </a:extLst>
                  </a:hlinkClick>
                </a:rPr>
                <a:t>CIP Overview </a:t>
              </a:r>
              <a:endParaRPr lang="en-US" sz="2000" b="1" dirty="0">
                <a:solidFill>
                  <a:schemeClr val="bg1"/>
                </a:solidFill>
              </a:endParaRPr>
            </a:p>
          </p:txBody>
        </p:sp>
        <p:sp>
          <p:nvSpPr>
            <p:cNvPr id="33" name="Freeform 19">
              <a:extLst>
                <a:ext uri="{FF2B5EF4-FFF2-40B4-BE49-F238E27FC236}">
                  <a16:creationId xmlns:a16="http://schemas.microsoft.com/office/drawing/2014/main" id="{32B49BC7-16FD-40A0-9B71-6F9F8B179257}"/>
                </a:ext>
              </a:extLst>
            </p:cNvPr>
            <p:cNvSpPr>
              <a:spLocks/>
            </p:cNvSpPr>
            <p:nvPr/>
          </p:nvSpPr>
          <p:spPr bwMode="auto">
            <a:xfrm>
              <a:off x="0" y="1173163"/>
              <a:ext cx="1436688" cy="1354137"/>
            </a:xfrm>
            <a:custGeom>
              <a:avLst/>
              <a:gdLst>
                <a:gd name="T0" fmla="*/ 896 w 905"/>
                <a:gd name="T1" fmla="*/ 434 h 853"/>
                <a:gd name="T2" fmla="*/ 0 w 905"/>
                <a:gd name="T3" fmla="*/ 0 h 853"/>
                <a:gd name="T4" fmla="*/ 0 w 905"/>
                <a:gd name="T5" fmla="*/ 583 h 853"/>
                <a:gd name="T6" fmla="*/ 896 w 905"/>
                <a:gd name="T7" fmla="*/ 853 h 853"/>
                <a:gd name="T8" fmla="*/ 905 w 905"/>
                <a:gd name="T9" fmla="*/ 853 h 853"/>
                <a:gd name="T10" fmla="*/ 905 w 905"/>
                <a:gd name="T11" fmla="*/ 434 h 853"/>
                <a:gd name="T12" fmla="*/ 896 w 905"/>
                <a:gd name="T13" fmla="*/ 434 h 853"/>
              </a:gdLst>
              <a:ahLst/>
              <a:cxnLst>
                <a:cxn ang="0">
                  <a:pos x="T0" y="T1"/>
                </a:cxn>
                <a:cxn ang="0">
                  <a:pos x="T2" y="T3"/>
                </a:cxn>
                <a:cxn ang="0">
                  <a:pos x="T4" y="T5"/>
                </a:cxn>
                <a:cxn ang="0">
                  <a:pos x="T6" y="T7"/>
                </a:cxn>
                <a:cxn ang="0">
                  <a:pos x="T8" y="T9"/>
                </a:cxn>
                <a:cxn ang="0">
                  <a:pos x="T10" y="T11"/>
                </a:cxn>
                <a:cxn ang="0">
                  <a:pos x="T12" y="T13"/>
                </a:cxn>
              </a:cxnLst>
              <a:rect l="0" t="0" r="r" b="b"/>
              <a:pathLst>
                <a:path w="905" h="853">
                  <a:moveTo>
                    <a:pt x="896" y="434"/>
                  </a:moveTo>
                  <a:lnTo>
                    <a:pt x="0" y="0"/>
                  </a:lnTo>
                  <a:lnTo>
                    <a:pt x="0" y="583"/>
                  </a:lnTo>
                  <a:lnTo>
                    <a:pt x="896" y="853"/>
                  </a:lnTo>
                  <a:lnTo>
                    <a:pt x="905" y="853"/>
                  </a:lnTo>
                  <a:lnTo>
                    <a:pt x="905" y="434"/>
                  </a:lnTo>
                  <a:lnTo>
                    <a:pt x="896" y="434"/>
                  </a:lnTo>
                  <a:close/>
                </a:path>
              </a:pathLst>
            </a:custGeom>
            <a:solidFill>
              <a:srgbClr val="43268B"/>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Oval 2">
              <a:extLst>
                <a:ext uri="{FF2B5EF4-FFF2-40B4-BE49-F238E27FC236}">
                  <a16:creationId xmlns:a16="http://schemas.microsoft.com/office/drawing/2014/main" id="{345FA060-B865-49AB-B7D3-2701B46B8E84}"/>
                </a:ext>
              </a:extLst>
            </p:cNvPr>
            <p:cNvSpPr/>
            <p:nvPr/>
          </p:nvSpPr>
          <p:spPr>
            <a:xfrm>
              <a:off x="7480965" y="1920793"/>
              <a:ext cx="547851" cy="547851"/>
            </a:xfrm>
            <a:prstGeom prst="ellipse">
              <a:avLst/>
            </a:prstGeom>
            <a:solidFill>
              <a:srgbClr val="43268B">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1</a:t>
              </a:r>
            </a:p>
          </p:txBody>
        </p:sp>
      </p:grpSp>
      <p:grpSp>
        <p:nvGrpSpPr>
          <p:cNvPr id="5" name="Group 4">
            <a:extLst>
              <a:ext uri="{FF2B5EF4-FFF2-40B4-BE49-F238E27FC236}">
                <a16:creationId xmlns:a16="http://schemas.microsoft.com/office/drawing/2014/main" id="{7C7B9959-FEF0-4352-9380-2C729DFFB12C}"/>
              </a:ext>
            </a:extLst>
          </p:cNvPr>
          <p:cNvGrpSpPr/>
          <p:nvPr/>
        </p:nvGrpSpPr>
        <p:grpSpPr>
          <a:xfrm>
            <a:off x="0" y="2208213"/>
            <a:ext cx="8093076" cy="1077912"/>
            <a:chOff x="0" y="2208213"/>
            <a:chExt cx="8093076" cy="1077912"/>
          </a:xfrm>
        </p:grpSpPr>
        <p:sp>
          <p:nvSpPr>
            <p:cNvPr id="35" name="Freeform 21">
              <a:extLst>
                <a:ext uri="{FF2B5EF4-FFF2-40B4-BE49-F238E27FC236}">
                  <a16:creationId xmlns:a16="http://schemas.microsoft.com/office/drawing/2014/main" id="{69BD90E9-3727-4F45-B526-CF7153609CDE}"/>
                </a:ext>
              </a:extLst>
            </p:cNvPr>
            <p:cNvSpPr>
              <a:spLocks/>
            </p:cNvSpPr>
            <p:nvPr/>
          </p:nvSpPr>
          <p:spPr bwMode="auto">
            <a:xfrm>
              <a:off x="1436688" y="2616200"/>
              <a:ext cx="6656388" cy="669925"/>
            </a:xfrm>
            <a:custGeom>
              <a:avLst/>
              <a:gdLst>
                <a:gd name="T0" fmla="*/ 2138 w 2251"/>
                <a:gd name="T1" fmla="*/ 226 h 226"/>
                <a:gd name="T2" fmla="*/ 2251 w 2251"/>
                <a:gd name="T3" fmla="*/ 113 h 226"/>
                <a:gd name="T4" fmla="*/ 2251 w 2251"/>
                <a:gd name="T5" fmla="*/ 113 h 226"/>
                <a:gd name="T6" fmla="*/ 2138 w 2251"/>
                <a:gd name="T7" fmla="*/ 0 h 226"/>
                <a:gd name="T8" fmla="*/ 1 w 2251"/>
                <a:gd name="T9" fmla="*/ 0 h 226"/>
                <a:gd name="T10" fmla="*/ 0 w 2251"/>
                <a:gd name="T11" fmla="*/ 0 h 226"/>
                <a:gd name="T12" fmla="*/ 0 w 2251"/>
                <a:gd name="T13" fmla="*/ 226 h 226"/>
                <a:gd name="T14" fmla="*/ 2138 w 2251"/>
                <a:gd name="T15" fmla="*/ 226 h 2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51" h="226">
                  <a:moveTo>
                    <a:pt x="2138" y="226"/>
                  </a:moveTo>
                  <a:cubicBezTo>
                    <a:pt x="2200" y="226"/>
                    <a:pt x="2251" y="175"/>
                    <a:pt x="2251" y="113"/>
                  </a:cubicBezTo>
                  <a:cubicBezTo>
                    <a:pt x="2251" y="113"/>
                    <a:pt x="2251" y="113"/>
                    <a:pt x="2251" y="113"/>
                  </a:cubicBezTo>
                  <a:cubicBezTo>
                    <a:pt x="2251" y="50"/>
                    <a:pt x="2200" y="0"/>
                    <a:pt x="2138" y="0"/>
                  </a:cubicBezTo>
                  <a:cubicBezTo>
                    <a:pt x="1" y="0"/>
                    <a:pt x="1" y="0"/>
                    <a:pt x="1" y="0"/>
                  </a:cubicBezTo>
                  <a:cubicBezTo>
                    <a:pt x="0" y="0"/>
                    <a:pt x="0" y="0"/>
                    <a:pt x="0" y="0"/>
                  </a:cubicBezTo>
                  <a:cubicBezTo>
                    <a:pt x="0" y="226"/>
                    <a:pt x="0" y="226"/>
                    <a:pt x="0" y="226"/>
                  </a:cubicBezTo>
                  <a:lnTo>
                    <a:pt x="2138" y="226"/>
                  </a:lnTo>
                  <a:close/>
                </a:path>
              </a:pathLst>
            </a:custGeom>
            <a:solidFill>
              <a:srgbClr val="8674B5"/>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22">
              <a:extLst>
                <a:ext uri="{FF2B5EF4-FFF2-40B4-BE49-F238E27FC236}">
                  <a16:creationId xmlns:a16="http://schemas.microsoft.com/office/drawing/2014/main" id="{03AEAC04-6F21-49F9-9E9E-47E778BC77C6}"/>
                </a:ext>
              </a:extLst>
            </p:cNvPr>
            <p:cNvSpPr/>
            <p:nvPr/>
          </p:nvSpPr>
          <p:spPr>
            <a:xfrm>
              <a:off x="1659419" y="2762234"/>
              <a:ext cx="2656496" cy="400110"/>
            </a:xfrm>
            <a:prstGeom prst="rect">
              <a:avLst/>
            </a:prstGeom>
          </p:spPr>
          <p:txBody>
            <a:bodyPr wrap="none">
              <a:spAutoFit/>
            </a:bodyPr>
            <a:lstStyle/>
            <a:p>
              <a:r>
                <a:rPr lang="en-US" sz="2000" b="1" dirty="0">
                  <a:solidFill>
                    <a:schemeClr val="bg1"/>
                  </a:solidFill>
                  <a:hlinkClick r:id="rId3" action="ppaction://hlinksldjump">
                    <a:extLst>
                      <a:ext uri="{A12FA001-AC4F-418D-AE19-62706E023703}">
                        <ahyp:hlinkClr xmlns:ahyp="http://schemas.microsoft.com/office/drawing/2018/hyperlinkcolor" val="tx"/>
                      </a:ext>
                    </a:extLst>
                  </a:hlinkClick>
                </a:rPr>
                <a:t>CIP ARCHITECTURE</a:t>
              </a:r>
              <a:endParaRPr lang="en-US" sz="2000" b="1" dirty="0">
                <a:solidFill>
                  <a:schemeClr val="bg1"/>
                </a:solidFill>
              </a:endParaRPr>
            </a:p>
          </p:txBody>
        </p:sp>
        <p:sp>
          <p:nvSpPr>
            <p:cNvPr id="34" name="Freeform 20">
              <a:extLst>
                <a:ext uri="{FF2B5EF4-FFF2-40B4-BE49-F238E27FC236}">
                  <a16:creationId xmlns:a16="http://schemas.microsoft.com/office/drawing/2014/main" id="{C2074A10-F5EA-478E-AAFA-6EC0B712F360}"/>
                </a:ext>
              </a:extLst>
            </p:cNvPr>
            <p:cNvSpPr>
              <a:spLocks/>
            </p:cNvSpPr>
            <p:nvPr/>
          </p:nvSpPr>
          <p:spPr bwMode="auto">
            <a:xfrm>
              <a:off x="0" y="2208213"/>
              <a:ext cx="1436688" cy="1077912"/>
            </a:xfrm>
            <a:custGeom>
              <a:avLst/>
              <a:gdLst>
                <a:gd name="T0" fmla="*/ 0 w 905"/>
                <a:gd name="T1" fmla="*/ 589 h 679"/>
                <a:gd name="T2" fmla="*/ 896 w 905"/>
                <a:gd name="T3" fmla="*/ 679 h 679"/>
                <a:gd name="T4" fmla="*/ 905 w 905"/>
                <a:gd name="T5" fmla="*/ 679 h 679"/>
                <a:gd name="T6" fmla="*/ 905 w 905"/>
                <a:gd name="T7" fmla="*/ 257 h 679"/>
                <a:gd name="T8" fmla="*/ 0 w 905"/>
                <a:gd name="T9" fmla="*/ 0 h 679"/>
                <a:gd name="T10" fmla="*/ 0 w 905"/>
                <a:gd name="T11" fmla="*/ 589 h 679"/>
              </a:gdLst>
              <a:ahLst/>
              <a:cxnLst>
                <a:cxn ang="0">
                  <a:pos x="T0" y="T1"/>
                </a:cxn>
                <a:cxn ang="0">
                  <a:pos x="T2" y="T3"/>
                </a:cxn>
                <a:cxn ang="0">
                  <a:pos x="T4" y="T5"/>
                </a:cxn>
                <a:cxn ang="0">
                  <a:pos x="T6" y="T7"/>
                </a:cxn>
                <a:cxn ang="0">
                  <a:pos x="T8" y="T9"/>
                </a:cxn>
                <a:cxn ang="0">
                  <a:pos x="T10" y="T11"/>
                </a:cxn>
              </a:cxnLst>
              <a:rect l="0" t="0" r="r" b="b"/>
              <a:pathLst>
                <a:path w="905" h="679">
                  <a:moveTo>
                    <a:pt x="0" y="589"/>
                  </a:moveTo>
                  <a:lnTo>
                    <a:pt x="896" y="679"/>
                  </a:lnTo>
                  <a:lnTo>
                    <a:pt x="905" y="679"/>
                  </a:lnTo>
                  <a:lnTo>
                    <a:pt x="905" y="257"/>
                  </a:lnTo>
                  <a:lnTo>
                    <a:pt x="0" y="0"/>
                  </a:lnTo>
                  <a:lnTo>
                    <a:pt x="0" y="589"/>
                  </a:lnTo>
                  <a:close/>
                </a:path>
              </a:pathLst>
            </a:custGeom>
            <a:solidFill>
              <a:srgbClr val="6851A2"/>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Oval 18">
              <a:extLst>
                <a:ext uri="{FF2B5EF4-FFF2-40B4-BE49-F238E27FC236}">
                  <a16:creationId xmlns:a16="http://schemas.microsoft.com/office/drawing/2014/main" id="{E080AE0B-C528-408F-ACF8-559595E59651}"/>
                </a:ext>
              </a:extLst>
            </p:cNvPr>
            <p:cNvSpPr/>
            <p:nvPr/>
          </p:nvSpPr>
          <p:spPr>
            <a:xfrm>
              <a:off x="7480965" y="2672633"/>
              <a:ext cx="547851" cy="547851"/>
            </a:xfrm>
            <a:prstGeom prst="ellipse">
              <a:avLst/>
            </a:prstGeom>
            <a:solidFill>
              <a:srgbClr val="6851A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a:t>
              </a:r>
            </a:p>
          </p:txBody>
        </p:sp>
      </p:grpSp>
      <p:grpSp>
        <p:nvGrpSpPr>
          <p:cNvPr id="6" name="Group 5">
            <a:extLst>
              <a:ext uri="{FF2B5EF4-FFF2-40B4-BE49-F238E27FC236}">
                <a16:creationId xmlns:a16="http://schemas.microsoft.com/office/drawing/2014/main" id="{4594E384-6E32-4728-A6CF-E8DF5DFBE563}"/>
              </a:ext>
            </a:extLst>
          </p:cNvPr>
          <p:cNvGrpSpPr/>
          <p:nvPr/>
        </p:nvGrpSpPr>
        <p:grpSpPr>
          <a:xfrm>
            <a:off x="0" y="3232150"/>
            <a:ext cx="8093076" cy="935037"/>
            <a:chOff x="0" y="3232150"/>
            <a:chExt cx="8093076" cy="935037"/>
          </a:xfrm>
        </p:grpSpPr>
        <p:sp>
          <p:nvSpPr>
            <p:cNvPr id="36" name="Freeform 22">
              <a:extLst>
                <a:ext uri="{FF2B5EF4-FFF2-40B4-BE49-F238E27FC236}">
                  <a16:creationId xmlns:a16="http://schemas.microsoft.com/office/drawing/2014/main" id="{79716B0A-F42D-4826-811E-A56F4950FBE7}"/>
                </a:ext>
              </a:extLst>
            </p:cNvPr>
            <p:cNvSpPr>
              <a:spLocks/>
            </p:cNvSpPr>
            <p:nvPr/>
          </p:nvSpPr>
          <p:spPr bwMode="auto">
            <a:xfrm>
              <a:off x="1436688" y="3365500"/>
              <a:ext cx="6656388" cy="671512"/>
            </a:xfrm>
            <a:custGeom>
              <a:avLst/>
              <a:gdLst>
                <a:gd name="T0" fmla="*/ 2138 w 2251"/>
                <a:gd name="T1" fmla="*/ 227 h 227"/>
                <a:gd name="T2" fmla="*/ 2251 w 2251"/>
                <a:gd name="T3" fmla="*/ 114 h 227"/>
                <a:gd name="T4" fmla="*/ 2251 w 2251"/>
                <a:gd name="T5" fmla="*/ 114 h 227"/>
                <a:gd name="T6" fmla="*/ 2138 w 2251"/>
                <a:gd name="T7" fmla="*/ 0 h 227"/>
                <a:gd name="T8" fmla="*/ 1 w 2251"/>
                <a:gd name="T9" fmla="*/ 0 h 227"/>
                <a:gd name="T10" fmla="*/ 0 w 2251"/>
                <a:gd name="T11" fmla="*/ 0 h 227"/>
                <a:gd name="T12" fmla="*/ 0 w 2251"/>
                <a:gd name="T13" fmla="*/ 227 h 227"/>
                <a:gd name="T14" fmla="*/ 2138 w 2251"/>
                <a:gd name="T15" fmla="*/ 227 h 2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51" h="227">
                  <a:moveTo>
                    <a:pt x="2138" y="227"/>
                  </a:moveTo>
                  <a:cubicBezTo>
                    <a:pt x="2200" y="227"/>
                    <a:pt x="2251" y="176"/>
                    <a:pt x="2251" y="114"/>
                  </a:cubicBezTo>
                  <a:cubicBezTo>
                    <a:pt x="2251" y="114"/>
                    <a:pt x="2251" y="114"/>
                    <a:pt x="2251" y="114"/>
                  </a:cubicBezTo>
                  <a:cubicBezTo>
                    <a:pt x="2251" y="51"/>
                    <a:pt x="2200" y="0"/>
                    <a:pt x="2138" y="0"/>
                  </a:cubicBezTo>
                  <a:cubicBezTo>
                    <a:pt x="1" y="0"/>
                    <a:pt x="1" y="0"/>
                    <a:pt x="1" y="0"/>
                  </a:cubicBezTo>
                  <a:cubicBezTo>
                    <a:pt x="0" y="0"/>
                    <a:pt x="0" y="0"/>
                    <a:pt x="0" y="0"/>
                  </a:cubicBezTo>
                  <a:cubicBezTo>
                    <a:pt x="0" y="227"/>
                    <a:pt x="0" y="227"/>
                    <a:pt x="0" y="227"/>
                  </a:cubicBezTo>
                  <a:lnTo>
                    <a:pt x="2138" y="227"/>
                  </a:lnTo>
                  <a:close/>
                </a:path>
              </a:pathLst>
            </a:custGeom>
            <a:solidFill>
              <a:srgbClr val="9586C4">
                <a:alpha val="8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Rectangle 23">
              <a:extLst>
                <a:ext uri="{FF2B5EF4-FFF2-40B4-BE49-F238E27FC236}">
                  <a16:creationId xmlns:a16="http://schemas.microsoft.com/office/drawing/2014/main" id="{24E5F16A-DD3D-4671-9112-05048BA789BA}"/>
                </a:ext>
              </a:extLst>
            </p:cNvPr>
            <p:cNvSpPr/>
            <p:nvPr/>
          </p:nvSpPr>
          <p:spPr>
            <a:xfrm>
              <a:off x="1659419" y="3503014"/>
              <a:ext cx="4028667" cy="400110"/>
            </a:xfrm>
            <a:prstGeom prst="rect">
              <a:avLst/>
            </a:prstGeom>
          </p:spPr>
          <p:txBody>
            <a:bodyPr wrap="none">
              <a:spAutoFit/>
            </a:bodyPr>
            <a:lstStyle/>
            <a:p>
              <a:r>
                <a:rPr lang="en-IN" sz="2000" b="1" dirty="0">
                  <a:solidFill>
                    <a:schemeClr val="bg1"/>
                  </a:solidFill>
                  <a:hlinkClick r:id="rId4" action="ppaction://hlinksldjump">
                    <a:extLst>
                      <a:ext uri="{A12FA001-AC4F-418D-AE19-62706E023703}">
                        <ahyp:hlinkClr xmlns:ahyp="http://schemas.microsoft.com/office/drawing/2018/hyperlinkcolor" val="tx"/>
                      </a:ext>
                    </a:extLst>
                  </a:hlinkClick>
                </a:rPr>
                <a:t>K</a:t>
              </a:r>
              <a:r>
                <a:rPr lang="en-US" sz="2000" b="1" dirty="0">
                  <a:solidFill>
                    <a:schemeClr val="bg1"/>
                  </a:solidFill>
                  <a:hlinkClick r:id="rId4" action="ppaction://hlinksldjump">
                    <a:extLst>
                      <a:ext uri="{A12FA001-AC4F-418D-AE19-62706E023703}">
                        <ahyp:hlinkClr xmlns:ahyp="http://schemas.microsoft.com/office/drawing/2018/hyperlinkcolor" val="tx"/>
                      </a:ext>
                    </a:extLst>
                  </a:hlinkClick>
                </a:rPr>
                <a:t>EY ACCOMPLISHMENTS 2021</a:t>
              </a:r>
              <a:endParaRPr lang="en-US" sz="2000" b="1" dirty="0">
                <a:solidFill>
                  <a:schemeClr val="bg1"/>
                </a:solidFill>
              </a:endParaRPr>
            </a:p>
          </p:txBody>
        </p:sp>
        <p:sp>
          <p:nvSpPr>
            <p:cNvPr id="37" name="Freeform 23">
              <a:extLst>
                <a:ext uri="{FF2B5EF4-FFF2-40B4-BE49-F238E27FC236}">
                  <a16:creationId xmlns:a16="http://schemas.microsoft.com/office/drawing/2014/main" id="{CEEAD8AE-0B76-4D0A-8E8B-8B9FEC0884D0}"/>
                </a:ext>
              </a:extLst>
            </p:cNvPr>
            <p:cNvSpPr>
              <a:spLocks/>
            </p:cNvSpPr>
            <p:nvPr/>
          </p:nvSpPr>
          <p:spPr bwMode="auto">
            <a:xfrm>
              <a:off x="0" y="3232150"/>
              <a:ext cx="1436688" cy="935037"/>
            </a:xfrm>
            <a:custGeom>
              <a:avLst/>
              <a:gdLst>
                <a:gd name="T0" fmla="*/ 0 w 905"/>
                <a:gd name="T1" fmla="*/ 589 h 589"/>
                <a:gd name="T2" fmla="*/ 896 w 905"/>
                <a:gd name="T3" fmla="*/ 507 h 589"/>
                <a:gd name="T4" fmla="*/ 905 w 905"/>
                <a:gd name="T5" fmla="*/ 507 h 589"/>
                <a:gd name="T6" fmla="*/ 905 w 905"/>
                <a:gd name="T7" fmla="*/ 84 h 589"/>
                <a:gd name="T8" fmla="*/ 0 w 905"/>
                <a:gd name="T9" fmla="*/ 0 h 589"/>
                <a:gd name="T10" fmla="*/ 0 w 905"/>
                <a:gd name="T11" fmla="*/ 589 h 589"/>
              </a:gdLst>
              <a:ahLst/>
              <a:cxnLst>
                <a:cxn ang="0">
                  <a:pos x="T0" y="T1"/>
                </a:cxn>
                <a:cxn ang="0">
                  <a:pos x="T2" y="T3"/>
                </a:cxn>
                <a:cxn ang="0">
                  <a:pos x="T4" y="T5"/>
                </a:cxn>
                <a:cxn ang="0">
                  <a:pos x="T6" y="T7"/>
                </a:cxn>
                <a:cxn ang="0">
                  <a:pos x="T8" y="T9"/>
                </a:cxn>
                <a:cxn ang="0">
                  <a:pos x="T10" y="T11"/>
                </a:cxn>
              </a:cxnLst>
              <a:rect l="0" t="0" r="r" b="b"/>
              <a:pathLst>
                <a:path w="905" h="589">
                  <a:moveTo>
                    <a:pt x="0" y="589"/>
                  </a:moveTo>
                  <a:lnTo>
                    <a:pt x="896" y="507"/>
                  </a:lnTo>
                  <a:lnTo>
                    <a:pt x="905" y="507"/>
                  </a:lnTo>
                  <a:lnTo>
                    <a:pt x="905" y="84"/>
                  </a:lnTo>
                  <a:lnTo>
                    <a:pt x="0" y="0"/>
                  </a:lnTo>
                  <a:lnTo>
                    <a:pt x="0" y="589"/>
                  </a:lnTo>
                  <a:close/>
                </a:path>
              </a:pathLst>
            </a:custGeom>
            <a:solidFill>
              <a:srgbClr val="8674B5">
                <a:alpha val="8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Oval 20">
              <a:extLst>
                <a:ext uri="{FF2B5EF4-FFF2-40B4-BE49-F238E27FC236}">
                  <a16:creationId xmlns:a16="http://schemas.microsoft.com/office/drawing/2014/main" id="{0809860F-8E8A-41F9-9D4B-D89D54D97EFD}"/>
                </a:ext>
              </a:extLst>
            </p:cNvPr>
            <p:cNvSpPr/>
            <p:nvPr/>
          </p:nvSpPr>
          <p:spPr>
            <a:xfrm>
              <a:off x="7480965" y="3424473"/>
              <a:ext cx="547851" cy="547851"/>
            </a:xfrm>
            <a:prstGeom prst="ellipse">
              <a:avLst/>
            </a:prstGeom>
            <a:solidFill>
              <a:srgbClr val="6851A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3</a:t>
              </a:r>
            </a:p>
          </p:txBody>
        </p:sp>
      </p:grpSp>
      <p:grpSp>
        <p:nvGrpSpPr>
          <p:cNvPr id="7" name="Group 6">
            <a:extLst>
              <a:ext uri="{FF2B5EF4-FFF2-40B4-BE49-F238E27FC236}">
                <a16:creationId xmlns:a16="http://schemas.microsoft.com/office/drawing/2014/main" id="{0760A930-7C82-466C-A29F-81C1999F18F7}"/>
              </a:ext>
            </a:extLst>
          </p:cNvPr>
          <p:cNvGrpSpPr/>
          <p:nvPr/>
        </p:nvGrpSpPr>
        <p:grpSpPr>
          <a:xfrm>
            <a:off x="0" y="4119563"/>
            <a:ext cx="8093076" cy="1077912"/>
            <a:chOff x="0" y="4119563"/>
            <a:chExt cx="8093076" cy="1077912"/>
          </a:xfrm>
        </p:grpSpPr>
        <p:sp>
          <p:nvSpPr>
            <p:cNvPr id="40" name="Freeform 26">
              <a:extLst>
                <a:ext uri="{FF2B5EF4-FFF2-40B4-BE49-F238E27FC236}">
                  <a16:creationId xmlns:a16="http://schemas.microsoft.com/office/drawing/2014/main" id="{16287370-96F0-4C6E-8092-E9F94A3F2FEA}"/>
                </a:ext>
              </a:extLst>
            </p:cNvPr>
            <p:cNvSpPr>
              <a:spLocks/>
            </p:cNvSpPr>
            <p:nvPr/>
          </p:nvSpPr>
          <p:spPr bwMode="auto">
            <a:xfrm>
              <a:off x="1436688" y="4119563"/>
              <a:ext cx="6656388" cy="668337"/>
            </a:xfrm>
            <a:custGeom>
              <a:avLst/>
              <a:gdLst>
                <a:gd name="T0" fmla="*/ 1 w 2251"/>
                <a:gd name="T1" fmla="*/ 226 h 226"/>
                <a:gd name="T2" fmla="*/ 2138 w 2251"/>
                <a:gd name="T3" fmla="*/ 226 h 226"/>
                <a:gd name="T4" fmla="*/ 2251 w 2251"/>
                <a:gd name="T5" fmla="*/ 113 h 226"/>
                <a:gd name="T6" fmla="*/ 2251 w 2251"/>
                <a:gd name="T7" fmla="*/ 113 h 226"/>
                <a:gd name="T8" fmla="*/ 2138 w 2251"/>
                <a:gd name="T9" fmla="*/ 0 h 226"/>
                <a:gd name="T10" fmla="*/ 0 w 2251"/>
                <a:gd name="T11" fmla="*/ 0 h 226"/>
                <a:gd name="T12" fmla="*/ 0 w 2251"/>
                <a:gd name="T13" fmla="*/ 226 h 226"/>
                <a:gd name="T14" fmla="*/ 1 w 2251"/>
                <a:gd name="T15" fmla="*/ 226 h 2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51" h="226">
                  <a:moveTo>
                    <a:pt x="1" y="226"/>
                  </a:moveTo>
                  <a:cubicBezTo>
                    <a:pt x="2138" y="226"/>
                    <a:pt x="2138" y="226"/>
                    <a:pt x="2138" y="226"/>
                  </a:cubicBezTo>
                  <a:cubicBezTo>
                    <a:pt x="2200" y="226"/>
                    <a:pt x="2251" y="175"/>
                    <a:pt x="2251" y="113"/>
                  </a:cubicBezTo>
                  <a:cubicBezTo>
                    <a:pt x="2251" y="113"/>
                    <a:pt x="2251" y="113"/>
                    <a:pt x="2251" y="113"/>
                  </a:cubicBezTo>
                  <a:cubicBezTo>
                    <a:pt x="2251" y="50"/>
                    <a:pt x="2200" y="0"/>
                    <a:pt x="2138" y="0"/>
                  </a:cubicBezTo>
                  <a:cubicBezTo>
                    <a:pt x="0" y="0"/>
                    <a:pt x="0" y="0"/>
                    <a:pt x="0" y="0"/>
                  </a:cubicBezTo>
                  <a:cubicBezTo>
                    <a:pt x="0" y="226"/>
                    <a:pt x="0" y="226"/>
                    <a:pt x="0" y="226"/>
                  </a:cubicBezTo>
                  <a:lnTo>
                    <a:pt x="1" y="226"/>
                  </a:lnTo>
                  <a:close/>
                </a:path>
              </a:pathLst>
            </a:custGeom>
            <a:solidFill>
              <a:srgbClr val="6851A2">
                <a:alpha val="8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24">
              <a:extLst>
                <a:ext uri="{FF2B5EF4-FFF2-40B4-BE49-F238E27FC236}">
                  <a16:creationId xmlns:a16="http://schemas.microsoft.com/office/drawing/2014/main" id="{06BF3D49-B46F-42AB-A644-B6ED86B7384E}"/>
                </a:ext>
              </a:extLst>
            </p:cNvPr>
            <p:cNvSpPr/>
            <p:nvPr/>
          </p:nvSpPr>
          <p:spPr>
            <a:xfrm>
              <a:off x="1659419" y="4255369"/>
              <a:ext cx="4421403" cy="400110"/>
            </a:xfrm>
            <a:prstGeom prst="rect">
              <a:avLst/>
            </a:prstGeom>
          </p:spPr>
          <p:txBody>
            <a:bodyPr wrap="none">
              <a:spAutoFit/>
            </a:bodyPr>
            <a:lstStyle/>
            <a:p>
              <a:r>
                <a:rPr lang="en-US" sz="2000" b="1" dirty="0">
                  <a:solidFill>
                    <a:schemeClr val="bg1"/>
                  </a:solidFill>
                  <a:hlinkClick r:id="rId5" action="ppaction://hlinksldjump">
                    <a:extLst>
                      <a:ext uri="{A12FA001-AC4F-418D-AE19-62706E023703}">
                        <ahyp:hlinkClr xmlns:ahyp="http://schemas.microsoft.com/office/drawing/2018/hyperlinkcolor" val="tx"/>
                      </a:ext>
                    </a:extLst>
                  </a:hlinkClick>
                </a:rPr>
                <a:t>CIP DELIVERABLES DETAILS 2021</a:t>
              </a:r>
              <a:endParaRPr lang="en-US" sz="2000" b="1" dirty="0">
                <a:solidFill>
                  <a:schemeClr val="bg1"/>
                </a:solidFill>
              </a:endParaRPr>
            </a:p>
          </p:txBody>
        </p:sp>
        <p:sp>
          <p:nvSpPr>
            <p:cNvPr id="41" name="Freeform 27">
              <a:extLst>
                <a:ext uri="{FF2B5EF4-FFF2-40B4-BE49-F238E27FC236}">
                  <a16:creationId xmlns:a16="http://schemas.microsoft.com/office/drawing/2014/main" id="{720343FA-B0C1-4C57-A063-99E371071C3D}"/>
                </a:ext>
              </a:extLst>
            </p:cNvPr>
            <p:cNvSpPr>
              <a:spLocks/>
            </p:cNvSpPr>
            <p:nvPr/>
          </p:nvSpPr>
          <p:spPr bwMode="auto">
            <a:xfrm>
              <a:off x="0" y="4119563"/>
              <a:ext cx="1436688" cy="1077912"/>
            </a:xfrm>
            <a:custGeom>
              <a:avLst/>
              <a:gdLst>
                <a:gd name="T0" fmla="*/ 0 w 905"/>
                <a:gd name="T1" fmla="*/ 90 h 679"/>
                <a:gd name="T2" fmla="*/ 0 w 905"/>
                <a:gd name="T3" fmla="*/ 679 h 679"/>
                <a:gd name="T4" fmla="*/ 905 w 905"/>
                <a:gd name="T5" fmla="*/ 421 h 679"/>
                <a:gd name="T6" fmla="*/ 905 w 905"/>
                <a:gd name="T7" fmla="*/ 0 h 679"/>
                <a:gd name="T8" fmla="*/ 896 w 905"/>
                <a:gd name="T9" fmla="*/ 0 h 679"/>
                <a:gd name="T10" fmla="*/ 0 w 905"/>
                <a:gd name="T11" fmla="*/ 90 h 679"/>
              </a:gdLst>
              <a:ahLst/>
              <a:cxnLst>
                <a:cxn ang="0">
                  <a:pos x="T0" y="T1"/>
                </a:cxn>
                <a:cxn ang="0">
                  <a:pos x="T2" y="T3"/>
                </a:cxn>
                <a:cxn ang="0">
                  <a:pos x="T4" y="T5"/>
                </a:cxn>
                <a:cxn ang="0">
                  <a:pos x="T6" y="T7"/>
                </a:cxn>
                <a:cxn ang="0">
                  <a:pos x="T8" y="T9"/>
                </a:cxn>
                <a:cxn ang="0">
                  <a:pos x="T10" y="T11"/>
                </a:cxn>
              </a:cxnLst>
              <a:rect l="0" t="0" r="r" b="b"/>
              <a:pathLst>
                <a:path w="905" h="679">
                  <a:moveTo>
                    <a:pt x="0" y="90"/>
                  </a:moveTo>
                  <a:lnTo>
                    <a:pt x="0" y="679"/>
                  </a:lnTo>
                  <a:lnTo>
                    <a:pt x="905" y="421"/>
                  </a:lnTo>
                  <a:lnTo>
                    <a:pt x="905" y="0"/>
                  </a:lnTo>
                  <a:lnTo>
                    <a:pt x="896" y="0"/>
                  </a:lnTo>
                  <a:lnTo>
                    <a:pt x="0" y="9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Oval 21">
              <a:extLst>
                <a:ext uri="{FF2B5EF4-FFF2-40B4-BE49-F238E27FC236}">
                  <a16:creationId xmlns:a16="http://schemas.microsoft.com/office/drawing/2014/main" id="{AE42D865-ED71-403B-B686-F094A19343F9}"/>
                </a:ext>
              </a:extLst>
            </p:cNvPr>
            <p:cNvSpPr/>
            <p:nvPr/>
          </p:nvSpPr>
          <p:spPr>
            <a:xfrm>
              <a:off x="7480965" y="4176313"/>
              <a:ext cx="547851" cy="547851"/>
            </a:xfrm>
            <a:prstGeom prst="ellipse">
              <a:avLst/>
            </a:prstGeom>
            <a:solidFill>
              <a:srgbClr val="71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4</a:t>
              </a:r>
            </a:p>
          </p:txBody>
        </p:sp>
      </p:grpSp>
      <p:grpSp>
        <p:nvGrpSpPr>
          <p:cNvPr id="8" name="Group 7">
            <a:extLst>
              <a:ext uri="{FF2B5EF4-FFF2-40B4-BE49-F238E27FC236}">
                <a16:creationId xmlns:a16="http://schemas.microsoft.com/office/drawing/2014/main" id="{0B7AE198-A138-464B-9ED6-53C57E75E67E}"/>
              </a:ext>
            </a:extLst>
          </p:cNvPr>
          <p:cNvGrpSpPr/>
          <p:nvPr/>
        </p:nvGrpSpPr>
        <p:grpSpPr>
          <a:xfrm>
            <a:off x="0" y="4873625"/>
            <a:ext cx="8093076" cy="1358900"/>
            <a:chOff x="0" y="4873625"/>
            <a:chExt cx="8093076" cy="1358900"/>
          </a:xfrm>
        </p:grpSpPr>
        <p:sp>
          <p:nvSpPr>
            <p:cNvPr id="39" name="Freeform 25">
              <a:extLst>
                <a:ext uri="{FF2B5EF4-FFF2-40B4-BE49-F238E27FC236}">
                  <a16:creationId xmlns:a16="http://schemas.microsoft.com/office/drawing/2014/main" id="{5B724812-0D03-4C07-9D01-CE4F053558BA}"/>
                </a:ext>
              </a:extLst>
            </p:cNvPr>
            <p:cNvSpPr>
              <a:spLocks/>
            </p:cNvSpPr>
            <p:nvPr/>
          </p:nvSpPr>
          <p:spPr bwMode="auto">
            <a:xfrm>
              <a:off x="1436688" y="4873625"/>
              <a:ext cx="6656388" cy="666750"/>
            </a:xfrm>
            <a:custGeom>
              <a:avLst/>
              <a:gdLst>
                <a:gd name="T0" fmla="*/ 2138 w 2251"/>
                <a:gd name="T1" fmla="*/ 225 h 225"/>
                <a:gd name="T2" fmla="*/ 2251 w 2251"/>
                <a:gd name="T3" fmla="*/ 113 h 225"/>
                <a:gd name="T4" fmla="*/ 2251 w 2251"/>
                <a:gd name="T5" fmla="*/ 113 h 225"/>
                <a:gd name="T6" fmla="*/ 2138 w 2251"/>
                <a:gd name="T7" fmla="*/ 0 h 225"/>
                <a:gd name="T8" fmla="*/ 0 w 2251"/>
                <a:gd name="T9" fmla="*/ 0 h 225"/>
                <a:gd name="T10" fmla="*/ 0 w 2251"/>
                <a:gd name="T11" fmla="*/ 225 h 225"/>
                <a:gd name="T12" fmla="*/ 2138 w 2251"/>
                <a:gd name="T13" fmla="*/ 225 h 225"/>
              </a:gdLst>
              <a:ahLst/>
              <a:cxnLst>
                <a:cxn ang="0">
                  <a:pos x="T0" y="T1"/>
                </a:cxn>
                <a:cxn ang="0">
                  <a:pos x="T2" y="T3"/>
                </a:cxn>
                <a:cxn ang="0">
                  <a:pos x="T4" y="T5"/>
                </a:cxn>
                <a:cxn ang="0">
                  <a:pos x="T6" y="T7"/>
                </a:cxn>
                <a:cxn ang="0">
                  <a:pos x="T8" y="T9"/>
                </a:cxn>
                <a:cxn ang="0">
                  <a:pos x="T10" y="T11"/>
                </a:cxn>
                <a:cxn ang="0">
                  <a:pos x="T12" y="T13"/>
                </a:cxn>
              </a:cxnLst>
              <a:rect l="0" t="0" r="r" b="b"/>
              <a:pathLst>
                <a:path w="2251" h="225">
                  <a:moveTo>
                    <a:pt x="2138" y="225"/>
                  </a:moveTo>
                  <a:cubicBezTo>
                    <a:pt x="2200" y="225"/>
                    <a:pt x="2251" y="175"/>
                    <a:pt x="2251" y="113"/>
                  </a:cubicBezTo>
                  <a:cubicBezTo>
                    <a:pt x="2251" y="113"/>
                    <a:pt x="2251" y="113"/>
                    <a:pt x="2251" y="113"/>
                  </a:cubicBezTo>
                  <a:cubicBezTo>
                    <a:pt x="2251" y="50"/>
                    <a:pt x="2200" y="0"/>
                    <a:pt x="2138" y="0"/>
                  </a:cubicBezTo>
                  <a:cubicBezTo>
                    <a:pt x="0" y="0"/>
                    <a:pt x="0" y="0"/>
                    <a:pt x="0" y="0"/>
                  </a:cubicBezTo>
                  <a:cubicBezTo>
                    <a:pt x="0" y="225"/>
                    <a:pt x="0" y="225"/>
                    <a:pt x="0" y="225"/>
                  </a:cubicBezTo>
                  <a:lnTo>
                    <a:pt x="2138" y="225"/>
                  </a:lnTo>
                  <a:close/>
                </a:path>
              </a:pathLst>
            </a:custGeom>
            <a:solidFill>
              <a:srgbClr val="6951A2"/>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25">
              <a:extLst>
                <a:ext uri="{FF2B5EF4-FFF2-40B4-BE49-F238E27FC236}">
                  <a16:creationId xmlns:a16="http://schemas.microsoft.com/office/drawing/2014/main" id="{19696A20-21D0-4E35-86D6-8AF263B3DAC1}"/>
                </a:ext>
              </a:extLst>
            </p:cNvPr>
            <p:cNvSpPr/>
            <p:nvPr/>
          </p:nvSpPr>
          <p:spPr>
            <a:xfrm>
              <a:off x="1659419" y="5007724"/>
              <a:ext cx="2710999" cy="400110"/>
            </a:xfrm>
            <a:prstGeom prst="rect">
              <a:avLst/>
            </a:prstGeom>
          </p:spPr>
          <p:txBody>
            <a:bodyPr wrap="none">
              <a:spAutoFit/>
            </a:bodyPr>
            <a:lstStyle/>
            <a:p>
              <a:r>
                <a:rPr lang="en-US" sz="2000" b="1" dirty="0">
                  <a:solidFill>
                    <a:schemeClr val="bg1"/>
                  </a:solidFill>
                  <a:hlinkClick r:id="rId6" action="ppaction://hlinksldjump">
                    <a:extLst>
                      <a:ext uri="{A12FA001-AC4F-418D-AE19-62706E023703}">
                        <ahyp:hlinkClr xmlns:ahyp="http://schemas.microsoft.com/office/drawing/2018/hyperlinkcolor" val="tx"/>
                      </a:ext>
                    </a:extLst>
                  </a:hlinkClick>
                </a:rPr>
                <a:t>CIP ROADMAP 2022</a:t>
              </a:r>
              <a:endParaRPr lang="en-US" sz="2000" b="1" dirty="0">
                <a:solidFill>
                  <a:schemeClr val="bg1"/>
                </a:solidFill>
              </a:endParaRPr>
            </a:p>
          </p:txBody>
        </p:sp>
        <p:sp>
          <p:nvSpPr>
            <p:cNvPr id="38" name="Freeform 24">
              <a:extLst>
                <a:ext uri="{FF2B5EF4-FFF2-40B4-BE49-F238E27FC236}">
                  <a16:creationId xmlns:a16="http://schemas.microsoft.com/office/drawing/2014/main" id="{7E1EBCFE-0179-41FC-AADF-4DAEADC9515B}"/>
                </a:ext>
              </a:extLst>
            </p:cNvPr>
            <p:cNvSpPr>
              <a:spLocks/>
            </p:cNvSpPr>
            <p:nvPr/>
          </p:nvSpPr>
          <p:spPr bwMode="auto">
            <a:xfrm>
              <a:off x="0" y="4873625"/>
              <a:ext cx="1436688" cy="1358900"/>
            </a:xfrm>
            <a:custGeom>
              <a:avLst/>
              <a:gdLst>
                <a:gd name="T0" fmla="*/ 0 w 905"/>
                <a:gd name="T1" fmla="*/ 272 h 856"/>
                <a:gd name="T2" fmla="*/ 0 w 905"/>
                <a:gd name="T3" fmla="*/ 856 h 856"/>
                <a:gd name="T4" fmla="*/ 896 w 905"/>
                <a:gd name="T5" fmla="*/ 420 h 856"/>
                <a:gd name="T6" fmla="*/ 905 w 905"/>
                <a:gd name="T7" fmla="*/ 420 h 856"/>
                <a:gd name="T8" fmla="*/ 905 w 905"/>
                <a:gd name="T9" fmla="*/ 0 h 856"/>
                <a:gd name="T10" fmla="*/ 896 w 905"/>
                <a:gd name="T11" fmla="*/ 0 h 856"/>
                <a:gd name="T12" fmla="*/ 0 w 905"/>
                <a:gd name="T13" fmla="*/ 272 h 856"/>
              </a:gdLst>
              <a:ahLst/>
              <a:cxnLst>
                <a:cxn ang="0">
                  <a:pos x="T0" y="T1"/>
                </a:cxn>
                <a:cxn ang="0">
                  <a:pos x="T2" y="T3"/>
                </a:cxn>
                <a:cxn ang="0">
                  <a:pos x="T4" y="T5"/>
                </a:cxn>
                <a:cxn ang="0">
                  <a:pos x="T6" y="T7"/>
                </a:cxn>
                <a:cxn ang="0">
                  <a:pos x="T8" y="T9"/>
                </a:cxn>
                <a:cxn ang="0">
                  <a:pos x="T10" y="T11"/>
                </a:cxn>
                <a:cxn ang="0">
                  <a:pos x="T12" y="T13"/>
                </a:cxn>
              </a:cxnLst>
              <a:rect l="0" t="0" r="r" b="b"/>
              <a:pathLst>
                <a:path w="905" h="856">
                  <a:moveTo>
                    <a:pt x="0" y="272"/>
                  </a:moveTo>
                  <a:lnTo>
                    <a:pt x="0" y="856"/>
                  </a:lnTo>
                  <a:lnTo>
                    <a:pt x="896" y="420"/>
                  </a:lnTo>
                  <a:lnTo>
                    <a:pt x="905" y="420"/>
                  </a:lnTo>
                  <a:lnTo>
                    <a:pt x="905" y="0"/>
                  </a:lnTo>
                  <a:lnTo>
                    <a:pt x="896" y="0"/>
                  </a:lnTo>
                  <a:lnTo>
                    <a:pt x="0" y="272"/>
                  </a:lnTo>
                  <a:close/>
                </a:path>
              </a:pathLst>
            </a:custGeom>
            <a:solidFill>
              <a:srgbClr val="43268B"/>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Oval 26">
              <a:extLst>
                <a:ext uri="{FF2B5EF4-FFF2-40B4-BE49-F238E27FC236}">
                  <a16:creationId xmlns:a16="http://schemas.microsoft.com/office/drawing/2014/main" id="{D9C6F89F-A8A0-4709-8A52-6C1102B9FEB6}"/>
                </a:ext>
              </a:extLst>
            </p:cNvPr>
            <p:cNvSpPr/>
            <p:nvPr/>
          </p:nvSpPr>
          <p:spPr>
            <a:xfrm>
              <a:off x="7480965" y="4938313"/>
              <a:ext cx="547851" cy="547851"/>
            </a:xfrm>
            <a:prstGeom prst="ellipse">
              <a:avLst/>
            </a:prstGeom>
            <a:solidFill>
              <a:srgbClr val="523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5</a:t>
              </a:r>
            </a:p>
          </p:txBody>
        </p:sp>
      </p:grpSp>
      <p:pic>
        <p:nvPicPr>
          <p:cNvPr id="28" name="Picture 27" descr="A picture containing text, clock&#10;&#10;Description automatically generated">
            <a:hlinkClick r:id="rId2" action="ppaction://hlinksldjump"/>
            <a:extLst>
              <a:ext uri="{FF2B5EF4-FFF2-40B4-BE49-F238E27FC236}">
                <a16:creationId xmlns:a16="http://schemas.microsoft.com/office/drawing/2014/main" id="{1EDC0764-AAA9-49D7-8664-8EE8F066608A}"/>
              </a:ext>
            </a:extLst>
          </p:cNvPr>
          <p:cNvPicPr>
            <a:picLocks noChangeAspect="1"/>
          </p:cNvPicPr>
          <p:nvPr/>
        </p:nvPicPr>
        <p:blipFill>
          <a:blip r:embed="rId7"/>
          <a:stretch>
            <a:fillRect/>
          </a:stretch>
        </p:blipFill>
        <p:spPr>
          <a:xfrm>
            <a:off x="10811385" y="347300"/>
            <a:ext cx="433729" cy="436827"/>
          </a:xfrm>
          <a:prstGeom prst="rect">
            <a:avLst/>
          </a:prstGeom>
        </p:spPr>
      </p:pic>
      <p:pic>
        <p:nvPicPr>
          <p:cNvPr id="29" name="Picture 28" descr="A picture containing text, clock&#10;&#10;Description automatically generated">
            <a:hlinkClick r:id="rId8" action="ppaction://hlinksldjump"/>
            <a:extLst>
              <a:ext uri="{FF2B5EF4-FFF2-40B4-BE49-F238E27FC236}">
                <a16:creationId xmlns:a16="http://schemas.microsoft.com/office/drawing/2014/main" id="{D5C808F3-C9A9-4CB6-904B-6D235AF51A68}"/>
              </a:ext>
            </a:extLst>
          </p:cNvPr>
          <p:cNvPicPr>
            <a:picLocks noChangeAspect="1"/>
          </p:cNvPicPr>
          <p:nvPr/>
        </p:nvPicPr>
        <p:blipFill>
          <a:blip r:embed="rId7"/>
          <a:stretch>
            <a:fillRect/>
          </a:stretch>
        </p:blipFill>
        <p:spPr>
          <a:xfrm rot="10800000">
            <a:off x="9473025" y="360000"/>
            <a:ext cx="433729" cy="436827"/>
          </a:xfrm>
          <a:prstGeom prst="rect">
            <a:avLst/>
          </a:prstGeom>
        </p:spPr>
      </p:pic>
      <p:cxnSp>
        <p:nvCxnSpPr>
          <p:cNvPr id="30" name="Straight Connector 29">
            <a:extLst>
              <a:ext uri="{FF2B5EF4-FFF2-40B4-BE49-F238E27FC236}">
                <a16:creationId xmlns:a16="http://schemas.microsoft.com/office/drawing/2014/main" id="{2F9C2653-8328-42C1-A50A-8923B6590441}"/>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7752C67-5F2C-428A-83AE-48AB86E7F775}"/>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42" name="Picture 41" descr="Icon&#10;&#10;Description automatically generated">
            <a:hlinkClick r:id="rId8" action="ppaction://hlinksldjump"/>
            <a:extLst>
              <a:ext uri="{FF2B5EF4-FFF2-40B4-BE49-F238E27FC236}">
                <a16:creationId xmlns:a16="http://schemas.microsoft.com/office/drawing/2014/main" id="{B448E43F-835D-4500-A5CF-74DF5FC67677}"/>
              </a:ext>
            </a:extLst>
          </p:cNvPr>
          <p:cNvPicPr>
            <a:picLocks noChangeAspect="1"/>
          </p:cNvPicPr>
          <p:nvPr/>
        </p:nvPicPr>
        <p:blipFill>
          <a:blip r:embed="rId9"/>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2999178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297677" cy="3431709"/>
          </a:xfrm>
          <a:prstGeom prst="rect">
            <a:avLst/>
          </a:prstGeom>
        </p:spPr>
        <p:txBody>
          <a:bodyPr wrap="square">
            <a:spAutoFit/>
          </a:bodyPr>
          <a:lstStyle/>
          <a:p>
            <a:r>
              <a:rPr lang="en-US" sz="1600" b="1" dirty="0">
                <a:solidFill>
                  <a:schemeClr val="tx1">
                    <a:lumMod val="75000"/>
                    <a:lumOff val="25000"/>
                  </a:schemeClr>
                </a:solidFill>
                <a:latin typeface="+mj-lt"/>
              </a:rPr>
              <a:t>Problem description:  </a:t>
            </a:r>
          </a:p>
          <a:p>
            <a:pPr>
              <a:spcAft>
                <a:spcPts val="1000"/>
              </a:spcAft>
            </a:pPr>
            <a:r>
              <a:rPr lang="en-US" sz="1400" dirty="0">
                <a:solidFill>
                  <a:schemeClr val="tx1">
                    <a:lumMod val="75000"/>
                    <a:lumOff val="25000"/>
                  </a:schemeClr>
                </a:solidFill>
                <a:latin typeface="+mj-lt"/>
              </a:rPr>
              <a:t>In order to enforce a break during the long play duration for safer gambling. </a:t>
            </a:r>
            <a:endParaRPr lang="en-US" sz="1400" b="1"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LCG.</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ADA model calculates the player’s active session time between login and logout and sends the session active time for every 5 minutes.</a:t>
            </a:r>
          </a:p>
          <a:p>
            <a:pPr>
              <a:spcAft>
                <a:spcPts val="600"/>
              </a:spcAft>
            </a:pPr>
            <a:r>
              <a:rPr lang="en-US" sz="1600" b="1" dirty="0">
                <a:solidFill>
                  <a:schemeClr val="tx1">
                    <a:lumMod val="75000"/>
                    <a:lumOff val="25000"/>
                  </a:schemeClr>
                </a:solidFill>
                <a:latin typeface="+mj-lt"/>
              </a:rPr>
              <a:t>Business benefit: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Duration of play time is tracked to enforce a break to avoid addiction to gambling for player’s safety in regards to health and wealth.</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302242" cy="1733808"/>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Architecture: </a:t>
            </a:r>
            <a:r>
              <a:rPr lang="en-US" sz="1400" dirty="0">
                <a:solidFill>
                  <a:schemeClr val="tx1">
                    <a:lumMod val="75000"/>
                    <a:lumOff val="25000"/>
                  </a:schemeClr>
                </a:solidFill>
                <a:latin typeface="+mj-lt"/>
              </a:rPr>
              <a:t>CIP consumes long session events from ADA models and  passed to platform team. Then players break time will be enforced.</a:t>
            </a:r>
          </a:p>
          <a:p>
            <a:pPr>
              <a:spcAft>
                <a:spcPts val="1000"/>
              </a:spcAft>
            </a:pPr>
            <a:r>
              <a:rPr lang="en-US" sz="1600" b="1" dirty="0">
                <a:solidFill>
                  <a:schemeClr val="tx1">
                    <a:lumMod val="75000"/>
                    <a:lumOff val="25000"/>
                  </a:schemeClr>
                </a:solidFill>
                <a:latin typeface="+mj-lt"/>
              </a:rPr>
              <a:t>Source Events: </a:t>
            </a:r>
            <a:r>
              <a:rPr lang="en-US" sz="1400" dirty="0">
                <a:solidFill>
                  <a:schemeClr val="tx1">
                    <a:lumMod val="75000"/>
                    <a:lumOff val="25000"/>
                  </a:schemeClr>
                </a:solidFill>
                <a:latin typeface="+mj-lt"/>
              </a:rPr>
              <a:t>Long Session events are routed to platform with help of analytics ESB.</a:t>
            </a:r>
          </a:p>
          <a:p>
            <a:pPr>
              <a:spcAft>
                <a:spcPts val="1000"/>
              </a:spcAft>
            </a:pPr>
            <a:r>
              <a:rPr lang="en-US" sz="1600" b="1" dirty="0">
                <a:solidFill>
                  <a:schemeClr val="tx1">
                    <a:lumMod val="75000"/>
                    <a:lumOff val="25000"/>
                  </a:schemeClr>
                </a:solidFill>
              </a:rPr>
              <a:t>Feedback Events: </a:t>
            </a:r>
            <a:r>
              <a:rPr lang="en-US" sz="1400" dirty="0">
                <a:solidFill>
                  <a:schemeClr val="tx1">
                    <a:lumMod val="75000"/>
                    <a:lumOff val="25000"/>
                  </a:schemeClr>
                </a:solidFill>
              </a:rPr>
              <a:t>ACTIVE_SESSION_DURATION_EVENT.</a:t>
            </a:r>
            <a:endParaRPr lang="en-US" sz="1600" dirty="0">
              <a:solidFill>
                <a:schemeClr val="tx1">
                  <a:lumMod val="75000"/>
                  <a:lumOff val="25000"/>
                </a:schemeClr>
              </a:solidFill>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Long Sessions</a:t>
            </a:r>
          </a:p>
        </p:txBody>
      </p:sp>
      <p:pic>
        <p:nvPicPr>
          <p:cNvPr id="22" name="Picture 21" descr="A picture containing text, clock&#10;&#10;Description automatically generated">
            <a:hlinkClick r:id="rId7" action="ppaction://hlinksldjump"/>
            <a:extLst>
              <a:ext uri="{FF2B5EF4-FFF2-40B4-BE49-F238E27FC236}">
                <a16:creationId xmlns:a16="http://schemas.microsoft.com/office/drawing/2014/main" id="{B6272BD3-85D0-41B3-B531-7F67FFA78CF0}"/>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3" name="Picture 22" descr="A picture containing text, clock&#10;&#10;Description automatically generated">
            <a:hlinkClick r:id="rId9" action="ppaction://hlinksldjump"/>
            <a:extLst>
              <a:ext uri="{FF2B5EF4-FFF2-40B4-BE49-F238E27FC236}">
                <a16:creationId xmlns:a16="http://schemas.microsoft.com/office/drawing/2014/main" id="{31E543BE-BBE0-4B37-8744-40766757A594}"/>
              </a:ext>
            </a:extLst>
          </p:cNvPr>
          <p:cNvPicPr>
            <a:picLocks noChangeAspect="1"/>
          </p:cNvPicPr>
          <p:nvPr/>
        </p:nvPicPr>
        <p:blipFill>
          <a:blip r:embed="rId8"/>
          <a:stretch>
            <a:fillRect/>
          </a:stretch>
        </p:blipFill>
        <p:spPr>
          <a:xfrm rot="10800000">
            <a:off x="9473025" y="360000"/>
            <a:ext cx="433729" cy="436827"/>
          </a:xfrm>
          <a:prstGeom prst="rect">
            <a:avLst/>
          </a:prstGeom>
        </p:spPr>
      </p:pic>
      <p:cxnSp>
        <p:nvCxnSpPr>
          <p:cNvPr id="24" name="Straight Connector 23">
            <a:extLst>
              <a:ext uri="{FF2B5EF4-FFF2-40B4-BE49-F238E27FC236}">
                <a16:creationId xmlns:a16="http://schemas.microsoft.com/office/drawing/2014/main" id="{B0C6DD01-30CF-4686-B226-11F271D4BBFD}"/>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07C2BC1-B42C-4386-9AC8-CBE3009D4763}"/>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6" name="Picture 25" descr="Icon&#10;&#10;Description automatically generated">
            <a:hlinkClick r:id="rId10" action="ppaction://hlinksldjump"/>
            <a:extLst>
              <a:ext uri="{FF2B5EF4-FFF2-40B4-BE49-F238E27FC236}">
                <a16:creationId xmlns:a16="http://schemas.microsoft.com/office/drawing/2014/main" id="{8BC4F616-9A63-4A37-ABAA-1F08C637BC98}"/>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3288173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185487"/>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Play Break alerts will be triggered to players based on configuration done by players. These alerts notify the players to take a break.</a:t>
            </a: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LCG labels.</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Restricted the player from playing continuously.</a:t>
            </a:r>
          </a:p>
          <a:p>
            <a:pPr>
              <a:spcAft>
                <a:spcPts val="600"/>
              </a:spcAft>
            </a:pPr>
            <a:r>
              <a:rPr lang="en-US" sz="1600" b="1" dirty="0">
                <a:solidFill>
                  <a:schemeClr val="tx1">
                    <a:lumMod val="75000"/>
                    <a:lumOff val="25000"/>
                  </a:schemeClr>
                </a:solidFill>
                <a:latin typeface="+mj-lt"/>
              </a:rPr>
              <a:t>Business benefit: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As per the regulatory requirement, and responsible gambling firm perspective, user is saved from Bankruptcy by applying a break to his continuous play.</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302242" cy="2970044"/>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Architecture: </a:t>
            </a:r>
            <a:r>
              <a:rPr lang="en-US" sz="1400" dirty="0">
                <a:solidFill>
                  <a:schemeClr val="tx1">
                    <a:lumMod val="75000"/>
                    <a:lumOff val="25000"/>
                  </a:schemeClr>
                </a:solidFill>
                <a:latin typeface="+mj-lt"/>
              </a:rPr>
              <a:t>CIP consumes PlayBreak events from ADA models and  passed to platform team. Then players break time will be enforced at the front end.</a:t>
            </a:r>
          </a:p>
          <a:p>
            <a:pPr>
              <a:spcAft>
                <a:spcPts val="1000"/>
              </a:spcAft>
            </a:pPr>
            <a:r>
              <a:rPr lang="en-US" sz="1600" b="1" dirty="0">
                <a:solidFill>
                  <a:schemeClr val="tx1">
                    <a:lumMod val="75000"/>
                    <a:lumOff val="25000"/>
                  </a:schemeClr>
                </a:solidFill>
                <a:latin typeface="+mj-lt"/>
              </a:rPr>
              <a:t>Source Events: </a:t>
            </a:r>
            <a:r>
              <a:rPr lang="en-US" sz="1400" dirty="0">
                <a:solidFill>
                  <a:schemeClr val="tx1">
                    <a:lumMod val="75000"/>
                    <a:lumOff val="25000"/>
                  </a:schemeClr>
                </a:solidFill>
                <a:latin typeface="+mj-lt"/>
              </a:rPr>
              <a:t>Player break events are routed to platform with help of analytics ESB.</a:t>
            </a:r>
          </a:p>
          <a:p>
            <a:pPr>
              <a:spcAft>
                <a:spcPts val="1000"/>
              </a:spcAft>
            </a:pPr>
            <a:r>
              <a:rPr lang="en-US" sz="1400" dirty="0">
                <a:solidFill>
                  <a:schemeClr val="tx1">
                    <a:lumMod val="75000"/>
                    <a:lumOff val="25000"/>
                  </a:schemeClr>
                </a:solidFill>
                <a:latin typeface="+mj-lt"/>
              </a:rPr>
              <a:t>USER_INTERACTION_FEEDBACK_EVENT,BREAK_ENFORCEMENT_EVENT, BREAK_TERMINATION_EVENT, BREAK_WHITELIST_ADD_EVENT, BREAK_WHITELIST_REMOVE_EVENT,PLAY_BREAK_CHANGE_EVENT</a:t>
            </a:r>
            <a:r>
              <a:rPr lang="en-US" sz="1600" dirty="0">
                <a:solidFill>
                  <a:schemeClr val="tx1">
                    <a:lumMod val="75000"/>
                    <a:lumOff val="25000"/>
                  </a:schemeClr>
                </a:solidFill>
                <a:latin typeface="+mj-lt"/>
              </a:rPr>
              <a:t>.</a:t>
            </a:r>
          </a:p>
          <a:p>
            <a:pPr>
              <a:spcAft>
                <a:spcPts val="1000"/>
              </a:spcAft>
            </a:pPr>
            <a:r>
              <a:rPr lang="en-US" sz="1600" b="1" dirty="0">
                <a:solidFill>
                  <a:schemeClr val="tx1">
                    <a:lumMod val="75000"/>
                    <a:lumOff val="25000"/>
                  </a:schemeClr>
                </a:solidFill>
              </a:rPr>
              <a:t>Feedback Events: </a:t>
            </a:r>
            <a:r>
              <a:rPr lang="en-US" sz="1400" dirty="0">
                <a:solidFill>
                  <a:schemeClr val="tx1">
                    <a:lumMod val="75000"/>
                    <a:lumOff val="25000"/>
                  </a:schemeClr>
                </a:solidFill>
              </a:rPr>
              <a:t>THRESHOLD_BREACH_EVENT.</a:t>
            </a:r>
            <a:endParaRPr lang="en-US" sz="1600" dirty="0">
              <a:solidFill>
                <a:schemeClr val="tx1">
                  <a:lumMod val="75000"/>
                  <a:lumOff val="25000"/>
                </a:schemeClr>
              </a:solidFill>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Play Breaks</a:t>
            </a:r>
          </a:p>
        </p:txBody>
      </p:sp>
      <p:pic>
        <p:nvPicPr>
          <p:cNvPr id="22" name="Picture 21" descr="A picture containing text, clock&#10;&#10;Description automatically generated">
            <a:hlinkClick r:id="rId7" action="ppaction://hlinksldjump"/>
            <a:extLst>
              <a:ext uri="{FF2B5EF4-FFF2-40B4-BE49-F238E27FC236}">
                <a16:creationId xmlns:a16="http://schemas.microsoft.com/office/drawing/2014/main" id="{0ED294D3-AD86-473B-A97E-EEBE00092F9F}"/>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3" name="Picture 22" descr="A picture containing text, clock&#10;&#10;Description automatically generated">
            <a:hlinkClick r:id="rId9" action="ppaction://hlinksldjump"/>
            <a:extLst>
              <a:ext uri="{FF2B5EF4-FFF2-40B4-BE49-F238E27FC236}">
                <a16:creationId xmlns:a16="http://schemas.microsoft.com/office/drawing/2014/main" id="{98F717EE-60C7-4901-98DD-F2937AD26BFC}"/>
              </a:ext>
            </a:extLst>
          </p:cNvPr>
          <p:cNvPicPr>
            <a:picLocks noChangeAspect="1"/>
          </p:cNvPicPr>
          <p:nvPr/>
        </p:nvPicPr>
        <p:blipFill>
          <a:blip r:embed="rId8"/>
          <a:stretch>
            <a:fillRect/>
          </a:stretch>
        </p:blipFill>
        <p:spPr>
          <a:xfrm rot="10800000">
            <a:off x="9473025" y="360000"/>
            <a:ext cx="433729" cy="436827"/>
          </a:xfrm>
          <a:prstGeom prst="rect">
            <a:avLst/>
          </a:prstGeom>
        </p:spPr>
      </p:pic>
      <p:cxnSp>
        <p:nvCxnSpPr>
          <p:cNvPr id="24" name="Straight Connector 23">
            <a:extLst>
              <a:ext uri="{FF2B5EF4-FFF2-40B4-BE49-F238E27FC236}">
                <a16:creationId xmlns:a16="http://schemas.microsoft.com/office/drawing/2014/main" id="{CE085566-ABFB-44D5-BD5D-8C2E2A907C4E}"/>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8747485-13CC-4F20-9E36-733E07B774DC}"/>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6" name="Picture 25" descr="Icon&#10;&#10;Description automatically generated">
            <a:hlinkClick r:id="rId10" action="ppaction://hlinksldjump"/>
            <a:extLst>
              <a:ext uri="{FF2B5EF4-FFF2-40B4-BE49-F238E27FC236}">
                <a16:creationId xmlns:a16="http://schemas.microsoft.com/office/drawing/2014/main" id="{D9DDEEFE-BB14-4110-9BE1-E2BC42991E1C}"/>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3352593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247043"/>
          </a:xfrm>
          <a:prstGeom prst="rect">
            <a:avLst/>
          </a:prstGeom>
        </p:spPr>
        <p:txBody>
          <a:bodyPr wrap="square">
            <a:spAutoFit/>
          </a:bodyPr>
          <a:lstStyle/>
          <a:p>
            <a:r>
              <a:rPr lang="en-US" sz="1600" b="1" dirty="0">
                <a:solidFill>
                  <a:schemeClr val="tx1">
                    <a:lumMod val="75000"/>
                    <a:lumOff val="25000"/>
                  </a:schemeClr>
                </a:solidFill>
                <a:latin typeface="+mj-lt"/>
              </a:rPr>
              <a:t>Problem description:</a:t>
            </a:r>
          </a:p>
          <a:p>
            <a:pPr>
              <a:spcAft>
                <a:spcPts val="1000"/>
              </a:spcAft>
            </a:pPr>
            <a:r>
              <a:rPr lang="en-US" sz="1400" dirty="0">
                <a:solidFill>
                  <a:schemeClr val="tx1">
                    <a:lumMod val="75000"/>
                    <a:lumOff val="25000"/>
                  </a:schemeClr>
                </a:solidFill>
                <a:latin typeface="+mj-lt"/>
              </a:rPr>
              <a:t>System should have capability to recommended safer games to the Players who are losing money while continuously playing certain games. </a:t>
            </a:r>
            <a:endParaRPr lang="en-US" sz="1600" b="1"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Label(s) impacted: </a:t>
            </a:r>
            <a:r>
              <a:rPr lang="en-US" sz="1400" dirty="0">
                <a:solidFill>
                  <a:schemeClr val="tx1">
                    <a:lumMod val="75000"/>
                    <a:lumOff val="25000"/>
                  </a:schemeClr>
                </a:solidFill>
                <a:latin typeface="+mj-lt"/>
              </a:rPr>
              <a:t>GVC, LCG, US</a:t>
            </a:r>
          </a:p>
          <a:p>
            <a:r>
              <a:rPr lang="en-US" sz="1600" b="1" dirty="0">
                <a:solidFill>
                  <a:schemeClr val="tx1">
                    <a:lumMod val="75000"/>
                    <a:lumOff val="25000"/>
                  </a:schemeClr>
                </a:solidFill>
                <a:latin typeface="+mj-lt"/>
              </a:rPr>
              <a:t>Action taken: </a:t>
            </a:r>
          </a:p>
          <a:p>
            <a:pPr>
              <a:spcAft>
                <a:spcPts val="1000"/>
              </a:spcAft>
            </a:pPr>
            <a:r>
              <a:rPr lang="en-US" sz="1400" dirty="0">
                <a:solidFill>
                  <a:schemeClr val="tx1">
                    <a:lumMod val="75000"/>
                    <a:lumOff val="25000"/>
                  </a:schemeClr>
                </a:solidFill>
                <a:latin typeface="+mj-lt"/>
              </a:rPr>
              <a:t>CIP consumes risky games from ADA models and serves to Casino further avoiding in displaying these games to players</a:t>
            </a:r>
            <a:r>
              <a:rPr lang="en-US" sz="1600" b="1" dirty="0">
                <a:solidFill>
                  <a:schemeClr val="tx1">
                    <a:lumMod val="75000"/>
                    <a:lumOff val="25000"/>
                  </a:schemeClr>
                </a:solidFill>
                <a:latin typeface="+mj-lt"/>
              </a:rPr>
              <a:t>.</a:t>
            </a:r>
          </a:p>
          <a:p>
            <a:pPr>
              <a:spcAft>
                <a:spcPts val="1000"/>
              </a:spcAft>
            </a:pPr>
            <a:r>
              <a:rPr lang="en-US" sz="1600" b="1" dirty="0">
                <a:solidFill>
                  <a:schemeClr val="tx1">
                    <a:lumMod val="75000"/>
                    <a:lumOff val="25000"/>
                  </a:schemeClr>
                </a:solidFill>
                <a:latin typeface="+mj-lt"/>
              </a:rPr>
              <a:t>Business benefit: </a:t>
            </a:r>
            <a:r>
              <a:rPr lang="en-US" sz="1400" dirty="0">
                <a:solidFill>
                  <a:schemeClr val="tx1">
                    <a:lumMod val="75000"/>
                    <a:lumOff val="25000"/>
                  </a:schemeClr>
                </a:solidFill>
                <a:latin typeface="+mj-lt"/>
              </a:rPr>
              <a:t>A player is recommended with safe games thus by avoiding display of risky games which will benefit them from losing money</a:t>
            </a:r>
            <a:r>
              <a:rPr lang="en-US" sz="1600" dirty="0">
                <a:solidFill>
                  <a:schemeClr val="tx1">
                    <a:lumMod val="75000"/>
                    <a:lumOff val="25000"/>
                  </a:schemeClr>
                </a:solidFill>
                <a:latin typeface="+mj-lt"/>
              </a:rPr>
              <a:t>.</a:t>
            </a:r>
            <a:br>
              <a:rPr lang="en-US" sz="1600" b="1" dirty="0">
                <a:solidFill>
                  <a:schemeClr val="tx1">
                    <a:lumMod val="75000"/>
                    <a:lumOff val="25000"/>
                  </a:schemeClr>
                </a:solidFill>
                <a:latin typeface="+mj-lt"/>
              </a:rPr>
            </a:br>
            <a:endParaRPr lang="en-US" sz="1400" dirty="0">
              <a:solidFill>
                <a:schemeClr val="tx1">
                  <a:lumMod val="75000"/>
                  <a:lumOff val="25000"/>
                </a:schemeClr>
              </a:solidFill>
              <a:latin typeface="+mj-lt"/>
            </a:endParaRP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302242" cy="1143903"/>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Architecture: </a:t>
            </a:r>
            <a:r>
              <a:rPr lang="en-US" sz="1400" dirty="0">
                <a:solidFill>
                  <a:schemeClr val="tx1">
                    <a:lumMod val="75000"/>
                    <a:lumOff val="25000"/>
                  </a:schemeClr>
                </a:solidFill>
              </a:rPr>
              <a:t>CIP consumes risky games from ADA models through analytical ESB and serves to Casino.</a:t>
            </a:r>
            <a:endParaRPr lang="en-US" sz="1400" b="1"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Feedback Events: </a:t>
            </a:r>
            <a:r>
              <a:rPr lang="en-US" sz="1400" dirty="0">
                <a:solidFill>
                  <a:schemeClr val="tx1">
                    <a:lumMod val="75000"/>
                    <a:lumOff val="25000"/>
                  </a:schemeClr>
                </a:solidFill>
                <a:latin typeface="+mj-lt"/>
              </a:rPr>
              <a:t>Risky games events are routed with help of analytics ESB to platform.</a:t>
            </a: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53FF0B81-8A9B-4412-B4CB-34899795A800}"/>
              </a:ext>
            </a:extLst>
          </p:cNvPr>
          <p:cNvSpPr txBox="1">
            <a:spLocks/>
          </p:cNvSpPr>
          <p:nvPr/>
        </p:nvSpPr>
        <p:spPr>
          <a:xfrm>
            <a:off x="442800" y="817200"/>
            <a:ext cx="6791117" cy="635680"/>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3000" kern="1200">
                <a:solidFill>
                  <a:schemeClr val="tx1"/>
                </a:solidFill>
                <a:latin typeface="Mulish SemiBold"/>
                <a:ea typeface="+mj-ea"/>
                <a:cs typeface="+mj-cs"/>
              </a:defRPr>
            </a:lvl1pPr>
          </a:lstStyle>
          <a:p>
            <a:r>
              <a:rPr lang="en-US" b="1" dirty="0">
                <a:solidFill>
                  <a:schemeClr val="tx2"/>
                </a:solidFill>
                <a:latin typeface="+mj-lt"/>
              </a:rPr>
              <a:t>CASIA - 7302 - Risky Games</a:t>
            </a:r>
            <a:br>
              <a:rPr lang="en-US" b="1" dirty="0">
                <a:solidFill>
                  <a:schemeClr val="tx2"/>
                </a:solidFill>
                <a:latin typeface="+mj-lt"/>
              </a:rPr>
            </a:br>
            <a:r>
              <a:rPr lang="en-US" b="1" dirty="0">
                <a:solidFill>
                  <a:schemeClr val="tx2"/>
                </a:solidFill>
                <a:latin typeface="+mj-lt"/>
              </a:rPr>
              <a:t>(E-34559)</a:t>
            </a:r>
          </a:p>
        </p:txBody>
      </p:sp>
      <p:pic>
        <p:nvPicPr>
          <p:cNvPr id="20" name="Picture 19" descr="A picture containing text, clock&#10;&#10;Description automatically generated">
            <a:hlinkClick r:id="rId7" action="ppaction://hlinksldjump"/>
            <a:extLst>
              <a:ext uri="{FF2B5EF4-FFF2-40B4-BE49-F238E27FC236}">
                <a16:creationId xmlns:a16="http://schemas.microsoft.com/office/drawing/2014/main" id="{1207E2C5-277E-41E7-B633-399A2BB4946B}"/>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2" name="Picture 21" descr="A picture containing text, clock&#10;&#10;Description automatically generated">
            <a:hlinkClick r:id="rId9" action="ppaction://hlinksldjump"/>
            <a:extLst>
              <a:ext uri="{FF2B5EF4-FFF2-40B4-BE49-F238E27FC236}">
                <a16:creationId xmlns:a16="http://schemas.microsoft.com/office/drawing/2014/main" id="{E35A1D05-E7C7-44BF-8C68-2031719B9A03}"/>
              </a:ext>
            </a:extLst>
          </p:cNvPr>
          <p:cNvPicPr>
            <a:picLocks noChangeAspect="1"/>
          </p:cNvPicPr>
          <p:nvPr/>
        </p:nvPicPr>
        <p:blipFill>
          <a:blip r:embed="rId8"/>
          <a:stretch>
            <a:fillRect/>
          </a:stretch>
        </p:blipFill>
        <p:spPr>
          <a:xfrm rot="10800000">
            <a:off x="9473025" y="360000"/>
            <a:ext cx="433729" cy="436827"/>
          </a:xfrm>
          <a:prstGeom prst="rect">
            <a:avLst/>
          </a:prstGeom>
        </p:spPr>
      </p:pic>
      <p:cxnSp>
        <p:nvCxnSpPr>
          <p:cNvPr id="23" name="Straight Connector 22">
            <a:extLst>
              <a:ext uri="{FF2B5EF4-FFF2-40B4-BE49-F238E27FC236}">
                <a16:creationId xmlns:a16="http://schemas.microsoft.com/office/drawing/2014/main" id="{0BD66430-89FF-4703-AF38-95E28B5A4B43}"/>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A54A7D5-93E0-45EA-845B-0D2F8F461AB3}"/>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5" name="Picture 24" descr="Icon&#10;&#10;Description automatically generated">
            <a:hlinkClick r:id="rId10" action="ppaction://hlinksldjump"/>
            <a:extLst>
              <a:ext uri="{FF2B5EF4-FFF2-40B4-BE49-F238E27FC236}">
                <a16:creationId xmlns:a16="http://schemas.microsoft.com/office/drawing/2014/main" id="{C85CBB94-6E21-42BF-AEF8-119C29905593}"/>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535265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2785378"/>
          </a:xfrm>
          <a:prstGeom prst="rect">
            <a:avLst/>
          </a:prstGeom>
        </p:spPr>
        <p:txBody>
          <a:bodyPr wrap="square">
            <a:spAutoFit/>
          </a:bodyPr>
          <a:lstStyle/>
          <a:p>
            <a:r>
              <a:rPr lang="en-US" sz="1600" b="1" dirty="0">
                <a:solidFill>
                  <a:schemeClr val="tx1">
                    <a:lumMod val="75000"/>
                    <a:lumOff val="25000"/>
                  </a:schemeClr>
                </a:solidFill>
                <a:latin typeface="+mj-lt"/>
              </a:rPr>
              <a:t>Problem description:  </a:t>
            </a:r>
          </a:p>
          <a:p>
            <a:pPr>
              <a:spcAft>
                <a:spcPts val="1000"/>
              </a:spcAft>
            </a:pPr>
            <a:r>
              <a:rPr lang="en-US" sz="1400" dirty="0">
                <a:solidFill>
                  <a:schemeClr val="tx1">
                    <a:lumMod val="75000"/>
                    <a:lumOff val="25000"/>
                  </a:schemeClr>
                </a:solidFill>
              </a:rPr>
              <a:t>System should have capability to recommend games based on their behavior. </a:t>
            </a: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All Labels.</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400" dirty="0">
                <a:solidFill>
                  <a:schemeClr val="tx1">
                    <a:lumMod val="75000"/>
                    <a:lumOff val="25000"/>
                  </a:schemeClr>
                </a:solidFill>
              </a:rPr>
              <a:t>Sending the player’s behavioral data to Graphyte system</a:t>
            </a:r>
            <a:r>
              <a:rPr lang="en-US" sz="1400" dirty="0">
                <a:solidFill>
                  <a:schemeClr val="tx1">
                    <a:lumMod val="75000"/>
                    <a:lumOff val="25000"/>
                  </a:schemeClr>
                </a:solidFill>
                <a:latin typeface="+mj-lt"/>
              </a:rPr>
              <a:t>.</a:t>
            </a:r>
          </a:p>
          <a:p>
            <a:pPr>
              <a:spcAft>
                <a:spcPts val="600"/>
              </a:spcAft>
            </a:pPr>
            <a:r>
              <a:rPr lang="en-US" sz="1600" b="1" dirty="0">
                <a:solidFill>
                  <a:schemeClr val="tx1">
                    <a:lumMod val="75000"/>
                    <a:lumOff val="25000"/>
                  </a:schemeClr>
                </a:solidFill>
                <a:latin typeface="+mj-lt"/>
              </a:rPr>
              <a:t>Business benefit: </a:t>
            </a:r>
            <a:r>
              <a:rPr lang="en-US" sz="1400" dirty="0">
                <a:solidFill>
                  <a:schemeClr val="tx1">
                    <a:lumMod val="75000"/>
                    <a:lumOff val="25000"/>
                  </a:schemeClr>
                </a:solidFill>
              </a:rPr>
              <a:t>Significantly more personalized customer experience and increase in CTR (click through rate).</a:t>
            </a:r>
            <a:r>
              <a:rPr lang="en-US" sz="1600" b="1" dirty="0">
                <a:solidFill>
                  <a:schemeClr val="tx1">
                    <a:lumMod val="75000"/>
                    <a:lumOff val="25000"/>
                  </a:schemeClr>
                </a:solidFill>
                <a:latin typeface="+mj-lt"/>
              </a:rPr>
              <a:t> </a:t>
            </a:r>
            <a:br>
              <a:rPr lang="en-US" sz="1600" b="1" dirty="0">
                <a:solidFill>
                  <a:schemeClr val="tx1">
                    <a:lumMod val="75000"/>
                    <a:lumOff val="25000"/>
                  </a:schemeClr>
                </a:solidFill>
                <a:latin typeface="+mj-lt"/>
              </a:rPr>
            </a:br>
            <a:endParaRPr lang="en-US" sz="1400" dirty="0">
              <a:solidFill>
                <a:schemeClr val="tx1">
                  <a:lumMod val="75000"/>
                  <a:lumOff val="25000"/>
                </a:schemeClr>
              </a:solidFill>
              <a:latin typeface="+mj-lt"/>
            </a:endParaRP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1" y="2750314"/>
            <a:ext cx="5400547" cy="1390124"/>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Architecture: </a:t>
            </a:r>
            <a:r>
              <a:rPr lang="en-US" sz="1400" dirty="0">
                <a:solidFill>
                  <a:schemeClr val="tx1">
                    <a:lumMod val="75000"/>
                    <a:lumOff val="25000"/>
                  </a:schemeClr>
                </a:solidFill>
                <a:latin typeface="+mj-lt"/>
              </a:rPr>
              <a:t>Snowplow services collects </a:t>
            </a:r>
            <a:r>
              <a:rPr lang="en-US" sz="1400">
                <a:solidFill>
                  <a:schemeClr val="tx1">
                    <a:lumMod val="75000"/>
                    <a:lumOff val="25000"/>
                  </a:schemeClr>
                </a:solidFill>
                <a:latin typeface="+mj-lt"/>
              </a:rPr>
              <a:t>the player’s behavioral </a:t>
            </a:r>
            <a:r>
              <a:rPr lang="en-US" sz="1400" dirty="0">
                <a:solidFill>
                  <a:schemeClr val="tx1">
                    <a:lumMod val="75000"/>
                    <a:lumOff val="25000"/>
                  </a:schemeClr>
                </a:solidFill>
                <a:latin typeface="+mj-lt"/>
              </a:rPr>
              <a:t>data from front end and send this data to Graphyte.</a:t>
            </a:r>
            <a:r>
              <a:rPr lang="en-US" sz="1600" b="1" dirty="0">
                <a:solidFill>
                  <a:schemeClr val="tx1">
                    <a:lumMod val="75000"/>
                    <a:lumOff val="25000"/>
                  </a:schemeClr>
                </a:solidFill>
                <a:latin typeface="+mj-lt"/>
              </a:rPr>
              <a:t>  </a:t>
            </a:r>
            <a:endParaRPr lang="en-US" sz="1400"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Source Events: </a:t>
            </a:r>
            <a:r>
              <a:rPr lang="en-US" sz="1400" dirty="0">
                <a:solidFill>
                  <a:schemeClr val="tx1">
                    <a:lumMod val="75000"/>
                    <a:lumOff val="25000"/>
                  </a:schemeClr>
                </a:solidFill>
                <a:latin typeface="+mj-lt"/>
              </a:rPr>
              <a:t>Deposit, first Deposit, game Open, login Success, pageview, registration Success, withdrawal, game Close.</a:t>
            </a:r>
            <a:endParaRPr lang="en-US" sz="1600" dirty="0">
              <a:solidFill>
                <a:schemeClr val="tx1">
                  <a:lumMod val="75000"/>
                  <a:lumOff val="25000"/>
                </a:schemeClr>
              </a:solidFill>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Graphyte Integration</a:t>
            </a:r>
          </a:p>
        </p:txBody>
      </p:sp>
      <p:pic>
        <p:nvPicPr>
          <p:cNvPr id="22" name="Picture 21" descr="A picture containing text, clock&#10;&#10;Description automatically generated">
            <a:hlinkClick r:id="rId7" action="ppaction://hlinksldjump"/>
            <a:extLst>
              <a:ext uri="{FF2B5EF4-FFF2-40B4-BE49-F238E27FC236}">
                <a16:creationId xmlns:a16="http://schemas.microsoft.com/office/drawing/2014/main" id="{2858AD98-C9BC-4010-A5A2-2270D1C45652}"/>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3" name="Picture 22" descr="A picture containing text, clock&#10;&#10;Description automatically generated">
            <a:hlinkClick r:id="rId9" action="ppaction://hlinksldjump"/>
            <a:extLst>
              <a:ext uri="{FF2B5EF4-FFF2-40B4-BE49-F238E27FC236}">
                <a16:creationId xmlns:a16="http://schemas.microsoft.com/office/drawing/2014/main" id="{F73505D3-C21D-480A-B274-CA5D85344F36}"/>
              </a:ext>
            </a:extLst>
          </p:cNvPr>
          <p:cNvPicPr>
            <a:picLocks noChangeAspect="1"/>
          </p:cNvPicPr>
          <p:nvPr/>
        </p:nvPicPr>
        <p:blipFill>
          <a:blip r:embed="rId8"/>
          <a:stretch>
            <a:fillRect/>
          </a:stretch>
        </p:blipFill>
        <p:spPr>
          <a:xfrm rot="10800000">
            <a:off x="9473025" y="360000"/>
            <a:ext cx="433729" cy="436827"/>
          </a:xfrm>
          <a:prstGeom prst="rect">
            <a:avLst/>
          </a:prstGeom>
        </p:spPr>
      </p:pic>
      <p:cxnSp>
        <p:nvCxnSpPr>
          <p:cNvPr id="24" name="Straight Connector 23">
            <a:extLst>
              <a:ext uri="{FF2B5EF4-FFF2-40B4-BE49-F238E27FC236}">
                <a16:creationId xmlns:a16="http://schemas.microsoft.com/office/drawing/2014/main" id="{ADC885F3-87F3-4C7A-9C08-3FEA66226564}"/>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961045-C722-49AB-877C-F41E789F364A}"/>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6" name="Picture 25" descr="Icon&#10;&#10;Description automatically generated">
            <a:hlinkClick r:id="rId10" action="ppaction://hlinksldjump"/>
            <a:extLst>
              <a:ext uri="{FF2B5EF4-FFF2-40B4-BE49-F238E27FC236}">
                <a16:creationId xmlns:a16="http://schemas.microsoft.com/office/drawing/2014/main" id="{4F439512-7292-4391-9A1A-148202538AAD}"/>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1387501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C3243C9-0641-47F8-B834-54372ADB71F0}"/>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6851A2"/>
                </a:solidFill>
                <a:effectLst/>
                <a:uLnTx/>
                <a:uFillTx/>
                <a:latin typeface="Mulish"/>
                <a:ea typeface="+mn-ea"/>
                <a:cs typeface="+mn-cs"/>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2923877"/>
          </a:xfrm>
          <a:prstGeom prst="rect">
            <a:avLst/>
          </a:prstGeom>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Problem description:  </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System should have capability to identify the players who missuses  bonus awarding</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Label(s) impacted: </a:t>
            </a:r>
            <a:br>
              <a:rPr kumimoji="0" lang="en-US" sz="1600" b="1" i="0" u="none" strike="noStrike" kern="1200" cap="none" spc="0" normalizeH="0" baseline="0" noProof="0" dirty="0">
                <a:ln>
                  <a:noFill/>
                </a:ln>
                <a:solidFill>
                  <a:srgbClr val="000000"/>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All Labels.</a:t>
            </a:r>
            <a:endParaRPr kumimoji="0" lang="en-US" sz="18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Action taken: </a:t>
            </a:r>
            <a:br>
              <a:rPr kumimoji="0" lang="en-US" sz="1600" b="1" i="0" u="none" strike="noStrike" kern="1200" cap="none" spc="0" normalizeH="0" baseline="0" noProof="0" dirty="0">
                <a:ln>
                  <a:noFill/>
                </a:ln>
                <a:solidFill>
                  <a:srgbClr val="000000"/>
                </a:solidFill>
                <a:effectLst/>
                <a:uLnTx/>
                <a:uFillTx/>
                <a:latin typeface="Mulish"/>
                <a:ea typeface="+mn-ea"/>
                <a:cs typeface="+mn-cs"/>
              </a:rPr>
            </a:br>
            <a:r>
              <a:rPr lang="en-US" sz="1400" dirty="0">
                <a:solidFill>
                  <a:srgbClr val="000000">
                    <a:lumMod val="75000"/>
                    <a:lumOff val="25000"/>
                  </a:srgbClr>
                </a:solidFill>
                <a:latin typeface="Mulish"/>
              </a:rPr>
              <a:t>S</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ending Bonus Abused player details to platform</a:t>
            </a:r>
            <a:endParaRPr kumimoji="0" lang="en-US" sz="1400" b="1"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Business benefit: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Prevent awarding of bonus to fraudulent players</a:t>
            </a: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1" y="2750314"/>
            <a:ext cx="5400547" cy="1790234"/>
          </a:xfrm>
          <a:prstGeom prst="rect">
            <a:avLst/>
          </a:prstGeom>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Source Events: </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Fraudulent players data is received from ADA and routed through analytical ESB to platform.</a:t>
            </a:r>
            <a:endParaRPr lang="en-US" sz="1400" dirty="0">
              <a:solidFill>
                <a:srgbClr val="000000">
                  <a:lumMod val="75000"/>
                  <a:lumOff val="25000"/>
                </a:srgbClr>
              </a:solidFill>
              <a:latin typeface="Mulish"/>
            </a:endParaRP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Architecture:</a:t>
            </a:r>
            <a:br>
              <a:rPr kumimoji="0" lang="en-US" sz="14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br>
              <a:rPr kumimoji="0" lang="en-US" sz="14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b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br>
            <a:b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b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6851A2"/>
                </a:solidFill>
                <a:effectLst/>
                <a:uLnTx/>
                <a:uFillTx/>
                <a:latin typeface="Mulish"/>
                <a:ea typeface="+mn-ea"/>
                <a:cs typeface="+mn-cs"/>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7BE31EEA-6039-469A-8B0D-6AAD66258AC8}"/>
              </a:ext>
            </a:extLst>
          </p:cNvPr>
          <p:cNvSpPr txBox="1">
            <a:spLocks/>
          </p:cNvSpPr>
          <p:nvPr/>
        </p:nvSpPr>
        <p:spPr>
          <a:xfrm>
            <a:off x="442801" y="817200"/>
            <a:ext cx="6272960" cy="635680"/>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3000" kern="1200">
                <a:solidFill>
                  <a:schemeClr val="tx1"/>
                </a:solidFill>
                <a:latin typeface="Mulish SemiBold"/>
                <a:ea typeface="+mj-ea"/>
                <a:cs typeface="+mj-cs"/>
              </a:defRPr>
            </a:lvl1pPr>
          </a:lstStyle>
          <a:p>
            <a:r>
              <a:rPr lang="en-US" b="1" dirty="0">
                <a:solidFill>
                  <a:schemeClr val="tx2"/>
                </a:solidFill>
                <a:latin typeface="+mj-lt"/>
              </a:rPr>
              <a:t>Bonus Abuser Model changes with data to Platform</a:t>
            </a:r>
          </a:p>
        </p:txBody>
      </p:sp>
      <p:pic>
        <p:nvPicPr>
          <p:cNvPr id="3" name="Picture 2">
            <a:extLst>
              <a:ext uri="{FF2B5EF4-FFF2-40B4-BE49-F238E27FC236}">
                <a16:creationId xmlns:a16="http://schemas.microsoft.com/office/drawing/2014/main" id="{69C9D728-0BA4-4EFD-BD6D-2766356CE620}"/>
              </a:ext>
            </a:extLst>
          </p:cNvPr>
          <p:cNvPicPr>
            <a:picLocks noChangeAspect="1"/>
          </p:cNvPicPr>
          <p:nvPr/>
        </p:nvPicPr>
        <p:blipFill>
          <a:blip r:embed="rId7"/>
          <a:stretch>
            <a:fillRect/>
          </a:stretch>
        </p:blipFill>
        <p:spPr>
          <a:xfrm>
            <a:off x="6422491" y="3834202"/>
            <a:ext cx="5400548" cy="2122599"/>
          </a:xfrm>
          <a:prstGeom prst="rect">
            <a:avLst/>
          </a:prstGeom>
        </p:spPr>
      </p:pic>
      <p:pic>
        <p:nvPicPr>
          <p:cNvPr id="22" name="Picture 21" descr="A picture containing text, clock&#10;&#10;Description automatically generated">
            <a:hlinkClick r:id="rId8" action="ppaction://hlinksldjump"/>
            <a:extLst>
              <a:ext uri="{FF2B5EF4-FFF2-40B4-BE49-F238E27FC236}">
                <a16:creationId xmlns:a16="http://schemas.microsoft.com/office/drawing/2014/main" id="{AECC5318-A69D-47BF-9303-1F12433EAB15}"/>
              </a:ext>
            </a:extLst>
          </p:cNvPr>
          <p:cNvPicPr>
            <a:picLocks noChangeAspect="1"/>
          </p:cNvPicPr>
          <p:nvPr/>
        </p:nvPicPr>
        <p:blipFill>
          <a:blip r:embed="rId9"/>
          <a:stretch>
            <a:fillRect/>
          </a:stretch>
        </p:blipFill>
        <p:spPr>
          <a:xfrm>
            <a:off x="10811385" y="347300"/>
            <a:ext cx="433729" cy="436827"/>
          </a:xfrm>
          <a:prstGeom prst="rect">
            <a:avLst/>
          </a:prstGeom>
        </p:spPr>
      </p:pic>
      <p:pic>
        <p:nvPicPr>
          <p:cNvPr id="23" name="Picture 22" descr="A picture containing text, clock&#10;&#10;Description automatically generated">
            <a:hlinkClick r:id="rId10" action="ppaction://hlinksldjump"/>
            <a:extLst>
              <a:ext uri="{FF2B5EF4-FFF2-40B4-BE49-F238E27FC236}">
                <a16:creationId xmlns:a16="http://schemas.microsoft.com/office/drawing/2014/main" id="{A274B6B0-FE58-4336-B290-8BE6C25493D3}"/>
              </a:ext>
            </a:extLst>
          </p:cNvPr>
          <p:cNvPicPr>
            <a:picLocks noChangeAspect="1"/>
          </p:cNvPicPr>
          <p:nvPr/>
        </p:nvPicPr>
        <p:blipFill>
          <a:blip r:embed="rId9"/>
          <a:stretch>
            <a:fillRect/>
          </a:stretch>
        </p:blipFill>
        <p:spPr>
          <a:xfrm rot="10800000">
            <a:off x="9473025" y="360000"/>
            <a:ext cx="433729" cy="436827"/>
          </a:xfrm>
          <a:prstGeom prst="rect">
            <a:avLst/>
          </a:prstGeom>
        </p:spPr>
      </p:pic>
      <p:cxnSp>
        <p:nvCxnSpPr>
          <p:cNvPr id="24" name="Straight Connector 23">
            <a:extLst>
              <a:ext uri="{FF2B5EF4-FFF2-40B4-BE49-F238E27FC236}">
                <a16:creationId xmlns:a16="http://schemas.microsoft.com/office/drawing/2014/main" id="{104142C7-EC55-4800-88D9-8D80DFC2A6CC}"/>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64988BA-CDE3-475A-A6DB-6C85FB930AF4}"/>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6" name="Picture 25" descr="Icon&#10;&#10;Description automatically generated">
            <a:hlinkClick r:id="rId11" action="ppaction://hlinksldjump"/>
            <a:extLst>
              <a:ext uri="{FF2B5EF4-FFF2-40B4-BE49-F238E27FC236}">
                <a16:creationId xmlns:a16="http://schemas.microsoft.com/office/drawing/2014/main" id="{8E7D7567-EE7B-474B-A485-AFE1C67F72D0}"/>
              </a:ext>
            </a:extLst>
          </p:cNvPr>
          <p:cNvPicPr>
            <a:picLocks noChangeAspect="1"/>
          </p:cNvPicPr>
          <p:nvPr/>
        </p:nvPicPr>
        <p:blipFill>
          <a:blip r:embed="rId12"/>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1469770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6851A2"/>
                </a:solidFill>
                <a:effectLst/>
                <a:uLnTx/>
                <a:uFillTx/>
                <a:latin typeface="Mulish"/>
                <a:ea typeface="+mn-ea"/>
                <a:cs typeface="+mn-cs"/>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585597"/>
          </a:xfrm>
          <a:prstGeom prst="rect">
            <a:avLst/>
          </a:prstGeom>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t>Problem description:  </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lt"/>
                <a:cs typeface="+mn-lt"/>
              </a:rPr>
              <a:t>Currently events and markets are shown in marquee page in a generic order that are configured in Sitecore.</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t>Label(s) impacted: </a:t>
            </a:r>
            <a:b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br>
            <a:r>
              <a:rPr kumimoji="0" lang="en-US" sz="1400" i="0" u="none" strike="noStrike" kern="1200" cap="none" spc="0" normalizeH="0" baseline="0" noProof="0" dirty="0">
                <a:ln>
                  <a:noFill/>
                </a:ln>
                <a:solidFill>
                  <a:schemeClr val="tx1">
                    <a:lumMod val="75000"/>
                    <a:lumOff val="25000"/>
                  </a:schemeClr>
                </a:solidFill>
                <a:effectLst/>
                <a:uLnTx/>
                <a:uFillTx/>
                <a:latin typeface="+mj-lt"/>
                <a:ea typeface="+mn-ea"/>
                <a:cs typeface="+mn-cs"/>
              </a:rPr>
              <a:t>bwin.com</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t>Action taken: </a:t>
            </a:r>
            <a:b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b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lt"/>
                <a:cs typeface="+mn-lt"/>
              </a:rPr>
              <a:t>Consuming the personalized events, markets for each customer from ADA, serve to sports team through Tibco. </a:t>
            </a:r>
            <a:endParaRPr kumimoji="0" lang="en-US" sz="1400" b="0" i="0" u="none" strike="noStrike" kern="1200" cap="none" spc="0" normalizeH="0" baseline="0" noProof="0" dirty="0">
              <a:ln>
                <a:noFill/>
              </a:ln>
              <a:solidFill>
                <a:schemeClr val="tx1">
                  <a:lumMod val="75000"/>
                  <a:lumOff val="25000"/>
                </a:schemeClr>
              </a:solidFill>
              <a:effectLst/>
              <a:uLnTx/>
              <a:uFillTx/>
              <a:latin typeface="+mj-lt"/>
            </a:endParaRPr>
          </a:p>
          <a:p>
            <a:pPr>
              <a:spcAft>
                <a:spcPts val="600"/>
              </a:spcAf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t>Business benefit: </a:t>
            </a:r>
            <a:b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br>
            <a:r>
              <a:rPr lang="en-US" sz="1400" dirty="0">
                <a:solidFill>
                  <a:schemeClr val="tx1">
                    <a:lumMod val="75000"/>
                    <a:lumOff val="25000"/>
                  </a:schemeClr>
                </a:solidFill>
                <a:latin typeface="+mj-lt"/>
                <a:ea typeface="+mn-lt"/>
                <a:cs typeface="+mn-lt"/>
              </a:rPr>
              <a:t>Personalized recommendation of relevant events and markets to the customers based on his behavioral activities.</a:t>
            </a: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endParaRP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1" y="2750314"/>
            <a:ext cx="5400547" cy="928459"/>
          </a:xfrm>
          <a:prstGeom prst="rect">
            <a:avLst/>
          </a:prstGeom>
        </p:spPr>
        <p:txBody>
          <a:bodyPr wrap="square" lIns="91440" tIns="45720" rIns="91440" bIns="45720" anchor="t">
            <a:spAutoFit/>
          </a:bodyPr>
          <a:lstStyle/>
          <a:p>
            <a:pPr>
              <a:spcAft>
                <a:spcPts val="1000"/>
              </a:spcAf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Architecture: </a:t>
            </a:r>
            <a:r>
              <a:rPr lang="en-US" sz="1400" dirty="0">
                <a:solidFill>
                  <a:schemeClr val="tx1">
                    <a:lumMod val="75000"/>
                    <a:lumOff val="25000"/>
                  </a:schemeClr>
                </a:solidFill>
                <a:ea typeface="+mn-lt"/>
                <a:cs typeface="+mn-lt"/>
              </a:rPr>
              <a:t>CIP consumes events, markets from ADA models and shares to sports team through Tibco.</a:t>
            </a: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Source Events: </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NA</a:t>
            </a:r>
            <a:endParaRPr kumimoji="0" lang="en-US" sz="16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6851A2"/>
                </a:solidFill>
                <a:effectLst/>
                <a:uLnTx/>
                <a:uFillTx/>
                <a:latin typeface="Mulish"/>
                <a:ea typeface="+mn-ea"/>
                <a:cs typeface="+mn-cs"/>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SIA: My Marquee A/B Test</a:t>
            </a:r>
          </a:p>
        </p:txBody>
      </p:sp>
      <p:pic>
        <p:nvPicPr>
          <p:cNvPr id="22" name="Picture 21" descr="A picture containing text, clock&#10;&#10;Description automatically generated">
            <a:hlinkClick r:id="rId7" action="ppaction://hlinksldjump"/>
            <a:extLst>
              <a:ext uri="{FF2B5EF4-FFF2-40B4-BE49-F238E27FC236}">
                <a16:creationId xmlns:a16="http://schemas.microsoft.com/office/drawing/2014/main" id="{9227B9F6-4BC1-4553-8955-4E797FE55A81}"/>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3" name="Picture 22" descr="A picture containing text, clock&#10;&#10;Description automatically generated">
            <a:hlinkClick r:id="rId9" action="ppaction://hlinksldjump"/>
            <a:extLst>
              <a:ext uri="{FF2B5EF4-FFF2-40B4-BE49-F238E27FC236}">
                <a16:creationId xmlns:a16="http://schemas.microsoft.com/office/drawing/2014/main" id="{5A522701-F64F-4938-84BC-E4AE08B6863C}"/>
              </a:ext>
            </a:extLst>
          </p:cNvPr>
          <p:cNvPicPr>
            <a:picLocks noChangeAspect="1"/>
          </p:cNvPicPr>
          <p:nvPr/>
        </p:nvPicPr>
        <p:blipFill>
          <a:blip r:embed="rId8"/>
          <a:stretch>
            <a:fillRect/>
          </a:stretch>
        </p:blipFill>
        <p:spPr>
          <a:xfrm rot="10800000">
            <a:off x="9473025" y="360000"/>
            <a:ext cx="433729" cy="436827"/>
          </a:xfrm>
          <a:prstGeom prst="rect">
            <a:avLst/>
          </a:prstGeom>
        </p:spPr>
      </p:pic>
      <p:cxnSp>
        <p:nvCxnSpPr>
          <p:cNvPr id="24" name="Straight Connector 23">
            <a:extLst>
              <a:ext uri="{FF2B5EF4-FFF2-40B4-BE49-F238E27FC236}">
                <a16:creationId xmlns:a16="http://schemas.microsoft.com/office/drawing/2014/main" id="{D6F627DA-8B72-4F07-BFEE-A283CE1EA002}"/>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352E0F-D34C-4168-B3D9-C575E369CD51}"/>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6" name="Picture 25" descr="Icon&#10;&#10;Description automatically generated">
            <a:hlinkClick r:id="rId10" action="ppaction://hlinksldjump"/>
            <a:extLst>
              <a:ext uri="{FF2B5EF4-FFF2-40B4-BE49-F238E27FC236}">
                <a16:creationId xmlns:a16="http://schemas.microsoft.com/office/drawing/2014/main" id="{4A5D86B2-5796-4781-AEB3-C0EF1E3FA4A0}"/>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3871820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C70C7B-78E4-4ACD-BCDE-1D9B7C84E655}"/>
              </a:ext>
            </a:extLst>
          </p:cNvPr>
          <p:cNvSpPr/>
          <p:nvPr/>
        </p:nvSpPr>
        <p:spPr>
          <a:xfrm>
            <a:off x="3195206" y="3044279"/>
            <a:ext cx="5801588" cy="769441"/>
          </a:xfrm>
          <a:prstGeom prst="rect">
            <a:avLst/>
          </a:prstGeom>
        </p:spPr>
        <p:txBody>
          <a:bodyPr wrap="none">
            <a:spAutoFit/>
          </a:bodyPr>
          <a:lstStyle/>
          <a:p>
            <a:pPr algn="ctr"/>
            <a:r>
              <a:rPr lang="en-US" sz="4400" b="1" dirty="0">
                <a:solidFill>
                  <a:schemeClr val="bg2"/>
                </a:solidFill>
              </a:rPr>
              <a:t>CIP Roadmap - 2022</a:t>
            </a:r>
            <a:endParaRPr lang="en-US" sz="4400" dirty="0"/>
          </a:p>
        </p:txBody>
      </p:sp>
      <p:pic>
        <p:nvPicPr>
          <p:cNvPr id="9" name="Picture 8" descr="A picture containing text, clock&#10;&#10;Description automatically generated">
            <a:hlinkClick r:id="rId2" action="ppaction://hlinksldjump"/>
            <a:extLst>
              <a:ext uri="{FF2B5EF4-FFF2-40B4-BE49-F238E27FC236}">
                <a16:creationId xmlns:a16="http://schemas.microsoft.com/office/drawing/2014/main" id="{FECE96C7-D635-4473-89FF-45EDE8E4F740}"/>
              </a:ext>
            </a:extLst>
          </p:cNvPr>
          <p:cNvPicPr>
            <a:picLocks noChangeAspect="1"/>
          </p:cNvPicPr>
          <p:nvPr/>
        </p:nvPicPr>
        <p:blipFill>
          <a:blip r:embed="rId3"/>
          <a:stretch>
            <a:fillRect/>
          </a:stretch>
        </p:blipFill>
        <p:spPr>
          <a:xfrm>
            <a:off x="10811385" y="347300"/>
            <a:ext cx="433729" cy="436827"/>
          </a:xfrm>
          <a:prstGeom prst="rect">
            <a:avLst/>
          </a:prstGeom>
        </p:spPr>
      </p:pic>
      <p:pic>
        <p:nvPicPr>
          <p:cNvPr id="10" name="Picture 9" descr="A picture containing text, clock&#10;&#10;Description automatically generated">
            <a:hlinkClick r:id="rId4" action="ppaction://hlinksldjump"/>
            <a:extLst>
              <a:ext uri="{FF2B5EF4-FFF2-40B4-BE49-F238E27FC236}">
                <a16:creationId xmlns:a16="http://schemas.microsoft.com/office/drawing/2014/main" id="{E6693A8C-1C91-4CC2-A676-49489BF70867}"/>
              </a:ext>
            </a:extLst>
          </p:cNvPr>
          <p:cNvPicPr>
            <a:picLocks noChangeAspect="1"/>
          </p:cNvPicPr>
          <p:nvPr/>
        </p:nvPicPr>
        <p:blipFill>
          <a:blip r:embed="rId3"/>
          <a:stretch>
            <a:fillRect/>
          </a:stretch>
        </p:blipFill>
        <p:spPr>
          <a:xfrm rot="10800000">
            <a:off x="9473025" y="360000"/>
            <a:ext cx="433729" cy="436827"/>
          </a:xfrm>
          <a:prstGeom prst="rect">
            <a:avLst/>
          </a:prstGeom>
        </p:spPr>
      </p:pic>
      <p:cxnSp>
        <p:nvCxnSpPr>
          <p:cNvPr id="11" name="Straight Connector 10">
            <a:extLst>
              <a:ext uri="{FF2B5EF4-FFF2-40B4-BE49-F238E27FC236}">
                <a16:creationId xmlns:a16="http://schemas.microsoft.com/office/drawing/2014/main" id="{9630F141-E2C9-4FF5-A570-DA8AE521CE45}"/>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E938C21-D2D8-4C41-94A1-F52E324F8C3F}"/>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12" descr="Icon&#10;&#10;Description automatically generated">
            <a:hlinkClick r:id="rId5" action="ppaction://hlinksldjump"/>
            <a:extLst>
              <a:ext uri="{FF2B5EF4-FFF2-40B4-BE49-F238E27FC236}">
                <a16:creationId xmlns:a16="http://schemas.microsoft.com/office/drawing/2014/main" id="{71505B93-41DE-48C1-95DD-B0E829C674B1}"/>
              </a:ext>
            </a:extLst>
          </p:cNvPr>
          <p:cNvPicPr>
            <a:picLocks noChangeAspect="1"/>
          </p:cNvPicPr>
          <p:nvPr/>
        </p:nvPicPr>
        <p:blipFill>
          <a:blip r:embed="rId6"/>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1082739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86B8080-CB98-44D4-815D-2A317D384B90}"/>
              </a:ext>
            </a:extLst>
          </p:cNvPr>
          <p:cNvSpPr/>
          <p:nvPr/>
        </p:nvSpPr>
        <p:spPr>
          <a:xfrm flipH="1">
            <a:off x="0" y="0"/>
            <a:ext cx="4722471"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CIP Roadmap projects - 2022</a:t>
            </a:r>
          </a:p>
        </p:txBody>
      </p:sp>
      <p:graphicFrame>
        <p:nvGraphicFramePr>
          <p:cNvPr id="2" name="Table 1">
            <a:extLst>
              <a:ext uri="{FF2B5EF4-FFF2-40B4-BE49-F238E27FC236}">
                <a16:creationId xmlns:a16="http://schemas.microsoft.com/office/drawing/2014/main" id="{1C76283C-28AF-4FC4-B48F-967BEDF4FB59}"/>
              </a:ext>
            </a:extLst>
          </p:cNvPr>
          <p:cNvGraphicFramePr>
            <a:graphicFrameLocks noGrp="1"/>
          </p:cNvGraphicFramePr>
          <p:nvPr>
            <p:extLst>
              <p:ext uri="{D42A27DB-BD31-4B8C-83A1-F6EECF244321}">
                <p14:modId xmlns:p14="http://schemas.microsoft.com/office/powerpoint/2010/main" val="2191643666"/>
              </p:ext>
            </p:extLst>
          </p:nvPr>
        </p:nvGraphicFramePr>
        <p:xfrm>
          <a:off x="442800" y="1140825"/>
          <a:ext cx="11259205" cy="5316126"/>
        </p:xfrm>
        <a:graphic>
          <a:graphicData uri="http://schemas.openxmlformats.org/drawingml/2006/table">
            <a:tbl>
              <a:tblPr>
                <a:tableStyleId>{5DA37D80-6434-44D0-A028-1B22A696006F}</a:tableStyleId>
              </a:tblPr>
              <a:tblGrid>
                <a:gridCol w="4279671">
                  <a:extLst>
                    <a:ext uri="{9D8B030D-6E8A-4147-A177-3AD203B41FA5}">
                      <a16:colId xmlns:a16="http://schemas.microsoft.com/office/drawing/2014/main" val="4066197189"/>
                    </a:ext>
                  </a:extLst>
                </a:gridCol>
                <a:gridCol w="6979534">
                  <a:extLst>
                    <a:ext uri="{9D8B030D-6E8A-4147-A177-3AD203B41FA5}">
                      <a16:colId xmlns:a16="http://schemas.microsoft.com/office/drawing/2014/main" val="4215322490"/>
                    </a:ext>
                  </a:extLst>
                </a:gridCol>
              </a:tblGrid>
              <a:tr h="468056">
                <a:tc>
                  <a:txBody>
                    <a:bodyPr/>
                    <a:lstStyle/>
                    <a:p>
                      <a:pPr marL="0" algn="l" defTabSz="914400" rtl="0" eaLnBrk="1" fontAlgn="b" latinLnBrk="0" hangingPunct="1"/>
                      <a:r>
                        <a:rPr lang="en-US" sz="1600" b="1" kern="1200" dirty="0">
                          <a:solidFill>
                            <a:schemeClr val="bg1"/>
                          </a:solidFill>
                          <a:latin typeface="+mn-lt"/>
                          <a:ea typeface="+mn-ea"/>
                          <a:cs typeface="+mn-cs"/>
                        </a:rPr>
                        <a:t>Project Name</a:t>
                      </a:r>
                    </a:p>
                  </a:txBody>
                  <a:tcPr marL="45720" marR="2036" marT="2036"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tx2"/>
                    </a:solidFill>
                  </a:tcPr>
                </a:tc>
                <a:tc>
                  <a:txBody>
                    <a:bodyPr/>
                    <a:lstStyle/>
                    <a:p>
                      <a:pPr marL="0" algn="l" defTabSz="914400" rtl="0" eaLnBrk="1" fontAlgn="b" latinLnBrk="0" hangingPunct="1"/>
                      <a:r>
                        <a:rPr lang="en-US" sz="1600" b="1" kern="1200" dirty="0">
                          <a:solidFill>
                            <a:schemeClr val="bg1"/>
                          </a:solidFill>
                          <a:latin typeface="+mn-lt"/>
                          <a:ea typeface="+mn-ea"/>
                          <a:cs typeface="+mn-cs"/>
                        </a:rPr>
                        <a:t>Description</a:t>
                      </a:r>
                    </a:p>
                  </a:txBody>
                  <a:tcPr marL="45720" marR="2036" marT="2036"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tx2"/>
                    </a:solidFill>
                  </a:tcPr>
                </a:tc>
                <a:extLst>
                  <a:ext uri="{0D108BD9-81ED-4DB2-BD59-A6C34878D82A}">
                    <a16:rowId xmlns:a16="http://schemas.microsoft.com/office/drawing/2014/main" val="673126583"/>
                  </a:ext>
                </a:extLst>
              </a:tr>
              <a:tr h="764114">
                <a:tc>
                  <a:txBody>
                    <a:bodyPr/>
                    <a:lstStyle/>
                    <a:p>
                      <a:pPr marL="0" algn="l" defTabSz="914400" rtl="0" eaLnBrk="1" fontAlgn="b" latinLnBrk="0" hangingPunct="1"/>
                      <a:r>
                        <a:rPr lang="en-US" sz="1400" b="1" kern="1200" dirty="0">
                          <a:solidFill>
                            <a:schemeClr val="tx2"/>
                          </a:solidFill>
                          <a:latin typeface="+mn-lt"/>
                          <a:ea typeface="+mn-ea"/>
                          <a:cs typeface="+mn-cs"/>
                        </a:rPr>
                        <a:t>Ladbrokes/Coral-Value Perception </a:t>
                      </a:r>
                    </a:p>
                  </a:txBody>
                  <a:tcPr marR="27432" marT="2036"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b" latinLnBrk="0" hangingPunct="1"/>
                      <a:r>
                        <a:rPr lang="en-US" sz="1200" kern="1200" dirty="0">
                          <a:solidFill>
                            <a:schemeClr val="tx1">
                              <a:lumMod val="75000"/>
                              <a:lumOff val="25000"/>
                            </a:schemeClr>
                          </a:solidFill>
                          <a:latin typeface="+mn-lt"/>
                          <a:ea typeface="+mn-ea"/>
                          <a:cs typeface="+mn-cs"/>
                        </a:rPr>
                        <a:t>The UK Sports Brands want a way to showcase the value their customers get by surfacing a 'value statement' on site for customers to know what they are getting/could be getting from the promotions available to them. </a:t>
                      </a:r>
                    </a:p>
                  </a:txBody>
                  <a:tcPr marL="182880" marR="27432" marT="2036"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52128315"/>
                  </a:ext>
                </a:extLst>
              </a:tr>
              <a:tr h="510352">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1" kern="1200" dirty="0">
                          <a:solidFill>
                            <a:schemeClr val="tx2"/>
                          </a:solidFill>
                          <a:latin typeface="+mn-lt"/>
                          <a:ea typeface="+mn-ea"/>
                          <a:cs typeface="+mn-cs"/>
                        </a:rPr>
                        <a:t>Server to Server Conversion API (Facebook /Snapchat conversion API)</a:t>
                      </a:r>
                    </a:p>
                  </a:txBody>
                  <a:tcPr marR="27432" marT="2036"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b" latinLnBrk="0" hangingPunct="1"/>
                      <a:r>
                        <a:rPr lang="en-US" sz="1200" kern="1200" dirty="0">
                          <a:solidFill>
                            <a:schemeClr val="tx1">
                              <a:lumMod val="75000"/>
                              <a:lumOff val="25000"/>
                            </a:schemeClr>
                          </a:solidFill>
                          <a:latin typeface="+mn-lt"/>
                          <a:ea typeface="+mn-ea"/>
                          <a:cs typeface="+mn-cs"/>
                        </a:rPr>
                        <a:t>Integrated with Facebook/Snapchat Conversion </a:t>
                      </a:r>
                      <a:r>
                        <a:rPr lang="en-US" sz="1200" kern="1200" dirty="0" err="1">
                          <a:solidFill>
                            <a:schemeClr val="tx1">
                              <a:lumMod val="75000"/>
                              <a:lumOff val="25000"/>
                            </a:schemeClr>
                          </a:solidFill>
                          <a:latin typeface="+mn-lt"/>
                          <a:ea typeface="+mn-ea"/>
                          <a:cs typeface="+mn-cs"/>
                        </a:rPr>
                        <a:t>Api</a:t>
                      </a:r>
                      <a:r>
                        <a:rPr lang="en-US" sz="1200" kern="1200" dirty="0">
                          <a:solidFill>
                            <a:schemeClr val="tx1">
                              <a:lumMod val="75000"/>
                              <a:lumOff val="25000"/>
                            </a:schemeClr>
                          </a:solidFill>
                          <a:latin typeface="+mn-lt"/>
                          <a:ea typeface="+mn-ea"/>
                          <a:cs typeface="+mn-cs"/>
                        </a:rPr>
                        <a:t> towards optimizing Ad targeting , decrease cost per action and measure results.</a:t>
                      </a:r>
                    </a:p>
                  </a:txBody>
                  <a:tcPr marL="182880" marR="27432" marT="2036"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695391007"/>
                  </a:ext>
                </a:extLst>
              </a:tr>
              <a:tr h="510352">
                <a:tc>
                  <a:txBody>
                    <a:bodyPr/>
                    <a:lstStyle/>
                    <a:p>
                      <a:pPr marL="0" algn="l" defTabSz="914400" rtl="0" eaLnBrk="1" fontAlgn="b" latinLnBrk="0" hangingPunct="1"/>
                      <a:r>
                        <a:rPr lang="en-US" sz="1400" b="1" kern="1200" dirty="0">
                          <a:solidFill>
                            <a:schemeClr val="tx2"/>
                          </a:solidFill>
                          <a:latin typeface="+mn-lt"/>
                          <a:ea typeface="+mn-ea"/>
                          <a:cs typeface="+mn-cs"/>
                        </a:rPr>
                        <a:t>SIA/CASIA cluster – Add more resource to the SIA/CASIA cluster</a:t>
                      </a:r>
                    </a:p>
                  </a:txBody>
                  <a:tcPr marR="27432" marT="2036"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b" latinLnBrk="0" hangingPunct="1"/>
                      <a:r>
                        <a:rPr lang="en-US" sz="1200" kern="1200" dirty="0">
                          <a:solidFill>
                            <a:schemeClr val="tx1">
                              <a:lumMod val="75000"/>
                              <a:lumOff val="25000"/>
                            </a:schemeClr>
                          </a:solidFill>
                          <a:latin typeface="+mn-lt"/>
                          <a:ea typeface="+mn-ea"/>
                          <a:cs typeface="+mn-cs"/>
                        </a:rPr>
                        <a:t>Scale SIA/CASIA cluster resources</a:t>
                      </a:r>
                    </a:p>
                  </a:txBody>
                  <a:tcPr marL="182880" marR="27432" marT="2036"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18832359"/>
                  </a:ext>
                </a:extLst>
              </a:tr>
              <a:tr h="764114">
                <a:tc>
                  <a:txBody>
                    <a:bodyPr/>
                    <a:lstStyle/>
                    <a:p>
                      <a:pPr marL="0" algn="l" defTabSz="914400" rtl="0" eaLnBrk="1" fontAlgn="b" latinLnBrk="0" hangingPunct="1"/>
                      <a:r>
                        <a:rPr lang="en-US" sz="1400" b="1" kern="1200" dirty="0">
                          <a:solidFill>
                            <a:schemeClr val="tx2"/>
                          </a:solidFill>
                          <a:latin typeface="+mn-lt"/>
                          <a:ea typeface="+mn-ea"/>
                          <a:cs typeface="+mn-cs"/>
                        </a:rPr>
                        <a:t>Real Time CRM Dashboard</a:t>
                      </a:r>
                    </a:p>
                  </a:txBody>
                  <a:tcPr marR="27432" marT="2036"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kern="1200" dirty="0">
                          <a:solidFill>
                            <a:schemeClr val="tx1">
                              <a:lumMod val="75000"/>
                              <a:lumOff val="25000"/>
                            </a:schemeClr>
                          </a:solidFill>
                          <a:latin typeface="+mn-lt"/>
                          <a:ea typeface="+mn-ea"/>
                          <a:cs typeface="+mn-cs"/>
                        </a:rPr>
                        <a:t>Single interface for marketing / Ops users for tracking and monitoring all CRM campaigns, rewards with realtime alerting mechanism. Additionally provides details statistics on Player logins, Cashier deposits / withdrawals, Active players etc.,</a:t>
                      </a:r>
                    </a:p>
                  </a:txBody>
                  <a:tcPr marL="182880" marR="27432" marT="2036"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182019541"/>
                  </a:ext>
                </a:extLst>
              </a:tr>
              <a:tr h="510352">
                <a:tc>
                  <a:txBody>
                    <a:bodyPr/>
                    <a:lstStyle/>
                    <a:p>
                      <a:pPr marL="0" algn="l" defTabSz="914400" rtl="0" eaLnBrk="1" fontAlgn="b" latinLnBrk="0" hangingPunct="1"/>
                      <a:r>
                        <a:rPr lang="en-US" sz="1400" b="1" kern="1200" dirty="0">
                          <a:solidFill>
                            <a:schemeClr val="tx2"/>
                          </a:solidFill>
                          <a:latin typeface="+mn-lt"/>
                          <a:ea typeface="+mn-ea"/>
                          <a:cs typeface="+mn-cs"/>
                        </a:rPr>
                        <a:t>Make Gaming Bonus Abuser models available </a:t>
                      </a:r>
                      <a:br>
                        <a:rPr lang="en-US" sz="1400" b="1" kern="1200" dirty="0">
                          <a:solidFill>
                            <a:schemeClr val="tx2"/>
                          </a:solidFill>
                          <a:latin typeface="+mn-lt"/>
                          <a:ea typeface="+mn-ea"/>
                          <a:cs typeface="+mn-cs"/>
                        </a:rPr>
                      </a:br>
                      <a:r>
                        <a:rPr lang="en-US" sz="1400" b="1" kern="1200" dirty="0">
                          <a:solidFill>
                            <a:schemeClr val="tx2"/>
                          </a:solidFill>
                          <a:latin typeface="+mn-lt"/>
                          <a:ea typeface="+mn-ea"/>
                          <a:cs typeface="+mn-cs"/>
                        </a:rPr>
                        <a:t>in other CRM tools beyond Optimove</a:t>
                      </a:r>
                    </a:p>
                  </a:txBody>
                  <a:tcPr marR="27432" marT="2036"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b" latinLnBrk="0" hangingPunct="1"/>
                      <a:r>
                        <a:rPr lang="en-US" sz="1200" kern="1200" dirty="0">
                          <a:solidFill>
                            <a:schemeClr val="tx1">
                              <a:lumMod val="75000"/>
                              <a:lumOff val="25000"/>
                            </a:schemeClr>
                          </a:solidFill>
                          <a:latin typeface="+mn-lt"/>
                          <a:ea typeface="+mn-ea"/>
                          <a:cs typeface="+mn-cs"/>
                        </a:rPr>
                        <a:t>Extend the changes done to Bonus Abuser model to EDS</a:t>
                      </a:r>
                    </a:p>
                  </a:txBody>
                  <a:tcPr marL="182880" marR="27432" marT="2036"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178953998"/>
                  </a:ext>
                </a:extLst>
              </a:tr>
              <a:tr h="256588">
                <a:tc>
                  <a:txBody>
                    <a:bodyPr/>
                    <a:lstStyle/>
                    <a:p>
                      <a:pPr marL="0" algn="l" defTabSz="914400" rtl="0" eaLnBrk="1" fontAlgn="b" latinLnBrk="0" hangingPunct="1"/>
                      <a:r>
                        <a:rPr lang="en-US" sz="1400" b="1" kern="1200" dirty="0">
                          <a:solidFill>
                            <a:schemeClr val="tx2"/>
                          </a:solidFill>
                          <a:latin typeface="+mn-lt"/>
                          <a:ea typeface="+mn-ea"/>
                          <a:cs typeface="+mn-cs"/>
                        </a:rPr>
                        <a:t>Fan zone 1.0</a:t>
                      </a:r>
                    </a:p>
                  </a:txBody>
                  <a:tcPr marR="27432" marT="2036"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l" fontAlgn="ctr"/>
                      <a:r>
                        <a:rPr lang="fr-FR" sz="1200" kern="1200" dirty="0">
                          <a:solidFill>
                            <a:schemeClr val="tx1">
                              <a:lumMod val="75000"/>
                              <a:lumOff val="25000"/>
                            </a:schemeClr>
                          </a:solidFill>
                          <a:latin typeface="+mn-lt"/>
                          <a:ea typeface="+mn-ea"/>
                          <a:cs typeface="+mn-cs"/>
                        </a:rPr>
                        <a:t>CRM automations for </a:t>
                      </a:r>
                      <a:r>
                        <a:rPr lang="fr-FR" sz="1200" kern="1200" dirty="0" err="1">
                          <a:solidFill>
                            <a:schemeClr val="tx1">
                              <a:lumMod val="75000"/>
                              <a:lumOff val="25000"/>
                            </a:schemeClr>
                          </a:solidFill>
                          <a:latin typeface="+mn-lt"/>
                          <a:ea typeface="+mn-ea"/>
                          <a:cs typeface="+mn-cs"/>
                        </a:rPr>
                        <a:t>Fanzone</a:t>
                      </a:r>
                      <a:r>
                        <a:rPr lang="fr-FR" sz="1200" kern="1200" dirty="0">
                          <a:solidFill>
                            <a:schemeClr val="tx1">
                              <a:lumMod val="75000"/>
                              <a:lumOff val="25000"/>
                            </a:schemeClr>
                          </a:solidFill>
                          <a:latin typeface="+mn-lt"/>
                          <a:ea typeface="+mn-ea"/>
                          <a:cs typeface="+mn-cs"/>
                        </a:rPr>
                        <a:t> communications</a:t>
                      </a:r>
                    </a:p>
                  </a:txBody>
                  <a:tcPr marL="182880" marR="0"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891522951"/>
                  </a:ext>
                </a:extLst>
              </a:tr>
              <a:tr h="257732">
                <a:tc>
                  <a:txBody>
                    <a:bodyPr/>
                    <a:lstStyle/>
                    <a:p>
                      <a:pPr marL="0" algn="l" defTabSz="914400" rtl="0" eaLnBrk="1" fontAlgn="b" latinLnBrk="0" hangingPunct="1"/>
                      <a:r>
                        <a:rPr lang="en-US" sz="1400" b="1" kern="1200" dirty="0">
                          <a:solidFill>
                            <a:schemeClr val="tx2"/>
                          </a:solidFill>
                          <a:latin typeface="+mn-lt"/>
                          <a:ea typeface="+mn-ea"/>
                          <a:cs typeface="+mn-cs"/>
                        </a:rPr>
                        <a:t>Automation Of Value statements</a:t>
                      </a:r>
                    </a:p>
                  </a:txBody>
                  <a:tcPr marR="27432" marT="2036"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b" latinLnBrk="0" hangingPunct="1"/>
                      <a:r>
                        <a:rPr lang="en-US" sz="1200" kern="1200" dirty="0">
                          <a:solidFill>
                            <a:schemeClr val="tx1">
                              <a:lumMod val="75000"/>
                              <a:lumOff val="25000"/>
                            </a:schemeClr>
                          </a:solidFill>
                          <a:latin typeface="+mn-lt"/>
                          <a:ea typeface="+mn-ea"/>
                          <a:cs typeface="+mn-cs"/>
                        </a:rPr>
                        <a:t>Summary of player’s sports rewards through various communication channels for last 30 days.</a:t>
                      </a:r>
                    </a:p>
                  </a:txBody>
                  <a:tcPr marL="182880" marR="27432" marT="2036"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04662896"/>
                  </a:ext>
                </a:extLst>
              </a:tr>
              <a:tr h="510352">
                <a:tc>
                  <a:txBody>
                    <a:bodyPr/>
                    <a:lstStyle/>
                    <a:p>
                      <a:pPr marL="0" algn="l" defTabSz="914400" rtl="0" eaLnBrk="1" fontAlgn="b" latinLnBrk="0" hangingPunct="1"/>
                      <a:r>
                        <a:rPr lang="en-US" sz="1400" b="1" kern="1200" dirty="0">
                          <a:solidFill>
                            <a:schemeClr val="tx2"/>
                          </a:solidFill>
                          <a:latin typeface="+mn-lt"/>
                          <a:ea typeface="+mn-ea"/>
                          <a:cs typeface="+mn-cs"/>
                        </a:rPr>
                        <a:t>Audience uplift for grandstand campaigns</a:t>
                      </a:r>
                    </a:p>
                  </a:txBody>
                  <a:tcPr marR="27432" marT="2036"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b" latinLnBrk="0" hangingPunct="1"/>
                      <a:r>
                        <a:rPr lang="en-US" sz="1200" kern="1200" dirty="0">
                          <a:solidFill>
                            <a:schemeClr val="tx1">
                              <a:lumMod val="75000"/>
                              <a:lumOff val="25000"/>
                            </a:schemeClr>
                          </a:solidFill>
                          <a:latin typeface="+mn-lt"/>
                          <a:ea typeface="+mn-ea"/>
                          <a:cs typeface="+mn-cs"/>
                        </a:rPr>
                        <a:t>Based on players historical betting activity, Grandstand will target the most appropriate campaign(Event/market/outcome) to the user.</a:t>
                      </a:r>
                    </a:p>
                  </a:txBody>
                  <a:tcPr marL="182880" marR="27432" marT="2036"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280212363"/>
                  </a:ext>
                </a:extLst>
              </a:tr>
              <a:tr h="764114">
                <a:tc>
                  <a:txBody>
                    <a:bodyPr/>
                    <a:lstStyle/>
                    <a:p>
                      <a:pPr marL="0" algn="l" defTabSz="914400" rtl="0" eaLnBrk="1" fontAlgn="b" latinLnBrk="0" hangingPunct="1"/>
                      <a:r>
                        <a:rPr lang="en-US" sz="1400" b="1" kern="1200" dirty="0">
                          <a:solidFill>
                            <a:schemeClr val="tx2"/>
                          </a:solidFill>
                          <a:latin typeface="+mn-lt"/>
                          <a:ea typeface="+mn-ea"/>
                          <a:cs typeface="+mn-cs"/>
                        </a:rPr>
                        <a:t>Segmentation and personalization of </a:t>
                      </a:r>
                      <a:r>
                        <a:rPr lang="en-US" sz="1400" b="1" kern="1200" dirty="0" err="1">
                          <a:solidFill>
                            <a:schemeClr val="tx2"/>
                          </a:solidFill>
                          <a:latin typeface="+mn-lt"/>
                          <a:ea typeface="+mn-ea"/>
                          <a:cs typeface="+mn-cs"/>
                        </a:rPr>
                        <a:t>EzNav</a:t>
                      </a:r>
                      <a:r>
                        <a:rPr lang="en-US" sz="1400" b="1" kern="1200" dirty="0">
                          <a:solidFill>
                            <a:schemeClr val="tx2"/>
                          </a:solidFill>
                          <a:latin typeface="+mn-lt"/>
                          <a:ea typeface="+mn-ea"/>
                          <a:cs typeface="+mn-cs"/>
                        </a:rPr>
                        <a:t> options LCQ4-12</a:t>
                      </a:r>
                    </a:p>
                  </a:txBody>
                  <a:tcPr marR="27432" marT="2036"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b" latinLnBrk="0" hangingPunct="1"/>
                      <a:r>
                        <a:rPr lang="en-US" sz="1200" kern="1200" dirty="0">
                          <a:solidFill>
                            <a:schemeClr val="tx1">
                              <a:lumMod val="75000"/>
                              <a:lumOff val="25000"/>
                            </a:schemeClr>
                          </a:solidFill>
                          <a:latin typeface="+mn-lt"/>
                          <a:ea typeface="+mn-ea"/>
                          <a:cs typeface="+mn-cs"/>
                        </a:rPr>
                        <a:t>All players see exactly the same </a:t>
                      </a:r>
                      <a:r>
                        <a:rPr lang="en-US" sz="1200" kern="1200" dirty="0" err="1">
                          <a:solidFill>
                            <a:schemeClr val="tx1">
                              <a:lumMod val="75000"/>
                              <a:lumOff val="25000"/>
                            </a:schemeClr>
                          </a:solidFill>
                          <a:latin typeface="+mn-lt"/>
                          <a:ea typeface="+mn-ea"/>
                          <a:cs typeface="+mn-cs"/>
                        </a:rPr>
                        <a:t>Eznav</a:t>
                      </a:r>
                      <a:r>
                        <a:rPr lang="en-US" sz="1200" kern="1200" dirty="0">
                          <a:solidFill>
                            <a:schemeClr val="tx1">
                              <a:lumMod val="75000"/>
                              <a:lumOff val="25000"/>
                            </a:schemeClr>
                          </a:solidFill>
                          <a:latin typeface="+mn-lt"/>
                          <a:ea typeface="+mn-ea"/>
                          <a:cs typeface="+mn-cs"/>
                        </a:rPr>
                        <a:t> Game Proposition options irrespective of their product preference and previous interaction with the menu or current bets. Changes needed to display </a:t>
                      </a:r>
                      <a:r>
                        <a:rPr lang="en-US" sz="1200" kern="1200" dirty="0" err="1">
                          <a:solidFill>
                            <a:schemeClr val="tx1">
                              <a:lumMod val="75000"/>
                              <a:lumOff val="25000"/>
                            </a:schemeClr>
                          </a:solidFill>
                          <a:latin typeface="+mn-lt"/>
                          <a:ea typeface="+mn-ea"/>
                          <a:cs typeface="+mn-cs"/>
                        </a:rPr>
                        <a:t>Eznav</a:t>
                      </a:r>
                      <a:r>
                        <a:rPr lang="en-US" sz="1200" kern="1200" dirty="0">
                          <a:solidFill>
                            <a:schemeClr val="tx1">
                              <a:lumMod val="75000"/>
                              <a:lumOff val="25000"/>
                            </a:schemeClr>
                          </a:solidFill>
                          <a:latin typeface="+mn-lt"/>
                          <a:ea typeface="+mn-ea"/>
                          <a:cs typeface="+mn-cs"/>
                        </a:rPr>
                        <a:t> menu items that are relevant to the player.</a:t>
                      </a:r>
                    </a:p>
                  </a:txBody>
                  <a:tcPr marL="182880" marR="27432" marT="2036"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80491963"/>
                  </a:ext>
                </a:extLst>
              </a:tr>
            </a:tbl>
          </a:graphicData>
        </a:graphic>
      </p:graphicFrame>
      <p:pic>
        <p:nvPicPr>
          <p:cNvPr id="22" name="Picture 21" descr="A picture containing text, clock&#10;&#10;Description automatically generated">
            <a:hlinkClick r:id="rId3" action="ppaction://hlinksldjump"/>
            <a:extLst>
              <a:ext uri="{FF2B5EF4-FFF2-40B4-BE49-F238E27FC236}">
                <a16:creationId xmlns:a16="http://schemas.microsoft.com/office/drawing/2014/main" id="{F563EBEE-B471-48AE-90AC-8DFBAFEA27AA}"/>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23" name="Picture 22" descr="A picture containing text, clock&#10;&#10;Description automatically generated">
            <a:hlinkClick r:id="rId5" action="ppaction://hlinksldjump"/>
            <a:extLst>
              <a:ext uri="{FF2B5EF4-FFF2-40B4-BE49-F238E27FC236}">
                <a16:creationId xmlns:a16="http://schemas.microsoft.com/office/drawing/2014/main" id="{C078DD69-7A0B-427E-81B4-9CDA653FC093}"/>
              </a:ext>
            </a:extLst>
          </p:cNvPr>
          <p:cNvPicPr>
            <a:picLocks noChangeAspect="1"/>
          </p:cNvPicPr>
          <p:nvPr/>
        </p:nvPicPr>
        <p:blipFill>
          <a:blip r:embed="rId4"/>
          <a:stretch>
            <a:fillRect/>
          </a:stretch>
        </p:blipFill>
        <p:spPr>
          <a:xfrm rot="10800000">
            <a:off x="9473025" y="360000"/>
            <a:ext cx="433729" cy="436827"/>
          </a:xfrm>
          <a:prstGeom prst="rect">
            <a:avLst/>
          </a:prstGeom>
        </p:spPr>
      </p:pic>
      <p:cxnSp>
        <p:nvCxnSpPr>
          <p:cNvPr id="24" name="Straight Connector 23">
            <a:extLst>
              <a:ext uri="{FF2B5EF4-FFF2-40B4-BE49-F238E27FC236}">
                <a16:creationId xmlns:a16="http://schemas.microsoft.com/office/drawing/2014/main" id="{C64290F4-E6CB-475A-8D8A-097CD64599C4}"/>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6B1682B-1726-4D42-B51B-12850AABAAE3}"/>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6" name="Picture 25" descr="Icon&#10;&#10;Description automatically generated">
            <a:hlinkClick r:id="rId6" action="ppaction://hlinksldjump"/>
            <a:extLst>
              <a:ext uri="{FF2B5EF4-FFF2-40B4-BE49-F238E27FC236}">
                <a16:creationId xmlns:a16="http://schemas.microsoft.com/office/drawing/2014/main" id="{D8E86A0D-2B76-4066-A570-26ED156BA9F4}"/>
              </a:ext>
            </a:extLst>
          </p:cNvPr>
          <p:cNvPicPr>
            <a:picLocks noChangeAspect="1"/>
          </p:cNvPicPr>
          <p:nvPr/>
        </p:nvPicPr>
        <p:blipFill>
          <a:blip r:embed="rId7"/>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1159050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97F1288-D16D-4349-BC27-6C6C30DD1B06}"/>
              </a:ext>
            </a:extLst>
          </p:cNvPr>
          <p:cNvSpPr/>
          <p:nvPr/>
        </p:nvSpPr>
        <p:spPr>
          <a:xfrm flipH="1">
            <a:off x="0" y="0"/>
            <a:ext cx="4722471"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8" name="Title 1">
            <a:extLst>
              <a:ext uri="{FF2B5EF4-FFF2-40B4-BE49-F238E27FC236}">
                <a16:creationId xmlns:a16="http://schemas.microsoft.com/office/drawing/2014/main" id="{02A87DEB-C131-41B5-B04A-EFFD8D304096}"/>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CIP Roadmap projects - 2022</a:t>
            </a:r>
          </a:p>
        </p:txBody>
      </p:sp>
      <p:graphicFrame>
        <p:nvGraphicFramePr>
          <p:cNvPr id="2" name="Table 1">
            <a:extLst>
              <a:ext uri="{FF2B5EF4-FFF2-40B4-BE49-F238E27FC236}">
                <a16:creationId xmlns:a16="http://schemas.microsoft.com/office/drawing/2014/main" id="{1C76283C-28AF-4FC4-B48F-967BEDF4FB59}"/>
              </a:ext>
            </a:extLst>
          </p:cNvPr>
          <p:cNvGraphicFramePr>
            <a:graphicFrameLocks noGrp="1"/>
          </p:cNvGraphicFramePr>
          <p:nvPr>
            <p:extLst>
              <p:ext uri="{D42A27DB-BD31-4B8C-83A1-F6EECF244321}">
                <p14:modId xmlns:p14="http://schemas.microsoft.com/office/powerpoint/2010/main" val="2304878444"/>
              </p:ext>
            </p:extLst>
          </p:nvPr>
        </p:nvGraphicFramePr>
        <p:xfrm>
          <a:off x="442800" y="1140825"/>
          <a:ext cx="11259205" cy="5109504"/>
        </p:xfrm>
        <a:graphic>
          <a:graphicData uri="http://schemas.openxmlformats.org/drawingml/2006/table">
            <a:tbl>
              <a:tblPr>
                <a:tableStyleId>{5DA37D80-6434-44D0-A028-1B22A696006F}</a:tableStyleId>
              </a:tblPr>
              <a:tblGrid>
                <a:gridCol w="4279671">
                  <a:extLst>
                    <a:ext uri="{9D8B030D-6E8A-4147-A177-3AD203B41FA5}">
                      <a16:colId xmlns:a16="http://schemas.microsoft.com/office/drawing/2014/main" val="4066197189"/>
                    </a:ext>
                  </a:extLst>
                </a:gridCol>
                <a:gridCol w="6979534">
                  <a:extLst>
                    <a:ext uri="{9D8B030D-6E8A-4147-A177-3AD203B41FA5}">
                      <a16:colId xmlns:a16="http://schemas.microsoft.com/office/drawing/2014/main" val="4215322490"/>
                    </a:ext>
                  </a:extLst>
                </a:gridCol>
              </a:tblGrid>
              <a:tr h="468056">
                <a:tc>
                  <a:txBody>
                    <a:bodyPr/>
                    <a:lstStyle/>
                    <a:p>
                      <a:pPr marL="0" algn="l" defTabSz="914400" rtl="0" eaLnBrk="1" fontAlgn="b" latinLnBrk="0" hangingPunct="1"/>
                      <a:r>
                        <a:rPr lang="en-US" sz="1600" b="1" kern="1200" dirty="0">
                          <a:solidFill>
                            <a:schemeClr val="bg1"/>
                          </a:solidFill>
                          <a:latin typeface="+mn-lt"/>
                          <a:ea typeface="+mn-ea"/>
                          <a:cs typeface="+mn-cs"/>
                        </a:rPr>
                        <a:t>Project Name</a:t>
                      </a:r>
                    </a:p>
                  </a:txBody>
                  <a:tcPr marL="45720" marR="2036" marT="2036"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tx2"/>
                    </a:solidFill>
                  </a:tcPr>
                </a:tc>
                <a:tc>
                  <a:txBody>
                    <a:bodyPr/>
                    <a:lstStyle/>
                    <a:p>
                      <a:pPr marL="0" algn="l" defTabSz="914400" rtl="0" eaLnBrk="1" fontAlgn="b" latinLnBrk="0" hangingPunct="1"/>
                      <a:r>
                        <a:rPr lang="en-US" sz="1600" b="1" kern="1200" dirty="0">
                          <a:solidFill>
                            <a:schemeClr val="bg1"/>
                          </a:solidFill>
                          <a:latin typeface="+mn-lt"/>
                          <a:ea typeface="+mn-ea"/>
                          <a:cs typeface="+mn-cs"/>
                        </a:rPr>
                        <a:t>Description</a:t>
                      </a:r>
                    </a:p>
                  </a:txBody>
                  <a:tcPr marL="45720" marR="2036" marT="2036"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tx2"/>
                    </a:solidFill>
                  </a:tcPr>
                </a:tc>
                <a:extLst>
                  <a:ext uri="{0D108BD9-81ED-4DB2-BD59-A6C34878D82A}">
                    <a16:rowId xmlns:a16="http://schemas.microsoft.com/office/drawing/2014/main" val="673126583"/>
                  </a:ext>
                </a:extLst>
              </a:tr>
              <a:tr h="405114">
                <a:tc>
                  <a:txBody>
                    <a:bodyPr/>
                    <a:lstStyle/>
                    <a:p>
                      <a:pPr marL="0" algn="l" defTabSz="914400" rtl="0" eaLnBrk="1" fontAlgn="b" latinLnBrk="0" hangingPunct="1"/>
                      <a:r>
                        <a:rPr lang="en-US" sz="1400" b="1" kern="1200" dirty="0">
                          <a:solidFill>
                            <a:schemeClr val="tx2"/>
                          </a:solidFill>
                          <a:latin typeface="+mn-lt"/>
                          <a:ea typeface="+mn-ea"/>
                          <a:cs typeface="+mn-cs"/>
                        </a:rPr>
                        <a:t>Smart Lobby - Options for fallback</a:t>
                      </a:r>
                    </a:p>
                  </a:txBody>
                  <a:tcPr marR="27432" marT="2036"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l" fontAlgn="ctr"/>
                      <a:r>
                        <a:rPr lang="en-US" sz="1200" kern="1200" dirty="0">
                          <a:solidFill>
                            <a:schemeClr val="tx1">
                              <a:lumMod val="75000"/>
                              <a:lumOff val="25000"/>
                            </a:schemeClr>
                          </a:solidFill>
                          <a:latin typeface="+mn-lt"/>
                          <a:ea typeface="+mn-ea"/>
                          <a:cs typeface="+mn-cs"/>
                        </a:rPr>
                        <a:t>Ability to have fallback mechanism when CASIA returns empty game list for a player</a:t>
                      </a:r>
                    </a:p>
                  </a:txBody>
                  <a:tcPr marL="182880" marR="0"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52128315"/>
                  </a:ext>
                </a:extLst>
              </a:tr>
              <a:tr h="510352">
                <a:tc>
                  <a:txBody>
                    <a:bodyPr/>
                    <a:lstStyle/>
                    <a:p>
                      <a:pPr marL="0" algn="l" defTabSz="914400" rtl="0" eaLnBrk="1" fontAlgn="b" latinLnBrk="0" hangingPunct="1"/>
                      <a:r>
                        <a:rPr lang="en-US" sz="1400" b="1" kern="1200" dirty="0">
                          <a:solidFill>
                            <a:schemeClr val="tx2"/>
                          </a:solidFill>
                          <a:latin typeface="+mn-lt"/>
                          <a:ea typeface="+mn-ea"/>
                          <a:cs typeface="+mn-cs"/>
                        </a:rPr>
                        <a:t>Dynamic Bet - BI/CDNA</a:t>
                      </a:r>
                      <a:br>
                        <a:rPr lang="en-US" sz="1400" b="1" kern="1200" dirty="0">
                          <a:solidFill>
                            <a:schemeClr val="tx2"/>
                          </a:solidFill>
                          <a:latin typeface="+mn-lt"/>
                          <a:ea typeface="+mn-ea"/>
                          <a:cs typeface="+mn-cs"/>
                        </a:rPr>
                      </a:br>
                      <a:r>
                        <a:rPr lang="en-US" sz="1400" b="1" kern="1200" dirty="0">
                          <a:solidFill>
                            <a:schemeClr val="tx2"/>
                          </a:solidFill>
                          <a:latin typeface="+mn-lt"/>
                          <a:ea typeface="+mn-ea"/>
                          <a:cs typeface="+mn-cs"/>
                        </a:rPr>
                        <a:t>(Each Player Vs Game Group)</a:t>
                      </a:r>
                    </a:p>
                  </a:txBody>
                  <a:tcPr marR="27432" marT="2036"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l" fontAlgn="ctr"/>
                      <a:r>
                        <a:rPr lang="en-US" sz="1200" kern="1200" dirty="0">
                          <a:solidFill>
                            <a:schemeClr val="tx1">
                              <a:lumMod val="75000"/>
                              <a:lumOff val="25000"/>
                            </a:schemeClr>
                          </a:solidFill>
                          <a:latin typeface="+mn-lt"/>
                          <a:ea typeface="+mn-ea"/>
                          <a:cs typeface="+mn-cs"/>
                        </a:rPr>
                        <a:t>Bet recommendation for CASINO games via CASIA at game type level</a:t>
                      </a:r>
                    </a:p>
                  </a:txBody>
                  <a:tcPr marL="182880" marR="0"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695391007"/>
                  </a:ext>
                </a:extLst>
              </a:tr>
              <a:tr h="510352">
                <a:tc>
                  <a:txBody>
                    <a:bodyPr/>
                    <a:lstStyle/>
                    <a:p>
                      <a:pPr marL="0" algn="l" defTabSz="914400" rtl="0" eaLnBrk="1" fontAlgn="b" latinLnBrk="0" hangingPunct="1"/>
                      <a:r>
                        <a:rPr lang="en-US" sz="1400" b="1" kern="1200" dirty="0">
                          <a:solidFill>
                            <a:schemeClr val="tx2"/>
                          </a:solidFill>
                          <a:latin typeface="+mn-lt"/>
                          <a:ea typeface="+mn-ea"/>
                          <a:cs typeface="+mn-cs"/>
                        </a:rPr>
                        <a:t>Dynamic Bet – </a:t>
                      </a:r>
                      <a:r>
                        <a:rPr lang="en-US" sz="1400" b="1" kern="1200" dirty="0" err="1">
                          <a:solidFill>
                            <a:schemeClr val="tx2"/>
                          </a:solidFill>
                          <a:latin typeface="+mn-lt"/>
                          <a:ea typeface="+mn-ea"/>
                          <a:cs typeface="+mn-cs"/>
                        </a:rPr>
                        <a:t>CasiA</a:t>
                      </a:r>
                      <a:br>
                        <a:rPr lang="en-US" sz="1400" b="1" kern="1200" dirty="0">
                          <a:solidFill>
                            <a:schemeClr val="tx2"/>
                          </a:solidFill>
                          <a:latin typeface="+mn-lt"/>
                          <a:ea typeface="+mn-ea"/>
                          <a:cs typeface="+mn-cs"/>
                        </a:rPr>
                      </a:br>
                      <a:r>
                        <a:rPr lang="en-US" sz="1400" b="1" kern="1200" dirty="0">
                          <a:solidFill>
                            <a:schemeClr val="tx2"/>
                          </a:solidFill>
                          <a:latin typeface="+mn-lt"/>
                          <a:ea typeface="+mn-ea"/>
                          <a:cs typeface="+mn-cs"/>
                        </a:rPr>
                        <a:t>(Each Player Vs Each Game)</a:t>
                      </a:r>
                    </a:p>
                  </a:txBody>
                  <a:tcPr marR="27432" marT="2036"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kern="1200" dirty="0">
                          <a:solidFill>
                            <a:schemeClr val="tx1">
                              <a:lumMod val="75000"/>
                              <a:lumOff val="25000"/>
                            </a:schemeClr>
                          </a:solidFill>
                          <a:latin typeface="+mn-lt"/>
                          <a:ea typeface="+mn-ea"/>
                          <a:cs typeface="+mn-cs"/>
                        </a:rPr>
                        <a:t>Bet recommendation for CASINO games via CASIA at game level</a:t>
                      </a:r>
                    </a:p>
                  </a:txBody>
                  <a:tcPr marL="182880" marR="27432" marT="2036"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18832359"/>
                  </a:ext>
                </a:extLst>
              </a:tr>
              <a:tr h="819670">
                <a:tc>
                  <a:txBody>
                    <a:bodyPr/>
                    <a:lstStyle/>
                    <a:p>
                      <a:pPr marL="0" algn="l" defTabSz="914400" rtl="0" eaLnBrk="1" fontAlgn="b" latinLnBrk="0" hangingPunct="1"/>
                      <a:r>
                        <a:rPr lang="en-US" sz="1400" b="1" kern="1200" dirty="0">
                          <a:solidFill>
                            <a:schemeClr val="tx2"/>
                          </a:solidFill>
                          <a:latin typeface="+mn-lt"/>
                          <a:ea typeface="+mn-ea"/>
                          <a:cs typeface="+mn-cs"/>
                        </a:rPr>
                        <a:t>Trading real time data to be made available on ROW brands (mirroring what’s available for Lads and Coral)</a:t>
                      </a:r>
                    </a:p>
                  </a:txBody>
                  <a:tcPr marR="27432" marT="2036"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b" latinLnBrk="0" hangingPunct="1"/>
                      <a:r>
                        <a:rPr lang="en-US" sz="1200" kern="1200" dirty="0">
                          <a:solidFill>
                            <a:schemeClr val="tx1">
                              <a:lumMod val="75000"/>
                              <a:lumOff val="25000"/>
                            </a:schemeClr>
                          </a:solidFill>
                          <a:latin typeface="+mn-lt"/>
                          <a:ea typeface="+mn-ea"/>
                          <a:cs typeface="+mn-cs"/>
                        </a:rPr>
                        <a:t>Trading Real time data like events/markets/selections/price changes for all Entain labels to be made available for ADA</a:t>
                      </a:r>
                    </a:p>
                  </a:txBody>
                  <a:tcPr marL="182880" marR="27432" marT="2036"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182019541"/>
                  </a:ext>
                </a:extLst>
              </a:tr>
              <a:tr h="765554">
                <a:tc>
                  <a:txBody>
                    <a:bodyPr/>
                    <a:lstStyle/>
                    <a:p>
                      <a:pPr marL="0" algn="l" defTabSz="914400" rtl="0" eaLnBrk="1" fontAlgn="b" latinLnBrk="0" hangingPunct="1"/>
                      <a:r>
                        <a:rPr lang="en-US" sz="1400" b="1" kern="1200" dirty="0">
                          <a:solidFill>
                            <a:schemeClr val="tx2"/>
                          </a:solidFill>
                          <a:latin typeface="+mn-lt"/>
                          <a:ea typeface="+mn-ea"/>
                          <a:cs typeface="+mn-cs"/>
                        </a:rPr>
                        <a:t>2022-Q2 Extend Bonus Optimization, to the Casino offers for the regions of LCG, LATAM</a:t>
                      </a:r>
                      <a:br>
                        <a:rPr lang="en-US" sz="1400" b="1" kern="1200" dirty="0">
                          <a:solidFill>
                            <a:schemeClr val="tx2"/>
                          </a:solidFill>
                          <a:latin typeface="+mn-lt"/>
                          <a:ea typeface="+mn-ea"/>
                          <a:cs typeface="+mn-cs"/>
                        </a:rPr>
                      </a:br>
                      <a:r>
                        <a:rPr lang="en-US" sz="1400" b="1" kern="1200" dirty="0">
                          <a:solidFill>
                            <a:schemeClr val="tx2"/>
                          </a:solidFill>
                          <a:latin typeface="+mn-lt"/>
                          <a:ea typeface="+mn-ea"/>
                          <a:cs typeface="+mn-cs"/>
                        </a:rPr>
                        <a:t>and Italy</a:t>
                      </a:r>
                    </a:p>
                  </a:txBody>
                  <a:tcPr marR="27432" marT="2036"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b" latinLnBrk="0" hangingPunct="1"/>
                      <a:r>
                        <a:rPr lang="en-US" sz="1200" kern="1200" dirty="0">
                          <a:solidFill>
                            <a:schemeClr val="tx1">
                              <a:lumMod val="75000"/>
                              <a:lumOff val="25000"/>
                            </a:schemeClr>
                          </a:solidFill>
                          <a:latin typeface="+mn-lt"/>
                          <a:ea typeface="+mn-ea"/>
                          <a:cs typeface="+mn-cs"/>
                        </a:rPr>
                        <a:t>Extend Bonus Optimization models for LCG/LATAM and Italy</a:t>
                      </a:r>
                    </a:p>
                  </a:txBody>
                  <a:tcPr marL="182880" marR="27432" marT="2036"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178953998"/>
                  </a:ext>
                </a:extLst>
              </a:tr>
              <a:tr h="415064">
                <a:tc>
                  <a:txBody>
                    <a:bodyPr/>
                    <a:lstStyle/>
                    <a:p>
                      <a:pPr marL="0" algn="l" defTabSz="914400" rtl="0" eaLnBrk="1" fontAlgn="b" latinLnBrk="0" hangingPunct="1"/>
                      <a:r>
                        <a:rPr lang="en-US" sz="1400" b="1" kern="1200" dirty="0">
                          <a:solidFill>
                            <a:schemeClr val="tx2"/>
                          </a:solidFill>
                          <a:latin typeface="+mn-lt"/>
                          <a:ea typeface="+mn-ea"/>
                          <a:cs typeface="+mn-cs"/>
                        </a:rPr>
                        <a:t>Revamp of poker loyalty scheme(Cashback 2.0)</a:t>
                      </a:r>
                    </a:p>
                  </a:txBody>
                  <a:tcPr marR="27432" marT="2036"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b" latinLnBrk="0" hangingPunct="1"/>
                      <a:r>
                        <a:rPr lang="en-US" sz="1200" kern="1200" dirty="0">
                          <a:solidFill>
                            <a:schemeClr val="tx1">
                              <a:lumMod val="75000"/>
                              <a:lumOff val="25000"/>
                            </a:schemeClr>
                          </a:solidFill>
                          <a:latin typeface="+mn-lt"/>
                          <a:ea typeface="+mn-ea"/>
                          <a:cs typeface="+mn-cs"/>
                        </a:rPr>
                        <a:t>A new poker loyalty scheme, enabling segmented promotions for all labels</a:t>
                      </a:r>
                    </a:p>
                  </a:txBody>
                  <a:tcPr marL="182880" marR="27432" marT="2036"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891522951"/>
                  </a:ext>
                </a:extLst>
              </a:tr>
              <a:tr h="565298">
                <a:tc>
                  <a:txBody>
                    <a:bodyPr/>
                    <a:lstStyle/>
                    <a:p>
                      <a:pPr marL="0" algn="l" defTabSz="914400" rtl="0" eaLnBrk="1" fontAlgn="b" latinLnBrk="0" hangingPunct="1"/>
                      <a:r>
                        <a:rPr lang="en-US" sz="1400" b="1" kern="1200" dirty="0">
                          <a:solidFill>
                            <a:schemeClr val="tx2"/>
                          </a:solidFill>
                          <a:latin typeface="+mn-lt"/>
                          <a:ea typeface="+mn-ea"/>
                          <a:cs typeface="+mn-cs"/>
                        </a:rPr>
                        <a:t>2022-Q2 Within Bonus Optimization, communicate to “No Offer” designated Customers.</a:t>
                      </a:r>
                    </a:p>
                  </a:txBody>
                  <a:tcPr marR="27432" marT="2036"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b" latinLnBrk="0" hangingPunct="1"/>
                      <a:r>
                        <a:rPr lang="en-US" sz="1200" kern="1200" dirty="0">
                          <a:solidFill>
                            <a:schemeClr val="tx1">
                              <a:lumMod val="75000"/>
                              <a:lumOff val="25000"/>
                            </a:schemeClr>
                          </a:solidFill>
                          <a:latin typeface="+mn-lt"/>
                          <a:ea typeface="+mn-ea"/>
                          <a:cs typeface="+mn-cs"/>
                        </a:rPr>
                        <a:t>Send static communication  to users  with “No Offer” .</a:t>
                      </a:r>
                    </a:p>
                  </a:txBody>
                  <a:tcPr marL="182880" marR="27432" marT="2036"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04662896"/>
                  </a:ext>
                </a:extLst>
              </a:tr>
              <a:tr h="573226">
                <a:tc>
                  <a:txBody>
                    <a:bodyPr/>
                    <a:lstStyle/>
                    <a:p>
                      <a:pPr marL="0" algn="l" defTabSz="914400" rtl="0" eaLnBrk="1" fontAlgn="b" latinLnBrk="0" hangingPunct="1"/>
                      <a:r>
                        <a:rPr lang="en-US" sz="1400" b="1" kern="1200" dirty="0">
                          <a:solidFill>
                            <a:schemeClr val="tx2"/>
                          </a:solidFill>
                          <a:latin typeface="+mn-lt"/>
                          <a:ea typeface="+mn-ea"/>
                          <a:cs typeface="+mn-cs"/>
                        </a:rPr>
                        <a:t>Quick Seats Personalization</a:t>
                      </a:r>
                    </a:p>
                  </a:txBody>
                  <a:tcPr marR="27432" marT="2036"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b" latinLnBrk="0" hangingPunct="1"/>
                      <a:r>
                        <a:rPr lang="en-US" sz="1200" kern="1200" dirty="0">
                          <a:solidFill>
                            <a:schemeClr val="tx1">
                              <a:lumMod val="75000"/>
                              <a:lumOff val="25000"/>
                            </a:schemeClr>
                          </a:solidFill>
                          <a:latin typeface="+mn-lt"/>
                          <a:ea typeface="+mn-ea"/>
                          <a:cs typeface="+mn-cs"/>
                        </a:rPr>
                        <a:t>Players may be directed to a table that is not suited to their usual staking levels. Propose to automatically select a table that corresponds to the usual betting of each individual player.</a:t>
                      </a:r>
                    </a:p>
                  </a:txBody>
                  <a:tcPr marL="182880" marR="27432" marT="2036"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280212363"/>
                  </a:ext>
                </a:extLst>
              </a:tr>
            </a:tbl>
          </a:graphicData>
        </a:graphic>
      </p:graphicFrame>
      <p:pic>
        <p:nvPicPr>
          <p:cNvPr id="10" name="Picture 9" descr="A picture containing text, clock&#10;&#10;Description automatically generated">
            <a:hlinkClick r:id="rId3" action="ppaction://hlinksldjump"/>
            <a:extLst>
              <a:ext uri="{FF2B5EF4-FFF2-40B4-BE49-F238E27FC236}">
                <a16:creationId xmlns:a16="http://schemas.microsoft.com/office/drawing/2014/main" id="{5CDB9952-2F96-4F3B-AFAE-1A789206561F}"/>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11" name="Picture 10" descr="A picture containing text, clock&#10;&#10;Description automatically generated">
            <a:hlinkClick r:id="rId5" action="ppaction://hlinksldjump"/>
            <a:extLst>
              <a:ext uri="{FF2B5EF4-FFF2-40B4-BE49-F238E27FC236}">
                <a16:creationId xmlns:a16="http://schemas.microsoft.com/office/drawing/2014/main" id="{F6CC358E-96DE-45E7-ABBA-B3090ED1C523}"/>
              </a:ext>
            </a:extLst>
          </p:cNvPr>
          <p:cNvPicPr>
            <a:picLocks noChangeAspect="1"/>
          </p:cNvPicPr>
          <p:nvPr/>
        </p:nvPicPr>
        <p:blipFill>
          <a:blip r:embed="rId4"/>
          <a:stretch>
            <a:fillRect/>
          </a:stretch>
        </p:blipFill>
        <p:spPr>
          <a:xfrm rot="10800000">
            <a:off x="9473025" y="360000"/>
            <a:ext cx="433729" cy="436827"/>
          </a:xfrm>
          <a:prstGeom prst="rect">
            <a:avLst/>
          </a:prstGeom>
        </p:spPr>
      </p:pic>
      <p:cxnSp>
        <p:nvCxnSpPr>
          <p:cNvPr id="12" name="Straight Connector 11">
            <a:extLst>
              <a:ext uri="{FF2B5EF4-FFF2-40B4-BE49-F238E27FC236}">
                <a16:creationId xmlns:a16="http://schemas.microsoft.com/office/drawing/2014/main" id="{15CD8AD4-0DC4-40D4-BCFA-D315C95508A7}"/>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8E90A75-2C19-4ED3-85FF-718233FD9B78}"/>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14" descr="Icon&#10;&#10;Description automatically generated">
            <a:hlinkClick r:id="rId6" action="ppaction://hlinksldjump"/>
            <a:extLst>
              <a:ext uri="{FF2B5EF4-FFF2-40B4-BE49-F238E27FC236}">
                <a16:creationId xmlns:a16="http://schemas.microsoft.com/office/drawing/2014/main" id="{CA418200-725F-4C34-AADA-AC919B3ED58A}"/>
              </a:ext>
            </a:extLst>
          </p:cNvPr>
          <p:cNvPicPr>
            <a:picLocks noChangeAspect="1"/>
          </p:cNvPicPr>
          <p:nvPr/>
        </p:nvPicPr>
        <p:blipFill>
          <a:blip r:embed="rId7"/>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777618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2108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50151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Customer Intelligence Platform – Overview</a:t>
            </a:r>
          </a:p>
        </p:txBody>
      </p:sp>
      <p:pic>
        <p:nvPicPr>
          <p:cNvPr id="19" name="Picture 18" descr="A picture containing text, clock&#10;&#10;Description automatically generated">
            <a:hlinkClick r:id="rId3" action="ppaction://hlinksldjump"/>
            <a:extLst>
              <a:ext uri="{FF2B5EF4-FFF2-40B4-BE49-F238E27FC236}">
                <a16:creationId xmlns:a16="http://schemas.microsoft.com/office/drawing/2014/main" id="{55820F78-030A-4858-A3AA-49002B5AC6EC}"/>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5" action="ppaction://hlinksldjump"/>
            <a:extLst>
              <a:ext uri="{FF2B5EF4-FFF2-40B4-BE49-F238E27FC236}">
                <a16:creationId xmlns:a16="http://schemas.microsoft.com/office/drawing/2014/main" id="{BAE4F1D8-6BEA-49AF-BDC7-DF9C7D9102DF}"/>
              </a:ext>
            </a:extLst>
          </p:cNvPr>
          <p:cNvPicPr>
            <a:picLocks noChangeAspect="1"/>
          </p:cNvPicPr>
          <p:nvPr/>
        </p:nvPicPr>
        <p:blipFill>
          <a:blip r:embed="rId4"/>
          <a:stretch>
            <a:fillRect/>
          </a:stretch>
        </p:blipFill>
        <p:spPr>
          <a:xfrm rot="10800000">
            <a:off x="9473025" y="360000"/>
            <a:ext cx="433729" cy="436827"/>
          </a:xfrm>
          <a:prstGeom prst="rect">
            <a:avLst/>
          </a:prstGeom>
        </p:spPr>
      </p:pic>
      <p:cxnSp>
        <p:nvCxnSpPr>
          <p:cNvPr id="21" name="Straight Connector 20">
            <a:extLst>
              <a:ext uri="{FF2B5EF4-FFF2-40B4-BE49-F238E27FC236}">
                <a16:creationId xmlns:a16="http://schemas.microsoft.com/office/drawing/2014/main" id="{40E3B71D-0799-43DC-91F1-5E8F150EFF16}"/>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A4E3F6-D423-42A1-A715-1746E6AAF372}"/>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8" descr="Icon&#10;&#10;Description automatically generated">
            <a:hlinkClick r:id="rId5" action="ppaction://hlinksldjump"/>
            <a:extLst>
              <a:ext uri="{FF2B5EF4-FFF2-40B4-BE49-F238E27FC236}">
                <a16:creationId xmlns:a16="http://schemas.microsoft.com/office/drawing/2014/main" id="{E7CE50A3-AD9D-4D6F-ACF0-28F69A56A83B}"/>
              </a:ext>
            </a:extLst>
          </p:cNvPr>
          <p:cNvPicPr>
            <a:picLocks noChangeAspect="1"/>
          </p:cNvPicPr>
          <p:nvPr/>
        </p:nvPicPr>
        <p:blipFill>
          <a:blip r:embed="rId6"/>
          <a:stretch>
            <a:fillRect/>
          </a:stretch>
        </p:blipFill>
        <p:spPr>
          <a:xfrm>
            <a:off x="10141551" y="347300"/>
            <a:ext cx="441385" cy="441385"/>
          </a:xfrm>
          <a:prstGeom prst="rect">
            <a:avLst/>
          </a:prstGeom>
        </p:spPr>
      </p:pic>
      <p:sp>
        <p:nvSpPr>
          <p:cNvPr id="22" name="Rectangle 21">
            <a:extLst>
              <a:ext uri="{FF2B5EF4-FFF2-40B4-BE49-F238E27FC236}">
                <a16:creationId xmlns:a16="http://schemas.microsoft.com/office/drawing/2014/main" id="{310C9F22-2B13-485A-B52E-CC4DDDBA14A9}"/>
              </a:ext>
            </a:extLst>
          </p:cNvPr>
          <p:cNvSpPr/>
          <p:nvPr/>
        </p:nvSpPr>
        <p:spPr>
          <a:xfrm>
            <a:off x="463252" y="1580502"/>
            <a:ext cx="3566888" cy="455922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35FDAF0-29DF-4649-9B09-39DA9C2BE1DB}"/>
              </a:ext>
            </a:extLst>
          </p:cNvPr>
          <p:cNvSpPr/>
          <p:nvPr/>
        </p:nvSpPr>
        <p:spPr>
          <a:xfrm>
            <a:off x="4312556" y="1580502"/>
            <a:ext cx="3566888" cy="4559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529D5EB-B651-4449-BE12-33868C20BD2A}"/>
              </a:ext>
            </a:extLst>
          </p:cNvPr>
          <p:cNvSpPr/>
          <p:nvPr/>
        </p:nvSpPr>
        <p:spPr>
          <a:xfrm>
            <a:off x="8161860" y="1580502"/>
            <a:ext cx="3566888" cy="455922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852A19F-0D9F-49EA-8731-61F67495C50C}"/>
              </a:ext>
            </a:extLst>
          </p:cNvPr>
          <p:cNvSpPr/>
          <p:nvPr/>
        </p:nvSpPr>
        <p:spPr>
          <a:xfrm>
            <a:off x="463252" y="1580503"/>
            <a:ext cx="3566888" cy="4508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78C66A2-D16D-4138-A6DA-EDFE61A710AA}"/>
              </a:ext>
            </a:extLst>
          </p:cNvPr>
          <p:cNvSpPr/>
          <p:nvPr/>
        </p:nvSpPr>
        <p:spPr>
          <a:xfrm>
            <a:off x="4312556" y="1580503"/>
            <a:ext cx="3566888" cy="450842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5AA0492-389A-4B1B-A3FD-9D5C7198B017}"/>
              </a:ext>
            </a:extLst>
          </p:cNvPr>
          <p:cNvSpPr/>
          <p:nvPr/>
        </p:nvSpPr>
        <p:spPr>
          <a:xfrm>
            <a:off x="8161860" y="1580503"/>
            <a:ext cx="3566888" cy="4508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C4B6FF8-6E8A-43CA-A413-EB3CBAE4D0A0}"/>
              </a:ext>
            </a:extLst>
          </p:cNvPr>
          <p:cNvSpPr/>
          <p:nvPr/>
        </p:nvSpPr>
        <p:spPr>
          <a:xfrm>
            <a:off x="662609" y="2857102"/>
            <a:ext cx="3154017" cy="2554545"/>
          </a:xfrm>
          <a:prstGeom prst="rect">
            <a:avLst/>
          </a:prstGeom>
        </p:spPr>
        <p:txBody>
          <a:bodyPr wrap="square">
            <a:spAutoFit/>
          </a:bodyPr>
          <a:lstStyle/>
          <a:p>
            <a:pPr marL="182880" lvl="1" indent="-182880">
              <a:lnSpc>
                <a:spcPct val="100000"/>
              </a:lnSpc>
              <a:spcAft>
                <a:spcPts val="1200"/>
              </a:spcAft>
              <a:buFont typeface="Wingdings" panose="05000000000000000000" pitchFamily="2" charset="2"/>
              <a:buChar char="§"/>
            </a:pPr>
            <a:r>
              <a:rPr lang="en-US" sz="1600" dirty="0">
                <a:solidFill>
                  <a:schemeClr val="tx1">
                    <a:lumMod val="75000"/>
                    <a:lumOff val="25000"/>
                  </a:schemeClr>
                </a:solidFill>
                <a:latin typeface="Mulish" pitchFamily="2" charset="0"/>
              </a:rPr>
              <a:t>Customer intelligence (CI) as part of business intelligence is the process of gathering and analyzing information regarding customers, and their details and activities, to build deeper and more effective customer relationships and improve decision-making.</a:t>
            </a:r>
          </a:p>
        </p:txBody>
      </p:sp>
      <p:cxnSp>
        <p:nvCxnSpPr>
          <p:cNvPr id="38" name="Straight Connector 37">
            <a:extLst>
              <a:ext uri="{FF2B5EF4-FFF2-40B4-BE49-F238E27FC236}">
                <a16:creationId xmlns:a16="http://schemas.microsoft.com/office/drawing/2014/main" id="{954D5E4C-52D1-4387-A4C4-82923B4EA2B9}"/>
              </a:ext>
            </a:extLst>
          </p:cNvPr>
          <p:cNvCxnSpPr>
            <a:cxnSpLocks/>
          </p:cNvCxnSpPr>
          <p:nvPr/>
        </p:nvCxnSpPr>
        <p:spPr>
          <a:xfrm>
            <a:off x="765314" y="2702686"/>
            <a:ext cx="293419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641074-81DA-4DFC-86C9-3167D64F8AC5}"/>
              </a:ext>
            </a:extLst>
          </p:cNvPr>
          <p:cNvCxnSpPr>
            <a:cxnSpLocks/>
          </p:cNvCxnSpPr>
          <p:nvPr/>
        </p:nvCxnSpPr>
        <p:spPr>
          <a:xfrm>
            <a:off x="4605794" y="2702686"/>
            <a:ext cx="293419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2432C13-CA50-4B14-B95C-3D1009AD4413}"/>
              </a:ext>
            </a:extLst>
          </p:cNvPr>
          <p:cNvCxnSpPr>
            <a:cxnSpLocks/>
          </p:cNvCxnSpPr>
          <p:nvPr/>
        </p:nvCxnSpPr>
        <p:spPr>
          <a:xfrm>
            <a:off x="8456434" y="2702686"/>
            <a:ext cx="293419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DB251950-54A3-422D-9225-5B8324C4428C}"/>
              </a:ext>
            </a:extLst>
          </p:cNvPr>
          <p:cNvSpPr/>
          <p:nvPr/>
        </p:nvSpPr>
        <p:spPr>
          <a:xfrm>
            <a:off x="662609" y="1796577"/>
            <a:ext cx="3036901" cy="830997"/>
          </a:xfrm>
          <a:prstGeom prst="rect">
            <a:avLst/>
          </a:prstGeom>
        </p:spPr>
        <p:txBody>
          <a:bodyPr wrap="square">
            <a:spAutoFit/>
          </a:bodyPr>
          <a:lstStyle/>
          <a:p>
            <a:pPr lvl="0">
              <a:defRPr/>
            </a:pPr>
            <a:r>
              <a:rPr lang="en-US" sz="2400" b="1" dirty="0">
                <a:solidFill>
                  <a:srgbClr val="6851A2"/>
                </a:solidFill>
              </a:rPr>
              <a:t>Customer Intelligence</a:t>
            </a:r>
            <a:endParaRPr kumimoji="0" lang="en-US" sz="2400" b="1" i="0" u="none" strike="noStrike" kern="1200" cap="none" spc="0" normalizeH="0" baseline="0" noProof="0" dirty="0">
              <a:ln>
                <a:noFill/>
              </a:ln>
              <a:solidFill>
                <a:srgbClr val="6851A2"/>
              </a:solidFill>
              <a:effectLst/>
              <a:uLnTx/>
              <a:uFillTx/>
              <a:latin typeface="Mulish"/>
              <a:ea typeface="+mn-ea"/>
              <a:cs typeface="+mn-cs"/>
            </a:endParaRPr>
          </a:p>
        </p:txBody>
      </p:sp>
      <p:sp>
        <p:nvSpPr>
          <p:cNvPr id="47" name="Rectangle 46">
            <a:extLst>
              <a:ext uri="{FF2B5EF4-FFF2-40B4-BE49-F238E27FC236}">
                <a16:creationId xmlns:a16="http://schemas.microsoft.com/office/drawing/2014/main" id="{E6242A1B-BFC2-4433-AD2A-FADAF99BC5DF}"/>
              </a:ext>
            </a:extLst>
          </p:cNvPr>
          <p:cNvSpPr/>
          <p:nvPr/>
        </p:nvSpPr>
        <p:spPr>
          <a:xfrm>
            <a:off x="4563277" y="2857102"/>
            <a:ext cx="3154017" cy="1723549"/>
          </a:xfrm>
          <a:prstGeom prst="rect">
            <a:avLst/>
          </a:prstGeom>
        </p:spPr>
        <p:txBody>
          <a:bodyPr wrap="square">
            <a:spAutoFit/>
          </a:bodyPr>
          <a:lstStyle/>
          <a:p>
            <a:pPr marL="182880" lvl="1" indent="-182880">
              <a:lnSpc>
                <a:spcPct val="100000"/>
              </a:lnSpc>
              <a:spcAft>
                <a:spcPts val="1200"/>
              </a:spcAft>
              <a:buFont typeface="Wingdings" panose="05000000000000000000" pitchFamily="2" charset="2"/>
              <a:buChar char="§"/>
            </a:pPr>
            <a:r>
              <a:rPr lang="en-US" sz="1600" dirty="0">
                <a:solidFill>
                  <a:schemeClr val="tx1">
                    <a:lumMod val="75000"/>
                    <a:lumOff val="25000"/>
                  </a:schemeClr>
                </a:solidFill>
                <a:latin typeface="Mulish" pitchFamily="2" charset="0"/>
              </a:rPr>
              <a:t>Customer Behavioral and Transactional Realtime data</a:t>
            </a:r>
          </a:p>
          <a:p>
            <a:pPr marL="182880" lvl="1" indent="-182880">
              <a:lnSpc>
                <a:spcPct val="100000"/>
              </a:lnSpc>
              <a:spcAft>
                <a:spcPts val="1200"/>
              </a:spcAft>
              <a:buFont typeface="Wingdings" panose="05000000000000000000" pitchFamily="2" charset="2"/>
              <a:buChar char="§"/>
            </a:pPr>
            <a:r>
              <a:rPr lang="en-US" sz="1600" dirty="0">
                <a:solidFill>
                  <a:schemeClr val="tx1">
                    <a:lumMod val="75000"/>
                    <a:lumOff val="25000"/>
                  </a:schemeClr>
                </a:solidFill>
                <a:latin typeface="Mulish" pitchFamily="2" charset="0"/>
              </a:rPr>
              <a:t>Sports Trading Data – LadCor (Implementation complete), Entain Labels (Work In Progress)</a:t>
            </a:r>
          </a:p>
        </p:txBody>
      </p:sp>
      <p:sp>
        <p:nvSpPr>
          <p:cNvPr id="48" name="Rectangle 47">
            <a:extLst>
              <a:ext uri="{FF2B5EF4-FFF2-40B4-BE49-F238E27FC236}">
                <a16:creationId xmlns:a16="http://schemas.microsoft.com/office/drawing/2014/main" id="{83298316-C33F-4D02-9530-EB0963F03312}"/>
              </a:ext>
            </a:extLst>
          </p:cNvPr>
          <p:cNvSpPr/>
          <p:nvPr/>
        </p:nvSpPr>
        <p:spPr>
          <a:xfrm>
            <a:off x="4563277" y="1796577"/>
            <a:ext cx="3036901" cy="830997"/>
          </a:xfrm>
          <a:prstGeom prst="rect">
            <a:avLst/>
          </a:prstGeom>
        </p:spPr>
        <p:txBody>
          <a:bodyPr wrap="square">
            <a:spAutoFit/>
          </a:bodyPr>
          <a:lstStyle/>
          <a:p>
            <a:pPr lvl="0">
              <a:defRPr/>
            </a:pPr>
            <a:r>
              <a:rPr lang="en-US" sz="2400" b="1" dirty="0">
                <a:solidFill>
                  <a:srgbClr val="6851A2"/>
                </a:solidFill>
              </a:rPr>
              <a:t>Centralized Realtime Data</a:t>
            </a:r>
            <a:endParaRPr kumimoji="0" lang="en-US" sz="2400" b="1" i="0" u="none" strike="noStrike" kern="1200" cap="none" spc="0" normalizeH="0" baseline="0" noProof="0" dirty="0">
              <a:ln>
                <a:noFill/>
              </a:ln>
              <a:solidFill>
                <a:srgbClr val="6851A2"/>
              </a:solidFill>
              <a:effectLst/>
              <a:uLnTx/>
              <a:uFillTx/>
              <a:latin typeface="Mulish"/>
              <a:ea typeface="+mn-ea"/>
              <a:cs typeface="+mn-cs"/>
            </a:endParaRPr>
          </a:p>
        </p:txBody>
      </p:sp>
      <p:sp>
        <p:nvSpPr>
          <p:cNvPr id="49" name="Rectangle 48">
            <a:extLst>
              <a:ext uri="{FF2B5EF4-FFF2-40B4-BE49-F238E27FC236}">
                <a16:creationId xmlns:a16="http://schemas.microsoft.com/office/drawing/2014/main" id="{C2E45D51-50B9-40C6-9424-C2D6FA67D223}"/>
              </a:ext>
            </a:extLst>
          </p:cNvPr>
          <p:cNvSpPr/>
          <p:nvPr/>
        </p:nvSpPr>
        <p:spPr>
          <a:xfrm>
            <a:off x="8406072" y="2857102"/>
            <a:ext cx="3154017" cy="2462213"/>
          </a:xfrm>
          <a:prstGeom prst="rect">
            <a:avLst/>
          </a:prstGeom>
        </p:spPr>
        <p:txBody>
          <a:bodyPr wrap="square">
            <a:spAutoFit/>
          </a:bodyPr>
          <a:lstStyle/>
          <a:p>
            <a:pPr marL="182880" lvl="1" indent="-182880">
              <a:lnSpc>
                <a:spcPct val="100000"/>
              </a:lnSpc>
              <a:spcAft>
                <a:spcPts val="1200"/>
              </a:spcAft>
              <a:buFont typeface="Wingdings" panose="05000000000000000000" pitchFamily="2" charset="2"/>
              <a:buChar char="§"/>
            </a:pPr>
            <a:r>
              <a:rPr lang="en-US" sz="1600" dirty="0">
                <a:solidFill>
                  <a:schemeClr val="tx1">
                    <a:lumMod val="75000"/>
                    <a:lumOff val="25000"/>
                  </a:schemeClr>
                </a:solidFill>
                <a:latin typeface="Mulish" pitchFamily="2" charset="0"/>
              </a:rPr>
              <a:t>Established – ADA (CASIA / SIA), Entain Platform, Sports, LCG Platform, Openbet, BI, Optimove, Graphyte, Adobe, SFMC, Grandstand, Facebook, Snapchat, AppsFlyer, Google Analytics</a:t>
            </a:r>
          </a:p>
          <a:p>
            <a:pPr marL="182880" lvl="1" indent="-182880">
              <a:lnSpc>
                <a:spcPct val="100000"/>
              </a:lnSpc>
              <a:spcAft>
                <a:spcPts val="1200"/>
              </a:spcAft>
              <a:buFont typeface="Wingdings" panose="05000000000000000000" pitchFamily="2" charset="2"/>
              <a:buChar char="§"/>
            </a:pPr>
            <a:r>
              <a:rPr lang="en-US" sz="1600" dirty="0">
                <a:solidFill>
                  <a:schemeClr val="tx1">
                    <a:lumMod val="75000"/>
                    <a:lumOff val="25000"/>
                  </a:schemeClr>
                </a:solidFill>
                <a:latin typeface="Mulish" pitchFamily="2" charset="0"/>
              </a:rPr>
              <a:t>In Pipeline (till date) – Twitter, POS</a:t>
            </a:r>
          </a:p>
        </p:txBody>
      </p:sp>
      <p:sp>
        <p:nvSpPr>
          <p:cNvPr id="50" name="Rectangle 49">
            <a:extLst>
              <a:ext uri="{FF2B5EF4-FFF2-40B4-BE49-F238E27FC236}">
                <a16:creationId xmlns:a16="http://schemas.microsoft.com/office/drawing/2014/main" id="{57E03C1E-6263-4AC8-A276-87F76D161773}"/>
              </a:ext>
            </a:extLst>
          </p:cNvPr>
          <p:cNvSpPr/>
          <p:nvPr/>
        </p:nvSpPr>
        <p:spPr>
          <a:xfrm>
            <a:off x="8406072" y="1796577"/>
            <a:ext cx="3036901" cy="830997"/>
          </a:xfrm>
          <a:prstGeom prst="rect">
            <a:avLst/>
          </a:prstGeom>
        </p:spPr>
        <p:txBody>
          <a:bodyPr wrap="square">
            <a:spAutoFit/>
          </a:bodyPr>
          <a:lstStyle/>
          <a:p>
            <a:pPr lvl="0">
              <a:defRPr/>
            </a:pPr>
            <a:r>
              <a:rPr lang="en-US" sz="2400" b="1" dirty="0">
                <a:solidFill>
                  <a:srgbClr val="6851A2"/>
                </a:solidFill>
              </a:rPr>
              <a:t>Integrations with multiple systems</a:t>
            </a:r>
            <a:endParaRPr kumimoji="0" lang="en-US" sz="2400" b="1" i="0" u="none" strike="noStrike" kern="1200" cap="none" spc="0" normalizeH="0" baseline="0" noProof="0" dirty="0">
              <a:ln>
                <a:noFill/>
              </a:ln>
              <a:solidFill>
                <a:srgbClr val="6851A2"/>
              </a:solidFill>
              <a:effectLst/>
              <a:uLnTx/>
              <a:uFillTx/>
              <a:latin typeface="Mulish"/>
              <a:ea typeface="+mn-ea"/>
              <a:cs typeface="+mn-cs"/>
            </a:endParaRPr>
          </a:p>
        </p:txBody>
      </p:sp>
    </p:spTree>
    <p:extLst>
      <p:ext uri="{BB962C8B-B14F-4D97-AF65-F5344CB8AC3E}">
        <p14:creationId xmlns:p14="http://schemas.microsoft.com/office/powerpoint/2010/main" val="3326514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Rectangle: Rounded Corners 183">
            <a:extLst>
              <a:ext uri="{FF2B5EF4-FFF2-40B4-BE49-F238E27FC236}">
                <a16:creationId xmlns:a16="http://schemas.microsoft.com/office/drawing/2014/main" id="{49E7DD3A-61CE-4D13-B37D-DC101E8B13A3}"/>
              </a:ext>
            </a:extLst>
          </p:cNvPr>
          <p:cNvSpPr/>
          <p:nvPr/>
        </p:nvSpPr>
        <p:spPr>
          <a:xfrm>
            <a:off x="9666141" y="1393229"/>
            <a:ext cx="1696816" cy="401197"/>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Customer Intelligence Platform [CIP]</a:t>
            </a:r>
          </a:p>
        </p:txBody>
      </p:sp>
      <p:sp>
        <p:nvSpPr>
          <p:cNvPr id="19" name="Rectangle 18">
            <a:extLst>
              <a:ext uri="{FF2B5EF4-FFF2-40B4-BE49-F238E27FC236}">
                <a16:creationId xmlns:a16="http://schemas.microsoft.com/office/drawing/2014/main" id="{B61E9BB7-DD15-44EE-82C4-D9FD2DDDDBDF}"/>
              </a:ext>
            </a:extLst>
          </p:cNvPr>
          <p:cNvSpPr/>
          <p:nvPr/>
        </p:nvSpPr>
        <p:spPr>
          <a:xfrm>
            <a:off x="4097600" y="1107063"/>
            <a:ext cx="2894101" cy="90878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20" name="Rectangle: Rounded Corners 19">
            <a:extLst>
              <a:ext uri="{FF2B5EF4-FFF2-40B4-BE49-F238E27FC236}">
                <a16:creationId xmlns:a16="http://schemas.microsoft.com/office/drawing/2014/main" id="{4DA4CD68-DF11-4B54-B077-18D7DE58901F}"/>
              </a:ext>
            </a:extLst>
          </p:cNvPr>
          <p:cNvSpPr/>
          <p:nvPr/>
        </p:nvSpPr>
        <p:spPr>
          <a:xfrm>
            <a:off x="10096491" y="5649914"/>
            <a:ext cx="1645705" cy="45691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21" name="Rectangle: Rounded Corners 20">
            <a:extLst>
              <a:ext uri="{FF2B5EF4-FFF2-40B4-BE49-F238E27FC236}">
                <a16:creationId xmlns:a16="http://schemas.microsoft.com/office/drawing/2014/main" id="{C4F3F232-CBEF-4C35-9C57-655D999278B8}"/>
              </a:ext>
            </a:extLst>
          </p:cNvPr>
          <p:cNvSpPr/>
          <p:nvPr/>
        </p:nvSpPr>
        <p:spPr>
          <a:xfrm>
            <a:off x="10083365" y="5067289"/>
            <a:ext cx="1658831" cy="45691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22" name="Rectangle: Rounded Corners 21">
            <a:extLst>
              <a:ext uri="{FF2B5EF4-FFF2-40B4-BE49-F238E27FC236}">
                <a16:creationId xmlns:a16="http://schemas.microsoft.com/office/drawing/2014/main" id="{52C97CC6-90CC-4A0E-935F-61DD26FE160F}"/>
              </a:ext>
            </a:extLst>
          </p:cNvPr>
          <p:cNvSpPr/>
          <p:nvPr/>
        </p:nvSpPr>
        <p:spPr>
          <a:xfrm>
            <a:off x="4093700" y="2119744"/>
            <a:ext cx="5310784" cy="4558271"/>
          </a:xfrm>
          <a:prstGeom prst="roundRect">
            <a:avLst>
              <a:gd name="adj" fmla="val 813"/>
            </a:avLst>
          </a:prstGeom>
          <a:gradFill flip="none" rotWithShape="1">
            <a:gsLst>
              <a:gs pos="0">
                <a:schemeClr val="accent2"/>
              </a:gs>
              <a:gs pos="50000">
                <a:schemeClr val="accent2">
                  <a:lumMod val="40000"/>
                  <a:lumOff val="60000"/>
                </a:schemeClr>
              </a:gs>
              <a:gs pos="100000">
                <a:schemeClr val="accent2">
                  <a:lumMod val="20000"/>
                  <a:lumOff val="80000"/>
                </a:schemeClr>
              </a:gs>
            </a:gsLst>
            <a:lin ang="162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23" name="Rectangle: Rounded Corners 22">
            <a:extLst>
              <a:ext uri="{FF2B5EF4-FFF2-40B4-BE49-F238E27FC236}">
                <a16:creationId xmlns:a16="http://schemas.microsoft.com/office/drawing/2014/main" id="{E0B862C2-709D-4237-BB33-F275AA4292AB}"/>
              </a:ext>
            </a:extLst>
          </p:cNvPr>
          <p:cNvSpPr/>
          <p:nvPr/>
        </p:nvSpPr>
        <p:spPr>
          <a:xfrm>
            <a:off x="4823564" y="4959616"/>
            <a:ext cx="3899145" cy="158750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ulish"/>
              <a:ea typeface="+mn-ea"/>
              <a:cs typeface="+mn-cs"/>
            </a:endParaRPr>
          </a:p>
        </p:txBody>
      </p:sp>
      <p:sp>
        <p:nvSpPr>
          <p:cNvPr id="34" name="Rectangle: Rounded Corners 33">
            <a:extLst>
              <a:ext uri="{FF2B5EF4-FFF2-40B4-BE49-F238E27FC236}">
                <a16:creationId xmlns:a16="http://schemas.microsoft.com/office/drawing/2014/main" id="{57893B2E-8621-4B84-A14D-021A6D0B1A2F}"/>
              </a:ext>
            </a:extLst>
          </p:cNvPr>
          <p:cNvSpPr/>
          <p:nvPr/>
        </p:nvSpPr>
        <p:spPr>
          <a:xfrm>
            <a:off x="7245509" y="1415007"/>
            <a:ext cx="1669892" cy="38412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35" name="Rectangle: Rounded Corners 34">
            <a:extLst>
              <a:ext uri="{FF2B5EF4-FFF2-40B4-BE49-F238E27FC236}">
                <a16:creationId xmlns:a16="http://schemas.microsoft.com/office/drawing/2014/main" id="{4FCF5043-8139-4630-89AF-B4E7921BD1E6}"/>
              </a:ext>
            </a:extLst>
          </p:cNvPr>
          <p:cNvSpPr/>
          <p:nvPr/>
        </p:nvSpPr>
        <p:spPr>
          <a:xfrm>
            <a:off x="10049209" y="2563051"/>
            <a:ext cx="1658831" cy="38412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pic>
        <p:nvPicPr>
          <p:cNvPr id="36" name="Picture 35">
            <a:extLst>
              <a:ext uri="{FF2B5EF4-FFF2-40B4-BE49-F238E27FC236}">
                <a16:creationId xmlns:a16="http://schemas.microsoft.com/office/drawing/2014/main" id="{00DD12B3-133A-479F-82C7-59EB5FE398B9}"/>
              </a:ext>
            </a:extLst>
          </p:cNvPr>
          <p:cNvPicPr>
            <a:picLocks noChangeAspect="1"/>
          </p:cNvPicPr>
          <p:nvPr/>
        </p:nvPicPr>
        <p:blipFill>
          <a:blip r:embed="rId3"/>
          <a:stretch>
            <a:fillRect/>
          </a:stretch>
        </p:blipFill>
        <p:spPr>
          <a:xfrm>
            <a:off x="7453466" y="1484142"/>
            <a:ext cx="1030127" cy="236917"/>
          </a:xfrm>
          <a:prstGeom prst="rect">
            <a:avLst/>
          </a:prstGeom>
        </p:spPr>
      </p:pic>
      <p:pic>
        <p:nvPicPr>
          <p:cNvPr id="38" name="Picture 37" descr="Logo, company name&#10;&#10;Description automatically generated">
            <a:extLst>
              <a:ext uri="{FF2B5EF4-FFF2-40B4-BE49-F238E27FC236}">
                <a16:creationId xmlns:a16="http://schemas.microsoft.com/office/drawing/2014/main" id="{3AA1B2CA-8DB9-4A83-A5C9-29BEE9BFA692}"/>
              </a:ext>
            </a:extLst>
          </p:cNvPr>
          <p:cNvPicPr>
            <a:picLocks noChangeAspect="1"/>
          </p:cNvPicPr>
          <p:nvPr/>
        </p:nvPicPr>
        <p:blipFill rotWithShape="1">
          <a:blip r:embed="rId4"/>
          <a:srcRect t="15691" b="12746"/>
          <a:stretch/>
        </p:blipFill>
        <p:spPr>
          <a:xfrm>
            <a:off x="10326008" y="2625119"/>
            <a:ext cx="945231" cy="276179"/>
          </a:xfrm>
          <a:prstGeom prst="rect">
            <a:avLst/>
          </a:prstGeom>
        </p:spPr>
      </p:pic>
      <p:grpSp>
        <p:nvGrpSpPr>
          <p:cNvPr id="39" name="Group 38">
            <a:extLst>
              <a:ext uri="{FF2B5EF4-FFF2-40B4-BE49-F238E27FC236}">
                <a16:creationId xmlns:a16="http://schemas.microsoft.com/office/drawing/2014/main" id="{4A163218-CDED-47BD-971B-3327A861C964}"/>
              </a:ext>
            </a:extLst>
          </p:cNvPr>
          <p:cNvGrpSpPr/>
          <p:nvPr/>
        </p:nvGrpSpPr>
        <p:grpSpPr>
          <a:xfrm>
            <a:off x="3362312" y="1194524"/>
            <a:ext cx="615295" cy="635680"/>
            <a:chOff x="3690824" y="230818"/>
            <a:chExt cx="642006" cy="724193"/>
          </a:xfrm>
        </p:grpSpPr>
        <p:sp>
          <p:nvSpPr>
            <p:cNvPr id="41" name="Rectangle: Rounded Corners 40">
              <a:extLst>
                <a:ext uri="{FF2B5EF4-FFF2-40B4-BE49-F238E27FC236}">
                  <a16:creationId xmlns:a16="http://schemas.microsoft.com/office/drawing/2014/main" id="{596C8E1F-D595-470F-975E-710703134F1C}"/>
                </a:ext>
              </a:extLst>
            </p:cNvPr>
            <p:cNvSpPr/>
            <p:nvPr/>
          </p:nvSpPr>
          <p:spPr>
            <a:xfrm>
              <a:off x="3690824" y="230818"/>
              <a:ext cx="642006" cy="724193"/>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grpSp>
          <p:nvGrpSpPr>
            <p:cNvPr id="43" name="Group 42">
              <a:extLst>
                <a:ext uri="{FF2B5EF4-FFF2-40B4-BE49-F238E27FC236}">
                  <a16:creationId xmlns:a16="http://schemas.microsoft.com/office/drawing/2014/main" id="{55AAF29A-2B1B-4676-A290-E8FFCE5EDE01}"/>
                </a:ext>
              </a:extLst>
            </p:cNvPr>
            <p:cNvGrpSpPr/>
            <p:nvPr/>
          </p:nvGrpSpPr>
          <p:grpSpPr>
            <a:xfrm>
              <a:off x="3787907" y="434589"/>
              <a:ext cx="447842" cy="457735"/>
              <a:chOff x="4547943" y="-1265883"/>
              <a:chExt cx="891125" cy="910813"/>
            </a:xfrm>
          </p:grpSpPr>
          <p:pic>
            <p:nvPicPr>
              <p:cNvPr id="44" name="Picture 43" descr="A picture containing graphical user interface&#10;&#10;Description automatically generated">
                <a:extLst>
                  <a:ext uri="{FF2B5EF4-FFF2-40B4-BE49-F238E27FC236}">
                    <a16:creationId xmlns:a16="http://schemas.microsoft.com/office/drawing/2014/main" id="{CDF98615-3E47-44C1-996D-62B8102BEF8C}"/>
                  </a:ext>
                </a:extLst>
              </p:cNvPr>
              <p:cNvPicPr>
                <a:picLocks noChangeAspect="1"/>
              </p:cNvPicPr>
              <p:nvPr/>
            </p:nvPicPr>
            <p:blipFill rotWithShape="1">
              <a:blip r:embed="rId5"/>
              <a:srcRect r="64369"/>
              <a:stretch/>
            </p:blipFill>
            <p:spPr>
              <a:xfrm>
                <a:off x="4678414" y="-1265883"/>
                <a:ext cx="590933" cy="568203"/>
              </a:xfrm>
              <a:prstGeom prst="rect">
                <a:avLst/>
              </a:prstGeom>
            </p:spPr>
          </p:pic>
          <p:pic>
            <p:nvPicPr>
              <p:cNvPr id="46" name="Picture 45" descr="A picture containing graphical user interface&#10;&#10;Description automatically generated">
                <a:extLst>
                  <a:ext uri="{FF2B5EF4-FFF2-40B4-BE49-F238E27FC236}">
                    <a16:creationId xmlns:a16="http://schemas.microsoft.com/office/drawing/2014/main" id="{74D4B2CE-7524-4043-BA3A-36B0FD516154}"/>
                  </a:ext>
                </a:extLst>
              </p:cNvPr>
              <p:cNvPicPr>
                <a:picLocks noChangeAspect="1"/>
              </p:cNvPicPr>
              <p:nvPr/>
            </p:nvPicPr>
            <p:blipFill rotWithShape="1">
              <a:blip r:embed="rId5"/>
              <a:srcRect l="38503" t="15382" b="16501"/>
              <a:stretch/>
            </p:blipFill>
            <p:spPr>
              <a:xfrm>
                <a:off x="4547943" y="-693229"/>
                <a:ext cx="891125" cy="338159"/>
              </a:xfrm>
              <a:prstGeom prst="rect">
                <a:avLst/>
              </a:prstGeom>
            </p:spPr>
          </p:pic>
        </p:grpSp>
      </p:grpSp>
      <p:sp>
        <p:nvSpPr>
          <p:cNvPr id="47" name="Rectangle: Rounded Corners 46">
            <a:extLst>
              <a:ext uri="{FF2B5EF4-FFF2-40B4-BE49-F238E27FC236}">
                <a16:creationId xmlns:a16="http://schemas.microsoft.com/office/drawing/2014/main" id="{C3323465-3B0B-4799-9FB5-EB5E4BB82B2B}"/>
              </a:ext>
            </a:extLst>
          </p:cNvPr>
          <p:cNvSpPr/>
          <p:nvPr/>
        </p:nvSpPr>
        <p:spPr>
          <a:xfrm>
            <a:off x="4823564" y="2289634"/>
            <a:ext cx="3899145" cy="576062"/>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pic>
        <p:nvPicPr>
          <p:cNvPr id="48" name="Picture 47" descr="Logo&#10;&#10;Description automatically generated">
            <a:extLst>
              <a:ext uri="{FF2B5EF4-FFF2-40B4-BE49-F238E27FC236}">
                <a16:creationId xmlns:a16="http://schemas.microsoft.com/office/drawing/2014/main" id="{C16E89D6-C506-4F0C-B627-900EF6C3878E}"/>
              </a:ext>
            </a:extLst>
          </p:cNvPr>
          <p:cNvPicPr>
            <a:picLocks noChangeAspect="1"/>
          </p:cNvPicPr>
          <p:nvPr/>
        </p:nvPicPr>
        <p:blipFill rotWithShape="1">
          <a:blip r:embed="rId6"/>
          <a:srcRect l="26988" t="11977" r="20929" b="35031"/>
          <a:stretch/>
        </p:blipFill>
        <p:spPr>
          <a:xfrm>
            <a:off x="4967904" y="2361484"/>
            <a:ext cx="894903" cy="434892"/>
          </a:xfrm>
          <a:prstGeom prst="rect">
            <a:avLst/>
          </a:prstGeom>
        </p:spPr>
      </p:pic>
      <p:pic>
        <p:nvPicPr>
          <p:cNvPr id="49" name="Picture 48" descr="Logo&#10;&#10;Description automatically generated">
            <a:extLst>
              <a:ext uri="{FF2B5EF4-FFF2-40B4-BE49-F238E27FC236}">
                <a16:creationId xmlns:a16="http://schemas.microsoft.com/office/drawing/2014/main" id="{9C164389-A174-4002-84DB-387465603452}"/>
              </a:ext>
            </a:extLst>
          </p:cNvPr>
          <p:cNvPicPr>
            <a:picLocks noChangeAspect="1"/>
          </p:cNvPicPr>
          <p:nvPr/>
        </p:nvPicPr>
        <p:blipFill>
          <a:blip r:embed="rId7"/>
          <a:stretch>
            <a:fillRect/>
          </a:stretch>
        </p:blipFill>
        <p:spPr>
          <a:xfrm>
            <a:off x="6267210" y="2294648"/>
            <a:ext cx="839380" cy="559584"/>
          </a:xfrm>
          <a:prstGeom prst="rect">
            <a:avLst/>
          </a:prstGeom>
        </p:spPr>
      </p:pic>
      <p:cxnSp>
        <p:nvCxnSpPr>
          <p:cNvPr id="51" name="Straight Connector 50">
            <a:extLst>
              <a:ext uri="{FF2B5EF4-FFF2-40B4-BE49-F238E27FC236}">
                <a16:creationId xmlns:a16="http://schemas.microsoft.com/office/drawing/2014/main" id="{7BD6BB22-3724-4D5D-9AF6-BB632A7C9F96}"/>
              </a:ext>
            </a:extLst>
          </p:cNvPr>
          <p:cNvCxnSpPr/>
          <p:nvPr/>
        </p:nvCxnSpPr>
        <p:spPr>
          <a:xfrm>
            <a:off x="6166092" y="2370730"/>
            <a:ext cx="0" cy="43267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345B0B0-65D5-40F1-B172-A6F7613BA6D3}"/>
              </a:ext>
            </a:extLst>
          </p:cNvPr>
          <p:cNvCxnSpPr/>
          <p:nvPr/>
        </p:nvCxnSpPr>
        <p:spPr>
          <a:xfrm>
            <a:off x="7310222" y="2370730"/>
            <a:ext cx="0" cy="43267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Rectangle: Rounded Corners 52">
            <a:extLst>
              <a:ext uri="{FF2B5EF4-FFF2-40B4-BE49-F238E27FC236}">
                <a16:creationId xmlns:a16="http://schemas.microsoft.com/office/drawing/2014/main" id="{5A328050-1357-441A-9CC4-27B0D14F5401}"/>
              </a:ext>
            </a:extLst>
          </p:cNvPr>
          <p:cNvSpPr/>
          <p:nvPr/>
        </p:nvSpPr>
        <p:spPr>
          <a:xfrm>
            <a:off x="4823564" y="3083784"/>
            <a:ext cx="3899145" cy="1278257"/>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ulish"/>
              <a:ea typeface="+mn-ea"/>
              <a:cs typeface="+mn-cs"/>
            </a:endParaRPr>
          </a:p>
        </p:txBody>
      </p:sp>
      <p:pic>
        <p:nvPicPr>
          <p:cNvPr id="54" name="Picture 53">
            <a:extLst>
              <a:ext uri="{FF2B5EF4-FFF2-40B4-BE49-F238E27FC236}">
                <a16:creationId xmlns:a16="http://schemas.microsoft.com/office/drawing/2014/main" id="{292F864A-A24B-48BB-909F-B305DCBA7BB1}"/>
              </a:ext>
            </a:extLst>
          </p:cNvPr>
          <p:cNvPicPr>
            <a:picLocks noChangeAspect="1"/>
          </p:cNvPicPr>
          <p:nvPr/>
        </p:nvPicPr>
        <p:blipFill rotWithShape="1">
          <a:blip r:embed="rId8"/>
          <a:srcRect l="8695" t="12717" r="7167" b="11789"/>
          <a:stretch/>
        </p:blipFill>
        <p:spPr>
          <a:xfrm>
            <a:off x="5956484" y="3083784"/>
            <a:ext cx="1412639" cy="390510"/>
          </a:xfrm>
          <a:prstGeom prst="rect">
            <a:avLst/>
          </a:prstGeom>
        </p:spPr>
      </p:pic>
      <p:sp>
        <p:nvSpPr>
          <p:cNvPr id="55" name="Rectangle 54">
            <a:extLst>
              <a:ext uri="{FF2B5EF4-FFF2-40B4-BE49-F238E27FC236}">
                <a16:creationId xmlns:a16="http://schemas.microsoft.com/office/drawing/2014/main" id="{87D85C2E-4572-4709-A310-D35EBE296665}"/>
              </a:ext>
            </a:extLst>
          </p:cNvPr>
          <p:cNvSpPr/>
          <p:nvPr/>
        </p:nvSpPr>
        <p:spPr>
          <a:xfrm>
            <a:off x="5008403" y="3639460"/>
            <a:ext cx="902636" cy="591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FFFFFF"/>
                </a:solidFill>
                <a:effectLst/>
                <a:uLnTx/>
                <a:uFillTx/>
                <a:latin typeface="Mulish"/>
                <a:ea typeface="+mn-ea"/>
                <a:cs typeface="+mn-cs"/>
              </a:rPr>
              <a:t>Raw Zone</a:t>
            </a:r>
          </a:p>
        </p:txBody>
      </p:sp>
      <p:sp>
        <p:nvSpPr>
          <p:cNvPr id="56" name="Rectangle 55">
            <a:extLst>
              <a:ext uri="{FF2B5EF4-FFF2-40B4-BE49-F238E27FC236}">
                <a16:creationId xmlns:a16="http://schemas.microsoft.com/office/drawing/2014/main" id="{2C65D9F4-3E4B-48D2-B7F8-24DA7AA1F5CD}"/>
              </a:ext>
            </a:extLst>
          </p:cNvPr>
          <p:cNvSpPr/>
          <p:nvPr/>
        </p:nvSpPr>
        <p:spPr>
          <a:xfrm>
            <a:off x="6326350" y="3639460"/>
            <a:ext cx="902636" cy="591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FFFFFF"/>
                </a:solidFill>
                <a:effectLst/>
                <a:uLnTx/>
                <a:uFillTx/>
                <a:latin typeface="Mulish"/>
                <a:ea typeface="+mn-ea"/>
                <a:cs typeface="+mn-cs"/>
              </a:rPr>
              <a:t>Cleanse Zone</a:t>
            </a:r>
          </a:p>
        </p:txBody>
      </p:sp>
      <p:sp>
        <p:nvSpPr>
          <p:cNvPr id="57" name="Rectangle 56">
            <a:extLst>
              <a:ext uri="{FF2B5EF4-FFF2-40B4-BE49-F238E27FC236}">
                <a16:creationId xmlns:a16="http://schemas.microsoft.com/office/drawing/2014/main" id="{A72DD763-80E2-427C-84F5-743E9133B543}"/>
              </a:ext>
            </a:extLst>
          </p:cNvPr>
          <p:cNvSpPr/>
          <p:nvPr/>
        </p:nvSpPr>
        <p:spPr>
          <a:xfrm>
            <a:off x="7629138" y="3639460"/>
            <a:ext cx="902636" cy="591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FFFFFF"/>
                </a:solidFill>
                <a:effectLst/>
                <a:uLnTx/>
                <a:uFillTx/>
                <a:latin typeface="Mulish"/>
                <a:ea typeface="+mn-ea"/>
                <a:cs typeface="+mn-cs"/>
              </a:rPr>
              <a:t>Production Zone</a:t>
            </a:r>
          </a:p>
        </p:txBody>
      </p:sp>
      <p:pic>
        <p:nvPicPr>
          <p:cNvPr id="58" name="Picture 57">
            <a:extLst>
              <a:ext uri="{FF2B5EF4-FFF2-40B4-BE49-F238E27FC236}">
                <a16:creationId xmlns:a16="http://schemas.microsoft.com/office/drawing/2014/main" id="{EFE47167-424E-409C-B56E-467D9C2926F6}"/>
              </a:ext>
            </a:extLst>
          </p:cNvPr>
          <p:cNvPicPr>
            <a:picLocks noChangeAspect="1"/>
          </p:cNvPicPr>
          <p:nvPr/>
        </p:nvPicPr>
        <p:blipFill rotWithShape="1">
          <a:blip r:embed="rId9"/>
          <a:srcRect l="2539" t="1448" r="1456" b="2689"/>
          <a:stretch/>
        </p:blipFill>
        <p:spPr>
          <a:xfrm>
            <a:off x="5441248" y="5079616"/>
            <a:ext cx="2545425" cy="1380572"/>
          </a:xfrm>
          <a:prstGeom prst="rect">
            <a:avLst/>
          </a:prstGeom>
        </p:spPr>
      </p:pic>
      <p:sp>
        <p:nvSpPr>
          <p:cNvPr id="59" name="Rectangle: Rounded Corners 58">
            <a:extLst>
              <a:ext uri="{FF2B5EF4-FFF2-40B4-BE49-F238E27FC236}">
                <a16:creationId xmlns:a16="http://schemas.microsoft.com/office/drawing/2014/main" id="{A33FEBD0-6B6F-4E97-84F2-0C7280FCBEB0}"/>
              </a:ext>
            </a:extLst>
          </p:cNvPr>
          <p:cNvSpPr/>
          <p:nvPr/>
        </p:nvSpPr>
        <p:spPr>
          <a:xfrm>
            <a:off x="10053607" y="3395807"/>
            <a:ext cx="1691765" cy="88545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60" name="Rectangle 59">
            <a:extLst>
              <a:ext uri="{FF2B5EF4-FFF2-40B4-BE49-F238E27FC236}">
                <a16:creationId xmlns:a16="http://schemas.microsoft.com/office/drawing/2014/main" id="{D8DF3BCC-580E-432F-AF6E-6B2D0B94F681}"/>
              </a:ext>
            </a:extLst>
          </p:cNvPr>
          <p:cNvSpPr/>
          <p:nvPr/>
        </p:nvSpPr>
        <p:spPr>
          <a:xfrm>
            <a:off x="9978930" y="3867815"/>
            <a:ext cx="1498831" cy="3376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Entain Data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Teradata/Excels/Csvs</a:t>
            </a:r>
          </a:p>
        </p:txBody>
      </p:sp>
      <p:pic>
        <p:nvPicPr>
          <p:cNvPr id="61" name="Picture 60" descr="Shape&#10;&#10;Description automatically generated">
            <a:extLst>
              <a:ext uri="{FF2B5EF4-FFF2-40B4-BE49-F238E27FC236}">
                <a16:creationId xmlns:a16="http://schemas.microsoft.com/office/drawing/2014/main" id="{894D5967-4121-441B-BDC9-2954AD301D43}"/>
              </a:ext>
            </a:extLst>
          </p:cNvPr>
          <p:cNvPicPr>
            <a:picLocks noChangeAspect="1"/>
          </p:cNvPicPr>
          <p:nvPr/>
        </p:nvPicPr>
        <p:blipFill rotWithShape="1">
          <a:blip r:embed="rId10"/>
          <a:srcRect l="857" r="73428" b="13380"/>
          <a:stretch/>
        </p:blipFill>
        <p:spPr>
          <a:xfrm>
            <a:off x="11362960" y="3912189"/>
            <a:ext cx="308478" cy="276107"/>
          </a:xfrm>
          <a:prstGeom prst="rect">
            <a:avLst/>
          </a:prstGeom>
        </p:spPr>
      </p:pic>
      <p:sp>
        <p:nvSpPr>
          <p:cNvPr id="62" name="Rectangle: Rounded Corners 61">
            <a:extLst>
              <a:ext uri="{FF2B5EF4-FFF2-40B4-BE49-F238E27FC236}">
                <a16:creationId xmlns:a16="http://schemas.microsoft.com/office/drawing/2014/main" id="{6BD64BAA-7958-4513-97C1-2FF630264FAC}"/>
              </a:ext>
            </a:extLst>
          </p:cNvPr>
          <p:cNvSpPr/>
          <p:nvPr/>
        </p:nvSpPr>
        <p:spPr>
          <a:xfrm>
            <a:off x="10068257" y="4443600"/>
            <a:ext cx="1673939" cy="556103"/>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pic>
        <p:nvPicPr>
          <p:cNvPr id="63" name="Picture 62" descr="Graphical user interface, text&#10;&#10;Description automatically generated">
            <a:extLst>
              <a:ext uri="{FF2B5EF4-FFF2-40B4-BE49-F238E27FC236}">
                <a16:creationId xmlns:a16="http://schemas.microsoft.com/office/drawing/2014/main" id="{14D198DE-0A4A-44E2-86AE-A258A61518E9}"/>
              </a:ext>
            </a:extLst>
          </p:cNvPr>
          <p:cNvPicPr>
            <a:picLocks noChangeAspect="1"/>
          </p:cNvPicPr>
          <p:nvPr/>
        </p:nvPicPr>
        <p:blipFill rotWithShape="1">
          <a:blip r:embed="rId11"/>
          <a:srcRect t="5728" b="7213"/>
          <a:stretch/>
        </p:blipFill>
        <p:spPr>
          <a:xfrm>
            <a:off x="10337266" y="5086184"/>
            <a:ext cx="914919" cy="428592"/>
          </a:xfrm>
          <a:prstGeom prst="rect">
            <a:avLst/>
          </a:prstGeom>
        </p:spPr>
      </p:pic>
      <p:sp>
        <p:nvSpPr>
          <p:cNvPr id="64" name="Rectangle: Rounded Corners 63">
            <a:extLst>
              <a:ext uri="{FF2B5EF4-FFF2-40B4-BE49-F238E27FC236}">
                <a16:creationId xmlns:a16="http://schemas.microsoft.com/office/drawing/2014/main" id="{85469010-152A-456D-95FF-3F74FD48B697}"/>
              </a:ext>
            </a:extLst>
          </p:cNvPr>
          <p:cNvSpPr/>
          <p:nvPr/>
        </p:nvSpPr>
        <p:spPr>
          <a:xfrm>
            <a:off x="6052108" y="4466244"/>
            <a:ext cx="1435960" cy="389577"/>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AI/ML</a:t>
            </a:r>
            <a:b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(Apache Spark )</a:t>
            </a:r>
          </a:p>
        </p:txBody>
      </p:sp>
      <p:sp>
        <p:nvSpPr>
          <p:cNvPr id="65" name="Rectangle 64">
            <a:extLst>
              <a:ext uri="{FF2B5EF4-FFF2-40B4-BE49-F238E27FC236}">
                <a16:creationId xmlns:a16="http://schemas.microsoft.com/office/drawing/2014/main" id="{313021B9-F16F-4DC6-8AB0-5FCA5724024C}"/>
              </a:ext>
            </a:extLst>
          </p:cNvPr>
          <p:cNvSpPr/>
          <p:nvPr/>
        </p:nvSpPr>
        <p:spPr>
          <a:xfrm>
            <a:off x="6251984" y="2071854"/>
            <a:ext cx="1027023" cy="22963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DATA LAKE</a:t>
            </a:r>
          </a:p>
        </p:txBody>
      </p:sp>
      <p:cxnSp>
        <p:nvCxnSpPr>
          <p:cNvPr id="66" name="Straight Arrow Connector 65">
            <a:extLst>
              <a:ext uri="{FF2B5EF4-FFF2-40B4-BE49-F238E27FC236}">
                <a16:creationId xmlns:a16="http://schemas.microsoft.com/office/drawing/2014/main" id="{EF5A30E3-F899-474A-82D8-9F4E45F2C6FB}"/>
              </a:ext>
            </a:extLst>
          </p:cNvPr>
          <p:cNvCxnSpPr>
            <a:cxnSpLocks/>
            <a:endCxn id="35" idx="1"/>
          </p:cNvCxnSpPr>
          <p:nvPr/>
        </p:nvCxnSpPr>
        <p:spPr>
          <a:xfrm>
            <a:off x="9404484" y="2755114"/>
            <a:ext cx="644725"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F450B8C-5FEA-4FCC-A01F-2B5953C6CE78}"/>
              </a:ext>
            </a:extLst>
          </p:cNvPr>
          <p:cNvCxnSpPr>
            <a:cxnSpLocks/>
          </p:cNvCxnSpPr>
          <p:nvPr/>
        </p:nvCxnSpPr>
        <p:spPr>
          <a:xfrm flipV="1">
            <a:off x="8410960" y="1798590"/>
            <a:ext cx="0" cy="494527"/>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4FBF076-0D77-471D-820D-9CC079EBECF4}"/>
              </a:ext>
            </a:extLst>
          </p:cNvPr>
          <p:cNvCxnSpPr>
            <a:cxnSpLocks/>
          </p:cNvCxnSpPr>
          <p:nvPr/>
        </p:nvCxnSpPr>
        <p:spPr>
          <a:xfrm>
            <a:off x="7684721" y="1798590"/>
            <a:ext cx="0" cy="494527"/>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1E46010-7392-4C11-A57F-766ABE8C31BC}"/>
              </a:ext>
            </a:extLst>
          </p:cNvPr>
          <p:cNvCxnSpPr>
            <a:cxnSpLocks/>
            <a:stCxn id="100" idx="3"/>
          </p:cNvCxnSpPr>
          <p:nvPr/>
        </p:nvCxnSpPr>
        <p:spPr>
          <a:xfrm flipV="1">
            <a:off x="3781734" y="3944737"/>
            <a:ext cx="1181025" cy="1299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6EA21896-FE67-4F45-9B31-7FF0521CF8D8}"/>
              </a:ext>
            </a:extLst>
          </p:cNvPr>
          <p:cNvCxnSpPr>
            <a:cxnSpLocks/>
          </p:cNvCxnSpPr>
          <p:nvPr/>
        </p:nvCxnSpPr>
        <p:spPr>
          <a:xfrm>
            <a:off x="5906981" y="3944737"/>
            <a:ext cx="426928"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601C08BF-0934-40D3-9424-830D5E488279}"/>
              </a:ext>
            </a:extLst>
          </p:cNvPr>
          <p:cNvCxnSpPr>
            <a:cxnSpLocks/>
          </p:cNvCxnSpPr>
          <p:nvPr/>
        </p:nvCxnSpPr>
        <p:spPr>
          <a:xfrm>
            <a:off x="7224929" y="3944737"/>
            <a:ext cx="426928"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D340AF98-4441-4870-9B1C-73F437736E7F}"/>
              </a:ext>
            </a:extLst>
          </p:cNvPr>
          <p:cNvCxnSpPr>
            <a:cxnSpLocks/>
            <a:endCxn id="122" idx="1"/>
          </p:cNvCxnSpPr>
          <p:nvPr/>
        </p:nvCxnSpPr>
        <p:spPr>
          <a:xfrm>
            <a:off x="3730871" y="3528078"/>
            <a:ext cx="2318432" cy="1027900"/>
          </a:xfrm>
          <a:prstGeom prst="bentConnector3">
            <a:avLst>
              <a:gd name="adj1" fmla="val -116"/>
            </a:avLst>
          </a:prstGeom>
          <a:ln w="28575">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E30A7DE4-EE95-4B3F-A15E-BF27F7C82B6E}"/>
              </a:ext>
            </a:extLst>
          </p:cNvPr>
          <p:cNvSpPr/>
          <p:nvPr/>
        </p:nvSpPr>
        <p:spPr>
          <a:xfrm rot="5400000">
            <a:off x="6000951" y="4672785"/>
            <a:ext cx="167922" cy="91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74" name="Connector: Elbow 73">
            <a:extLst>
              <a:ext uri="{FF2B5EF4-FFF2-40B4-BE49-F238E27FC236}">
                <a16:creationId xmlns:a16="http://schemas.microsoft.com/office/drawing/2014/main" id="{EFB426FE-9698-4773-9F8C-51E03C5DC468}"/>
              </a:ext>
            </a:extLst>
          </p:cNvPr>
          <p:cNvCxnSpPr>
            <a:cxnSpLocks/>
            <a:stCxn id="102" idx="2"/>
            <a:endCxn id="73" idx="2"/>
          </p:cNvCxnSpPr>
          <p:nvPr/>
        </p:nvCxnSpPr>
        <p:spPr>
          <a:xfrm rot="16200000" flipH="1">
            <a:off x="4404220" y="3083316"/>
            <a:ext cx="502520" cy="2767642"/>
          </a:xfrm>
          <a:prstGeom prst="bentConnector2">
            <a:avLst/>
          </a:prstGeom>
          <a:ln w="28575">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D7D18AB7-8F32-4B79-AA50-35D747B15A5B}"/>
              </a:ext>
            </a:extLst>
          </p:cNvPr>
          <p:cNvCxnSpPr>
            <a:cxnSpLocks/>
          </p:cNvCxnSpPr>
          <p:nvPr/>
        </p:nvCxnSpPr>
        <p:spPr>
          <a:xfrm>
            <a:off x="7327693" y="2865696"/>
            <a:ext cx="0" cy="219722"/>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5E5FA93A-96AA-4753-AFEB-4A2A7E562F6B}"/>
              </a:ext>
            </a:extLst>
          </p:cNvPr>
          <p:cNvCxnSpPr>
            <a:cxnSpLocks/>
          </p:cNvCxnSpPr>
          <p:nvPr/>
        </p:nvCxnSpPr>
        <p:spPr>
          <a:xfrm flipV="1">
            <a:off x="6171391" y="2865696"/>
            <a:ext cx="0" cy="219722"/>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AFB9FDB1-3A8D-4EF6-84A2-32AF17360E34}"/>
              </a:ext>
            </a:extLst>
          </p:cNvPr>
          <p:cNvGrpSpPr/>
          <p:nvPr/>
        </p:nvGrpSpPr>
        <p:grpSpPr>
          <a:xfrm>
            <a:off x="4922157" y="1316292"/>
            <a:ext cx="1074915" cy="502299"/>
            <a:chOff x="4901578" y="1300574"/>
            <a:chExt cx="1108551" cy="518017"/>
          </a:xfrm>
        </p:grpSpPr>
        <p:pic>
          <p:nvPicPr>
            <p:cNvPr id="77" name="Picture 2">
              <a:extLst>
                <a:ext uri="{FF2B5EF4-FFF2-40B4-BE49-F238E27FC236}">
                  <a16:creationId xmlns:a16="http://schemas.microsoft.com/office/drawing/2014/main" id="{4D1087E1-558F-4363-9F64-B4CB0E6673B0}"/>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t="5862" b="52034"/>
            <a:stretch/>
          </p:blipFill>
          <p:spPr bwMode="auto">
            <a:xfrm>
              <a:off x="4901578" y="1300574"/>
              <a:ext cx="1108551" cy="267303"/>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a:extLst>
                <a:ext uri="{FF2B5EF4-FFF2-40B4-BE49-F238E27FC236}">
                  <a16:creationId xmlns:a16="http://schemas.microsoft.com/office/drawing/2014/main" id="{8EF4C89D-8963-4C0C-A380-DF929812E423}"/>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t="58301" b="3401"/>
            <a:stretch/>
          </p:blipFill>
          <p:spPr bwMode="auto">
            <a:xfrm>
              <a:off x="4901578" y="1575448"/>
              <a:ext cx="1108551" cy="24314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79" name="Straight Arrow Connector 78">
            <a:extLst>
              <a:ext uri="{FF2B5EF4-FFF2-40B4-BE49-F238E27FC236}">
                <a16:creationId xmlns:a16="http://schemas.microsoft.com/office/drawing/2014/main" id="{98FEBC0A-4CCF-4D58-9F33-040E748B4F9E}"/>
              </a:ext>
            </a:extLst>
          </p:cNvPr>
          <p:cNvCxnSpPr>
            <a:cxnSpLocks/>
          </p:cNvCxnSpPr>
          <p:nvPr/>
        </p:nvCxnSpPr>
        <p:spPr>
          <a:xfrm flipH="1">
            <a:off x="10495557" y="1768580"/>
            <a:ext cx="1" cy="786448"/>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80" name="Group 79">
            <a:extLst>
              <a:ext uri="{FF2B5EF4-FFF2-40B4-BE49-F238E27FC236}">
                <a16:creationId xmlns:a16="http://schemas.microsoft.com/office/drawing/2014/main" id="{F6441116-EA59-41AD-ACEC-223330585CF3}"/>
              </a:ext>
            </a:extLst>
          </p:cNvPr>
          <p:cNvGrpSpPr/>
          <p:nvPr/>
        </p:nvGrpSpPr>
        <p:grpSpPr>
          <a:xfrm>
            <a:off x="4491116" y="3585674"/>
            <a:ext cx="514443" cy="333950"/>
            <a:chOff x="4046626" y="3055695"/>
            <a:chExt cx="628273" cy="445301"/>
          </a:xfrm>
        </p:grpSpPr>
        <p:pic>
          <p:nvPicPr>
            <p:cNvPr id="81" name="Picture 80" descr="Logo&#10;&#10;Description automatically generated">
              <a:extLst>
                <a:ext uri="{FF2B5EF4-FFF2-40B4-BE49-F238E27FC236}">
                  <a16:creationId xmlns:a16="http://schemas.microsoft.com/office/drawing/2014/main" id="{1E382998-235C-4F7E-89E0-6BDCC571CC73}"/>
                </a:ext>
              </a:extLst>
            </p:cNvPr>
            <p:cNvPicPr>
              <a:picLocks noChangeAspect="1"/>
            </p:cNvPicPr>
            <p:nvPr/>
          </p:nvPicPr>
          <p:blipFill rotWithShape="1">
            <a:blip r:embed="rId13"/>
            <a:srcRect l="52974" t="48099" r="3253" b="27695"/>
            <a:stretch/>
          </p:blipFill>
          <p:spPr>
            <a:xfrm>
              <a:off x="4100545" y="3319616"/>
              <a:ext cx="531316" cy="181380"/>
            </a:xfrm>
            <a:prstGeom prst="rect">
              <a:avLst/>
            </a:prstGeom>
          </p:spPr>
        </p:pic>
        <p:grpSp>
          <p:nvGrpSpPr>
            <p:cNvPr id="82" name="Group 81">
              <a:extLst>
                <a:ext uri="{FF2B5EF4-FFF2-40B4-BE49-F238E27FC236}">
                  <a16:creationId xmlns:a16="http://schemas.microsoft.com/office/drawing/2014/main" id="{77B711A8-B6B9-4606-984E-F076A1700CD8}"/>
                </a:ext>
              </a:extLst>
            </p:cNvPr>
            <p:cNvGrpSpPr/>
            <p:nvPr/>
          </p:nvGrpSpPr>
          <p:grpSpPr>
            <a:xfrm>
              <a:off x="4046626" y="3055695"/>
              <a:ext cx="628273" cy="328645"/>
              <a:chOff x="4046626" y="3170197"/>
              <a:chExt cx="628273" cy="328645"/>
            </a:xfrm>
          </p:grpSpPr>
          <p:pic>
            <p:nvPicPr>
              <p:cNvPr id="83" name="Picture 82" descr="Logo&#10;&#10;Description automatically generated">
                <a:extLst>
                  <a:ext uri="{FF2B5EF4-FFF2-40B4-BE49-F238E27FC236}">
                    <a16:creationId xmlns:a16="http://schemas.microsoft.com/office/drawing/2014/main" id="{74DABB07-E852-413A-9A2D-DF4600EC1D94}"/>
                  </a:ext>
                </a:extLst>
              </p:cNvPr>
              <p:cNvPicPr>
                <a:picLocks noChangeAspect="1"/>
              </p:cNvPicPr>
              <p:nvPr/>
            </p:nvPicPr>
            <p:blipFill rotWithShape="1">
              <a:blip r:embed="rId13"/>
              <a:srcRect l="7180" t="29268" r="43912" b="27510"/>
              <a:stretch/>
            </p:blipFill>
            <p:spPr>
              <a:xfrm>
                <a:off x="4046626" y="3170197"/>
                <a:ext cx="602387" cy="328645"/>
              </a:xfrm>
              <a:prstGeom prst="rect">
                <a:avLst/>
              </a:prstGeom>
            </p:spPr>
          </p:pic>
          <p:sp>
            <p:nvSpPr>
              <p:cNvPr id="84" name="Oval 83">
                <a:extLst>
                  <a:ext uri="{FF2B5EF4-FFF2-40B4-BE49-F238E27FC236}">
                    <a16:creationId xmlns:a16="http://schemas.microsoft.com/office/drawing/2014/main" id="{736ADB33-0BAC-4DB7-A341-8DB5F01B0B74}"/>
                  </a:ext>
                </a:extLst>
              </p:cNvPr>
              <p:cNvSpPr/>
              <p:nvPr/>
            </p:nvSpPr>
            <p:spPr>
              <a:xfrm>
                <a:off x="4612640" y="3371890"/>
                <a:ext cx="62259" cy="105091"/>
              </a:xfrm>
              <a:prstGeom prst="ellipse">
                <a:avLst/>
              </a:prstGeom>
              <a:solidFill>
                <a:srgbClr val="E4E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grpSp>
      </p:grpSp>
      <p:pic>
        <p:nvPicPr>
          <p:cNvPr id="85" name="Picture 84" descr="A picture containing icon&#10;&#10;Description automatically generated">
            <a:extLst>
              <a:ext uri="{FF2B5EF4-FFF2-40B4-BE49-F238E27FC236}">
                <a16:creationId xmlns:a16="http://schemas.microsoft.com/office/drawing/2014/main" id="{22D2AE1F-1856-426F-B1FA-0140C18567AD}"/>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0221163" y="3496386"/>
            <a:ext cx="1050471" cy="272724"/>
          </a:xfrm>
          <a:prstGeom prst="rect">
            <a:avLst/>
          </a:prstGeom>
        </p:spPr>
      </p:pic>
      <p:sp>
        <p:nvSpPr>
          <p:cNvPr id="86" name="Rectangle: Rounded Corners 85">
            <a:extLst>
              <a:ext uri="{FF2B5EF4-FFF2-40B4-BE49-F238E27FC236}">
                <a16:creationId xmlns:a16="http://schemas.microsoft.com/office/drawing/2014/main" id="{97FF78A6-5C68-4317-849C-C2E61CD659C6}"/>
              </a:ext>
            </a:extLst>
          </p:cNvPr>
          <p:cNvSpPr/>
          <p:nvPr/>
        </p:nvSpPr>
        <p:spPr>
          <a:xfrm>
            <a:off x="2804247" y="3024629"/>
            <a:ext cx="977487" cy="493780"/>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87" name="Picture 86">
            <a:extLst>
              <a:ext uri="{FF2B5EF4-FFF2-40B4-BE49-F238E27FC236}">
                <a16:creationId xmlns:a16="http://schemas.microsoft.com/office/drawing/2014/main" id="{58FBB378-46FA-4AC0-8B88-7326B78A66D7}"/>
              </a:ext>
            </a:extLst>
          </p:cNvPr>
          <p:cNvPicPr>
            <a:picLocks noChangeAspect="1"/>
          </p:cNvPicPr>
          <p:nvPr/>
        </p:nvPicPr>
        <p:blipFill>
          <a:blip r:embed="rId15"/>
          <a:stretch>
            <a:fillRect/>
          </a:stretch>
        </p:blipFill>
        <p:spPr>
          <a:xfrm>
            <a:off x="2964449" y="3139993"/>
            <a:ext cx="719730" cy="277065"/>
          </a:xfrm>
          <a:prstGeom prst="rect">
            <a:avLst/>
          </a:prstGeom>
        </p:spPr>
      </p:pic>
      <p:grpSp>
        <p:nvGrpSpPr>
          <p:cNvPr id="88" name="Group 87">
            <a:extLst>
              <a:ext uri="{FF2B5EF4-FFF2-40B4-BE49-F238E27FC236}">
                <a16:creationId xmlns:a16="http://schemas.microsoft.com/office/drawing/2014/main" id="{4C0BB7D6-22AA-44CC-B757-D88D8FBC3901}"/>
              </a:ext>
            </a:extLst>
          </p:cNvPr>
          <p:cNvGrpSpPr/>
          <p:nvPr/>
        </p:nvGrpSpPr>
        <p:grpSpPr>
          <a:xfrm>
            <a:off x="1188179" y="2510650"/>
            <a:ext cx="842976" cy="638327"/>
            <a:chOff x="1979727" y="1654002"/>
            <a:chExt cx="814096" cy="603375"/>
          </a:xfrm>
        </p:grpSpPr>
        <p:sp>
          <p:nvSpPr>
            <p:cNvPr id="89" name="Rectangle: Rounded Corners 88">
              <a:extLst>
                <a:ext uri="{FF2B5EF4-FFF2-40B4-BE49-F238E27FC236}">
                  <a16:creationId xmlns:a16="http://schemas.microsoft.com/office/drawing/2014/main" id="{482A116B-FCDE-4583-B895-3F8D065BC7B2}"/>
                </a:ext>
              </a:extLst>
            </p:cNvPr>
            <p:cNvSpPr/>
            <p:nvPr/>
          </p:nvSpPr>
          <p:spPr>
            <a:xfrm>
              <a:off x="1979727" y="1654002"/>
              <a:ext cx="814096" cy="60337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90" name="Picture 89" descr="Icon&#10;&#10;Description automatically generated">
              <a:extLst>
                <a:ext uri="{FF2B5EF4-FFF2-40B4-BE49-F238E27FC236}">
                  <a16:creationId xmlns:a16="http://schemas.microsoft.com/office/drawing/2014/main" id="{37FDED2F-0D49-4E3F-AACE-A7F6B38EA3E0}"/>
                </a:ext>
              </a:extLst>
            </p:cNvPr>
            <p:cNvPicPr>
              <a:picLocks noChangeAspect="1"/>
            </p:cNvPicPr>
            <p:nvPr/>
          </p:nvPicPr>
          <p:blipFill>
            <a:blip r:embed="rId16"/>
            <a:stretch>
              <a:fillRect/>
            </a:stretch>
          </p:blipFill>
          <p:spPr>
            <a:xfrm>
              <a:off x="2024382" y="1717502"/>
              <a:ext cx="712874" cy="495447"/>
            </a:xfrm>
            <a:prstGeom prst="rect">
              <a:avLst/>
            </a:prstGeom>
          </p:spPr>
        </p:pic>
      </p:grpSp>
      <p:grpSp>
        <p:nvGrpSpPr>
          <p:cNvPr id="91" name="Group 90">
            <a:extLst>
              <a:ext uri="{FF2B5EF4-FFF2-40B4-BE49-F238E27FC236}">
                <a16:creationId xmlns:a16="http://schemas.microsoft.com/office/drawing/2014/main" id="{6DA120A2-CCEF-4C90-A0A1-E122E7F31647}"/>
              </a:ext>
            </a:extLst>
          </p:cNvPr>
          <p:cNvGrpSpPr/>
          <p:nvPr/>
        </p:nvGrpSpPr>
        <p:grpSpPr>
          <a:xfrm>
            <a:off x="2494601" y="5469461"/>
            <a:ext cx="1280328" cy="414021"/>
            <a:chOff x="1895294" y="5130944"/>
            <a:chExt cx="1335910" cy="471670"/>
          </a:xfrm>
        </p:grpSpPr>
        <p:sp>
          <p:nvSpPr>
            <p:cNvPr id="92" name="Rectangle: Rounded Corners 91">
              <a:extLst>
                <a:ext uri="{FF2B5EF4-FFF2-40B4-BE49-F238E27FC236}">
                  <a16:creationId xmlns:a16="http://schemas.microsoft.com/office/drawing/2014/main" id="{CC0E4014-600E-4475-ABF4-F2AC66A67F53}"/>
                </a:ext>
              </a:extLst>
            </p:cNvPr>
            <p:cNvSpPr/>
            <p:nvPr/>
          </p:nvSpPr>
          <p:spPr>
            <a:xfrm>
              <a:off x="1895294" y="5130944"/>
              <a:ext cx="1335910" cy="471670"/>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pic>
          <p:nvPicPr>
            <p:cNvPr id="93" name="Picture 92">
              <a:extLst>
                <a:ext uri="{FF2B5EF4-FFF2-40B4-BE49-F238E27FC236}">
                  <a16:creationId xmlns:a16="http://schemas.microsoft.com/office/drawing/2014/main" id="{BBAD4721-CB1D-4FEB-AA0D-EB12FD6A912F}"/>
                </a:ext>
              </a:extLst>
            </p:cNvPr>
            <p:cNvPicPr>
              <a:picLocks noChangeAspect="1"/>
            </p:cNvPicPr>
            <p:nvPr/>
          </p:nvPicPr>
          <p:blipFill rotWithShape="1">
            <a:blip r:embed="rId17"/>
            <a:srcRect l="14025" r="14025"/>
            <a:stretch/>
          </p:blipFill>
          <p:spPr>
            <a:xfrm>
              <a:off x="2767758" y="5173095"/>
              <a:ext cx="405110" cy="385644"/>
            </a:xfrm>
            <a:prstGeom prst="rect">
              <a:avLst/>
            </a:prstGeom>
          </p:spPr>
        </p:pic>
      </p:grpSp>
      <p:pic>
        <p:nvPicPr>
          <p:cNvPr id="94" name="Picture 93">
            <a:extLst>
              <a:ext uri="{FF2B5EF4-FFF2-40B4-BE49-F238E27FC236}">
                <a16:creationId xmlns:a16="http://schemas.microsoft.com/office/drawing/2014/main" id="{19B35432-7A90-4879-8F01-45D143A93E2A}"/>
              </a:ext>
            </a:extLst>
          </p:cNvPr>
          <p:cNvPicPr>
            <a:picLocks noChangeAspect="1"/>
          </p:cNvPicPr>
          <p:nvPr/>
        </p:nvPicPr>
        <p:blipFill>
          <a:blip r:embed="rId18"/>
          <a:stretch>
            <a:fillRect/>
          </a:stretch>
        </p:blipFill>
        <p:spPr>
          <a:xfrm>
            <a:off x="2407280" y="1264797"/>
            <a:ext cx="615295" cy="529629"/>
          </a:xfrm>
          <a:prstGeom prst="rect">
            <a:avLst/>
          </a:prstGeom>
        </p:spPr>
      </p:pic>
      <p:sp>
        <p:nvSpPr>
          <p:cNvPr id="95" name="Rectangle: Rounded Corners 94">
            <a:extLst>
              <a:ext uri="{FF2B5EF4-FFF2-40B4-BE49-F238E27FC236}">
                <a16:creationId xmlns:a16="http://schemas.microsoft.com/office/drawing/2014/main" id="{A40AB712-AEEA-468B-B153-ADB9DC71866E}"/>
              </a:ext>
            </a:extLst>
          </p:cNvPr>
          <p:cNvSpPr/>
          <p:nvPr/>
        </p:nvSpPr>
        <p:spPr>
          <a:xfrm>
            <a:off x="489541" y="1755771"/>
            <a:ext cx="1498830" cy="493780"/>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EXTERNAL APPLICATIONS </a:t>
            </a:r>
            <a:br>
              <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(OB, PLAYTECH)</a:t>
            </a:r>
          </a:p>
        </p:txBody>
      </p:sp>
      <p:grpSp>
        <p:nvGrpSpPr>
          <p:cNvPr id="96" name="Group 95">
            <a:extLst>
              <a:ext uri="{FF2B5EF4-FFF2-40B4-BE49-F238E27FC236}">
                <a16:creationId xmlns:a16="http://schemas.microsoft.com/office/drawing/2014/main" id="{F5C1967E-5DE5-4195-959E-4402A57FD51E}"/>
              </a:ext>
            </a:extLst>
          </p:cNvPr>
          <p:cNvGrpSpPr/>
          <p:nvPr/>
        </p:nvGrpSpPr>
        <p:grpSpPr>
          <a:xfrm>
            <a:off x="1850119" y="5203772"/>
            <a:ext cx="422153" cy="280984"/>
            <a:chOff x="1725945" y="3354382"/>
            <a:chExt cx="757499" cy="550494"/>
          </a:xfrm>
        </p:grpSpPr>
        <p:sp>
          <p:nvSpPr>
            <p:cNvPr id="97" name="Rectangle: Rounded Corners 96">
              <a:extLst>
                <a:ext uri="{FF2B5EF4-FFF2-40B4-BE49-F238E27FC236}">
                  <a16:creationId xmlns:a16="http://schemas.microsoft.com/office/drawing/2014/main" id="{E5D89ADF-D506-4342-BEDF-7487CA31EA51}"/>
                </a:ext>
              </a:extLst>
            </p:cNvPr>
            <p:cNvSpPr/>
            <p:nvPr/>
          </p:nvSpPr>
          <p:spPr>
            <a:xfrm>
              <a:off x="1725945" y="3354382"/>
              <a:ext cx="757499" cy="550494"/>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98" name="Picture 97" descr="Logo, company name&#10;&#10;Description automatically generated">
              <a:extLst>
                <a:ext uri="{FF2B5EF4-FFF2-40B4-BE49-F238E27FC236}">
                  <a16:creationId xmlns:a16="http://schemas.microsoft.com/office/drawing/2014/main" id="{AEBA439F-0B63-469D-B16E-564BD19860A8}"/>
                </a:ext>
              </a:extLst>
            </p:cNvPr>
            <p:cNvPicPr>
              <a:picLocks noChangeAspect="1"/>
            </p:cNvPicPr>
            <p:nvPr/>
          </p:nvPicPr>
          <p:blipFill rotWithShape="1">
            <a:blip r:embed="rId19"/>
            <a:srcRect l="26711" t="15398" b="16339"/>
            <a:stretch/>
          </p:blipFill>
          <p:spPr>
            <a:xfrm>
              <a:off x="1767639" y="3696340"/>
              <a:ext cx="658748" cy="133938"/>
            </a:xfrm>
            <a:prstGeom prst="rect">
              <a:avLst/>
            </a:prstGeom>
          </p:spPr>
        </p:pic>
        <p:pic>
          <p:nvPicPr>
            <p:cNvPr id="99" name="Picture 98" descr="Logo, company name&#10;&#10;Description automatically generated">
              <a:extLst>
                <a:ext uri="{FF2B5EF4-FFF2-40B4-BE49-F238E27FC236}">
                  <a16:creationId xmlns:a16="http://schemas.microsoft.com/office/drawing/2014/main" id="{A4888621-2722-47DA-89BD-3D9625BF6C44}"/>
                </a:ext>
              </a:extLst>
            </p:cNvPr>
            <p:cNvPicPr>
              <a:picLocks noChangeAspect="1"/>
            </p:cNvPicPr>
            <p:nvPr/>
          </p:nvPicPr>
          <p:blipFill rotWithShape="1">
            <a:blip r:embed="rId19"/>
            <a:srcRect t="2668" r="75851" b="-1"/>
            <a:stretch/>
          </p:blipFill>
          <p:spPr>
            <a:xfrm>
              <a:off x="1940707" y="3387765"/>
              <a:ext cx="334465" cy="294281"/>
            </a:xfrm>
            <a:prstGeom prst="rect">
              <a:avLst/>
            </a:prstGeom>
          </p:spPr>
        </p:pic>
      </p:grpSp>
      <p:sp>
        <p:nvSpPr>
          <p:cNvPr id="100" name="Rectangle: Rounded Corners 99">
            <a:extLst>
              <a:ext uri="{FF2B5EF4-FFF2-40B4-BE49-F238E27FC236}">
                <a16:creationId xmlns:a16="http://schemas.microsoft.com/office/drawing/2014/main" id="{377D33DA-B0B8-4B9A-9CB5-A6D8ECFC24DD}"/>
              </a:ext>
            </a:extLst>
          </p:cNvPr>
          <p:cNvSpPr/>
          <p:nvPr/>
        </p:nvSpPr>
        <p:spPr>
          <a:xfrm>
            <a:off x="2804247" y="3710842"/>
            <a:ext cx="977487" cy="493780"/>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101" name="Picture 100" descr="Logo&#10;&#10;Description automatically generated">
            <a:extLst>
              <a:ext uri="{FF2B5EF4-FFF2-40B4-BE49-F238E27FC236}">
                <a16:creationId xmlns:a16="http://schemas.microsoft.com/office/drawing/2014/main" id="{F529EE51-E798-4E64-9145-E088F72E7CE2}"/>
              </a:ext>
            </a:extLst>
          </p:cNvPr>
          <p:cNvPicPr>
            <a:picLocks noChangeAspect="1"/>
          </p:cNvPicPr>
          <p:nvPr/>
        </p:nvPicPr>
        <p:blipFill rotWithShape="1">
          <a:blip r:embed="rId20"/>
          <a:srcRect t="13924" b="11550"/>
          <a:stretch/>
        </p:blipFill>
        <p:spPr>
          <a:xfrm>
            <a:off x="2885743" y="3773604"/>
            <a:ext cx="814496" cy="347466"/>
          </a:xfrm>
          <a:prstGeom prst="rect">
            <a:avLst/>
          </a:prstGeom>
        </p:spPr>
      </p:pic>
      <p:sp>
        <p:nvSpPr>
          <p:cNvPr id="102" name="Rectangle 101">
            <a:extLst>
              <a:ext uri="{FF2B5EF4-FFF2-40B4-BE49-F238E27FC236}">
                <a16:creationId xmlns:a16="http://schemas.microsoft.com/office/drawing/2014/main" id="{31EC6545-7586-4A80-9C31-FF1747B05B00}"/>
              </a:ext>
            </a:extLst>
          </p:cNvPr>
          <p:cNvSpPr/>
          <p:nvPr/>
        </p:nvSpPr>
        <p:spPr>
          <a:xfrm>
            <a:off x="3179985" y="4132327"/>
            <a:ext cx="183345" cy="835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103" name="Straight Arrow Connector 102">
            <a:extLst>
              <a:ext uri="{FF2B5EF4-FFF2-40B4-BE49-F238E27FC236}">
                <a16:creationId xmlns:a16="http://schemas.microsoft.com/office/drawing/2014/main" id="{562F339D-9AB2-4498-89B3-149D7DEF43E0}"/>
              </a:ext>
            </a:extLst>
          </p:cNvPr>
          <p:cNvCxnSpPr>
            <a:cxnSpLocks/>
          </p:cNvCxnSpPr>
          <p:nvPr/>
        </p:nvCxnSpPr>
        <p:spPr>
          <a:xfrm>
            <a:off x="3008297" y="4200694"/>
            <a:ext cx="0" cy="1268767"/>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6708BA7E-06FF-42BD-83AA-1770B76DB700}"/>
              </a:ext>
            </a:extLst>
          </p:cNvPr>
          <p:cNvCxnSpPr>
            <a:cxnSpLocks/>
          </p:cNvCxnSpPr>
          <p:nvPr/>
        </p:nvCxnSpPr>
        <p:spPr>
          <a:xfrm>
            <a:off x="3022575" y="3518408"/>
            <a:ext cx="0" cy="192433"/>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30E81C4E-82CF-49CF-9E20-7735FDC87D53}"/>
              </a:ext>
            </a:extLst>
          </p:cNvPr>
          <p:cNvSpPr/>
          <p:nvPr/>
        </p:nvSpPr>
        <p:spPr>
          <a:xfrm>
            <a:off x="2960471" y="3023324"/>
            <a:ext cx="125920" cy="799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106" name="Connector: Elbow 105">
            <a:extLst>
              <a:ext uri="{FF2B5EF4-FFF2-40B4-BE49-F238E27FC236}">
                <a16:creationId xmlns:a16="http://schemas.microsoft.com/office/drawing/2014/main" id="{C5FEBAB6-8079-4B8F-B762-38728EACD939}"/>
              </a:ext>
            </a:extLst>
          </p:cNvPr>
          <p:cNvCxnSpPr>
            <a:cxnSpLocks/>
            <a:stCxn id="95" idx="3"/>
            <a:endCxn id="105" idx="0"/>
          </p:cNvCxnSpPr>
          <p:nvPr/>
        </p:nvCxnSpPr>
        <p:spPr>
          <a:xfrm>
            <a:off x="1988371" y="2002661"/>
            <a:ext cx="1035060" cy="1020664"/>
          </a:xfrm>
          <a:prstGeom prst="bentConnector2">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Connector: Elbow 106">
            <a:extLst>
              <a:ext uri="{FF2B5EF4-FFF2-40B4-BE49-F238E27FC236}">
                <a16:creationId xmlns:a16="http://schemas.microsoft.com/office/drawing/2014/main" id="{8FF4D275-A1E5-4923-963B-54047C4DC56F}"/>
              </a:ext>
            </a:extLst>
          </p:cNvPr>
          <p:cNvCxnSpPr>
            <a:stCxn id="94" idx="3"/>
            <a:endCxn id="86" idx="0"/>
          </p:cNvCxnSpPr>
          <p:nvPr/>
        </p:nvCxnSpPr>
        <p:spPr>
          <a:xfrm>
            <a:off x="3022575" y="1529612"/>
            <a:ext cx="270416" cy="1495017"/>
          </a:xfrm>
          <a:prstGeom prst="bentConnector2">
            <a:avLst/>
          </a:prstGeom>
          <a:ln w="28575">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1C6CA3FC-2F2C-4AE8-AE08-F99A33B4676B}"/>
              </a:ext>
            </a:extLst>
          </p:cNvPr>
          <p:cNvSpPr/>
          <p:nvPr/>
        </p:nvSpPr>
        <p:spPr>
          <a:xfrm>
            <a:off x="3459053" y="3022236"/>
            <a:ext cx="179672" cy="40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09" name="Rectangle: Rounded Corners 108">
            <a:extLst>
              <a:ext uri="{FF2B5EF4-FFF2-40B4-BE49-F238E27FC236}">
                <a16:creationId xmlns:a16="http://schemas.microsoft.com/office/drawing/2014/main" id="{B42AC5CB-68C9-455A-846E-EA5BCA9E9568}"/>
              </a:ext>
            </a:extLst>
          </p:cNvPr>
          <p:cNvSpPr/>
          <p:nvPr/>
        </p:nvSpPr>
        <p:spPr>
          <a:xfrm>
            <a:off x="471340" y="3307023"/>
            <a:ext cx="1498830" cy="1517270"/>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cxnSp>
        <p:nvCxnSpPr>
          <p:cNvPr id="110" name="Connector: Elbow 109">
            <a:extLst>
              <a:ext uri="{FF2B5EF4-FFF2-40B4-BE49-F238E27FC236}">
                <a16:creationId xmlns:a16="http://schemas.microsoft.com/office/drawing/2014/main" id="{3CADB19F-166C-4F0C-8A55-569F83879882}"/>
              </a:ext>
            </a:extLst>
          </p:cNvPr>
          <p:cNvCxnSpPr>
            <a:cxnSpLocks/>
            <a:stCxn id="92" idx="1"/>
            <a:endCxn id="109" idx="2"/>
          </p:cNvCxnSpPr>
          <p:nvPr/>
        </p:nvCxnSpPr>
        <p:spPr>
          <a:xfrm rot="10800000">
            <a:off x="1220755" y="4824293"/>
            <a:ext cx="1273845" cy="852179"/>
          </a:xfrm>
          <a:prstGeom prst="bentConnector2">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1" name="Rectangle 110">
            <a:extLst>
              <a:ext uri="{FF2B5EF4-FFF2-40B4-BE49-F238E27FC236}">
                <a16:creationId xmlns:a16="http://schemas.microsoft.com/office/drawing/2014/main" id="{B9144F3E-4A9C-481F-9ED7-7593494159F6}"/>
              </a:ext>
            </a:extLst>
          </p:cNvPr>
          <p:cNvSpPr/>
          <p:nvPr/>
        </p:nvSpPr>
        <p:spPr>
          <a:xfrm>
            <a:off x="2143091" y="4634435"/>
            <a:ext cx="43817" cy="103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12" name="Rectangle 111">
            <a:extLst>
              <a:ext uri="{FF2B5EF4-FFF2-40B4-BE49-F238E27FC236}">
                <a16:creationId xmlns:a16="http://schemas.microsoft.com/office/drawing/2014/main" id="{487FE7D9-837A-4A0A-ADD3-EFD3898A3DEF}"/>
              </a:ext>
            </a:extLst>
          </p:cNvPr>
          <p:cNvSpPr/>
          <p:nvPr/>
        </p:nvSpPr>
        <p:spPr>
          <a:xfrm>
            <a:off x="2792792" y="4052075"/>
            <a:ext cx="52570" cy="922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13" name="Rectangle 112">
            <a:extLst>
              <a:ext uri="{FF2B5EF4-FFF2-40B4-BE49-F238E27FC236}">
                <a16:creationId xmlns:a16="http://schemas.microsoft.com/office/drawing/2014/main" id="{6B28D0EB-8EEB-432F-8AC5-B7852597C9B1}"/>
              </a:ext>
            </a:extLst>
          </p:cNvPr>
          <p:cNvSpPr/>
          <p:nvPr/>
        </p:nvSpPr>
        <p:spPr>
          <a:xfrm>
            <a:off x="2792792" y="3799147"/>
            <a:ext cx="52570" cy="922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114" name="Connector: Elbow 113">
            <a:extLst>
              <a:ext uri="{FF2B5EF4-FFF2-40B4-BE49-F238E27FC236}">
                <a16:creationId xmlns:a16="http://schemas.microsoft.com/office/drawing/2014/main" id="{FD2AA225-E2F4-404B-A754-990DAB5CB57F}"/>
              </a:ext>
            </a:extLst>
          </p:cNvPr>
          <p:cNvCxnSpPr>
            <a:cxnSpLocks/>
          </p:cNvCxnSpPr>
          <p:nvPr/>
        </p:nvCxnSpPr>
        <p:spPr>
          <a:xfrm rot="5400000" flipH="1" flipV="1">
            <a:off x="681344" y="2898402"/>
            <a:ext cx="642812" cy="211170"/>
          </a:xfrm>
          <a:prstGeom prst="bentConnector2">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5" name="Rectangle 114">
            <a:extLst>
              <a:ext uri="{FF2B5EF4-FFF2-40B4-BE49-F238E27FC236}">
                <a16:creationId xmlns:a16="http://schemas.microsoft.com/office/drawing/2014/main" id="{F0A45D66-84B9-4E78-B5CB-2D7C4EC632C4}"/>
              </a:ext>
            </a:extLst>
          </p:cNvPr>
          <p:cNvSpPr/>
          <p:nvPr/>
        </p:nvSpPr>
        <p:spPr>
          <a:xfrm>
            <a:off x="3588656" y="3518408"/>
            <a:ext cx="146677" cy="21612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1</a:t>
            </a:r>
          </a:p>
        </p:txBody>
      </p:sp>
      <p:sp>
        <p:nvSpPr>
          <p:cNvPr id="116" name="Rectangle 115">
            <a:extLst>
              <a:ext uri="{FF2B5EF4-FFF2-40B4-BE49-F238E27FC236}">
                <a16:creationId xmlns:a16="http://schemas.microsoft.com/office/drawing/2014/main" id="{44FF0500-228C-4DEF-8578-DCA97E481408}"/>
              </a:ext>
            </a:extLst>
          </p:cNvPr>
          <p:cNvSpPr/>
          <p:nvPr/>
        </p:nvSpPr>
        <p:spPr>
          <a:xfrm>
            <a:off x="2819411" y="3518408"/>
            <a:ext cx="146677" cy="21612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2</a:t>
            </a:r>
          </a:p>
        </p:txBody>
      </p:sp>
      <p:sp>
        <p:nvSpPr>
          <p:cNvPr id="117" name="Rectangle 116">
            <a:extLst>
              <a:ext uri="{FF2B5EF4-FFF2-40B4-BE49-F238E27FC236}">
                <a16:creationId xmlns:a16="http://schemas.microsoft.com/office/drawing/2014/main" id="{0058B4DE-71BB-41C1-B150-94ECFAB1F038}"/>
              </a:ext>
            </a:extLst>
          </p:cNvPr>
          <p:cNvSpPr/>
          <p:nvPr/>
        </p:nvSpPr>
        <p:spPr>
          <a:xfrm>
            <a:off x="3111529" y="4451787"/>
            <a:ext cx="146677" cy="21612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2</a:t>
            </a:r>
          </a:p>
        </p:txBody>
      </p:sp>
      <p:sp>
        <p:nvSpPr>
          <p:cNvPr id="118" name="Rectangle 117">
            <a:extLst>
              <a:ext uri="{FF2B5EF4-FFF2-40B4-BE49-F238E27FC236}">
                <a16:creationId xmlns:a16="http://schemas.microsoft.com/office/drawing/2014/main" id="{887C8789-3696-4233-93DF-947E1915960B}"/>
              </a:ext>
            </a:extLst>
          </p:cNvPr>
          <p:cNvSpPr/>
          <p:nvPr/>
        </p:nvSpPr>
        <p:spPr>
          <a:xfrm>
            <a:off x="3394349" y="4455241"/>
            <a:ext cx="146677" cy="21612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1</a:t>
            </a:r>
          </a:p>
        </p:txBody>
      </p:sp>
      <p:sp>
        <p:nvSpPr>
          <p:cNvPr id="119" name="Rectangle 118">
            <a:extLst>
              <a:ext uri="{FF2B5EF4-FFF2-40B4-BE49-F238E27FC236}">
                <a16:creationId xmlns:a16="http://schemas.microsoft.com/office/drawing/2014/main" id="{E61ACF20-C5DA-4EA4-BEAF-ABC88AFC40EC}"/>
              </a:ext>
            </a:extLst>
          </p:cNvPr>
          <p:cNvSpPr/>
          <p:nvPr/>
        </p:nvSpPr>
        <p:spPr>
          <a:xfrm>
            <a:off x="2869112" y="4451442"/>
            <a:ext cx="146677" cy="21612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3</a:t>
            </a:r>
          </a:p>
        </p:txBody>
      </p:sp>
      <p:pic>
        <p:nvPicPr>
          <p:cNvPr id="120" name="Picture 119" descr="A picture containing icon&#10;&#10;Description automatically generated">
            <a:extLst>
              <a:ext uri="{FF2B5EF4-FFF2-40B4-BE49-F238E27FC236}">
                <a16:creationId xmlns:a16="http://schemas.microsoft.com/office/drawing/2014/main" id="{672629D5-C1A0-4F9F-BD40-2321CCBD8BE9}"/>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706098" y="3459595"/>
            <a:ext cx="1050471" cy="272724"/>
          </a:xfrm>
          <a:prstGeom prst="rect">
            <a:avLst/>
          </a:prstGeom>
        </p:spPr>
      </p:pic>
      <p:pic>
        <p:nvPicPr>
          <p:cNvPr id="121" name="Picture 120" descr="A picture containing icon&#10;&#10;Description automatically generated">
            <a:extLst>
              <a:ext uri="{FF2B5EF4-FFF2-40B4-BE49-F238E27FC236}">
                <a16:creationId xmlns:a16="http://schemas.microsoft.com/office/drawing/2014/main" id="{84F22937-91A0-463C-A2D7-1649D8E9B709}"/>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2655447" y="5600760"/>
            <a:ext cx="576544" cy="149683"/>
          </a:xfrm>
          <a:prstGeom prst="rect">
            <a:avLst/>
          </a:prstGeom>
        </p:spPr>
      </p:pic>
      <p:sp>
        <p:nvSpPr>
          <p:cNvPr id="122" name="Rectangle 121">
            <a:extLst>
              <a:ext uri="{FF2B5EF4-FFF2-40B4-BE49-F238E27FC236}">
                <a16:creationId xmlns:a16="http://schemas.microsoft.com/office/drawing/2014/main" id="{7DCD0F76-8EA0-4B0E-82A7-33AD33CF61FD}"/>
              </a:ext>
            </a:extLst>
          </p:cNvPr>
          <p:cNvSpPr/>
          <p:nvPr/>
        </p:nvSpPr>
        <p:spPr>
          <a:xfrm>
            <a:off x="6049303" y="4508695"/>
            <a:ext cx="43817" cy="945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pic>
        <p:nvPicPr>
          <p:cNvPr id="123" name="Picture 122">
            <a:extLst>
              <a:ext uri="{FF2B5EF4-FFF2-40B4-BE49-F238E27FC236}">
                <a16:creationId xmlns:a16="http://schemas.microsoft.com/office/drawing/2014/main" id="{BBFC9F59-3645-4386-AA53-A8F757AE583B}"/>
              </a:ext>
            </a:extLst>
          </p:cNvPr>
          <p:cNvPicPr/>
          <p:nvPr/>
        </p:nvPicPr>
        <p:blipFill>
          <a:blip r:embed="rId21"/>
          <a:stretch>
            <a:fillRect/>
          </a:stretch>
        </p:blipFill>
        <p:spPr>
          <a:xfrm>
            <a:off x="6205029" y="1261488"/>
            <a:ext cx="523535" cy="312935"/>
          </a:xfrm>
          <a:prstGeom prst="rect">
            <a:avLst/>
          </a:prstGeom>
        </p:spPr>
      </p:pic>
      <p:pic>
        <p:nvPicPr>
          <p:cNvPr id="124" name="Picture 123">
            <a:extLst>
              <a:ext uri="{FF2B5EF4-FFF2-40B4-BE49-F238E27FC236}">
                <a16:creationId xmlns:a16="http://schemas.microsoft.com/office/drawing/2014/main" id="{343271F1-52C6-48A7-B803-F5F47D01063B}"/>
              </a:ext>
            </a:extLst>
          </p:cNvPr>
          <p:cNvPicPr/>
          <p:nvPr/>
        </p:nvPicPr>
        <p:blipFill>
          <a:blip r:embed="rId22"/>
          <a:stretch>
            <a:fillRect/>
          </a:stretch>
        </p:blipFill>
        <p:spPr>
          <a:xfrm>
            <a:off x="4157489" y="1492239"/>
            <a:ext cx="710644" cy="239056"/>
          </a:xfrm>
          <a:prstGeom prst="rect">
            <a:avLst/>
          </a:prstGeom>
        </p:spPr>
      </p:pic>
      <p:pic>
        <p:nvPicPr>
          <p:cNvPr id="125" name="Picture 124">
            <a:extLst>
              <a:ext uri="{FF2B5EF4-FFF2-40B4-BE49-F238E27FC236}">
                <a16:creationId xmlns:a16="http://schemas.microsoft.com/office/drawing/2014/main" id="{789F82DE-8EE5-4E57-93DC-11D4C2C5D142}"/>
              </a:ext>
            </a:extLst>
          </p:cNvPr>
          <p:cNvPicPr/>
          <p:nvPr/>
        </p:nvPicPr>
        <p:blipFill>
          <a:blip r:embed="rId23"/>
          <a:stretch>
            <a:fillRect/>
          </a:stretch>
        </p:blipFill>
        <p:spPr>
          <a:xfrm>
            <a:off x="6224201" y="1636339"/>
            <a:ext cx="448158" cy="350644"/>
          </a:xfrm>
          <a:prstGeom prst="rect">
            <a:avLst/>
          </a:prstGeom>
        </p:spPr>
      </p:pic>
      <p:cxnSp>
        <p:nvCxnSpPr>
          <p:cNvPr id="126" name="Straight Arrow Connector 125">
            <a:extLst>
              <a:ext uri="{FF2B5EF4-FFF2-40B4-BE49-F238E27FC236}">
                <a16:creationId xmlns:a16="http://schemas.microsoft.com/office/drawing/2014/main" id="{06B7FF49-DBC7-4001-99D8-1D0AB38B81AB}"/>
              </a:ext>
            </a:extLst>
          </p:cNvPr>
          <p:cNvCxnSpPr>
            <a:cxnSpLocks/>
            <a:endCxn id="41" idx="2"/>
          </p:cNvCxnSpPr>
          <p:nvPr/>
        </p:nvCxnSpPr>
        <p:spPr>
          <a:xfrm flipV="1">
            <a:off x="3669960" y="1830204"/>
            <a:ext cx="0" cy="1192034"/>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8DFF8FE6-E798-4214-9920-82A81B35CB03}"/>
              </a:ext>
            </a:extLst>
          </p:cNvPr>
          <p:cNvPicPr/>
          <p:nvPr/>
        </p:nvPicPr>
        <p:blipFill>
          <a:blip r:embed="rId24"/>
          <a:stretch>
            <a:fillRect/>
          </a:stretch>
        </p:blipFill>
        <p:spPr>
          <a:xfrm>
            <a:off x="9745726" y="1431768"/>
            <a:ext cx="1212674" cy="317352"/>
          </a:xfrm>
          <a:prstGeom prst="rect">
            <a:avLst/>
          </a:prstGeom>
        </p:spPr>
      </p:pic>
      <p:cxnSp>
        <p:nvCxnSpPr>
          <p:cNvPr id="128" name="Straight Arrow Connector 127">
            <a:extLst>
              <a:ext uri="{FF2B5EF4-FFF2-40B4-BE49-F238E27FC236}">
                <a16:creationId xmlns:a16="http://schemas.microsoft.com/office/drawing/2014/main" id="{8B92901D-BE4E-4B31-A51A-8FDA9F05901E}"/>
              </a:ext>
            </a:extLst>
          </p:cNvPr>
          <p:cNvCxnSpPr>
            <a:cxnSpLocks/>
          </p:cNvCxnSpPr>
          <p:nvPr/>
        </p:nvCxnSpPr>
        <p:spPr>
          <a:xfrm>
            <a:off x="1808491" y="3996254"/>
            <a:ext cx="548271" cy="1"/>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9" name="Connector: Elbow 128">
            <a:extLst>
              <a:ext uri="{FF2B5EF4-FFF2-40B4-BE49-F238E27FC236}">
                <a16:creationId xmlns:a16="http://schemas.microsoft.com/office/drawing/2014/main" id="{105C5D40-E9E7-4E2D-AC33-082D38B56907}"/>
              </a:ext>
            </a:extLst>
          </p:cNvPr>
          <p:cNvCxnSpPr>
            <a:cxnSpLocks/>
          </p:cNvCxnSpPr>
          <p:nvPr/>
        </p:nvCxnSpPr>
        <p:spPr>
          <a:xfrm flipV="1">
            <a:off x="2293384" y="4203264"/>
            <a:ext cx="525803" cy="1191625"/>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130" name="Connector: Elbow 129">
            <a:extLst>
              <a:ext uri="{FF2B5EF4-FFF2-40B4-BE49-F238E27FC236}">
                <a16:creationId xmlns:a16="http://schemas.microsoft.com/office/drawing/2014/main" id="{ABA90301-52D9-460B-808C-63470EAA39BD}"/>
              </a:ext>
            </a:extLst>
          </p:cNvPr>
          <p:cNvCxnSpPr>
            <a:cxnSpLocks/>
          </p:cNvCxnSpPr>
          <p:nvPr/>
        </p:nvCxnSpPr>
        <p:spPr>
          <a:xfrm>
            <a:off x="8740789" y="2577665"/>
            <a:ext cx="1312818" cy="1083613"/>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61968305-0554-4C87-89B2-90BAAFE9D89F}"/>
              </a:ext>
            </a:extLst>
          </p:cNvPr>
          <p:cNvPicPr>
            <a:picLocks noChangeAspect="1"/>
          </p:cNvPicPr>
          <p:nvPr/>
        </p:nvPicPr>
        <p:blipFill>
          <a:blip r:embed="rId25"/>
          <a:stretch>
            <a:fillRect/>
          </a:stretch>
        </p:blipFill>
        <p:spPr>
          <a:xfrm>
            <a:off x="10241556" y="4464562"/>
            <a:ext cx="943014" cy="472795"/>
          </a:xfrm>
          <a:prstGeom prst="rect">
            <a:avLst/>
          </a:prstGeom>
        </p:spPr>
      </p:pic>
      <p:pic>
        <p:nvPicPr>
          <p:cNvPr id="132" name="Picture 131">
            <a:extLst>
              <a:ext uri="{FF2B5EF4-FFF2-40B4-BE49-F238E27FC236}">
                <a16:creationId xmlns:a16="http://schemas.microsoft.com/office/drawing/2014/main" id="{ED93C708-2149-452D-A1DB-B29CC803E2D7}"/>
              </a:ext>
            </a:extLst>
          </p:cNvPr>
          <p:cNvPicPr/>
          <p:nvPr/>
        </p:nvPicPr>
        <p:blipFill>
          <a:blip r:embed="rId26"/>
          <a:stretch>
            <a:fillRect/>
          </a:stretch>
        </p:blipFill>
        <p:spPr>
          <a:xfrm>
            <a:off x="10379235" y="5701689"/>
            <a:ext cx="792705" cy="350574"/>
          </a:xfrm>
          <a:prstGeom prst="rect">
            <a:avLst/>
          </a:prstGeom>
        </p:spPr>
      </p:pic>
      <p:pic>
        <p:nvPicPr>
          <p:cNvPr id="133" name="Picture 132">
            <a:extLst>
              <a:ext uri="{FF2B5EF4-FFF2-40B4-BE49-F238E27FC236}">
                <a16:creationId xmlns:a16="http://schemas.microsoft.com/office/drawing/2014/main" id="{192A36FA-23D4-49C3-A848-A1B88FE86061}"/>
              </a:ext>
            </a:extLst>
          </p:cNvPr>
          <p:cNvPicPr/>
          <p:nvPr/>
        </p:nvPicPr>
        <p:blipFill>
          <a:blip r:embed="rId27"/>
          <a:stretch>
            <a:fillRect/>
          </a:stretch>
        </p:blipFill>
        <p:spPr>
          <a:xfrm>
            <a:off x="3953888" y="3692746"/>
            <a:ext cx="409939" cy="198650"/>
          </a:xfrm>
          <a:prstGeom prst="rect">
            <a:avLst/>
          </a:prstGeom>
        </p:spPr>
      </p:pic>
      <p:cxnSp>
        <p:nvCxnSpPr>
          <p:cNvPr id="134" name="Straight Connector 133">
            <a:extLst>
              <a:ext uri="{FF2B5EF4-FFF2-40B4-BE49-F238E27FC236}">
                <a16:creationId xmlns:a16="http://schemas.microsoft.com/office/drawing/2014/main" id="{7AAA635D-86A0-4ABA-B30C-2B727C9DF901}"/>
              </a:ext>
            </a:extLst>
          </p:cNvPr>
          <p:cNvCxnSpPr>
            <a:cxnSpLocks/>
            <a:stCxn id="83" idx="1"/>
          </p:cNvCxnSpPr>
          <p:nvPr/>
        </p:nvCxnSpPr>
        <p:spPr>
          <a:xfrm flipH="1">
            <a:off x="4363826" y="3708907"/>
            <a:ext cx="127290" cy="1824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C1980A96-80CD-4239-ACA2-0C429C61FF58}"/>
              </a:ext>
            </a:extLst>
          </p:cNvPr>
          <p:cNvSpPr txBox="1"/>
          <p:nvPr/>
        </p:nvSpPr>
        <p:spPr>
          <a:xfrm>
            <a:off x="525371" y="3838535"/>
            <a:ext cx="1259080" cy="351207"/>
          </a:xfrm>
          <a:prstGeom prst="rect">
            <a:avLst/>
          </a:prstGeom>
          <a:noFill/>
          <a:ln>
            <a:solidFill>
              <a:schemeClr val="bg1">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Mulish"/>
                <a:ea typeface="+mn-ea"/>
                <a:cs typeface="+mn-cs"/>
              </a:rPr>
              <a:t>NON-US  APPLICATIONS</a:t>
            </a:r>
          </a:p>
        </p:txBody>
      </p:sp>
      <p:sp>
        <p:nvSpPr>
          <p:cNvPr id="136" name="TextBox 135">
            <a:extLst>
              <a:ext uri="{FF2B5EF4-FFF2-40B4-BE49-F238E27FC236}">
                <a16:creationId xmlns:a16="http://schemas.microsoft.com/office/drawing/2014/main" id="{777F431D-7EA8-4C67-8904-9E2FF595919D}"/>
              </a:ext>
            </a:extLst>
          </p:cNvPr>
          <p:cNvSpPr txBox="1"/>
          <p:nvPr/>
        </p:nvSpPr>
        <p:spPr>
          <a:xfrm>
            <a:off x="532833" y="4252053"/>
            <a:ext cx="1259080" cy="351207"/>
          </a:xfrm>
          <a:prstGeom prst="rect">
            <a:avLst/>
          </a:prstGeom>
          <a:noFill/>
          <a:ln>
            <a:solidFill>
              <a:schemeClr val="bg1">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Mulish"/>
                <a:ea typeface="+mn-ea"/>
                <a:cs typeface="+mn-cs"/>
              </a:rPr>
              <a:t>US  APPLICATIONS</a:t>
            </a:r>
          </a:p>
        </p:txBody>
      </p:sp>
      <p:pic>
        <p:nvPicPr>
          <p:cNvPr id="137" name="Picture 136">
            <a:extLst>
              <a:ext uri="{FF2B5EF4-FFF2-40B4-BE49-F238E27FC236}">
                <a16:creationId xmlns:a16="http://schemas.microsoft.com/office/drawing/2014/main" id="{99EC9F94-71C5-4543-BDA4-EA9D675E9BE4}"/>
              </a:ext>
            </a:extLst>
          </p:cNvPr>
          <p:cNvPicPr/>
          <p:nvPr/>
        </p:nvPicPr>
        <p:blipFill>
          <a:blip r:embed="rId28"/>
          <a:stretch>
            <a:fillRect/>
          </a:stretch>
        </p:blipFill>
        <p:spPr>
          <a:xfrm rot="16200000">
            <a:off x="1677168" y="4449876"/>
            <a:ext cx="884238" cy="135242"/>
          </a:xfrm>
          <a:prstGeom prst="rect">
            <a:avLst/>
          </a:prstGeom>
        </p:spPr>
      </p:pic>
      <p:cxnSp>
        <p:nvCxnSpPr>
          <p:cNvPr id="138" name="Straight Arrow Connector 137">
            <a:extLst>
              <a:ext uri="{FF2B5EF4-FFF2-40B4-BE49-F238E27FC236}">
                <a16:creationId xmlns:a16="http://schemas.microsoft.com/office/drawing/2014/main" id="{384EEDC3-3921-4F12-9B22-D7DFB2FF1DDF}"/>
              </a:ext>
            </a:extLst>
          </p:cNvPr>
          <p:cNvCxnSpPr>
            <a:cxnSpLocks/>
            <a:stCxn id="136" idx="3"/>
          </p:cNvCxnSpPr>
          <p:nvPr/>
        </p:nvCxnSpPr>
        <p:spPr>
          <a:xfrm>
            <a:off x="1791914" y="4427656"/>
            <a:ext cx="25975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4B3E5336-DC17-4A11-BE4A-62FC019CB7DF}"/>
              </a:ext>
            </a:extLst>
          </p:cNvPr>
          <p:cNvCxnSpPr>
            <a:cxnSpLocks/>
          </p:cNvCxnSpPr>
          <p:nvPr/>
        </p:nvCxnSpPr>
        <p:spPr>
          <a:xfrm flipV="1">
            <a:off x="2179897" y="4232913"/>
            <a:ext cx="206481"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Connector: Elbow 139">
            <a:extLst>
              <a:ext uri="{FF2B5EF4-FFF2-40B4-BE49-F238E27FC236}">
                <a16:creationId xmlns:a16="http://schemas.microsoft.com/office/drawing/2014/main" id="{2EDF9DE0-A2E2-404D-A8CB-15F9CDA2A60C}"/>
              </a:ext>
            </a:extLst>
          </p:cNvPr>
          <p:cNvCxnSpPr>
            <a:endCxn id="98" idx="1"/>
          </p:cNvCxnSpPr>
          <p:nvPr/>
        </p:nvCxnSpPr>
        <p:spPr>
          <a:xfrm rot="16200000" flipH="1">
            <a:off x="1374302" y="4913443"/>
            <a:ext cx="556677" cy="441430"/>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A241DEBB-F990-424B-80A1-604D08A5939B}"/>
              </a:ext>
            </a:extLst>
          </p:cNvPr>
          <p:cNvSpPr/>
          <p:nvPr/>
        </p:nvSpPr>
        <p:spPr>
          <a:xfrm>
            <a:off x="1757078" y="3393533"/>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2" name="Rectangle 141">
            <a:extLst>
              <a:ext uri="{FF2B5EF4-FFF2-40B4-BE49-F238E27FC236}">
                <a16:creationId xmlns:a16="http://schemas.microsoft.com/office/drawing/2014/main" id="{0EF3C16B-2B69-4AE2-A604-05BE8643FCAF}"/>
              </a:ext>
            </a:extLst>
          </p:cNvPr>
          <p:cNvSpPr/>
          <p:nvPr/>
        </p:nvSpPr>
        <p:spPr>
          <a:xfrm>
            <a:off x="1793502" y="1842957"/>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3" name="Rectangle 142">
            <a:extLst>
              <a:ext uri="{FF2B5EF4-FFF2-40B4-BE49-F238E27FC236}">
                <a16:creationId xmlns:a16="http://schemas.microsoft.com/office/drawing/2014/main" id="{17BB6BD9-0418-4644-95E5-F55048DC2192}"/>
              </a:ext>
            </a:extLst>
          </p:cNvPr>
          <p:cNvSpPr/>
          <p:nvPr/>
        </p:nvSpPr>
        <p:spPr>
          <a:xfrm>
            <a:off x="2834330" y="1358034"/>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4" name="Rectangle 143">
            <a:extLst>
              <a:ext uri="{FF2B5EF4-FFF2-40B4-BE49-F238E27FC236}">
                <a16:creationId xmlns:a16="http://schemas.microsoft.com/office/drawing/2014/main" id="{35054543-F94F-4BC1-99F1-7C0C3E5932FA}"/>
              </a:ext>
            </a:extLst>
          </p:cNvPr>
          <p:cNvSpPr/>
          <p:nvPr/>
        </p:nvSpPr>
        <p:spPr>
          <a:xfrm>
            <a:off x="3795882" y="1274700"/>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5" name="Rectangle 144">
            <a:extLst>
              <a:ext uri="{FF2B5EF4-FFF2-40B4-BE49-F238E27FC236}">
                <a16:creationId xmlns:a16="http://schemas.microsoft.com/office/drawing/2014/main" id="{1B7132E8-B660-42EC-A140-0A10FF66B8CA}"/>
              </a:ext>
            </a:extLst>
          </p:cNvPr>
          <p:cNvSpPr/>
          <p:nvPr/>
        </p:nvSpPr>
        <p:spPr>
          <a:xfrm>
            <a:off x="1854058" y="2601151"/>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6" name="Rectangle 145">
            <a:extLst>
              <a:ext uri="{FF2B5EF4-FFF2-40B4-BE49-F238E27FC236}">
                <a16:creationId xmlns:a16="http://schemas.microsoft.com/office/drawing/2014/main" id="{B22DBC15-6542-4EFE-A07B-615A73B7E74F}"/>
              </a:ext>
            </a:extLst>
          </p:cNvPr>
          <p:cNvSpPr/>
          <p:nvPr/>
        </p:nvSpPr>
        <p:spPr>
          <a:xfrm>
            <a:off x="5956484" y="2386393"/>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7" name="Rectangle 146">
            <a:extLst>
              <a:ext uri="{FF2B5EF4-FFF2-40B4-BE49-F238E27FC236}">
                <a16:creationId xmlns:a16="http://schemas.microsoft.com/office/drawing/2014/main" id="{15E586B1-C043-4157-B77F-32DC8B2B2A33}"/>
              </a:ext>
            </a:extLst>
          </p:cNvPr>
          <p:cNvSpPr/>
          <p:nvPr/>
        </p:nvSpPr>
        <p:spPr>
          <a:xfrm>
            <a:off x="7081227" y="2383239"/>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8" name="Rectangle 147">
            <a:extLst>
              <a:ext uri="{FF2B5EF4-FFF2-40B4-BE49-F238E27FC236}">
                <a16:creationId xmlns:a16="http://schemas.microsoft.com/office/drawing/2014/main" id="{4278CAC8-AD78-4DEE-80FD-1A517444353B}"/>
              </a:ext>
            </a:extLst>
          </p:cNvPr>
          <p:cNvSpPr/>
          <p:nvPr/>
        </p:nvSpPr>
        <p:spPr>
          <a:xfrm>
            <a:off x="7335945" y="4508695"/>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9" name="Rectangle 148">
            <a:extLst>
              <a:ext uri="{FF2B5EF4-FFF2-40B4-BE49-F238E27FC236}">
                <a16:creationId xmlns:a16="http://schemas.microsoft.com/office/drawing/2014/main" id="{B4DBDF81-82A1-407E-9141-FED010A66A91}"/>
              </a:ext>
            </a:extLst>
          </p:cNvPr>
          <p:cNvSpPr/>
          <p:nvPr/>
        </p:nvSpPr>
        <p:spPr>
          <a:xfrm>
            <a:off x="5692650" y="3666796"/>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0" name="Rectangle 149">
            <a:extLst>
              <a:ext uri="{FF2B5EF4-FFF2-40B4-BE49-F238E27FC236}">
                <a16:creationId xmlns:a16="http://schemas.microsoft.com/office/drawing/2014/main" id="{AD942937-86FC-44E9-BBF4-C0CA7CA84274}"/>
              </a:ext>
            </a:extLst>
          </p:cNvPr>
          <p:cNvSpPr/>
          <p:nvPr/>
        </p:nvSpPr>
        <p:spPr>
          <a:xfrm>
            <a:off x="3615850" y="3086726"/>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1" name="Rectangle 150">
            <a:extLst>
              <a:ext uri="{FF2B5EF4-FFF2-40B4-BE49-F238E27FC236}">
                <a16:creationId xmlns:a16="http://schemas.microsoft.com/office/drawing/2014/main" id="{FB4D6913-081D-44A8-9291-EF23BF9F6B69}"/>
              </a:ext>
            </a:extLst>
          </p:cNvPr>
          <p:cNvSpPr/>
          <p:nvPr/>
        </p:nvSpPr>
        <p:spPr>
          <a:xfrm>
            <a:off x="3600924" y="3802273"/>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2" name="Rectangle 151">
            <a:extLst>
              <a:ext uri="{FF2B5EF4-FFF2-40B4-BE49-F238E27FC236}">
                <a16:creationId xmlns:a16="http://schemas.microsoft.com/office/drawing/2014/main" id="{F9FE596B-6433-4159-A306-92651262C90B}"/>
              </a:ext>
            </a:extLst>
          </p:cNvPr>
          <p:cNvSpPr/>
          <p:nvPr/>
        </p:nvSpPr>
        <p:spPr>
          <a:xfrm>
            <a:off x="3158033" y="5530711"/>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3" name="Rectangle 152">
            <a:extLst>
              <a:ext uri="{FF2B5EF4-FFF2-40B4-BE49-F238E27FC236}">
                <a16:creationId xmlns:a16="http://schemas.microsoft.com/office/drawing/2014/main" id="{0F7DCFEE-ABEC-49F7-A48F-D22CC7BE2EE9}"/>
              </a:ext>
            </a:extLst>
          </p:cNvPr>
          <p:cNvSpPr/>
          <p:nvPr/>
        </p:nvSpPr>
        <p:spPr>
          <a:xfrm>
            <a:off x="8465949" y="3209870"/>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5" name="Rectangle 154">
            <a:extLst>
              <a:ext uri="{FF2B5EF4-FFF2-40B4-BE49-F238E27FC236}">
                <a16:creationId xmlns:a16="http://schemas.microsoft.com/office/drawing/2014/main" id="{76CCBADA-0C3A-41BD-A44F-683B7E6CD62E}"/>
              </a:ext>
            </a:extLst>
          </p:cNvPr>
          <p:cNvSpPr/>
          <p:nvPr/>
        </p:nvSpPr>
        <p:spPr>
          <a:xfrm>
            <a:off x="11414374" y="2681337"/>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6" name="Rectangle 155">
            <a:extLst>
              <a:ext uri="{FF2B5EF4-FFF2-40B4-BE49-F238E27FC236}">
                <a16:creationId xmlns:a16="http://schemas.microsoft.com/office/drawing/2014/main" id="{2BAE5F83-C2CE-420B-9C8B-7CCFAF4B4C7E}"/>
              </a:ext>
            </a:extLst>
          </p:cNvPr>
          <p:cNvSpPr/>
          <p:nvPr/>
        </p:nvSpPr>
        <p:spPr>
          <a:xfrm>
            <a:off x="11369313" y="5777833"/>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7" name="Rectangle 156">
            <a:extLst>
              <a:ext uri="{FF2B5EF4-FFF2-40B4-BE49-F238E27FC236}">
                <a16:creationId xmlns:a16="http://schemas.microsoft.com/office/drawing/2014/main" id="{3B7EF268-2099-41D0-B5FD-AB32B2AA2A9B}"/>
              </a:ext>
            </a:extLst>
          </p:cNvPr>
          <p:cNvSpPr/>
          <p:nvPr/>
        </p:nvSpPr>
        <p:spPr>
          <a:xfrm>
            <a:off x="11399227" y="4569941"/>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8" name="Rectangle 157">
            <a:extLst>
              <a:ext uri="{FF2B5EF4-FFF2-40B4-BE49-F238E27FC236}">
                <a16:creationId xmlns:a16="http://schemas.microsoft.com/office/drawing/2014/main" id="{D9FC2533-6220-4EC9-96EC-1037ADE833B3}"/>
              </a:ext>
            </a:extLst>
          </p:cNvPr>
          <p:cNvSpPr/>
          <p:nvPr/>
        </p:nvSpPr>
        <p:spPr>
          <a:xfrm>
            <a:off x="11382009" y="5202167"/>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9" name="Rectangle 158">
            <a:extLst>
              <a:ext uri="{FF2B5EF4-FFF2-40B4-BE49-F238E27FC236}">
                <a16:creationId xmlns:a16="http://schemas.microsoft.com/office/drawing/2014/main" id="{1C802372-5028-4CFB-B489-5312604134A8}"/>
              </a:ext>
            </a:extLst>
          </p:cNvPr>
          <p:cNvSpPr/>
          <p:nvPr/>
        </p:nvSpPr>
        <p:spPr>
          <a:xfrm>
            <a:off x="8435644" y="5102466"/>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0" name="Rectangle 159">
            <a:extLst>
              <a:ext uri="{FF2B5EF4-FFF2-40B4-BE49-F238E27FC236}">
                <a16:creationId xmlns:a16="http://schemas.microsoft.com/office/drawing/2014/main" id="{4A3472A5-B31A-4ED0-B859-B73F3683616F}"/>
              </a:ext>
            </a:extLst>
          </p:cNvPr>
          <p:cNvSpPr/>
          <p:nvPr/>
        </p:nvSpPr>
        <p:spPr>
          <a:xfrm>
            <a:off x="8477406" y="2384794"/>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1" name="Rectangle 160">
            <a:extLst>
              <a:ext uri="{FF2B5EF4-FFF2-40B4-BE49-F238E27FC236}">
                <a16:creationId xmlns:a16="http://schemas.microsoft.com/office/drawing/2014/main" id="{D448B8E1-6B07-40E9-8F6F-9D0D4A03A534}"/>
              </a:ext>
            </a:extLst>
          </p:cNvPr>
          <p:cNvSpPr/>
          <p:nvPr/>
        </p:nvSpPr>
        <p:spPr>
          <a:xfrm>
            <a:off x="8691550" y="1509235"/>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2" name="Rectangle 161">
            <a:extLst>
              <a:ext uri="{FF2B5EF4-FFF2-40B4-BE49-F238E27FC236}">
                <a16:creationId xmlns:a16="http://schemas.microsoft.com/office/drawing/2014/main" id="{E13D333A-8147-4543-BC53-8E201AE7A002}"/>
              </a:ext>
            </a:extLst>
          </p:cNvPr>
          <p:cNvSpPr/>
          <p:nvPr/>
        </p:nvSpPr>
        <p:spPr>
          <a:xfrm>
            <a:off x="6728564" y="1213768"/>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3" name="Rectangle 162">
            <a:extLst>
              <a:ext uri="{FF2B5EF4-FFF2-40B4-BE49-F238E27FC236}">
                <a16:creationId xmlns:a16="http://schemas.microsoft.com/office/drawing/2014/main" id="{BB630E82-E253-4A47-B84F-2667AEDF8221}"/>
              </a:ext>
            </a:extLst>
          </p:cNvPr>
          <p:cNvSpPr/>
          <p:nvPr/>
        </p:nvSpPr>
        <p:spPr>
          <a:xfrm>
            <a:off x="6726384" y="1700592"/>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4" name="Rectangle 163">
            <a:extLst>
              <a:ext uri="{FF2B5EF4-FFF2-40B4-BE49-F238E27FC236}">
                <a16:creationId xmlns:a16="http://schemas.microsoft.com/office/drawing/2014/main" id="{6112DC63-AF36-48B5-A0C8-4CF75347D0A5}"/>
              </a:ext>
            </a:extLst>
          </p:cNvPr>
          <p:cNvSpPr/>
          <p:nvPr/>
        </p:nvSpPr>
        <p:spPr>
          <a:xfrm>
            <a:off x="7042920" y="3681258"/>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5" name="Rectangle 164">
            <a:extLst>
              <a:ext uri="{FF2B5EF4-FFF2-40B4-BE49-F238E27FC236}">
                <a16:creationId xmlns:a16="http://schemas.microsoft.com/office/drawing/2014/main" id="{CE323E27-338D-4251-8527-216ABC640276}"/>
              </a:ext>
            </a:extLst>
          </p:cNvPr>
          <p:cNvSpPr/>
          <p:nvPr/>
        </p:nvSpPr>
        <p:spPr>
          <a:xfrm>
            <a:off x="8373234" y="3666795"/>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6" name="Rectangle 165">
            <a:extLst>
              <a:ext uri="{FF2B5EF4-FFF2-40B4-BE49-F238E27FC236}">
                <a16:creationId xmlns:a16="http://schemas.microsoft.com/office/drawing/2014/main" id="{3532EACA-CDC7-47CF-9968-7F684889A8EB}"/>
              </a:ext>
            </a:extLst>
          </p:cNvPr>
          <p:cNvSpPr/>
          <p:nvPr/>
        </p:nvSpPr>
        <p:spPr>
          <a:xfrm>
            <a:off x="11414373" y="3506632"/>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7" name="TextBox 166">
            <a:extLst>
              <a:ext uri="{FF2B5EF4-FFF2-40B4-BE49-F238E27FC236}">
                <a16:creationId xmlns:a16="http://schemas.microsoft.com/office/drawing/2014/main" id="{52318431-95EC-4774-B0DD-F9EE30B5E8A6}"/>
              </a:ext>
            </a:extLst>
          </p:cNvPr>
          <p:cNvSpPr txBox="1"/>
          <p:nvPr/>
        </p:nvSpPr>
        <p:spPr>
          <a:xfrm rot="16200000">
            <a:off x="1230371" y="3651937"/>
            <a:ext cx="2489052" cy="206480"/>
          </a:xfrm>
          <a:prstGeom prst="rect">
            <a:avLst/>
          </a:prstGeom>
          <a:solidFill>
            <a:schemeClr val="accent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highlight>
                  <a:srgbClr val="6851A2"/>
                </a:highlight>
                <a:uLnTx/>
                <a:uFillTx/>
                <a:latin typeface="Mulish"/>
                <a:ea typeface="+mn-ea"/>
                <a:cs typeface="+mn-cs"/>
              </a:rPr>
              <a:t>microservices</a:t>
            </a:r>
          </a:p>
        </p:txBody>
      </p:sp>
      <p:sp>
        <p:nvSpPr>
          <p:cNvPr id="168" name="Rectangle 167">
            <a:extLst>
              <a:ext uri="{FF2B5EF4-FFF2-40B4-BE49-F238E27FC236}">
                <a16:creationId xmlns:a16="http://schemas.microsoft.com/office/drawing/2014/main" id="{D09F278B-872E-4324-94A6-D2C4DF52D8C1}"/>
              </a:ext>
            </a:extLst>
          </p:cNvPr>
          <p:cNvSpPr/>
          <p:nvPr/>
        </p:nvSpPr>
        <p:spPr>
          <a:xfrm>
            <a:off x="2413271" y="2698309"/>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9" name="TextBox 168">
            <a:extLst>
              <a:ext uri="{FF2B5EF4-FFF2-40B4-BE49-F238E27FC236}">
                <a16:creationId xmlns:a16="http://schemas.microsoft.com/office/drawing/2014/main" id="{E107DCCD-E572-4D46-8D63-7082900FEBFE}"/>
              </a:ext>
            </a:extLst>
          </p:cNvPr>
          <p:cNvSpPr txBox="1"/>
          <p:nvPr/>
        </p:nvSpPr>
        <p:spPr>
          <a:xfrm rot="16200000">
            <a:off x="8696952" y="5131304"/>
            <a:ext cx="1860434" cy="206480"/>
          </a:xfrm>
          <a:prstGeom prst="rect">
            <a:avLst/>
          </a:prstGeom>
          <a:solidFill>
            <a:schemeClr val="accent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highlight>
                  <a:srgbClr val="6851A2"/>
                </a:highlight>
                <a:uLnTx/>
                <a:uFillTx/>
                <a:latin typeface="Mulish"/>
                <a:ea typeface="+mn-ea"/>
                <a:cs typeface="+mn-cs"/>
              </a:rPr>
              <a:t>microservices</a:t>
            </a:r>
          </a:p>
        </p:txBody>
      </p:sp>
      <p:cxnSp>
        <p:nvCxnSpPr>
          <p:cNvPr id="170" name="Straight Arrow Connector 169">
            <a:extLst>
              <a:ext uri="{FF2B5EF4-FFF2-40B4-BE49-F238E27FC236}">
                <a16:creationId xmlns:a16="http://schemas.microsoft.com/office/drawing/2014/main" id="{D2D88FA0-D96E-4DFF-BDD3-DF04B3FA5F5A}"/>
              </a:ext>
            </a:extLst>
          </p:cNvPr>
          <p:cNvCxnSpPr/>
          <p:nvPr/>
        </p:nvCxnSpPr>
        <p:spPr>
          <a:xfrm>
            <a:off x="7532225" y="4686433"/>
            <a:ext cx="1978317"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F3F0B2C3-ACC5-4A94-97B8-C74DA7AF71D3}"/>
              </a:ext>
            </a:extLst>
          </p:cNvPr>
          <p:cNvCxnSpPr>
            <a:cxnSpLocks/>
          </p:cNvCxnSpPr>
          <p:nvPr/>
        </p:nvCxnSpPr>
        <p:spPr>
          <a:xfrm flipV="1">
            <a:off x="9747775" y="4721652"/>
            <a:ext cx="310956" cy="59"/>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53545430-EE80-4BD4-9ADF-3B497C8FC44B}"/>
              </a:ext>
            </a:extLst>
          </p:cNvPr>
          <p:cNvCxnSpPr>
            <a:cxnSpLocks/>
          </p:cNvCxnSpPr>
          <p:nvPr/>
        </p:nvCxnSpPr>
        <p:spPr>
          <a:xfrm flipV="1">
            <a:off x="9737557" y="5330813"/>
            <a:ext cx="322981" cy="839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3" name="Rectangle 172">
            <a:extLst>
              <a:ext uri="{FF2B5EF4-FFF2-40B4-BE49-F238E27FC236}">
                <a16:creationId xmlns:a16="http://schemas.microsoft.com/office/drawing/2014/main" id="{E689A141-E045-4FE2-B3A8-E062CF265D31}"/>
              </a:ext>
            </a:extLst>
          </p:cNvPr>
          <p:cNvSpPr/>
          <p:nvPr/>
        </p:nvSpPr>
        <p:spPr>
          <a:xfrm>
            <a:off x="9572607" y="4410838"/>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174" name="Straight Arrow Connector 173">
            <a:extLst>
              <a:ext uri="{FF2B5EF4-FFF2-40B4-BE49-F238E27FC236}">
                <a16:creationId xmlns:a16="http://schemas.microsoft.com/office/drawing/2014/main" id="{5230C625-BF3C-42F5-B605-A826815FF161}"/>
              </a:ext>
            </a:extLst>
          </p:cNvPr>
          <p:cNvCxnSpPr>
            <a:cxnSpLocks/>
            <a:stCxn id="89" idx="3"/>
          </p:cNvCxnSpPr>
          <p:nvPr/>
        </p:nvCxnSpPr>
        <p:spPr>
          <a:xfrm>
            <a:off x="2031156" y="2829813"/>
            <a:ext cx="34050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2FFE0F35-3D09-448F-8EC0-A60800C76370}"/>
              </a:ext>
            </a:extLst>
          </p:cNvPr>
          <p:cNvCxnSpPr>
            <a:cxnSpLocks/>
          </p:cNvCxnSpPr>
          <p:nvPr/>
        </p:nvCxnSpPr>
        <p:spPr>
          <a:xfrm>
            <a:off x="2569743" y="4070226"/>
            <a:ext cx="25520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4ABAFC13-087D-48EF-896D-2E291BDEAB19}"/>
              </a:ext>
            </a:extLst>
          </p:cNvPr>
          <p:cNvCxnSpPr>
            <a:cxnSpLocks/>
            <a:stCxn id="19" idx="2"/>
          </p:cNvCxnSpPr>
          <p:nvPr/>
        </p:nvCxnSpPr>
        <p:spPr>
          <a:xfrm>
            <a:off x="5544651" y="2015849"/>
            <a:ext cx="0" cy="271138"/>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7" name="Rectangle 176">
            <a:extLst>
              <a:ext uri="{FF2B5EF4-FFF2-40B4-BE49-F238E27FC236}">
                <a16:creationId xmlns:a16="http://schemas.microsoft.com/office/drawing/2014/main" id="{027FB9BA-863F-4999-A0D1-0830E4E3994D}"/>
              </a:ext>
            </a:extLst>
          </p:cNvPr>
          <p:cNvSpPr/>
          <p:nvPr/>
        </p:nvSpPr>
        <p:spPr>
          <a:xfrm>
            <a:off x="4644574" y="1338323"/>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178" name="Straight Arrow Connector 177">
            <a:extLst>
              <a:ext uri="{FF2B5EF4-FFF2-40B4-BE49-F238E27FC236}">
                <a16:creationId xmlns:a16="http://schemas.microsoft.com/office/drawing/2014/main" id="{12F5BAFC-0CFB-4C47-BD4E-C4D75C11DA4F}"/>
              </a:ext>
            </a:extLst>
          </p:cNvPr>
          <p:cNvCxnSpPr>
            <a:cxnSpLocks/>
          </p:cNvCxnSpPr>
          <p:nvPr/>
        </p:nvCxnSpPr>
        <p:spPr>
          <a:xfrm flipV="1">
            <a:off x="9736020" y="5866738"/>
            <a:ext cx="322981" cy="839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383279FF-687C-459C-928F-1D1003098B6C}"/>
              </a:ext>
            </a:extLst>
          </p:cNvPr>
          <p:cNvCxnSpPr>
            <a:cxnSpLocks/>
          </p:cNvCxnSpPr>
          <p:nvPr/>
        </p:nvCxnSpPr>
        <p:spPr>
          <a:xfrm flipV="1">
            <a:off x="7976014" y="4544061"/>
            <a:ext cx="1534528" cy="118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07EA51FF-60B3-4FE9-AF65-16E89A32EE49}"/>
              </a:ext>
            </a:extLst>
          </p:cNvPr>
          <p:cNvCxnSpPr>
            <a:cxnSpLocks/>
          </p:cNvCxnSpPr>
          <p:nvPr/>
        </p:nvCxnSpPr>
        <p:spPr>
          <a:xfrm flipV="1">
            <a:off x="7961783" y="4221826"/>
            <a:ext cx="0" cy="34957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DABB478D-1E60-4A2C-99A9-9A5179166AD1}"/>
              </a:ext>
            </a:extLst>
          </p:cNvPr>
          <p:cNvCxnSpPr>
            <a:cxnSpLocks/>
          </p:cNvCxnSpPr>
          <p:nvPr/>
        </p:nvCxnSpPr>
        <p:spPr>
          <a:xfrm>
            <a:off x="8538470" y="3919624"/>
            <a:ext cx="1510738" cy="1538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Connector: Elbow 181">
            <a:extLst>
              <a:ext uri="{FF2B5EF4-FFF2-40B4-BE49-F238E27FC236}">
                <a16:creationId xmlns:a16="http://schemas.microsoft.com/office/drawing/2014/main" id="{0A64315E-1798-416F-9877-A0B141D2EC08}"/>
              </a:ext>
            </a:extLst>
          </p:cNvPr>
          <p:cNvCxnSpPr>
            <a:cxnSpLocks/>
          </p:cNvCxnSpPr>
          <p:nvPr/>
        </p:nvCxnSpPr>
        <p:spPr>
          <a:xfrm rot="16200000" flipH="1">
            <a:off x="1846443" y="2015044"/>
            <a:ext cx="1279326" cy="756576"/>
          </a:xfrm>
          <a:prstGeom prst="bentConnector3">
            <a:avLst>
              <a:gd name="adj1" fmla="val 50000"/>
            </a:avLst>
          </a:prstGeom>
          <a:ln w="28575">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183" name="Picture 182">
            <a:extLst>
              <a:ext uri="{FF2B5EF4-FFF2-40B4-BE49-F238E27FC236}">
                <a16:creationId xmlns:a16="http://schemas.microsoft.com/office/drawing/2014/main" id="{C096CC2E-0B91-4460-8333-138BFC4E6713}"/>
              </a:ext>
            </a:extLst>
          </p:cNvPr>
          <p:cNvPicPr/>
          <p:nvPr/>
        </p:nvPicPr>
        <p:blipFill>
          <a:blip r:embed="rId29"/>
          <a:stretch>
            <a:fillRect/>
          </a:stretch>
        </p:blipFill>
        <p:spPr>
          <a:xfrm>
            <a:off x="1889234" y="1323188"/>
            <a:ext cx="437168" cy="389652"/>
          </a:xfrm>
          <a:prstGeom prst="rect">
            <a:avLst/>
          </a:prstGeom>
        </p:spPr>
      </p:pic>
      <p:pic>
        <p:nvPicPr>
          <p:cNvPr id="185" name="Picture 184">
            <a:extLst>
              <a:ext uri="{FF2B5EF4-FFF2-40B4-BE49-F238E27FC236}">
                <a16:creationId xmlns:a16="http://schemas.microsoft.com/office/drawing/2014/main" id="{E4CAC9D0-57CA-44E3-84D9-C94B7AF06EDD}"/>
              </a:ext>
            </a:extLst>
          </p:cNvPr>
          <p:cNvPicPr>
            <a:picLocks noChangeAspect="1"/>
          </p:cNvPicPr>
          <p:nvPr/>
        </p:nvPicPr>
        <p:blipFill rotWithShape="1">
          <a:blip r:embed="rId30"/>
          <a:srcRect t="28788" b="28788"/>
          <a:stretch/>
        </p:blipFill>
        <p:spPr>
          <a:xfrm>
            <a:off x="7513410" y="2402141"/>
            <a:ext cx="944056" cy="366824"/>
          </a:xfrm>
          <a:prstGeom prst="rect">
            <a:avLst/>
          </a:prstGeom>
        </p:spPr>
      </p:pic>
      <p:pic>
        <p:nvPicPr>
          <p:cNvPr id="191" name="Picture 190" descr="A picture containing text, clock&#10;&#10;Description automatically generated">
            <a:hlinkClick r:id="rId31" action="ppaction://hlinksldjump"/>
            <a:extLst>
              <a:ext uri="{FF2B5EF4-FFF2-40B4-BE49-F238E27FC236}">
                <a16:creationId xmlns:a16="http://schemas.microsoft.com/office/drawing/2014/main" id="{13C18873-DEE8-48C2-B823-DDADE0580419}"/>
              </a:ext>
            </a:extLst>
          </p:cNvPr>
          <p:cNvPicPr>
            <a:picLocks noChangeAspect="1"/>
          </p:cNvPicPr>
          <p:nvPr/>
        </p:nvPicPr>
        <p:blipFill>
          <a:blip r:embed="rId32"/>
          <a:stretch>
            <a:fillRect/>
          </a:stretch>
        </p:blipFill>
        <p:spPr>
          <a:xfrm>
            <a:off x="10811385" y="347300"/>
            <a:ext cx="433729" cy="436827"/>
          </a:xfrm>
          <a:prstGeom prst="rect">
            <a:avLst/>
          </a:prstGeom>
        </p:spPr>
      </p:pic>
      <p:pic>
        <p:nvPicPr>
          <p:cNvPr id="192" name="Picture 191" descr="A picture containing text, clock&#10;&#10;Description automatically generated">
            <a:hlinkClick r:id="rId33" action="ppaction://hlinksldjump"/>
            <a:extLst>
              <a:ext uri="{FF2B5EF4-FFF2-40B4-BE49-F238E27FC236}">
                <a16:creationId xmlns:a16="http://schemas.microsoft.com/office/drawing/2014/main" id="{0B990054-5126-44A6-9882-17EA63025973}"/>
              </a:ext>
            </a:extLst>
          </p:cNvPr>
          <p:cNvPicPr>
            <a:picLocks noChangeAspect="1"/>
          </p:cNvPicPr>
          <p:nvPr/>
        </p:nvPicPr>
        <p:blipFill>
          <a:blip r:embed="rId32"/>
          <a:stretch>
            <a:fillRect/>
          </a:stretch>
        </p:blipFill>
        <p:spPr>
          <a:xfrm rot="10800000">
            <a:off x="9473025" y="360000"/>
            <a:ext cx="433729" cy="436827"/>
          </a:xfrm>
          <a:prstGeom prst="rect">
            <a:avLst/>
          </a:prstGeom>
        </p:spPr>
      </p:pic>
      <p:cxnSp>
        <p:nvCxnSpPr>
          <p:cNvPr id="193" name="Straight Connector 192">
            <a:extLst>
              <a:ext uri="{FF2B5EF4-FFF2-40B4-BE49-F238E27FC236}">
                <a16:creationId xmlns:a16="http://schemas.microsoft.com/office/drawing/2014/main" id="{36F12B19-C2DA-4482-A4C3-CF943D3135B8}"/>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98FD95C-FCE6-4F21-B11D-DD9A282ABA4E}"/>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195" name="Picture 194" descr="Icon&#10;&#10;Description automatically generated">
            <a:hlinkClick r:id="rId34" action="ppaction://hlinksldjump"/>
            <a:extLst>
              <a:ext uri="{FF2B5EF4-FFF2-40B4-BE49-F238E27FC236}">
                <a16:creationId xmlns:a16="http://schemas.microsoft.com/office/drawing/2014/main" id="{1D8E2B6A-66AA-4CAB-BB46-226DE6A213B9}"/>
              </a:ext>
            </a:extLst>
          </p:cNvPr>
          <p:cNvPicPr>
            <a:picLocks noChangeAspect="1"/>
          </p:cNvPicPr>
          <p:nvPr/>
        </p:nvPicPr>
        <p:blipFill>
          <a:blip r:embed="rId35"/>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280256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7EC8A5D-CF5C-4091-83E7-D06FDCE9906F}"/>
              </a:ext>
            </a:extLst>
          </p:cNvPr>
          <p:cNvCxnSpPr>
            <a:cxnSpLocks/>
          </p:cNvCxnSpPr>
          <p:nvPr/>
        </p:nvCxnSpPr>
        <p:spPr>
          <a:xfrm>
            <a:off x="6411686" y="2237559"/>
            <a:ext cx="5279573" cy="0"/>
          </a:xfrm>
          <a:prstGeom prst="line">
            <a:avLst/>
          </a:prstGeom>
          <a:ln w="31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A861CEE6-C25C-4DB4-94FD-BFFDEB24F966}"/>
              </a:ext>
            </a:extLst>
          </p:cNvPr>
          <p:cNvSpPr/>
          <p:nvPr/>
        </p:nvSpPr>
        <p:spPr>
          <a:xfrm>
            <a:off x="7545308" y="2453002"/>
            <a:ext cx="4243921" cy="738664"/>
          </a:xfrm>
          <a:prstGeom prst="rect">
            <a:avLst/>
          </a:prstGeom>
        </p:spPr>
        <p:txBody>
          <a:bodyPr wrap="square">
            <a:spAutoFit/>
          </a:bodyPr>
          <a:lstStyle/>
          <a:p>
            <a:r>
              <a:rPr lang="en-US" sz="1400" b="1" dirty="0">
                <a:solidFill>
                  <a:schemeClr val="tx1">
                    <a:lumMod val="75000"/>
                    <a:lumOff val="25000"/>
                  </a:schemeClr>
                </a:solidFill>
              </a:rPr>
              <a:t>Fraud Detection for Poker</a:t>
            </a:r>
            <a:r>
              <a:rPr lang="en-US" sz="1400" dirty="0">
                <a:solidFill>
                  <a:schemeClr val="tx1">
                    <a:lumMod val="75000"/>
                    <a:lumOff val="25000"/>
                  </a:schemeClr>
                </a:solidFill>
              </a:rPr>
              <a:t>: Identify fraudulent Poker players who are trying to abuse the system by collusion</a:t>
            </a:r>
          </a:p>
        </p:txBody>
      </p:sp>
      <p:cxnSp>
        <p:nvCxnSpPr>
          <p:cNvPr id="33" name="Straight Connector 32">
            <a:extLst>
              <a:ext uri="{FF2B5EF4-FFF2-40B4-BE49-F238E27FC236}">
                <a16:creationId xmlns:a16="http://schemas.microsoft.com/office/drawing/2014/main" id="{82DF7547-6912-48A5-9BAC-8EF245434A93}"/>
              </a:ext>
            </a:extLst>
          </p:cNvPr>
          <p:cNvCxnSpPr>
            <a:cxnSpLocks/>
          </p:cNvCxnSpPr>
          <p:nvPr/>
        </p:nvCxnSpPr>
        <p:spPr>
          <a:xfrm>
            <a:off x="7467600" y="3257492"/>
            <a:ext cx="4223659" cy="0"/>
          </a:xfrm>
          <a:prstGeom prst="line">
            <a:avLst/>
          </a:prstGeom>
          <a:ln w="31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AE637515-32DB-42DA-98E1-35CC55C4F1A6}"/>
              </a:ext>
            </a:extLst>
          </p:cNvPr>
          <p:cNvSpPr/>
          <p:nvPr/>
        </p:nvSpPr>
        <p:spPr>
          <a:xfrm>
            <a:off x="7545308" y="3458370"/>
            <a:ext cx="4331006" cy="1169551"/>
          </a:xfrm>
          <a:prstGeom prst="rect">
            <a:avLst/>
          </a:prstGeom>
        </p:spPr>
        <p:txBody>
          <a:bodyPr wrap="square">
            <a:spAutoFit/>
          </a:bodyPr>
          <a:lstStyle/>
          <a:p>
            <a:r>
              <a:rPr lang="en-US" sz="1400" b="1" spc="-50" dirty="0">
                <a:solidFill>
                  <a:schemeClr val="tx1">
                    <a:lumMod val="75000"/>
                    <a:lumOff val="25000"/>
                  </a:schemeClr>
                </a:solidFill>
              </a:rPr>
              <a:t>CRM Dashboard: </a:t>
            </a:r>
            <a:r>
              <a:rPr lang="en-US" sz="1400" spc="-50" dirty="0">
                <a:solidFill>
                  <a:schemeClr val="tx1">
                    <a:lumMod val="75000"/>
                    <a:lumOff val="25000"/>
                  </a:schemeClr>
                </a:solidFill>
              </a:rPr>
              <a:t>Single interface for marketing / Ops users for tracking and monitoring all CRM campaigns, rewards with </a:t>
            </a:r>
            <a:r>
              <a:rPr lang="en-US" sz="1400" spc="-50" dirty="0" err="1">
                <a:solidFill>
                  <a:schemeClr val="tx1">
                    <a:lumMod val="75000"/>
                    <a:lumOff val="25000"/>
                  </a:schemeClr>
                </a:solidFill>
              </a:rPr>
              <a:t>realtime</a:t>
            </a:r>
            <a:r>
              <a:rPr lang="en-US" sz="1400" spc="-50" dirty="0">
                <a:solidFill>
                  <a:schemeClr val="tx1">
                    <a:lumMod val="75000"/>
                    <a:lumOff val="25000"/>
                  </a:schemeClr>
                </a:solidFill>
              </a:rPr>
              <a:t> alerting mechanism. Additionally provides details statistics on Player logins, Cashier deposits / withdrawals, Active players etc.,</a:t>
            </a:r>
          </a:p>
        </p:txBody>
      </p:sp>
      <p:cxnSp>
        <p:nvCxnSpPr>
          <p:cNvPr id="41" name="Straight Connector 40">
            <a:extLst>
              <a:ext uri="{FF2B5EF4-FFF2-40B4-BE49-F238E27FC236}">
                <a16:creationId xmlns:a16="http://schemas.microsoft.com/office/drawing/2014/main" id="{26D0D403-E9E7-4942-97F3-28912A795218}"/>
              </a:ext>
            </a:extLst>
          </p:cNvPr>
          <p:cNvCxnSpPr>
            <a:cxnSpLocks/>
          </p:cNvCxnSpPr>
          <p:nvPr/>
        </p:nvCxnSpPr>
        <p:spPr>
          <a:xfrm>
            <a:off x="7467600" y="4677104"/>
            <a:ext cx="4223659" cy="0"/>
          </a:xfrm>
          <a:prstGeom prst="line">
            <a:avLst/>
          </a:prstGeom>
          <a:ln w="31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FF8ACA61-48C9-4D82-893B-5623B1A3CB2F}"/>
              </a:ext>
            </a:extLst>
          </p:cNvPr>
          <p:cNvGrpSpPr/>
          <p:nvPr/>
        </p:nvGrpSpPr>
        <p:grpSpPr>
          <a:xfrm>
            <a:off x="4631492" y="2363493"/>
            <a:ext cx="2785308" cy="2729526"/>
            <a:chOff x="4502984" y="2237559"/>
            <a:chExt cx="3042324" cy="2981394"/>
          </a:xfrm>
        </p:grpSpPr>
        <p:cxnSp>
          <p:nvCxnSpPr>
            <p:cNvPr id="3" name="Straight Connector 2">
              <a:extLst>
                <a:ext uri="{FF2B5EF4-FFF2-40B4-BE49-F238E27FC236}">
                  <a16:creationId xmlns:a16="http://schemas.microsoft.com/office/drawing/2014/main" id="{FF1BE4FA-8BBD-4C18-91BD-82659CB5CE09}"/>
                </a:ext>
              </a:extLst>
            </p:cNvPr>
            <p:cNvCxnSpPr>
              <a:cxnSpLocks/>
            </p:cNvCxnSpPr>
            <p:nvPr/>
          </p:nvCxnSpPr>
          <p:spPr>
            <a:xfrm flipV="1">
              <a:off x="6455229" y="2237559"/>
              <a:ext cx="154293" cy="32880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E272CE9-6B23-405B-8EF4-B77B8444C3AB}"/>
                </a:ext>
              </a:extLst>
            </p:cNvPr>
            <p:cNvCxnSpPr>
              <a:cxnSpLocks/>
            </p:cNvCxnSpPr>
            <p:nvPr/>
          </p:nvCxnSpPr>
          <p:spPr>
            <a:xfrm flipV="1">
              <a:off x="7071456" y="2922104"/>
              <a:ext cx="290027" cy="14358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013A3DF-4214-4452-9A55-5944D85C7878}"/>
                </a:ext>
              </a:extLst>
            </p:cNvPr>
            <p:cNvCxnSpPr>
              <a:cxnSpLocks/>
            </p:cNvCxnSpPr>
            <p:nvPr/>
          </p:nvCxnSpPr>
          <p:spPr>
            <a:xfrm>
              <a:off x="7187456" y="3922429"/>
              <a:ext cx="357852"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4D88BDB-090B-4583-BCA5-E0A39FF925CC}"/>
                </a:ext>
              </a:extLst>
            </p:cNvPr>
            <p:cNvCxnSpPr>
              <a:cxnSpLocks/>
            </p:cNvCxnSpPr>
            <p:nvPr/>
          </p:nvCxnSpPr>
          <p:spPr>
            <a:xfrm>
              <a:off x="6807199" y="4594576"/>
              <a:ext cx="264257" cy="275995"/>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15DA9E1-831C-4286-A479-9B5B3B1EF102}"/>
                </a:ext>
              </a:extLst>
            </p:cNvPr>
            <p:cNvCxnSpPr>
              <a:cxnSpLocks/>
            </p:cNvCxnSpPr>
            <p:nvPr/>
          </p:nvCxnSpPr>
          <p:spPr>
            <a:xfrm>
              <a:off x="6038059" y="4904748"/>
              <a:ext cx="0" cy="314205"/>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259D781-5287-4C16-8B4B-494AEBE1A4B2}"/>
                </a:ext>
              </a:extLst>
            </p:cNvPr>
            <p:cNvCxnSpPr>
              <a:cxnSpLocks/>
            </p:cNvCxnSpPr>
            <p:nvPr/>
          </p:nvCxnSpPr>
          <p:spPr>
            <a:xfrm rot="5400000">
              <a:off x="4978400" y="4574698"/>
              <a:ext cx="264257" cy="275995"/>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B6089FC-0171-4685-B454-9CF3C73A1D28}"/>
                </a:ext>
              </a:extLst>
            </p:cNvPr>
            <p:cNvCxnSpPr>
              <a:cxnSpLocks/>
            </p:cNvCxnSpPr>
            <p:nvPr/>
          </p:nvCxnSpPr>
          <p:spPr>
            <a:xfrm flipH="1" flipV="1">
              <a:off x="4502984" y="3897561"/>
              <a:ext cx="350196" cy="2607"/>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7830666-B051-4BB4-9889-4D43DB76BF8A}"/>
                </a:ext>
              </a:extLst>
            </p:cNvPr>
            <p:cNvCxnSpPr>
              <a:cxnSpLocks/>
            </p:cNvCxnSpPr>
            <p:nvPr/>
          </p:nvCxnSpPr>
          <p:spPr>
            <a:xfrm>
              <a:off x="4710005" y="2901439"/>
              <a:ext cx="286760" cy="18130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87B2748-4ADD-4345-A83D-7003770D1073}"/>
                </a:ext>
              </a:extLst>
            </p:cNvPr>
            <p:cNvCxnSpPr>
              <a:cxnSpLocks/>
            </p:cNvCxnSpPr>
            <p:nvPr/>
          </p:nvCxnSpPr>
          <p:spPr>
            <a:xfrm>
              <a:off x="5462535" y="2254319"/>
              <a:ext cx="154293" cy="32880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CIP Key Accomplishments</a:t>
            </a:r>
          </a:p>
        </p:txBody>
      </p:sp>
      <p:graphicFrame>
        <p:nvGraphicFramePr>
          <p:cNvPr id="4" name="Chart 3">
            <a:extLst>
              <a:ext uri="{FF2B5EF4-FFF2-40B4-BE49-F238E27FC236}">
                <a16:creationId xmlns:a16="http://schemas.microsoft.com/office/drawing/2014/main" id="{F76F56C9-5703-467A-B4F8-F1F1ED2278AF}"/>
              </a:ext>
            </a:extLst>
          </p:cNvPr>
          <p:cNvGraphicFramePr/>
          <p:nvPr/>
        </p:nvGraphicFramePr>
        <p:xfrm>
          <a:off x="4666459" y="2338130"/>
          <a:ext cx="2743200" cy="2714172"/>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4">
            <a:extLst>
              <a:ext uri="{FF2B5EF4-FFF2-40B4-BE49-F238E27FC236}">
                <a16:creationId xmlns:a16="http://schemas.microsoft.com/office/drawing/2014/main" id="{9F8D2CB1-B1C6-4BFD-AC67-5E4D219FDC2E}"/>
              </a:ext>
            </a:extLst>
          </p:cNvPr>
          <p:cNvSpPr/>
          <p:nvPr/>
        </p:nvSpPr>
        <p:spPr>
          <a:xfrm>
            <a:off x="6498773" y="1283452"/>
            <a:ext cx="5279572" cy="954107"/>
          </a:xfrm>
          <a:prstGeom prst="rect">
            <a:avLst/>
          </a:prstGeom>
        </p:spPr>
        <p:txBody>
          <a:bodyPr wrap="square">
            <a:spAutoFit/>
          </a:bodyPr>
          <a:lstStyle/>
          <a:p>
            <a:r>
              <a:rPr lang="en-US" sz="1400" b="1" dirty="0">
                <a:solidFill>
                  <a:schemeClr val="tx1">
                    <a:lumMod val="75000"/>
                    <a:lumOff val="25000"/>
                  </a:schemeClr>
                </a:solidFill>
              </a:rPr>
              <a:t>Markers of Harm: </a:t>
            </a:r>
            <a:r>
              <a:rPr lang="en-US" sz="1400" dirty="0">
                <a:solidFill>
                  <a:schemeClr val="tx1">
                    <a:lumMod val="75000"/>
                    <a:lumOff val="25000"/>
                  </a:schemeClr>
                </a:solidFill>
              </a:rPr>
              <a:t>Built a model that evaluates customer interaction in our system and scores the customer from a risk of harm perspective. This score helps in targeting campaigns/ rewards based on customer Risk score.</a:t>
            </a:r>
          </a:p>
        </p:txBody>
      </p:sp>
      <p:sp>
        <p:nvSpPr>
          <p:cNvPr id="43" name="Rectangle 42">
            <a:extLst>
              <a:ext uri="{FF2B5EF4-FFF2-40B4-BE49-F238E27FC236}">
                <a16:creationId xmlns:a16="http://schemas.microsoft.com/office/drawing/2014/main" id="{E735F569-7819-4D77-9C91-85F7B34E6F46}"/>
              </a:ext>
            </a:extLst>
          </p:cNvPr>
          <p:cNvSpPr/>
          <p:nvPr/>
        </p:nvSpPr>
        <p:spPr>
          <a:xfrm>
            <a:off x="6807199" y="4870571"/>
            <a:ext cx="5069115" cy="738664"/>
          </a:xfrm>
          <a:prstGeom prst="rect">
            <a:avLst/>
          </a:prstGeom>
        </p:spPr>
        <p:txBody>
          <a:bodyPr wrap="square">
            <a:spAutoFit/>
          </a:bodyPr>
          <a:lstStyle/>
          <a:p>
            <a:r>
              <a:rPr lang="en-US" sz="1400" b="1" spc="-40" dirty="0">
                <a:solidFill>
                  <a:schemeClr val="tx1">
                    <a:lumMod val="75000"/>
                    <a:lumOff val="25000"/>
                  </a:schemeClr>
                </a:solidFill>
              </a:rPr>
              <a:t>Payment Dashboard: </a:t>
            </a:r>
            <a:r>
              <a:rPr lang="en-US" sz="1400" spc="-40" dirty="0">
                <a:solidFill>
                  <a:schemeClr val="tx1">
                    <a:lumMod val="75000"/>
                    <a:lumOff val="25000"/>
                  </a:schemeClr>
                </a:solidFill>
              </a:rPr>
              <a:t>Dedicated dashboard for payments end users (marketing / ops) to view Cashier Deposits / Withdrawals and their failures / success stats; Provisioned Real time alerting.</a:t>
            </a:r>
          </a:p>
        </p:txBody>
      </p:sp>
      <p:sp>
        <p:nvSpPr>
          <p:cNvPr id="45" name="Rectangle 44">
            <a:extLst>
              <a:ext uri="{FF2B5EF4-FFF2-40B4-BE49-F238E27FC236}">
                <a16:creationId xmlns:a16="http://schemas.microsoft.com/office/drawing/2014/main" id="{D8061CAF-0716-43A6-85E2-2F1DFE82EAE2}"/>
              </a:ext>
            </a:extLst>
          </p:cNvPr>
          <p:cNvSpPr/>
          <p:nvPr/>
        </p:nvSpPr>
        <p:spPr>
          <a:xfrm>
            <a:off x="3800969" y="5850284"/>
            <a:ext cx="4918529" cy="523220"/>
          </a:xfrm>
          <a:prstGeom prst="rect">
            <a:avLst/>
          </a:prstGeom>
        </p:spPr>
        <p:txBody>
          <a:bodyPr wrap="square">
            <a:spAutoFit/>
          </a:bodyPr>
          <a:lstStyle/>
          <a:p>
            <a:r>
              <a:rPr lang="en-US" sz="1400" b="1" spc="-40" dirty="0">
                <a:solidFill>
                  <a:schemeClr val="tx1">
                    <a:lumMod val="75000"/>
                    <a:lumOff val="25000"/>
                  </a:schemeClr>
                </a:solidFill>
              </a:rPr>
              <a:t>CDNA Sports: </a:t>
            </a:r>
            <a:r>
              <a:rPr lang="en-US" sz="1400" spc="-40" dirty="0">
                <a:solidFill>
                  <a:schemeClr val="tx1">
                    <a:lumMod val="75000"/>
                    <a:lumOff val="25000"/>
                  </a:schemeClr>
                </a:solidFill>
              </a:rPr>
              <a:t>Personalized Recommendations for Top Sports, Live Sports, Default Bet Amount for all Sports users</a:t>
            </a:r>
          </a:p>
        </p:txBody>
      </p:sp>
      <p:cxnSp>
        <p:nvCxnSpPr>
          <p:cNvPr id="52" name="Straight Connector 51">
            <a:extLst>
              <a:ext uri="{FF2B5EF4-FFF2-40B4-BE49-F238E27FC236}">
                <a16:creationId xmlns:a16="http://schemas.microsoft.com/office/drawing/2014/main" id="{1FCF8712-5405-4ED9-B3CF-1E1EF173A80F}"/>
              </a:ext>
            </a:extLst>
          </p:cNvPr>
          <p:cNvCxnSpPr>
            <a:cxnSpLocks/>
          </p:cNvCxnSpPr>
          <p:nvPr/>
        </p:nvCxnSpPr>
        <p:spPr>
          <a:xfrm>
            <a:off x="6700517" y="5661599"/>
            <a:ext cx="4990742" cy="0"/>
          </a:xfrm>
          <a:prstGeom prst="line">
            <a:avLst/>
          </a:prstGeom>
          <a:ln w="31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620F765A-7A44-4030-BD88-D1DC4A7AD773}"/>
              </a:ext>
            </a:extLst>
          </p:cNvPr>
          <p:cNvSpPr/>
          <p:nvPr/>
        </p:nvSpPr>
        <p:spPr>
          <a:xfrm>
            <a:off x="685802" y="4870571"/>
            <a:ext cx="4542560" cy="738664"/>
          </a:xfrm>
          <a:prstGeom prst="rect">
            <a:avLst/>
          </a:prstGeom>
        </p:spPr>
        <p:txBody>
          <a:bodyPr wrap="square">
            <a:spAutoFit/>
          </a:bodyPr>
          <a:lstStyle/>
          <a:p>
            <a:pPr algn="r"/>
            <a:r>
              <a:rPr lang="en-US" sz="1400" b="1" spc="-40" dirty="0">
                <a:solidFill>
                  <a:schemeClr val="tx1">
                    <a:lumMod val="75000"/>
                    <a:lumOff val="25000"/>
                  </a:schemeClr>
                </a:solidFill>
              </a:rPr>
              <a:t>Personalization Systems with AI/ML: </a:t>
            </a:r>
            <a:br>
              <a:rPr lang="en-US" sz="1400" b="1" spc="-40" dirty="0">
                <a:solidFill>
                  <a:schemeClr val="tx1">
                    <a:lumMod val="75000"/>
                    <a:lumOff val="25000"/>
                  </a:schemeClr>
                </a:solidFill>
              </a:rPr>
            </a:br>
            <a:r>
              <a:rPr lang="en-US" sz="1400" spc="-40" dirty="0">
                <a:solidFill>
                  <a:schemeClr val="tx1">
                    <a:lumMod val="75000"/>
                    <a:lumOff val="25000"/>
                  </a:schemeClr>
                </a:solidFill>
              </a:rPr>
              <a:t>Provisioned Casino/Sports recommendations via ADA (CASIA / SIA), Graphyte</a:t>
            </a:r>
          </a:p>
        </p:txBody>
      </p:sp>
      <p:cxnSp>
        <p:nvCxnSpPr>
          <p:cNvPr id="55" name="Straight Connector 54">
            <a:extLst>
              <a:ext uri="{FF2B5EF4-FFF2-40B4-BE49-F238E27FC236}">
                <a16:creationId xmlns:a16="http://schemas.microsoft.com/office/drawing/2014/main" id="{66465D38-51C7-45D9-9F06-A81D03D91379}"/>
              </a:ext>
            </a:extLst>
          </p:cNvPr>
          <p:cNvCxnSpPr>
            <a:cxnSpLocks/>
          </p:cNvCxnSpPr>
          <p:nvPr/>
        </p:nvCxnSpPr>
        <p:spPr>
          <a:xfrm>
            <a:off x="442800" y="5661599"/>
            <a:ext cx="4874516" cy="0"/>
          </a:xfrm>
          <a:prstGeom prst="line">
            <a:avLst/>
          </a:prstGeom>
          <a:ln w="31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EA6D80A-A80B-4F17-9E82-341EC6A9392C}"/>
              </a:ext>
            </a:extLst>
          </p:cNvPr>
          <p:cNvCxnSpPr>
            <a:cxnSpLocks/>
          </p:cNvCxnSpPr>
          <p:nvPr/>
        </p:nvCxnSpPr>
        <p:spPr>
          <a:xfrm>
            <a:off x="442800" y="4677104"/>
            <a:ext cx="4223659" cy="0"/>
          </a:xfrm>
          <a:prstGeom prst="line">
            <a:avLst/>
          </a:prstGeom>
          <a:ln w="31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ADA68BB1-34C2-45F7-A3D0-2EDA59D3DF65}"/>
              </a:ext>
            </a:extLst>
          </p:cNvPr>
          <p:cNvSpPr/>
          <p:nvPr/>
        </p:nvSpPr>
        <p:spPr>
          <a:xfrm>
            <a:off x="442799" y="3458370"/>
            <a:ext cx="4044467" cy="954107"/>
          </a:xfrm>
          <a:prstGeom prst="rect">
            <a:avLst/>
          </a:prstGeom>
        </p:spPr>
        <p:txBody>
          <a:bodyPr wrap="square">
            <a:spAutoFit/>
          </a:bodyPr>
          <a:lstStyle/>
          <a:p>
            <a:pPr algn="r"/>
            <a:r>
              <a:rPr lang="en-US" sz="1400" b="1" dirty="0">
                <a:solidFill>
                  <a:schemeClr val="tx1">
                    <a:lumMod val="75000"/>
                    <a:lumOff val="25000"/>
                  </a:schemeClr>
                </a:solidFill>
              </a:rPr>
              <a:t>A/B Test Integration:</a:t>
            </a:r>
            <a:br>
              <a:rPr lang="en-US" sz="1400" b="1" dirty="0">
                <a:solidFill>
                  <a:schemeClr val="tx1">
                    <a:lumMod val="75000"/>
                    <a:lumOff val="25000"/>
                  </a:schemeClr>
                </a:solidFill>
              </a:rPr>
            </a:br>
            <a:r>
              <a:rPr lang="en-US" sz="1400" dirty="0">
                <a:solidFill>
                  <a:schemeClr val="tx1">
                    <a:lumMod val="75000"/>
                    <a:lumOff val="25000"/>
                  </a:schemeClr>
                </a:solidFill>
              </a:rPr>
              <a:t>AB Campaigns source behavioral &amp; transaction data from CIP platform towards player specific recommendations</a:t>
            </a:r>
          </a:p>
        </p:txBody>
      </p:sp>
      <p:cxnSp>
        <p:nvCxnSpPr>
          <p:cNvPr id="59" name="Straight Connector 58">
            <a:extLst>
              <a:ext uri="{FF2B5EF4-FFF2-40B4-BE49-F238E27FC236}">
                <a16:creationId xmlns:a16="http://schemas.microsoft.com/office/drawing/2014/main" id="{0378A768-CB19-4D57-AA9E-15057A07BA6A}"/>
              </a:ext>
            </a:extLst>
          </p:cNvPr>
          <p:cNvCxnSpPr>
            <a:cxnSpLocks/>
          </p:cNvCxnSpPr>
          <p:nvPr/>
        </p:nvCxnSpPr>
        <p:spPr>
          <a:xfrm>
            <a:off x="442800" y="3257492"/>
            <a:ext cx="4088010" cy="0"/>
          </a:xfrm>
          <a:prstGeom prst="line">
            <a:avLst/>
          </a:prstGeom>
          <a:ln w="31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A52B499B-9A71-4BF1-9E71-E40052412131}"/>
              </a:ext>
            </a:extLst>
          </p:cNvPr>
          <p:cNvSpPr/>
          <p:nvPr/>
        </p:nvSpPr>
        <p:spPr>
          <a:xfrm>
            <a:off x="535750" y="2453002"/>
            <a:ext cx="3951515" cy="738664"/>
          </a:xfrm>
          <a:prstGeom prst="rect">
            <a:avLst/>
          </a:prstGeom>
        </p:spPr>
        <p:txBody>
          <a:bodyPr wrap="square">
            <a:spAutoFit/>
          </a:bodyPr>
          <a:lstStyle/>
          <a:p>
            <a:pPr algn="r"/>
            <a:r>
              <a:rPr lang="en-US" sz="1400" b="1" dirty="0">
                <a:solidFill>
                  <a:schemeClr val="tx1">
                    <a:lumMod val="75000"/>
                    <a:lumOff val="25000"/>
                  </a:schemeClr>
                </a:solidFill>
              </a:rPr>
              <a:t>Data Lake: </a:t>
            </a:r>
            <a:r>
              <a:rPr lang="en-US" sz="1400" dirty="0">
                <a:solidFill>
                  <a:schemeClr val="tx1">
                    <a:lumMod val="75000"/>
                    <a:lumOff val="25000"/>
                  </a:schemeClr>
                </a:solidFill>
              </a:rPr>
              <a:t>Realtime data from different sources made available (for end users) to get more accurate business insights</a:t>
            </a:r>
          </a:p>
        </p:txBody>
      </p:sp>
      <p:cxnSp>
        <p:nvCxnSpPr>
          <p:cNvPr id="62" name="Straight Connector 61">
            <a:extLst>
              <a:ext uri="{FF2B5EF4-FFF2-40B4-BE49-F238E27FC236}">
                <a16:creationId xmlns:a16="http://schemas.microsoft.com/office/drawing/2014/main" id="{C132C44F-312B-4935-8992-9FC9852E73B4}"/>
              </a:ext>
            </a:extLst>
          </p:cNvPr>
          <p:cNvCxnSpPr>
            <a:cxnSpLocks/>
          </p:cNvCxnSpPr>
          <p:nvPr/>
        </p:nvCxnSpPr>
        <p:spPr>
          <a:xfrm>
            <a:off x="442800" y="2237559"/>
            <a:ext cx="5279573" cy="0"/>
          </a:xfrm>
          <a:prstGeom prst="line">
            <a:avLst/>
          </a:prstGeom>
          <a:ln w="31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2A02304D-7D49-4B7E-9B5C-AD2D1CBF4B9C}"/>
              </a:ext>
            </a:extLst>
          </p:cNvPr>
          <p:cNvSpPr/>
          <p:nvPr/>
        </p:nvSpPr>
        <p:spPr>
          <a:xfrm>
            <a:off x="1121230" y="1283452"/>
            <a:ext cx="4441372" cy="954107"/>
          </a:xfrm>
          <a:prstGeom prst="rect">
            <a:avLst/>
          </a:prstGeom>
        </p:spPr>
        <p:txBody>
          <a:bodyPr wrap="square">
            <a:spAutoFit/>
          </a:bodyPr>
          <a:lstStyle/>
          <a:p>
            <a:pPr algn="r"/>
            <a:r>
              <a:rPr lang="en-US" sz="1400" b="1" dirty="0">
                <a:solidFill>
                  <a:schemeClr val="tx1">
                    <a:lumMod val="75000"/>
                    <a:lumOff val="25000"/>
                  </a:schemeClr>
                </a:solidFill>
              </a:rPr>
              <a:t>Facebook integration:</a:t>
            </a:r>
            <a:br>
              <a:rPr lang="en-US" sz="1400" b="1" dirty="0">
                <a:solidFill>
                  <a:schemeClr val="tx1">
                    <a:lumMod val="75000"/>
                    <a:lumOff val="25000"/>
                  </a:schemeClr>
                </a:solidFill>
              </a:rPr>
            </a:br>
            <a:r>
              <a:rPr lang="en-US" sz="1400" dirty="0">
                <a:solidFill>
                  <a:schemeClr val="tx1">
                    <a:lumMod val="75000"/>
                    <a:lumOff val="25000"/>
                  </a:schemeClr>
                </a:solidFill>
              </a:rPr>
              <a:t>Integrated with Facebook Conversion </a:t>
            </a:r>
            <a:r>
              <a:rPr lang="en-US" sz="1400" dirty="0" err="1">
                <a:solidFill>
                  <a:schemeClr val="tx1">
                    <a:lumMod val="75000"/>
                    <a:lumOff val="25000"/>
                  </a:schemeClr>
                </a:solidFill>
              </a:rPr>
              <a:t>Api</a:t>
            </a:r>
            <a:r>
              <a:rPr lang="en-US" sz="1400" dirty="0">
                <a:solidFill>
                  <a:schemeClr val="tx1">
                    <a:lumMod val="75000"/>
                    <a:lumOff val="25000"/>
                  </a:schemeClr>
                </a:solidFill>
              </a:rPr>
              <a:t> towards optimizing Ad targeting , decrease cost per action and measure results.</a:t>
            </a:r>
          </a:p>
        </p:txBody>
      </p:sp>
      <p:pic>
        <p:nvPicPr>
          <p:cNvPr id="35" name="Graphic 34" descr="{&quot;Key&quot;:&quot;POWER_USER_SHAPE_ICON&quot;,&quot;Value&quot;:&quot;POWER_USER_SHAPE_ICON_STYLE_1&quot;}">
            <a:extLst>
              <a:ext uri="{FF2B5EF4-FFF2-40B4-BE49-F238E27FC236}">
                <a16:creationId xmlns:a16="http://schemas.microsoft.com/office/drawing/2014/main" id="{37D85AEC-E1CC-48EA-BCF0-4B92507D4F19}"/>
              </a:ext>
            </a:extLst>
          </p:cNvPr>
          <p:cNvPicPr>
            <a:picLocks noChangeAspect="1"/>
          </p:cNvPicPr>
          <p:nvPr/>
        </p:nvPicPr>
        <p:blipFill>
          <a:blip r:embed="rId4">
            <a:duotone>
              <a:schemeClr val="accent1">
                <a:shade val="45000"/>
                <a:satMod val="135000"/>
              </a:schemeClr>
              <a:prstClr val="white"/>
            </a:duotone>
            <a:extLst>
              <a:ext uri="{96DAC541-7B7A-43D3-8B79-37D633B846F1}">
                <asvg:svgBlip xmlns:asvg="http://schemas.microsoft.com/office/drawing/2016/SVG/main" r:embed="rId5"/>
              </a:ext>
            </a:extLst>
          </a:blip>
          <a:stretch>
            <a:fillRect/>
          </a:stretch>
        </p:blipFill>
        <p:spPr>
          <a:xfrm>
            <a:off x="5276058" y="2930684"/>
            <a:ext cx="1577880" cy="1577880"/>
          </a:xfrm>
          <a:prstGeom prst="rect">
            <a:avLst/>
          </a:prstGeom>
        </p:spPr>
      </p:pic>
      <p:sp>
        <p:nvSpPr>
          <p:cNvPr id="25" name="Oval 24">
            <a:extLst>
              <a:ext uri="{FF2B5EF4-FFF2-40B4-BE49-F238E27FC236}">
                <a16:creationId xmlns:a16="http://schemas.microsoft.com/office/drawing/2014/main" id="{5EA2AF55-DE05-4939-AB2E-0B4DFC101717}"/>
              </a:ext>
            </a:extLst>
          </p:cNvPr>
          <p:cNvSpPr/>
          <p:nvPr/>
        </p:nvSpPr>
        <p:spPr>
          <a:xfrm>
            <a:off x="6847330" y="3050565"/>
            <a:ext cx="228644" cy="22864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9DABD267-87E5-47EC-8D11-71A8635C48E9}"/>
              </a:ext>
            </a:extLst>
          </p:cNvPr>
          <p:cNvSpPr txBox="1"/>
          <p:nvPr/>
        </p:nvSpPr>
        <p:spPr>
          <a:xfrm>
            <a:off x="6815112" y="3007188"/>
            <a:ext cx="292068" cy="307777"/>
          </a:xfrm>
          <a:prstGeom prst="rect">
            <a:avLst/>
          </a:prstGeom>
          <a:noFill/>
        </p:spPr>
        <p:txBody>
          <a:bodyPr wrap="none" rtlCol="0">
            <a:spAutoFit/>
          </a:bodyPr>
          <a:lstStyle/>
          <a:p>
            <a:r>
              <a:rPr lang="en-US" sz="1400" b="1" dirty="0">
                <a:solidFill>
                  <a:schemeClr val="tx1">
                    <a:lumMod val="75000"/>
                    <a:lumOff val="25000"/>
                  </a:schemeClr>
                </a:solidFill>
                <a:latin typeface="+mj-lt"/>
              </a:rPr>
              <a:t>2</a:t>
            </a:r>
          </a:p>
        </p:txBody>
      </p:sp>
      <p:sp>
        <p:nvSpPr>
          <p:cNvPr id="68" name="Oval 67">
            <a:extLst>
              <a:ext uri="{FF2B5EF4-FFF2-40B4-BE49-F238E27FC236}">
                <a16:creationId xmlns:a16="http://schemas.microsoft.com/office/drawing/2014/main" id="{051F9070-39D3-46EB-A0FA-2577C2B6F9D2}"/>
              </a:ext>
            </a:extLst>
          </p:cNvPr>
          <p:cNvSpPr/>
          <p:nvPr/>
        </p:nvSpPr>
        <p:spPr>
          <a:xfrm>
            <a:off x="6297854" y="2583724"/>
            <a:ext cx="228644" cy="22864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2C721B3E-1A50-4B8B-83E2-AFB8ED3E10E1}"/>
              </a:ext>
            </a:extLst>
          </p:cNvPr>
          <p:cNvSpPr txBox="1"/>
          <p:nvPr/>
        </p:nvSpPr>
        <p:spPr>
          <a:xfrm>
            <a:off x="6265636" y="2540347"/>
            <a:ext cx="292068" cy="307777"/>
          </a:xfrm>
          <a:prstGeom prst="rect">
            <a:avLst/>
          </a:prstGeom>
          <a:noFill/>
        </p:spPr>
        <p:txBody>
          <a:bodyPr wrap="none" rtlCol="0">
            <a:spAutoFit/>
          </a:bodyPr>
          <a:lstStyle/>
          <a:p>
            <a:r>
              <a:rPr lang="en-US" sz="1400" b="1" dirty="0">
                <a:solidFill>
                  <a:schemeClr val="tx1">
                    <a:lumMod val="75000"/>
                    <a:lumOff val="25000"/>
                  </a:schemeClr>
                </a:solidFill>
                <a:latin typeface="+mj-lt"/>
              </a:rPr>
              <a:t>1</a:t>
            </a:r>
          </a:p>
        </p:txBody>
      </p:sp>
      <p:sp>
        <p:nvSpPr>
          <p:cNvPr id="70" name="Oval 69">
            <a:extLst>
              <a:ext uri="{FF2B5EF4-FFF2-40B4-BE49-F238E27FC236}">
                <a16:creationId xmlns:a16="http://schemas.microsoft.com/office/drawing/2014/main" id="{DA3F33CC-BDC1-452D-B455-E4B4348EF37B}"/>
              </a:ext>
            </a:extLst>
          </p:cNvPr>
          <p:cNvSpPr/>
          <p:nvPr/>
        </p:nvSpPr>
        <p:spPr>
          <a:xfrm>
            <a:off x="5535854" y="2588804"/>
            <a:ext cx="228644" cy="22864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0C295E03-D7B6-43FA-9DD6-2026DA50A990}"/>
              </a:ext>
            </a:extLst>
          </p:cNvPr>
          <p:cNvSpPr txBox="1"/>
          <p:nvPr/>
        </p:nvSpPr>
        <p:spPr>
          <a:xfrm>
            <a:off x="5503636" y="2545427"/>
            <a:ext cx="292068" cy="307777"/>
          </a:xfrm>
          <a:prstGeom prst="rect">
            <a:avLst/>
          </a:prstGeom>
          <a:noFill/>
        </p:spPr>
        <p:txBody>
          <a:bodyPr wrap="none" rtlCol="0">
            <a:spAutoFit/>
          </a:bodyPr>
          <a:lstStyle/>
          <a:p>
            <a:r>
              <a:rPr lang="en-US" sz="1400" b="1" dirty="0">
                <a:solidFill>
                  <a:schemeClr val="tx1">
                    <a:lumMod val="75000"/>
                    <a:lumOff val="25000"/>
                  </a:schemeClr>
                </a:solidFill>
                <a:latin typeface="+mj-lt"/>
              </a:rPr>
              <a:t>9</a:t>
            </a:r>
          </a:p>
        </p:txBody>
      </p:sp>
      <p:sp>
        <p:nvSpPr>
          <p:cNvPr id="72" name="Oval 71">
            <a:extLst>
              <a:ext uri="{FF2B5EF4-FFF2-40B4-BE49-F238E27FC236}">
                <a16:creationId xmlns:a16="http://schemas.microsoft.com/office/drawing/2014/main" id="{613B32FA-FE49-4CE1-B498-9E2B7F6A052B}"/>
              </a:ext>
            </a:extLst>
          </p:cNvPr>
          <p:cNvSpPr/>
          <p:nvPr/>
        </p:nvSpPr>
        <p:spPr>
          <a:xfrm>
            <a:off x="4997821" y="3055992"/>
            <a:ext cx="228644" cy="22864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F5EF7158-FD94-42A0-89BE-C5825D4D61F6}"/>
              </a:ext>
            </a:extLst>
          </p:cNvPr>
          <p:cNvSpPr txBox="1"/>
          <p:nvPr/>
        </p:nvSpPr>
        <p:spPr>
          <a:xfrm>
            <a:off x="4965603" y="3012615"/>
            <a:ext cx="292068" cy="307777"/>
          </a:xfrm>
          <a:prstGeom prst="rect">
            <a:avLst/>
          </a:prstGeom>
          <a:noFill/>
        </p:spPr>
        <p:txBody>
          <a:bodyPr wrap="none" rtlCol="0">
            <a:spAutoFit/>
          </a:bodyPr>
          <a:lstStyle/>
          <a:p>
            <a:r>
              <a:rPr lang="en-US" sz="1400" b="1" dirty="0">
                <a:solidFill>
                  <a:schemeClr val="tx1">
                    <a:lumMod val="75000"/>
                    <a:lumOff val="25000"/>
                  </a:schemeClr>
                </a:solidFill>
                <a:latin typeface="+mj-lt"/>
              </a:rPr>
              <a:t>8</a:t>
            </a:r>
          </a:p>
        </p:txBody>
      </p:sp>
      <p:sp>
        <p:nvSpPr>
          <p:cNvPr id="74" name="Oval 73">
            <a:extLst>
              <a:ext uri="{FF2B5EF4-FFF2-40B4-BE49-F238E27FC236}">
                <a16:creationId xmlns:a16="http://schemas.microsoft.com/office/drawing/2014/main" id="{C23B10ED-804C-4BEC-BBB5-173E58E40999}"/>
              </a:ext>
            </a:extLst>
          </p:cNvPr>
          <p:cNvSpPr/>
          <p:nvPr/>
        </p:nvSpPr>
        <p:spPr>
          <a:xfrm>
            <a:off x="4871805" y="3751701"/>
            <a:ext cx="228644" cy="22864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1C01D30B-65DC-426D-98A6-B48C98D4F538}"/>
              </a:ext>
            </a:extLst>
          </p:cNvPr>
          <p:cNvSpPr txBox="1"/>
          <p:nvPr/>
        </p:nvSpPr>
        <p:spPr>
          <a:xfrm>
            <a:off x="4839587" y="3708324"/>
            <a:ext cx="292068" cy="307777"/>
          </a:xfrm>
          <a:prstGeom prst="rect">
            <a:avLst/>
          </a:prstGeom>
          <a:noFill/>
        </p:spPr>
        <p:txBody>
          <a:bodyPr wrap="none" rtlCol="0">
            <a:spAutoFit/>
          </a:bodyPr>
          <a:lstStyle/>
          <a:p>
            <a:r>
              <a:rPr lang="en-US" sz="1400" b="1" dirty="0">
                <a:solidFill>
                  <a:schemeClr val="tx1">
                    <a:lumMod val="75000"/>
                    <a:lumOff val="25000"/>
                  </a:schemeClr>
                </a:solidFill>
                <a:latin typeface="+mj-lt"/>
              </a:rPr>
              <a:t>7</a:t>
            </a:r>
          </a:p>
        </p:txBody>
      </p:sp>
      <p:sp>
        <p:nvSpPr>
          <p:cNvPr id="76" name="Oval 75">
            <a:extLst>
              <a:ext uri="{FF2B5EF4-FFF2-40B4-BE49-F238E27FC236}">
                <a16:creationId xmlns:a16="http://schemas.microsoft.com/office/drawing/2014/main" id="{59A226ED-6965-48D0-9EED-FC7E6F6D07EF}"/>
              </a:ext>
            </a:extLst>
          </p:cNvPr>
          <p:cNvSpPr/>
          <p:nvPr/>
        </p:nvSpPr>
        <p:spPr>
          <a:xfrm>
            <a:off x="5233394" y="4392627"/>
            <a:ext cx="228644" cy="22864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32579A0A-6BE0-4EC1-A95B-2000C773BAA5}"/>
              </a:ext>
            </a:extLst>
          </p:cNvPr>
          <p:cNvSpPr txBox="1"/>
          <p:nvPr/>
        </p:nvSpPr>
        <p:spPr>
          <a:xfrm>
            <a:off x="5201176" y="4349250"/>
            <a:ext cx="292068" cy="307777"/>
          </a:xfrm>
          <a:prstGeom prst="rect">
            <a:avLst/>
          </a:prstGeom>
          <a:noFill/>
        </p:spPr>
        <p:txBody>
          <a:bodyPr wrap="none" rtlCol="0">
            <a:spAutoFit/>
          </a:bodyPr>
          <a:lstStyle/>
          <a:p>
            <a:r>
              <a:rPr lang="en-US" sz="1400" b="1" dirty="0">
                <a:solidFill>
                  <a:schemeClr val="tx1">
                    <a:lumMod val="75000"/>
                    <a:lumOff val="25000"/>
                  </a:schemeClr>
                </a:solidFill>
                <a:latin typeface="+mj-lt"/>
              </a:rPr>
              <a:t>6</a:t>
            </a:r>
          </a:p>
        </p:txBody>
      </p:sp>
      <p:sp>
        <p:nvSpPr>
          <p:cNvPr id="78" name="Oval 77">
            <a:extLst>
              <a:ext uri="{FF2B5EF4-FFF2-40B4-BE49-F238E27FC236}">
                <a16:creationId xmlns:a16="http://schemas.microsoft.com/office/drawing/2014/main" id="{49A50C70-DDA9-4A6E-BEB6-F002F29711B7}"/>
              </a:ext>
            </a:extLst>
          </p:cNvPr>
          <p:cNvSpPr/>
          <p:nvPr/>
        </p:nvSpPr>
        <p:spPr>
          <a:xfrm>
            <a:off x="5938460" y="4648872"/>
            <a:ext cx="228644" cy="22864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CA7D1C0D-56F8-47D8-98DF-393C9A27D9F2}"/>
              </a:ext>
            </a:extLst>
          </p:cNvPr>
          <p:cNvSpPr txBox="1"/>
          <p:nvPr/>
        </p:nvSpPr>
        <p:spPr>
          <a:xfrm>
            <a:off x="5906242" y="4605495"/>
            <a:ext cx="292068" cy="307777"/>
          </a:xfrm>
          <a:prstGeom prst="rect">
            <a:avLst/>
          </a:prstGeom>
          <a:noFill/>
        </p:spPr>
        <p:txBody>
          <a:bodyPr wrap="none" rtlCol="0">
            <a:spAutoFit/>
          </a:bodyPr>
          <a:lstStyle/>
          <a:p>
            <a:r>
              <a:rPr lang="en-US" sz="1400" b="1" dirty="0">
                <a:solidFill>
                  <a:schemeClr val="tx1">
                    <a:lumMod val="75000"/>
                    <a:lumOff val="25000"/>
                  </a:schemeClr>
                </a:solidFill>
                <a:latin typeface="+mj-lt"/>
              </a:rPr>
              <a:t>5</a:t>
            </a:r>
          </a:p>
        </p:txBody>
      </p:sp>
      <p:sp>
        <p:nvSpPr>
          <p:cNvPr id="80" name="Oval 79">
            <a:extLst>
              <a:ext uri="{FF2B5EF4-FFF2-40B4-BE49-F238E27FC236}">
                <a16:creationId xmlns:a16="http://schemas.microsoft.com/office/drawing/2014/main" id="{14B05BB8-6646-489C-9410-5E98072B5B7D}"/>
              </a:ext>
            </a:extLst>
          </p:cNvPr>
          <p:cNvSpPr/>
          <p:nvPr/>
        </p:nvSpPr>
        <p:spPr>
          <a:xfrm>
            <a:off x="6619211" y="4389776"/>
            <a:ext cx="228644" cy="22864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B31C8970-26C1-4484-93B1-298339B7232C}"/>
              </a:ext>
            </a:extLst>
          </p:cNvPr>
          <p:cNvSpPr txBox="1"/>
          <p:nvPr/>
        </p:nvSpPr>
        <p:spPr>
          <a:xfrm>
            <a:off x="6586993" y="4346399"/>
            <a:ext cx="292068" cy="307777"/>
          </a:xfrm>
          <a:prstGeom prst="rect">
            <a:avLst/>
          </a:prstGeom>
          <a:noFill/>
        </p:spPr>
        <p:txBody>
          <a:bodyPr wrap="none" rtlCol="0">
            <a:spAutoFit/>
          </a:bodyPr>
          <a:lstStyle/>
          <a:p>
            <a:r>
              <a:rPr lang="en-US" sz="1400" b="1" dirty="0">
                <a:solidFill>
                  <a:schemeClr val="tx1">
                    <a:lumMod val="75000"/>
                    <a:lumOff val="25000"/>
                  </a:schemeClr>
                </a:solidFill>
                <a:latin typeface="+mj-lt"/>
              </a:rPr>
              <a:t>4</a:t>
            </a:r>
          </a:p>
        </p:txBody>
      </p:sp>
      <p:sp>
        <p:nvSpPr>
          <p:cNvPr id="82" name="Oval 81">
            <a:extLst>
              <a:ext uri="{FF2B5EF4-FFF2-40B4-BE49-F238E27FC236}">
                <a16:creationId xmlns:a16="http://schemas.microsoft.com/office/drawing/2014/main" id="{905A2D28-1BD0-4181-AC73-EF72F28489CD}"/>
              </a:ext>
            </a:extLst>
          </p:cNvPr>
          <p:cNvSpPr/>
          <p:nvPr/>
        </p:nvSpPr>
        <p:spPr>
          <a:xfrm>
            <a:off x="6970283" y="3755654"/>
            <a:ext cx="228644" cy="22864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25CDBBB4-19AF-4298-8D9E-5D1D0EFEF07C}"/>
              </a:ext>
            </a:extLst>
          </p:cNvPr>
          <p:cNvSpPr txBox="1"/>
          <p:nvPr/>
        </p:nvSpPr>
        <p:spPr>
          <a:xfrm>
            <a:off x="6938065" y="3712277"/>
            <a:ext cx="292068" cy="307777"/>
          </a:xfrm>
          <a:prstGeom prst="rect">
            <a:avLst/>
          </a:prstGeom>
          <a:noFill/>
        </p:spPr>
        <p:txBody>
          <a:bodyPr wrap="none" rtlCol="0">
            <a:spAutoFit/>
          </a:bodyPr>
          <a:lstStyle/>
          <a:p>
            <a:r>
              <a:rPr lang="en-US" sz="1400" b="1" dirty="0">
                <a:solidFill>
                  <a:schemeClr val="tx1">
                    <a:lumMod val="75000"/>
                    <a:lumOff val="25000"/>
                  </a:schemeClr>
                </a:solidFill>
                <a:latin typeface="+mj-lt"/>
              </a:rPr>
              <a:t>3</a:t>
            </a:r>
          </a:p>
        </p:txBody>
      </p:sp>
      <p:pic>
        <p:nvPicPr>
          <p:cNvPr id="84" name="Picture 83" descr="A picture containing text, clock&#10;&#10;Description automatically generated">
            <a:hlinkClick r:id="rId6" action="ppaction://hlinksldjump"/>
            <a:extLst>
              <a:ext uri="{FF2B5EF4-FFF2-40B4-BE49-F238E27FC236}">
                <a16:creationId xmlns:a16="http://schemas.microsoft.com/office/drawing/2014/main" id="{612E642D-C6ED-48F5-BE1E-F565FEDE86A7}"/>
              </a:ext>
            </a:extLst>
          </p:cNvPr>
          <p:cNvPicPr>
            <a:picLocks noChangeAspect="1"/>
          </p:cNvPicPr>
          <p:nvPr/>
        </p:nvPicPr>
        <p:blipFill>
          <a:blip r:embed="rId7"/>
          <a:stretch>
            <a:fillRect/>
          </a:stretch>
        </p:blipFill>
        <p:spPr>
          <a:xfrm>
            <a:off x="10811385" y="347300"/>
            <a:ext cx="433729" cy="436827"/>
          </a:xfrm>
          <a:prstGeom prst="rect">
            <a:avLst/>
          </a:prstGeom>
        </p:spPr>
      </p:pic>
      <p:pic>
        <p:nvPicPr>
          <p:cNvPr id="85" name="Picture 84" descr="A picture containing text, clock&#10;&#10;Description automatically generated">
            <a:hlinkClick r:id="rId8" action="ppaction://hlinksldjump"/>
            <a:extLst>
              <a:ext uri="{FF2B5EF4-FFF2-40B4-BE49-F238E27FC236}">
                <a16:creationId xmlns:a16="http://schemas.microsoft.com/office/drawing/2014/main" id="{BF5B248C-EEFF-4A07-AA94-B69A6A5231ED}"/>
              </a:ext>
            </a:extLst>
          </p:cNvPr>
          <p:cNvPicPr>
            <a:picLocks noChangeAspect="1"/>
          </p:cNvPicPr>
          <p:nvPr/>
        </p:nvPicPr>
        <p:blipFill>
          <a:blip r:embed="rId7"/>
          <a:stretch>
            <a:fillRect/>
          </a:stretch>
        </p:blipFill>
        <p:spPr>
          <a:xfrm rot="10800000">
            <a:off x="9473025" y="360000"/>
            <a:ext cx="433729" cy="436827"/>
          </a:xfrm>
          <a:prstGeom prst="rect">
            <a:avLst/>
          </a:prstGeom>
        </p:spPr>
      </p:pic>
      <p:cxnSp>
        <p:nvCxnSpPr>
          <p:cNvPr id="86" name="Straight Connector 85">
            <a:extLst>
              <a:ext uri="{FF2B5EF4-FFF2-40B4-BE49-F238E27FC236}">
                <a16:creationId xmlns:a16="http://schemas.microsoft.com/office/drawing/2014/main" id="{5DB4B60C-A5BE-48A9-B67C-FBADDDFA8C8A}"/>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E177C76-F12F-4FBD-9BAE-EC5CE19910C6}"/>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88" name="Picture 87" descr="Icon&#10;&#10;Description automatically generated">
            <a:hlinkClick r:id="rId9" action="ppaction://hlinksldjump"/>
            <a:extLst>
              <a:ext uri="{FF2B5EF4-FFF2-40B4-BE49-F238E27FC236}">
                <a16:creationId xmlns:a16="http://schemas.microsoft.com/office/drawing/2014/main" id="{2D6E97AB-569C-4BA6-AAD1-6E680364FF95}"/>
              </a:ext>
            </a:extLst>
          </p:cNvPr>
          <p:cNvPicPr>
            <a:picLocks noChangeAspect="1"/>
          </p:cNvPicPr>
          <p:nvPr/>
        </p:nvPicPr>
        <p:blipFill>
          <a:blip r:embed="rId10"/>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3454102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C70C7B-78E4-4ACD-BCDE-1D9B7C84E655}"/>
              </a:ext>
            </a:extLst>
          </p:cNvPr>
          <p:cNvSpPr/>
          <p:nvPr/>
        </p:nvSpPr>
        <p:spPr>
          <a:xfrm>
            <a:off x="3058149" y="3044279"/>
            <a:ext cx="6075702" cy="769441"/>
          </a:xfrm>
          <a:prstGeom prst="rect">
            <a:avLst/>
          </a:prstGeom>
        </p:spPr>
        <p:txBody>
          <a:bodyPr wrap="none">
            <a:spAutoFit/>
          </a:bodyPr>
          <a:lstStyle/>
          <a:p>
            <a:pPr algn="ctr"/>
            <a:r>
              <a:rPr lang="en-US" sz="4400" b="1" dirty="0">
                <a:solidFill>
                  <a:schemeClr val="bg2"/>
                </a:solidFill>
              </a:rPr>
              <a:t>CIP Deliverables 2021</a:t>
            </a:r>
            <a:endParaRPr lang="en-US" sz="4400" dirty="0"/>
          </a:p>
        </p:txBody>
      </p:sp>
      <p:pic>
        <p:nvPicPr>
          <p:cNvPr id="9" name="Picture 8" descr="A picture containing text, clock&#10;&#10;Description automatically generated">
            <a:hlinkClick r:id="rId2" action="ppaction://hlinksldjump"/>
            <a:extLst>
              <a:ext uri="{FF2B5EF4-FFF2-40B4-BE49-F238E27FC236}">
                <a16:creationId xmlns:a16="http://schemas.microsoft.com/office/drawing/2014/main" id="{C9776B7B-FFA5-4861-AD97-CF4AAD6E3B55}"/>
              </a:ext>
            </a:extLst>
          </p:cNvPr>
          <p:cNvPicPr>
            <a:picLocks noChangeAspect="1"/>
          </p:cNvPicPr>
          <p:nvPr/>
        </p:nvPicPr>
        <p:blipFill>
          <a:blip r:embed="rId3"/>
          <a:stretch>
            <a:fillRect/>
          </a:stretch>
        </p:blipFill>
        <p:spPr>
          <a:xfrm>
            <a:off x="10811385" y="347300"/>
            <a:ext cx="433729" cy="436827"/>
          </a:xfrm>
          <a:prstGeom prst="rect">
            <a:avLst/>
          </a:prstGeom>
        </p:spPr>
      </p:pic>
      <p:pic>
        <p:nvPicPr>
          <p:cNvPr id="10" name="Picture 9" descr="A picture containing text, clock&#10;&#10;Description automatically generated">
            <a:hlinkClick r:id="rId4" action="ppaction://hlinksldjump"/>
            <a:extLst>
              <a:ext uri="{FF2B5EF4-FFF2-40B4-BE49-F238E27FC236}">
                <a16:creationId xmlns:a16="http://schemas.microsoft.com/office/drawing/2014/main" id="{24C394A0-877E-47B2-8969-CF099F61C940}"/>
              </a:ext>
            </a:extLst>
          </p:cNvPr>
          <p:cNvPicPr>
            <a:picLocks noChangeAspect="1"/>
          </p:cNvPicPr>
          <p:nvPr/>
        </p:nvPicPr>
        <p:blipFill>
          <a:blip r:embed="rId3"/>
          <a:stretch>
            <a:fillRect/>
          </a:stretch>
        </p:blipFill>
        <p:spPr>
          <a:xfrm rot="10800000">
            <a:off x="9473025" y="360000"/>
            <a:ext cx="433729" cy="436827"/>
          </a:xfrm>
          <a:prstGeom prst="rect">
            <a:avLst/>
          </a:prstGeom>
        </p:spPr>
      </p:pic>
      <p:cxnSp>
        <p:nvCxnSpPr>
          <p:cNvPr id="11" name="Straight Connector 10">
            <a:extLst>
              <a:ext uri="{FF2B5EF4-FFF2-40B4-BE49-F238E27FC236}">
                <a16:creationId xmlns:a16="http://schemas.microsoft.com/office/drawing/2014/main" id="{2476E2F6-EF98-4C98-8B1B-0BFC8C97365C}"/>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1CA239A-549F-4EF7-95A9-183EB4418E16}"/>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12" descr="Icon&#10;&#10;Description automatically generated">
            <a:hlinkClick r:id="rId5" action="ppaction://hlinksldjump"/>
            <a:extLst>
              <a:ext uri="{FF2B5EF4-FFF2-40B4-BE49-F238E27FC236}">
                <a16:creationId xmlns:a16="http://schemas.microsoft.com/office/drawing/2014/main" id="{4FC77807-A022-45BB-9118-D94C1CBC36F1}"/>
              </a:ext>
            </a:extLst>
          </p:cNvPr>
          <p:cNvPicPr>
            <a:picLocks noChangeAspect="1"/>
          </p:cNvPicPr>
          <p:nvPr/>
        </p:nvPicPr>
        <p:blipFill>
          <a:blip r:embed="rId6"/>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1502860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ulish"/>
              <a:ea typeface="+mn-ea"/>
              <a:cs typeface="+mn-cs"/>
            </a:endParaRPr>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83181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Problem description: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Currently, we don’t have bet recommendations for sports which would help to target players with personalized recommendations. </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Label(s) impacted: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All Ladbrokes &amp; Coral Label.</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Action taken: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Consuming the Bet Placement, Bet Settlement, Payout Status, Event, Market, Selection, Oxirep-Commentary messages events in Realtime from Open bet over DF Kafka and made available for Model consumption, which  generates bet recommendations to the players.</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Business benefit: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Significantly more personalized customer experience and increase in CTR (click through rate).</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1" y="2750314"/>
            <a:ext cx="5220175" cy="389337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Source Events: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Bet Placement, Bet Settlement, Payout Status, Event, Market, Selection, </a:t>
            </a:r>
            <a:r>
              <a:rPr kumimoji="0" lang="en-US" sz="1400" b="0" i="0" u="none" strike="noStrike" kern="1200" cap="none" spc="0" normalizeH="0" baseline="0" noProof="0" dirty="0" err="1">
                <a:ln>
                  <a:noFill/>
                </a:ln>
                <a:solidFill>
                  <a:srgbClr val="000000">
                    <a:lumMod val="75000"/>
                    <a:lumOff val="25000"/>
                  </a:srgbClr>
                </a:solidFill>
                <a:effectLst/>
                <a:uLnTx/>
                <a:uFillTx/>
                <a:latin typeface="Mulish"/>
                <a:ea typeface="+mn-ea"/>
                <a:cs typeface="+mn-cs"/>
              </a:rPr>
              <a:t>Oxirep</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-Commentary messages.</a:t>
            </a:r>
          </a:p>
          <a:p>
            <a:pPr marL="0" marR="0" lvl="0" indent="0" algn="l" defTabSz="914400" rtl="0" eaLnBrk="1" fontAlgn="auto" latinLnBrk="0" hangingPunct="1">
              <a:lnSpc>
                <a:spcPct val="100000"/>
              </a:lnSpc>
              <a:spcBef>
                <a:spcPts val="0"/>
              </a:spcBef>
              <a:spcAft>
                <a:spcPts val="1000"/>
              </a:spcAft>
              <a:buClrTx/>
              <a:buSzTx/>
              <a:buFontTx/>
              <a:buNone/>
              <a:tabLst/>
              <a:defRPr/>
            </a:pPr>
            <a:r>
              <a:rPr lang="en-US" sz="1600" b="1" dirty="0">
                <a:solidFill>
                  <a:srgbClr val="000000">
                    <a:lumMod val="75000"/>
                    <a:lumOff val="25000"/>
                  </a:srgbClr>
                </a:solidFill>
                <a:latin typeface="Mulish"/>
              </a:rPr>
              <a:t>Architecture</a:t>
            </a: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t>
            </a:r>
            <a:endParaRPr lang="en-US" sz="1600" dirty="0">
              <a:solidFill>
                <a:srgbClr val="000000">
                  <a:lumMod val="75000"/>
                  <a:lumOff val="25000"/>
                </a:srgbClr>
              </a:solidFill>
              <a:latin typeface="Mulish"/>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lang="en-US" sz="1400" dirty="0">
              <a:solidFill>
                <a:srgbClr val="000000">
                  <a:lumMod val="75000"/>
                  <a:lumOff val="25000"/>
                </a:srgbClr>
              </a:solidFill>
              <a:latin typeface="Mulish"/>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lang="en-US" sz="1400" dirty="0">
              <a:solidFill>
                <a:srgbClr val="000000">
                  <a:lumMod val="75000"/>
                  <a:lumOff val="25000"/>
                </a:srgbClr>
              </a:solidFill>
              <a:latin typeface="Mulish"/>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lang="en-US" sz="1400" dirty="0">
              <a:solidFill>
                <a:srgbClr val="000000">
                  <a:lumMod val="75000"/>
                  <a:lumOff val="25000"/>
                </a:srgbClr>
              </a:solidFill>
              <a:latin typeface="Mulish"/>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Ladbrokes SIA</a:t>
            </a:r>
          </a:p>
        </p:txBody>
      </p:sp>
      <p:pic>
        <p:nvPicPr>
          <p:cNvPr id="24" name="Picture 23">
            <a:extLst>
              <a:ext uri="{FF2B5EF4-FFF2-40B4-BE49-F238E27FC236}">
                <a16:creationId xmlns:a16="http://schemas.microsoft.com/office/drawing/2014/main" id="{EDD7944E-A4DF-4373-A9AF-FCD2FE53DC0E}"/>
              </a:ext>
            </a:extLst>
          </p:cNvPr>
          <p:cNvPicPr/>
          <p:nvPr/>
        </p:nvPicPr>
        <p:blipFill rotWithShape="1">
          <a:blip r:embed="rId7"/>
          <a:srcRect l="3047" r="3258"/>
          <a:stretch/>
        </p:blipFill>
        <p:spPr>
          <a:xfrm>
            <a:off x="6438472" y="3978289"/>
            <a:ext cx="5383004" cy="2254218"/>
          </a:xfrm>
          <a:prstGeom prst="rect">
            <a:avLst/>
          </a:prstGeom>
        </p:spPr>
      </p:pic>
      <p:pic>
        <p:nvPicPr>
          <p:cNvPr id="25" name="Picture 24" descr="A picture containing text, clock&#10;&#10;Description automatically generated">
            <a:hlinkClick r:id="rId8" action="ppaction://hlinksldjump"/>
            <a:extLst>
              <a:ext uri="{FF2B5EF4-FFF2-40B4-BE49-F238E27FC236}">
                <a16:creationId xmlns:a16="http://schemas.microsoft.com/office/drawing/2014/main" id="{E059C942-F6F3-4868-ADF3-718CE8A0F212}"/>
              </a:ext>
            </a:extLst>
          </p:cNvPr>
          <p:cNvPicPr>
            <a:picLocks noChangeAspect="1"/>
          </p:cNvPicPr>
          <p:nvPr/>
        </p:nvPicPr>
        <p:blipFill>
          <a:blip r:embed="rId9"/>
          <a:stretch>
            <a:fillRect/>
          </a:stretch>
        </p:blipFill>
        <p:spPr>
          <a:xfrm>
            <a:off x="10811385" y="347300"/>
            <a:ext cx="433729" cy="436827"/>
          </a:xfrm>
          <a:prstGeom prst="rect">
            <a:avLst/>
          </a:prstGeom>
        </p:spPr>
      </p:pic>
      <p:pic>
        <p:nvPicPr>
          <p:cNvPr id="26" name="Picture 25" descr="A picture containing text, clock&#10;&#10;Description automatically generated">
            <a:hlinkClick r:id="rId10" action="ppaction://hlinksldjump"/>
            <a:extLst>
              <a:ext uri="{FF2B5EF4-FFF2-40B4-BE49-F238E27FC236}">
                <a16:creationId xmlns:a16="http://schemas.microsoft.com/office/drawing/2014/main" id="{DEF77C97-7F1B-4304-8889-02B56D2C64A9}"/>
              </a:ext>
            </a:extLst>
          </p:cNvPr>
          <p:cNvPicPr>
            <a:picLocks noChangeAspect="1"/>
          </p:cNvPicPr>
          <p:nvPr/>
        </p:nvPicPr>
        <p:blipFill>
          <a:blip r:embed="rId9"/>
          <a:stretch>
            <a:fillRect/>
          </a:stretch>
        </p:blipFill>
        <p:spPr>
          <a:xfrm rot="10800000">
            <a:off x="9473025" y="360000"/>
            <a:ext cx="433729" cy="436827"/>
          </a:xfrm>
          <a:prstGeom prst="rect">
            <a:avLst/>
          </a:prstGeom>
        </p:spPr>
      </p:pic>
      <p:cxnSp>
        <p:nvCxnSpPr>
          <p:cNvPr id="27" name="Straight Connector 26">
            <a:extLst>
              <a:ext uri="{FF2B5EF4-FFF2-40B4-BE49-F238E27FC236}">
                <a16:creationId xmlns:a16="http://schemas.microsoft.com/office/drawing/2014/main" id="{F7ABA09E-574F-415B-92EB-CB138DEBF5C6}"/>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216B0CE-814D-4D6F-BACA-AB96ED5A1B71}"/>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34" name="Picture 33" descr="Icon&#10;&#10;Description automatically generated">
            <a:hlinkClick r:id="rId11" action="ppaction://hlinksldjump"/>
            <a:extLst>
              <a:ext uri="{FF2B5EF4-FFF2-40B4-BE49-F238E27FC236}">
                <a16:creationId xmlns:a16="http://schemas.microsoft.com/office/drawing/2014/main" id="{3C5A3DFE-05BC-4347-B33E-2EDDF9292CED}"/>
              </a:ext>
            </a:extLst>
          </p:cNvPr>
          <p:cNvPicPr>
            <a:picLocks noChangeAspect="1"/>
          </p:cNvPicPr>
          <p:nvPr/>
        </p:nvPicPr>
        <p:blipFill>
          <a:blip r:embed="rId12"/>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3696364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5999" y="0"/>
            <a:ext cx="6096001"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69564" cy="3831818"/>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400" dirty="0">
                <a:solidFill>
                  <a:schemeClr val="tx1">
                    <a:lumMod val="75000"/>
                    <a:lumOff val="25000"/>
                  </a:schemeClr>
                </a:solidFill>
              </a:rPr>
              <a:t>In order to provide data to ML models and to ensure safer gambling, we need to provide the players’ behavioral and transactional data.</a:t>
            </a: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GVC,LCG Label.</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Consuming the Bet Placement, Bet Settlement, Login, Deposit, Withdrawal, Redeem, Payout, Promo, Bonus, Wallet events and </a:t>
            </a:r>
            <a:r>
              <a:rPr lang="en-US" sz="1400" dirty="0">
                <a:solidFill>
                  <a:schemeClr val="tx1">
                    <a:lumMod val="75000"/>
                    <a:lumOff val="25000"/>
                  </a:schemeClr>
                </a:solidFill>
              </a:rPr>
              <a:t>players’ behavioral events</a:t>
            </a:r>
            <a:r>
              <a:rPr lang="en-US" sz="1400" dirty="0">
                <a:solidFill>
                  <a:schemeClr val="tx1">
                    <a:lumMod val="75000"/>
                    <a:lumOff val="25000"/>
                  </a:schemeClr>
                </a:solidFill>
                <a:latin typeface="+mj-lt"/>
              </a:rPr>
              <a:t> in Realtime from GVC,LCG Data centers for Model consumption.</a:t>
            </a:r>
          </a:p>
          <a:p>
            <a:pPr>
              <a:spcAft>
                <a:spcPts val="600"/>
              </a:spcAft>
            </a:pPr>
            <a:r>
              <a:rPr lang="en-US" sz="1600" b="1" dirty="0">
                <a:solidFill>
                  <a:schemeClr val="tx1">
                    <a:lumMod val="75000"/>
                    <a:lumOff val="25000"/>
                  </a:schemeClr>
                </a:solidFill>
                <a:latin typeface="+mj-lt"/>
              </a:rPr>
              <a:t>Business benefit: </a:t>
            </a:r>
            <a:br>
              <a:rPr lang="en-US" sz="1600" b="1" dirty="0">
                <a:solidFill>
                  <a:schemeClr val="tx1">
                    <a:lumMod val="75000"/>
                    <a:lumOff val="25000"/>
                  </a:schemeClr>
                </a:solidFill>
                <a:latin typeface="+mj-lt"/>
              </a:rPr>
            </a:br>
            <a:r>
              <a:rPr lang="en-US" sz="1400" dirty="0">
                <a:solidFill>
                  <a:schemeClr val="tx1">
                    <a:lumMod val="75000"/>
                    <a:lumOff val="25000"/>
                  </a:schemeClr>
                </a:solidFill>
              </a:rPr>
              <a:t>Players can see the personalized recommendations of </a:t>
            </a:r>
            <a:br>
              <a:rPr lang="en-US" sz="1400" b="1" dirty="0">
                <a:solidFill>
                  <a:schemeClr val="tx1">
                    <a:lumMod val="75000"/>
                    <a:lumOff val="25000"/>
                  </a:schemeClr>
                </a:solidFill>
              </a:rPr>
            </a:br>
            <a:r>
              <a:rPr lang="en-US" sz="1400" dirty="0">
                <a:solidFill>
                  <a:schemeClr val="tx1">
                    <a:lumMod val="75000"/>
                    <a:lumOff val="25000"/>
                  </a:schemeClr>
                </a:solidFill>
              </a:rPr>
              <a:t>sports/games and also these models would enforce safer gambling.</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302242" cy="1821011"/>
          </a:xfrm>
          <a:prstGeom prst="rect">
            <a:avLst/>
          </a:prstGeom>
        </p:spPr>
        <p:txBody>
          <a:bodyPr wrap="square">
            <a:spAutoFit/>
          </a:bodyPr>
          <a:lstStyle/>
          <a:p>
            <a:pPr>
              <a:spcBef>
                <a:spcPts val="1000"/>
              </a:spcBef>
              <a:spcAft>
                <a:spcPts val="1000"/>
              </a:spcAft>
            </a:pPr>
            <a:r>
              <a:rPr lang="en-US" sz="1600" b="1" dirty="0">
                <a:solidFill>
                  <a:schemeClr val="tx1">
                    <a:lumMod val="75000"/>
                    <a:lumOff val="25000"/>
                  </a:schemeClr>
                </a:solidFill>
                <a:latin typeface="+mj-lt"/>
              </a:rPr>
              <a:t>Source Events: </a:t>
            </a:r>
            <a:r>
              <a:rPr lang="en-US" sz="1400" dirty="0">
                <a:solidFill>
                  <a:schemeClr val="tx1">
                    <a:lumMod val="75000"/>
                    <a:lumOff val="25000"/>
                  </a:schemeClr>
                </a:solidFill>
                <a:latin typeface="+mj-lt"/>
              </a:rPr>
              <a:t>Bet Placement, Bet Settlement,Login,Deposit,Withdrawal,Redeem,Payout,Promo,Bonus,Wallet events and </a:t>
            </a:r>
            <a:r>
              <a:rPr lang="en-US" sz="1400" dirty="0">
                <a:solidFill>
                  <a:schemeClr val="tx1">
                    <a:lumMod val="75000"/>
                    <a:lumOff val="25000"/>
                  </a:schemeClr>
                </a:solidFill>
              </a:rPr>
              <a:t>players’ behavioral events</a:t>
            </a:r>
          </a:p>
          <a:p>
            <a:pPr>
              <a:spcAft>
                <a:spcPts val="1000"/>
              </a:spcAft>
            </a:pPr>
            <a:r>
              <a:rPr lang="en-US" sz="1600" b="1" dirty="0">
                <a:solidFill>
                  <a:schemeClr val="tx1">
                    <a:lumMod val="75000"/>
                    <a:lumOff val="25000"/>
                  </a:schemeClr>
                </a:solidFill>
                <a:latin typeface="+mj-lt"/>
              </a:rPr>
              <a:t>Architecture:</a:t>
            </a:r>
            <a:br>
              <a:rPr lang="en-US" sz="1400" dirty="0">
                <a:solidFill>
                  <a:schemeClr val="tx1">
                    <a:lumMod val="75000"/>
                    <a:lumOff val="25000"/>
                  </a:schemeClr>
                </a:solidFill>
                <a:latin typeface="+mj-lt"/>
              </a:rPr>
            </a:br>
            <a:br>
              <a:rPr lang="en-US" sz="1400" dirty="0">
                <a:solidFill>
                  <a:schemeClr val="tx1">
                    <a:lumMod val="75000"/>
                    <a:lumOff val="25000"/>
                  </a:schemeClr>
                </a:solidFill>
                <a:latin typeface="+mj-lt"/>
              </a:rPr>
            </a:br>
            <a:br>
              <a:rPr lang="en-US" sz="1400" dirty="0">
                <a:solidFill>
                  <a:schemeClr val="tx1">
                    <a:lumMod val="75000"/>
                    <a:lumOff val="25000"/>
                  </a:schemeClr>
                </a:solidFill>
                <a:latin typeface="+mj-lt"/>
              </a:rPr>
            </a:br>
            <a:endParaRPr lang="en-US" sz="1600" dirty="0">
              <a:solidFill>
                <a:schemeClr val="tx1">
                  <a:lumMod val="75000"/>
                  <a:lumOff val="25000"/>
                </a:schemeClr>
              </a:solidFill>
              <a:latin typeface="+mj-lt"/>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ARC Project</a:t>
            </a:r>
          </a:p>
        </p:txBody>
      </p:sp>
      <p:pic>
        <p:nvPicPr>
          <p:cNvPr id="23" name="Picture 22">
            <a:extLst>
              <a:ext uri="{FF2B5EF4-FFF2-40B4-BE49-F238E27FC236}">
                <a16:creationId xmlns:a16="http://schemas.microsoft.com/office/drawing/2014/main" id="{865A9593-1103-426C-BD1A-005D44EBD076}"/>
              </a:ext>
            </a:extLst>
          </p:cNvPr>
          <p:cNvPicPr>
            <a:picLocks noChangeAspect="1"/>
          </p:cNvPicPr>
          <p:nvPr/>
        </p:nvPicPr>
        <p:blipFill rotWithShape="1">
          <a:blip r:embed="rId7"/>
          <a:srcRect l="2499" t="2874" r="3492" b="4670"/>
          <a:stretch/>
        </p:blipFill>
        <p:spPr>
          <a:xfrm>
            <a:off x="6438473" y="3978289"/>
            <a:ext cx="5383004" cy="2423670"/>
          </a:xfrm>
          <a:prstGeom prst="rect">
            <a:avLst/>
          </a:prstGeom>
        </p:spPr>
      </p:pic>
      <p:pic>
        <p:nvPicPr>
          <p:cNvPr id="24" name="Picture 23" descr="A picture containing text, clock&#10;&#10;Description automatically generated">
            <a:hlinkClick r:id="rId8" action="ppaction://hlinksldjump"/>
            <a:extLst>
              <a:ext uri="{FF2B5EF4-FFF2-40B4-BE49-F238E27FC236}">
                <a16:creationId xmlns:a16="http://schemas.microsoft.com/office/drawing/2014/main" id="{32D3B6BE-232F-4696-8745-2922AC0EE47F}"/>
              </a:ext>
            </a:extLst>
          </p:cNvPr>
          <p:cNvPicPr>
            <a:picLocks noChangeAspect="1"/>
          </p:cNvPicPr>
          <p:nvPr/>
        </p:nvPicPr>
        <p:blipFill>
          <a:blip r:embed="rId9"/>
          <a:stretch>
            <a:fillRect/>
          </a:stretch>
        </p:blipFill>
        <p:spPr>
          <a:xfrm>
            <a:off x="10811385" y="347300"/>
            <a:ext cx="433729" cy="436827"/>
          </a:xfrm>
          <a:prstGeom prst="rect">
            <a:avLst/>
          </a:prstGeom>
        </p:spPr>
      </p:pic>
      <p:pic>
        <p:nvPicPr>
          <p:cNvPr id="25" name="Picture 24" descr="A picture containing text, clock&#10;&#10;Description automatically generated">
            <a:hlinkClick r:id="rId10" action="ppaction://hlinksldjump"/>
            <a:extLst>
              <a:ext uri="{FF2B5EF4-FFF2-40B4-BE49-F238E27FC236}">
                <a16:creationId xmlns:a16="http://schemas.microsoft.com/office/drawing/2014/main" id="{0EDDAD6C-2029-4A02-8FEE-91A6275F3D6B}"/>
              </a:ext>
            </a:extLst>
          </p:cNvPr>
          <p:cNvPicPr>
            <a:picLocks noChangeAspect="1"/>
          </p:cNvPicPr>
          <p:nvPr/>
        </p:nvPicPr>
        <p:blipFill>
          <a:blip r:embed="rId9"/>
          <a:stretch>
            <a:fillRect/>
          </a:stretch>
        </p:blipFill>
        <p:spPr>
          <a:xfrm rot="10800000">
            <a:off x="9473025" y="360000"/>
            <a:ext cx="433729" cy="436827"/>
          </a:xfrm>
          <a:prstGeom prst="rect">
            <a:avLst/>
          </a:prstGeom>
        </p:spPr>
      </p:pic>
      <p:cxnSp>
        <p:nvCxnSpPr>
          <p:cNvPr id="26" name="Straight Connector 25">
            <a:extLst>
              <a:ext uri="{FF2B5EF4-FFF2-40B4-BE49-F238E27FC236}">
                <a16:creationId xmlns:a16="http://schemas.microsoft.com/office/drawing/2014/main" id="{1312679C-0D77-4090-AF4A-6FB2C072F6F1}"/>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D90A336-DF3A-4DF1-85CE-5F86F9461D6D}"/>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35" name="Picture 34" descr="Icon&#10;&#10;Description automatically generated">
            <a:hlinkClick r:id="rId11" action="ppaction://hlinksldjump"/>
            <a:extLst>
              <a:ext uri="{FF2B5EF4-FFF2-40B4-BE49-F238E27FC236}">
                <a16:creationId xmlns:a16="http://schemas.microsoft.com/office/drawing/2014/main" id="{C5166948-E697-452E-9952-C89AC6C12122}"/>
              </a:ext>
            </a:extLst>
          </p:cNvPr>
          <p:cNvPicPr>
            <a:picLocks noChangeAspect="1"/>
          </p:cNvPicPr>
          <p:nvPr/>
        </p:nvPicPr>
        <p:blipFill>
          <a:blip r:embed="rId12"/>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463275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647152"/>
          </a:xfrm>
          <a:prstGeom prst="rect">
            <a:avLst/>
          </a:prstGeom>
        </p:spPr>
        <p:txBody>
          <a:bodyPr wrap="square">
            <a:spAutoFit/>
          </a:bodyPr>
          <a:lstStyle/>
          <a:p>
            <a:r>
              <a:rPr lang="en-US" sz="1600" b="1" dirty="0">
                <a:solidFill>
                  <a:schemeClr val="tx1">
                    <a:lumMod val="75000"/>
                    <a:lumOff val="25000"/>
                  </a:schemeClr>
                </a:solidFill>
                <a:latin typeface="+mj-lt"/>
              </a:rPr>
              <a:t>Problem description:  </a:t>
            </a:r>
          </a:p>
          <a:p>
            <a:pPr>
              <a:spcAft>
                <a:spcPts val="1000"/>
              </a:spcAft>
            </a:pPr>
            <a:r>
              <a:rPr lang="en-US" sz="1400" dirty="0">
                <a:solidFill>
                  <a:schemeClr val="tx1">
                    <a:lumMod val="75000"/>
                    <a:lumOff val="25000"/>
                  </a:schemeClr>
                </a:solidFill>
                <a:latin typeface="+mj-lt"/>
              </a:rPr>
              <a:t>In order to provide data to ML models and to ensure safer gambling, we need to provide the players’ behavioral and transactional data.</a:t>
            </a: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ALL US Label.</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Consuming the Bet Placement, Bet Settlement, Login, Deposit, Withdrawal, Redeem, Payout, Promo, Bonus, Bingo, Wallet events , players’ </a:t>
            </a:r>
            <a:r>
              <a:rPr lang="en-US" sz="1400" dirty="0">
                <a:solidFill>
                  <a:schemeClr val="tx1">
                    <a:lumMod val="75000"/>
                    <a:lumOff val="25000"/>
                  </a:schemeClr>
                </a:solidFill>
              </a:rPr>
              <a:t>behavioral events</a:t>
            </a:r>
            <a:r>
              <a:rPr lang="en-US" sz="1400" dirty="0">
                <a:solidFill>
                  <a:schemeClr val="tx1">
                    <a:lumMod val="75000"/>
                    <a:lumOff val="25000"/>
                  </a:schemeClr>
                </a:solidFill>
                <a:latin typeface="+mj-lt"/>
              </a:rPr>
              <a:t> in Realtime from ALL US Data centers for Model consumption.</a:t>
            </a:r>
          </a:p>
          <a:p>
            <a:r>
              <a:rPr lang="en-US" sz="1600" b="1" dirty="0">
                <a:solidFill>
                  <a:schemeClr val="tx1">
                    <a:lumMod val="75000"/>
                    <a:lumOff val="25000"/>
                  </a:schemeClr>
                </a:solidFill>
                <a:latin typeface="+mj-lt"/>
              </a:rPr>
              <a:t>Business benefit: </a:t>
            </a:r>
          </a:p>
          <a:p>
            <a:pPr>
              <a:spcAft>
                <a:spcPts val="600"/>
              </a:spcAft>
            </a:pPr>
            <a:r>
              <a:rPr lang="en-US" sz="1400" spc="-60" dirty="0">
                <a:solidFill>
                  <a:schemeClr val="tx1">
                    <a:lumMod val="75000"/>
                    <a:lumOff val="25000"/>
                  </a:schemeClr>
                </a:solidFill>
                <a:latin typeface="+mj-lt"/>
              </a:rPr>
              <a:t>Players can see the personalized recommendations of </a:t>
            </a:r>
            <a:br>
              <a:rPr lang="en-US" sz="1400" b="1" spc="-60" dirty="0">
                <a:solidFill>
                  <a:schemeClr val="tx1">
                    <a:lumMod val="75000"/>
                    <a:lumOff val="25000"/>
                  </a:schemeClr>
                </a:solidFill>
                <a:latin typeface="+mj-lt"/>
              </a:rPr>
            </a:br>
            <a:r>
              <a:rPr lang="en-US" sz="1400" spc="-60" dirty="0">
                <a:solidFill>
                  <a:schemeClr val="tx1">
                    <a:lumMod val="75000"/>
                    <a:lumOff val="25000"/>
                  </a:schemeClr>
                </a:solidFill>
                <a:latin typeface="+mj-lt"/>
              </a:rPr>
              <a:t>sports/games and also these models would enforce safer gambling.</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143562" cy="1821011"/>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Source Events: </a:t>
            </a:r>
            <a:r>
              <a:rPr lang="en-US" sz="1400" dirty="0">
                <a:solidFill>
                  <a:schemeClr val="tx1">
                    <a:lumMod val="75000"/>
                    <a:lumOff val="25000"/>
                  </a:schemeClr>
                </a:solidFill>
                <a:latin typeface="+mj-lt"/>
              </a:rPr>
              <a:t>Bet Placement, Bet Settlement, Login, Deposit, Withdrawal, Redeem, Payout, Promo, Bonus, Bingo, Wallet events and </a:t>
            </a:r>
            <a:r>
              <a:rPr lang="en-US" sz="1400" dirty="0">
                <a:solidFill>
                  <a:schemeClr val="tx1">
                    <a:lumMod val="75000"/>
                    <a:lumOff val="25000"/>
                  </a:schemeClr>
                </a:solidFill>
              </a:rPr>
              <a:t>players’ behavioral events</a:t>
            </a:r>
            <a:r>
              <a:rPr lang="en-US" sz="1400" dirty="0">
                <a:solidFill>
                  <a:schemeClr val="tx1">
                    <a:lumMod val="75000"/>
                    <a:lumOff val="25000"/>
                  </a:schemeClr>
                </a:solidFill>
                <a:latin typeface="+mj-lt"/>
              </a:rPr>
              <a:t>.</a:t>
            </a:r>
          </a:p>
          <a:p>
            <a:pPr>
              <a:spcAft>
                <a:spcPts val="1000"/>
              </a:spcAft>
            </a:pPr>
            <a:r>
              <a:rPr lang="en-US" sz="1600" b="1" dirty="0">
                <a:solidFill>
                  <a:schemeClr val="tx1">
                    <a:lumMod val="75000"/>
                    <a:lumOff val="25000"/>
                  </a:schemeClr>
                </a:solidFill>
                <a:latin typeface="+mj-lt"/>
              </a:rPr>
              <a:t>Architecture</a:t>
            </a:r>
            <a:r>
              <a:rPr lang="en-US" sz="1400" dirty="0">
                <a:solidFill>
                  <a:schemeClr val="tx1">
                    <a:lumMod val="75000"/>
                    <a:lumOff val="25000"/>
                  </a:schemeClr>
                </a:solidFill>
                <a:latin typeface="+mj-lt"/>
              </a:rPr>
              <a:t>:</a:t>
            </a:r>
            <a:br>
              <a:rPr lang="en-US" sz="1400" dirty="0">
                <a:solidFill>
                  <a:schemeClr val="tx1">
                    <a:lumMod val="75000"/>
                    <a:lumOff val="25000"/>
                  </a:schemeClr>
                </a:solidFill>
                <a:latin typeface="+mj-lt"/>
              </a:rPr>
            </a:br>
            <a:br>
              <a:rPr lang="en-US" sz="1400" dirty="0">
                <a:solidFill>
                  <a:schemeClr val="tx1">
                    <a:lumMod val="75000"/>
                    <a:lumOff val="25000"/>
                  </a:schemeClr>
                </a:solidFill>
                <a:latin typeface="+mj-lt"/>
              </a:rPr>
            </a:br>
            <a:br>
              <a:rPr lang="en-US" sz="1400" dirty="0">
                <a:solidFill>
                  <a:schemeClr val="tx1">
                    <a:lumMod val="75000"/>
                    <a:lumOff val="25000"/>
                  </a:schemeClr>
                </a:solidFill>
                <a:latin typeface="+mj-lt"/>
              </a:rPr>
            </a:br>
            <a:endParaRPr lang="en-US" sz="1600" dirty="0">
              <a:solidFill>
                <a:schemeClr val="tx1">
                  <a:lumMod val="75000"/>
                  <a:lumOff val="25000"/>
                </a:schemeClr>
              </a:solidFill>
              <a:latin typeface="+mj-lt"/>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spc="-60" dirty="0">
                <a:solidFill>
                  <a:schemeClr val="tx2"/>
                </a:solidFill>
                <a:latin typeface="+mj-lt"/>
              </a:rPr>
              <a:t>US Realtime transactional data </a:t>
            </a:r>
          </a:p>
        </p:txBody>
      </p:sp>
      <p:pic>
        <p:nvPicPr>
          <p:cNvPr id="23" name="Picture 22">
            <a:extLst>
              <a:ext uri="{FF2B5EF4-FFF2-40B4-BE49-F238E27FC236}">
                <a16:creationId xmlns:a16="http://schemas.microsoft.com/office/drawing/2014/main" id="{C905F393-A869-4026-A15C-51E0A1F53178}"/>
              </a:ext>
            </a:extLst>
          </p:cNvPr>
          <p:cNvPicPr>
            <a:picLocks noChangeAspect="1"/>
          </p:cNvPicPr>
          <p:nvPr/>
        </p:nvPicPr>
        <p:blipFill>
          <a:blip r:embed="rId7"/>
          <a:stretch>
            <a:fillRect/>
          </a:stretch>
        </p:blipFill>
        <p:spPr>
          <a:xfrm>
            <a:off x="6438474" y="3978289"/>
            <a:ext cx="5383004" cy="2482453"/>
          </a:xfrm>
          <a:prstGeom prst="rect">
            <a:avLst/>
          </a:prstGeom>
        </p:spPr>
      </p:pic>
      <p:pic>
        <p:nvPicPr>
          <p:cNvPr id="26" name="Picture 25" descr="A picture containing text, clock&#10;&#10;Description automatically generated">
            <a:hlinkClick r:id="rId8" action="ppaction://hlinksldjump"/>
            <a:extLst>
              <a:ext uri="{FF2B5EF4-FFF2-40B4-BE49-F238E27FC236}">
                <a16:creationId xmlns:a16="http://schemas.microsoft.com/office/drawing/2014/main" id="{56C46AE4-D5EA-4227-B121-C838B5F2EC51}"/>
              </a:ext>
            </a:extLst>
          </p:cNvPr>
          <p:cNvPicPr>
            <a:picLocks noChangeAspect="1"/>
          </p:cNvPicPr>
          <p:nvPr/>
        </p:nvPicPr>
        <p:blipFill>
          <a:blip r:embed="rId9"/>
          <a:stretch>
            <a:fillRect/>
          </a:stretch>
        </p:blipFill>
        <p:spPr>
          <a:xfrm>
            <a:off x="10811385" y="347300"/>
            <a:ext cx="433729" cy="436827"/>
          </a:xfrm>
          <a:prstGeom prst="rect">
            <a:avLst/>
          </a:prstGeom>
        </p:spPr>
      </p:pic>
      <p:pic>
        <p:nvPicPr>
          <p:cNvPr id="34" name="Picture 33" descr="A picture containing text, clock&#10;&#10;Description automatically generated">
            <a:hlinkClick r:id="rId10" action="ppaction://hlinksldjump"/>
            <a:extLst>
              <a:ext uri="{FF2B5EF4-FFF2-40B4-BE49-F238E27FC236}">
                <a16:creationId xmlns:a16="http://schemas.microsoft.com/office/drawing/2014/main" id="{08754912-E14A-4C88-B0C8-745B9B05D082}"/>
              </a:ext>
            </a:extLst>
          </p:cNvPr>
          <p:cNvPicPr>
            <a:picLocks noChangeAspect="1"/>
          </p:cNvPicPr>
          <p:nvPr/>
        </p:nvPicPr>
        <p:blipFill>
          <a:blip r:embed="rId9"/>
          <a:stretch>
            <a:fillRect/>
          </a:stretch>
        </p:blipFill>
        <p:spPr>
          <a:xfrm rot="10800000">
            <a:off x="9473025" y="360000"/>
            <a:ext cx="433729" cy="436827"/>
          </a:xfrm>
          <a:prstGeom prst="rect">
            <a:avLst/>
          </a:prstGeom>
        </p:spPr>
      </p:pic>
      <p:cxnSp>
        <p:nvCxnSpPr>
          <p:cNvPr id="35" name="Straight Connector 34">
            <a:extLst>
              <a:ext uri="{FF2B5EF4-FFF2-40B4-BE49-F238E27FC236}">
                <a16:creationId xmlns:a16="http://schemas.microsoft.com/office/drawing/2014/main" id="{307D83D7-8A9B-42EB-B802-2B9F2AC37F7D}"/>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A4B30D0-92C0-4A4E-8AC1-5842D2FD4C3D}"/>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38" name="Picture 37" descr="Icon&#10;&#10;Description automatically generated">
            <a:hlinkClick r:id="rId11" action="ppaction://hlinksldjump"/>
            <a:extLst>
              <a:ext uri="{FF2B5EF4-FFF2-40B4-BE49-F238E27FC236}">
                <a16:creationId xmlns:a16="http://schemas.microsoft.com/office/drawing/2014/main" id="{7EF97739-ABBD-4B55-8088-9C1C7435E77E}"/>
              </a:ext>
            </a:extLst>
          </p:cNvPr>
          <p:cNvPicPr>
            <a:picLocks noChangeAspect="1"/>
          </p:cNvPicPr>
          <p:nvPr/>
        </p:nvPicPr>
        <p:blipFill>
          <a:blip r:embed="rId12"/>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2087850986"/>
      </p:ext>
    </p:extLst>
  </p:cSld>
  <p:clrMapOvr>
    <a:masterClrMapping/>
  </p:clrMapOvr>
</p:sld>
</file>

<file path=ppt/theme/theme1.xml><?xml version="1.0" encoding="utf-8"?>
<a:theme xmlns:a="http://schemas.openxmlformats.org/drawingml/2006/main" name="Entain Theme">
  <a:themeElements>
    <a:clrScheme name="Custom 7">
      <a:dk1>
        <a:srgbClr val="000000"/>
      </a:dk1>
      <a:lt1>
        <a:srgbClr val="FFFFFF"/>
      </a:lt1>
      <a:dk2>
        <a:srgbClr val="43268B"/>
      </a:dk2>
      <a:lt2>
        <a:srgbClr val="BF00FF"/>
      </a:lt2>
      <a:accent1>
        <a:srgbClr val="6851A2"/>
      </a:accent1>
      <a:accent2>
        <a:srgbClr val="AFA9D3"/>
      </a:accent2>
      <a:accent3>
        <a:srgbClr val="FFAA01"/>
      </a:accent3>
      <a:accent4>
        <a:srgbClr val="F1185C"/>
      </a:accent4>
      <a:accent5>
        <a:srgbClr val="01DAC5"/>
      </a:accent5>
      <a:accent6>
        <a:srgbClr val="0042FF"/>
      </a:accent6>
      <a:hlink>
        <a:srgbClr val="000000"/>
      </a:hlink>
      <a:folHlink>
        <a:srgbClr val="000000"/>
      </a:folHlink>
    </a:clrScheme>
    <a:fontScheme name="Entain">
      <a:majorFont>
        <a:latin typeface="Mulish"/>
        <a:ea typeface=""/>
        <a:cs typeface=""/>
      </a:majorFont>
      <a:minorFont>
        <a:latin typeface="Mulish"/>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AF1332C96F74C4AB3B41CB8895F5B00" ma:contentTypeVersion="13" ma:contentTypeDescription="Create a new document." ma:contentTypeScope="" ma:versionID="8b355d08f810f7810de0f4134e2f8bda">
  <xsd:schema xmlns:xsd="http://www.w3.org/2001/XMLSchema" xmlns:xs="http://www.w3.org/2001/XMLSchema" xmlns:p="http://schemas.microsoft.com/office/2006/metadata/properties" xmlns:ns3="365a4445-762b-4392-9337-61b8d62e2da7" xmlns:ns4="f6ee7487-a68e-4656-964d-4ad719c8cf04" targetNamespace="http://schemas.microsoft.com/office/2006/metadata/properties" ma:root="true" ma:fieldsID="7b24f5b1584a422ed8144f19c5007aaf" ns3:_="" ns4:_="">
    <xsd:import namespace="365a4445-762b-4392-9337-61b8d62e2da7"/>
    <xsd:import namespace="f6ee7487-a68e-4656-964d-4ad719c8cf0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4:SharedWithUsers" minOccurs="0"/>
                <xsd:element ref="ns4:SharedWithDetails" minOccurs="0"/>
                <xsd:element ref="ns4:SharingHintHash"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5a4445-762b-4392-9337-61b8d62e2d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6ee7487-a68e-4656-964d-4ad719c8cf0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97379B5-EE1B-44F5-AA13-89C5D60ACD4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F61294F-D3FD-46E1-BAC6-FD6E29C312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65a4445-762b-4392-9337-61b8d62e2da7"/>
    <ds:schemaRef ds:uri="f6ee7487-a68e-4656-964d-4ad719c8cf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E477CB-E964-4B2C-B9E6-B8D1715490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9773</TotalTime>
  <Words>3577</Words>
  <Application>Microsoft Office PowerPoint</Application>
  <PresentationFormat>Widescreen</PresentationFormat>
  <Paragraphs>363</Paragraphs>
  <Slides>29</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Mulish</vt:lpstr>
      <vt:lpstr>Mulish ExtraBold Roman</vt:lpstr>
      <vt:lpstr>Mulish Regular Roman</vt:lpstr>
      <vt:lpstr>Mulish SemiBold</vt:lpstr>
      <vt:lpstr>System Font Regular</vt:lpstr>
      <vt:lpstr>Wingdings</vt:lpstr>
      <vt:lpstr>Entain Theme</vt:lpstr>
      <vt:lpstr>CIP - Customer Intelligence Platform</vt:lpstr>
      <vt:lpstr>Agenda</vt:lpstr>
      <vt:lpstr>Customer Intelligence Platform – Overview</vt:lpstr>
      <vt:lpstr>Customer Intelligence Platform [CIP]</vt:lpstr>
      <vt:lpstr>CIP Key Accomplishments</vt:lpstr>
      <vt:lpstr>PowerPoint Presentation</vt:lpstr>
      <vt:lpstr>Ladbrokes SIA</vt:lpstr>
      <vt:lpstr>ARC Project</vt:lpstr>
      <vt:lpstr>US Realtime transactional data </vt:lpstr>
      <vt:lpstr>Live Casino</vt:lpstr>
      <vt:lpstr>Performance Improvements </vt:lpstr>
      <vt:lpstr>Stream AWS Casia model data &amp; serve through API /  CASIA-CASINO Recommendation Data Routing to DCRM (Optimove)</vt:lpstr>
      <vt:lpstr>CDNA Sports</vt:lpstr>
      <vt:lpstr>Play Tech integration</vt:lpstr>
      <vt:lpstr>Phone &amp; Email Encryption for Snapchat integration </vt:lpstr>
      <vt:lpstr>PowerPoint Presentation</vt:lpstr>
      <vt:lpstr>Brute force data loss mitigation</vt:lpstr>
      <vt:lpstr>Facebook CAPI</vt:lpstr>
      <vt:lpstr>Scout Integration</vt:lpstr>
      <vt:lpstr>Long Sessions</vt:lpstr>
      <vt:lpstr>Play Breaks</vt:lpstr>
      <vt:lpstr>PowerPoint Presentation</vt:lpstr>
      <vt:lpstr>Graphyte Integration</vt:lpstr>
      <vt:lpstr>PowerPoint Presentation</vt:lpstr>
      <vt:lpstr>SIA: My Marquee A/B Test</vt:lpstr>
      <vt:lpstr>PowerPoint Presentation</vt:lpstr>
      <vt:lpstr>CIP Roadmap projects - 2022</vt:lpstr>
      <vt:lpstr>CIP Roadmap projects - 2022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 Katakam</dc:creator>
  <cp:lastModifiedBy>Nikhil Katakam</cp:lastModifiedBy>
  <cp:revision>231</cp:revision>
  <dcterms:created xsi:type="dcterms:W3CDTF">2021-03-17T10:13:20Z</dcterms:created>
  <dcterms:modified xsi:type="dcterms:W3CDTF">2021-12-27T06:37:29Z</dcterms:modified>
</cp:coreProperties>
</file>