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9"/>
  </p:notesMasterIdLst>
  <p:handoutMasterIdLst>
    <p:handoutMasterId r:id="rId40"/>
  </p:handoutMasterIdLst>
  <p:sldIdLst>
    <p:sldId id="391" r:id="rId5"/>
    <p:sldId id="402" r:id="rId6"/>
    <p:sldId id="404" r:id="rId7"/>
    <p:sldId id="403" r:id="rId8"/>
    <p:sldId id="406" r:id="rId9"/>
    <p:sldId id="407" r:id="rId10"/>
    <p:sldId id="393" r:id="rId11"/>
    <p:sldId id="390" r:id="rId12"/>
    <p:sldId id="366" r:id="rId13"/>
    <p:sldId id="367" r:id="rId14"/>
    <p:sldId id="368" r:id="rId15"/>
    <p:sldId id="369" r:id="rId16"/>
    <p:sldId id="370" r:id="rId17"/>
    <p:sldId id="372" r:id="rId18"/>
    <p:sldId id="374" r:id="rId19"/>
    <p:sldId id="376" r:id="rId20"/>
    <p:sldId id="379" r:id="rId21"/>
    <p:sldId id="381" r:id="rId22"/>
    <p:sldId id="384" r:id="rId23"/>
    <p:sldId id="383" r:id="rId24"/>
    <p:sldId id="385" r:id="rId25"/>
    <p:sldId id="386" r:id="rId26"/>
    <p:sldId id="400" r:id="rId27"/>
    <p:sldId id="399" r:id="rId28"/>
    <p:sldId id="398" r:id="rId29"/>
    <p:sldId id="401" r:id="rId30"/>
    <p:sldId id="284" r:id="rId31"/>
    <p:sldId id="409" r:id="rId32"/>
    <p:sldId id="405" r:id="rId33"/>
    <p:sldId id="408" r:id="rId34"/>
    <p:sldId id="411" r:id="rId35"/>
    <p:sldId id="412" r:id="rId36"/>
    <p:sldId id="413" r:id="rId37"/>
    <p:sldId id="378"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ry Fitter" initials="GF" lastIdx="7" clrIdx="0">
    <p:extLst>
      <p:ext uri="{19B8F6BF-5375-455C-9EA6-DF929625EA0E}">
        <p15:presenceInfo xmlns:p15="http://schemas.microsoft.com/office/powerpoint/2012/main" userId="S::Gary.Fitter@gvcgroup.com::cf366732-6c6c-4cc8-9280-ee5f16662c25" providerId="AD"/>
      </p:ext>
    </p:extLst>
  </p:cmAuthor>
  <p:cmAuthor id="2" name="Klair Clarke" initials="KC" lastIdx="1" clrIdx="1">
    <p:extLst>
      <p:ext uri="{19B8F6BF-5375-455C-9EA6-DF929625EA0E}">
        <p15:presenceInfo xmlns:p15="http://schemas.microsoft.com/office/powerpoint/2012/main" userId="Klair Clarke" providerId="None"/>
      </p:ext>
    </p:extLst>
  </p:cmAuthor>
  <p:cmAuthor id="3" name="Nikhil Katakam" initials="NK" lastIdx="1" clrIdx="2">
    <p:extLst>
      <p:ext uri="{19B8F6BF-5375-455C-9EA6-DF929625EA0E}">
        <p15:presenceInfo xmlns:p15="http://schemas.microsoft.com/office/powerpoint/2012/main" userId="S::Nikhil.Katakam@ivycomptech.com::4a6ddf6f-2cf7-41dd-8479-814ba72c5f36" providerId="AD"/>
      </p:ext>
    </p:extLst>
  </p:cmAuthor>
  <p:cmAuthor id="4" name="Lokesh Gutti" initials="LG" lastIdx="1" clrIdx="3">
    <p:extLst>
      <p:ext uri="{19B8F6BF-5375-455C-9EA6-DF929625EA0E}">
        <p15:presenceInfo xmlns:p15="http://schemas.microsoft.com/office/powerpoint/2012/main" userId="S::Lokesh.Gutti@ivycomptech.com::8ac220da-eaf2-4f45-8448-552055d1d9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268B"/>
    <a:srgbClr val="A8A1CF"/>
    <a:srgbClr val="9582BE"/>
    <a:srgbClr val="9686BE"/>
    <a:srgbClr val="8674B5"/>
    <a:srgbClr val="6851A2"/>
    <a:srgbClr val="BF00FF"/>
    <a:srgbClr val="F1185C"/>
    <a:srgbClr val="01DAC5"/>
    <a:srgbClr val="E0DB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DDFB4F-987C-44DE-A417-6FA7C5C6E91F}" v="21" dt="2022-07-19T05:22:15.9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99" autoAdjust="0"/>
    <p:restoredTop sz="94796" autoAdjust="0"/>
  </p:normalViewPr>
  <p:slideViewPr>
    <p:cSldViewPr snapToGrid="0">
      <p:cViewPr varScale="1">
        <p:scale>
          <a:sx n="75" d="100"/>
          <a:sy n="75" d="100"/>
        </p:scale>
        <p:origin x="96" y="3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kesh Gutti" userId="8ac220da-eaf2-4f45-8448-552055d1d975" providerId="ADAL" clId="{8BDDFB4F-987C-44DE-A417-6FA7C5C6E91F}"/>
    <pc:docChg chg="undo custSel addSld delSld modSld">
      <pc:chgData name="Lokesh Gutti" userId="8ac220da-eaf2-4f45-8448-552055d1d975" providerId="ADAL" clId="{8BDDFB4F-987C-44DE-A417-6FA7C5C6E91F}" dt="2022-07-19T05:35:12.143" v="4561" actId="20577"/>
      <pc:docMkLst>
        <pc:docMk/>
      </pc:docMkLst>
      <pc:sldChg chg="new del">
        <pc:chgData name="Lokesh Gutti" userId="8ac220da-eaf2-4f45-8448-552055d1d975" providerId="ADAL" clId="{8BDDFB4F-987C-44DE-A417-6FA7C5C6E91F}" dt="2022-07-18T11:13:13.274" v="2" actId="2696"/>
        <pc:sldMkLst>
          <pc:docMk/>
          <pc:sldMk cId="1777068770" sldId="410"/>
        </pc:sldMkLst>
      </pc:sldChg>
      <pc:sldChg chg="addSp delSp modSp add mod addCm delCm">
        <pc:chgData name="Lokesh Gutti" userId="8ac220da-eaf2-4f45-8448-552055d1d975" providerId="ADAL" clId="{8BDDFB4F-987C-44DE-A417-6FA7C5C6E91F}" dt="2022-07-18T13:03:53.884" v="2635" actId="14100"/>
        <pc:sldMkLst>
          <pc:docMk/>
          <pc:sldMk cId="278319075" sldId="411"/>
        </pc:sldMkLst>
        <pc:spChg chg="add mod">
          <ac:chgData name="Lokesh Gutti" userId="8ac220da-eaf2-4f45-8448-552055d1d975" providerId="ADAL" clId="{8BDDFB4F-987C-44DE-A417-6FA7C5C6E91F}" dt="2022-07-18T13:03:53.884" v="2635" actId="14100"/>
          <ac:spMkLst>
            <pc:docMk/>
            <pc:sldMk cId="278319075" sldId="411"/>
            <ac:spMk id="24" creationId="{60053C46-0603-4957-B13F-AB1F6AD88D8A}"/>
          </ac:spMkLst>
        </pc:spChg>
        <pc:spChg chg="mod">
          <ac:chgData name="Lokesh Gutti" userId="8ac220da-eaf2-4f45-8448-552055d1d975" providerId="ADAL" clId="{8BDDFB4F-987C-44DE-A417-6FA7C5C6E91F}" dt="2022-07-18T12:57:34.778" v="2616" actId="947"/>
          <ac:spMkLst>
            <pc:docMk/>
            <pc:sldMk cId="278319075" sldId="411"/>
            <ac:spMk id="28" creationId="{053725E0-C2CD-4745-BE14-ABDF578C4038}"/>
          </ac:spMkLst>
        </pc:spChg>
        <pc:spChg chg="mod">
          <ac:chgData name="Lokesh Gutti" userId="8ac220da-eaf2-4f45-8448-552055d1d975" providerId="ADAL" clId="{8BDDFB4F-987C-44DE-A417-6FA7C5C6E91F}" dt="2022-07-18T13:03:45.264" v="2633" actId="1076"/>
          <ac:spMkLst>
            <pc:docMk/>
            <pc:sldMk cId="278319075" sldId="411"/>
            <ac:spMk id="33" creationId="{A16CA1FA-D193-440F-9F01-5BEA3A3A64D9}"/>
          </ac:spMkLst>
        </pc:spChg>
        <pc:spChg chg="mod">
          <ac:chgData name="Lokesh Gutti" userId="8ac220da-eaf2-4f45-8448-552055d1d975" providerId="ADAL" clId="{8BDDFB4F-987C-44DE-A417-6FA7C5C6E91F}" dt="2022-07-18T12:10:38.174" v="2612" actId="20577"/>
          <ac:spMkLst>
            <pc:docMk/>
            <pc:sldMk cId="278319075" sldId="411"/>
            <ac:spMk id="42" creationId="{DB22F5A1-6E46-4405-AA9D-BFB6BC7D9B71}"/>
          </ac:spMkLst>
        </pc:spChg>
        <pc:spChg chg="mod">
          <ac:chgData name="Lokesh Gutti" userId="8ac220da-eaf2-4f45-8448-552055d1d975" providerId="ADAL" clId="{8BDDFB4F-987C-44DE-A417-6FA7C5C6E91F}" dt="2022-07-18T12:08:16.181" v="2600" actId="20577"/>
          <ac:spMkLst>
            <pc:docMk/>
            <pc:sldMk cId="278319075" sldId="411"/>
            <ac:spMk id="45" creationId="{D995FE0D-C272-4C24-B9FC-10365C8B5C87}"/>
          </ac:spMkLst>
        </pc:spChg>
        <pc:picChg chg="add del mod">
          <ac:chgData name="Lokesh Gutti" userId="8ac220da-eaf2-4f45-8448-552055d1d975" providerId="ADAL" clId="{8BDDFB4F-987C-44DE-A417-6FA7C5C6E91F}" dt="2022-07-18T13:03:03.049" v="2625" actId="478"/>
          <ac:picMkLst>
            <pc:docMk/>
            <pc:sldMk cId="278319075" sldId="411"/>
            <ac:picMk id="3" creationId="{47020C85-4DC2-4679-B766-06272EBF1060}"/>
          </ac:picMkLst>
        </pc:picChg>
        <pc:picChg chg="add mod">
          <ac:chgData name="Lokesh Gutti" userId="8ac220da-eaf2-4f45-8448-552055d1d975" providerId="ADAL" clId="{8BDDFB4F-987C-44DE-A417-6FA7C5C6E91F}" dt="2022-07-18T13:03:49.927" v="2634" actId="1076"/>
          <ac:picMkLst>
            <pc:docMk/>
            <pc:sldMk cId="278319075" sldId="411"/>
            <ac:picMk id="5" creationId="{861C36BB-7963-44A9-A099-DCE6E91D6E1E}"/>
          </ac:picMkLst>
        </pc:picChg>
      </pc:sldChg>
      <pc:sldChg chg="addSp delSp modSp add mod">
        <pc:chgData name="Lokesh Gutti" userId="8ac220da-eaf2-4f45-8448-552055d1d975" providerId="ADAL" clId="{8BDDFB4F-987C-44DE-A417-6FA7C5C6E91F}" dt="2022-07-18T15:01:29.593" v="3886" actId="1076"/>
        <pc:sldMkLst>
          <pc:docMk/>
          <pc:sldMk cId="1693916289" sldId="412"/>
        </pc:sldMkLst>
        <pc:spChg chg="del mod">
          <ac:chgData name="Lokesh Gutti" userId="8ac220da-eaf2-4f45-8448-552055d1d975" providerId="ADAL" clId="{8BDDFB4F-987C-44DE-A417-6FA7C5C6E91F}" dt="2022-07-18T14:30:31.011" v="3759" actId="478"/>
          <ac:spMkLst>
            <pc:docMk/>
            <pc:sldMk cId="1693916289" sldId="412"/>
            <ac:spMk id="24" creationId="{60053C46-0603-4957-B13F-AB1F6AD88D8A}"/>
          </ac:spMkLst>
        </pc:spChg>
        <pc:spChg chg="mod">
          <ac:chgData name="Lokesh Gutti" userId="8ac220da-eaf2-4f45-8448-552055d1d975" providerId="ADAL" clId="{8BDDFB4F-987C-44DE-A417-6FA7C5C6E91F}" dt="2022-07-18T15:01:29.593" v="3886" actId="1076"/>
          <ac:spMkLst>
            <pc:docMk/>
            <pc:sldMk cId="1693916289" sldId="412"/>
            <ac:spMk id="28" creationId="{053725E0-C2CD-4745-BE14-ABDF578C4038}"/>
          </ac:spMkLst>
        </pc:spChg>
        <pc:spChg chg="mod">
          <ac:chgData name="Lokesh Gutti" userId="8ac220da-eaf2-4f45-8448-552055d1d975" providerId="ADAL" clId="{8BDDFB4F-987C-44DE-A417-6FA7C5C6E91F}" dt="2022-07-18T14:32:42.709" v="3872" actId="1076"/>
          <ac:spMkLst>
            <pc:docMk/>
            <pc:sldMk cId="1693916289" sldId="412"/>
            <ac:spMk id="33" creationId="{A16CA1FA-D193-440F-9F01-5BEA3A3A64D9}"/>
          </ac:spMkLst>
        </pc:spChg>
        <pc:spChg chg="mod">
          <ac:chgData name="Lokesh Gutti" userId="8ac220da-eaf2-4f45-8448-552055d1d975" providerId="ADAL" clId="{8BDDFB4F-987C-44DE-A417-6FA7C5C6E91F}" dt="2022-07-18T14:08:51.790" v="2641" actId="20577"/>
          <ac:spMkLst>
            <pc:docMk/>
            <pc:sldMk cId="1693916289" sldId="412"/>
            <ac:spMk id="42" creationId="{DB22F5A1-6E46-4405-AA9D-BFB6BC7D9B71}"/>
          </ac:spMkLst>
        </pc:spChg>
        <pc:spChg chg="mod">
          <ac:chgData name="Lokesh Gutti" userId="8ac220da-eaf2-4f45-8448-552055d1d975" providerId="ADAL" clId="{8BDDFB4F-987C-44DE-A417-6FA7C5C6E91F}" dt="2022-07-18T14:41:38.706" v="3876" actId="20577"/>
          <ac:spMkLst>
            <pc:docMk/>
            <pc:sldMk cId="1693916289" sldId="412"/>
            <ac:spMk id="45" creationId="{D995FE0D-C272-4C24-B9FC-10365C8B5C87}"/>
          </ac:spMkLst>
        </pc:spChg>
        <pc:picChg chg="add del mod">
          <ac:chgData name="Lokesh Gutti" userId="8ac220da-eaf2-4f45-8448-552055d1d975" providerId="ADAL" clId="{8BDDFB4F-987C-44DE-A417-6FA7C5C6E91F}" dt="2022-07-18T14:30:20.259" v="3758" actId="21"/>
          <ac:picMkLst>
            <pc:docMk/>
            <pc:sldMk cId="1693916289" sldId="412"/>
            <ac:picMk id="3" creationId="{3D9FA147-CB60-4CAE-94D4-44E9C0DBE157}"/>
          </ac:picMkLst>
        </pc:picChg>
        <pc:picChg chg="del">
          <ac:chgData name="Lokesh Gutti" userId="8ac220da-eaf2-4f45-8448-552055d1d975" providerId="ADAL" clId="{8BDDFB4F-987C-44DE-A417-6FA7C5C6E91F}" dt="2022-07-18T14:28:18.914" v="3748" actId="478"/>
          <ac:picMkLst>
            <pc:docMk/>
            <pc:sldMk cId="1693916289" sldId="412"/>
            <ac:picMk id="5" creationId="{861C36BB-7963-44A9-A099-DCE6E91D6E1E}"/>
          </ac:picMkLst>
        </pc:picChg>
        <pc:picChg chg="add mod">
          <ac:chgData name="Lokesh Gutti" userId="8ac220da-eaf2-4f45-8448-552055d1d975" providerId="ADAL" clId="{8BDDFB4F-987C-44DE-A417-6FA7C5C6E91F}" dt="2022-07-18T15:01:19.195" v="3885" actId="14100"/>
          <ac:picMkLst>
            <pc:docMk/>
            <pc:sldMk cId="1693916289" sldId="412"/>
            <ac:picMk id="6" creationId="{01D76E1C-81EC-4318-9056-C76F948A298A}"/>
          </ac:picMkLst>
        </pc:picChg>
        <pc:picChg chg="add del mod">
          <ac:chgData name="Lokesh Gutti" userId="8ac220da-eaf2-4f45-8448-552055d1d975" providerId="ADAL" clId="{8BDDFB4F-987C-44DE-A417-6FA7C5C6E91F}" dt="2022-07-18T15:00:54.494" v="3877" actId="478"/>
          <ac:picMkLst>
            <pc:docMk/>
            <pc:sldMk cId="1693916289" sldId="412"/>
            <ac:picMk id="25" creationId="{5F94F124-5132-4678-BF0D-F808A997AA95}"/>
          </ac:picMkLst>
        </pc:picChg>
      </pc:sldChg>
      <pc:sldChg chg="addSp delSp modSp add mod">
        <pc:chgData name="Lokesh Gutti" userId="8ac220da-eaf2-4f45-8448-552055d1d975" providerId="ADAL" clId="{8BDDFB4F-987C-44DE-A417-6FA7C5C6E91F}" dt="2022-07-19T05:35:12.143" v="4561" actId="20577"/>
        <pc:sldMkLst>
          <pc:docMk/>
          <pc:sldMk cId="1461437676" sldId="413"/>
        </pc:sldMkLst>
        <pc:spChg chg="mod">
          <ac:chgData name="Lokesh Gutti" userId="8ac220da-eaf2-4f45-8448-552055d1d975" providerId="ADAL" clId="{8BDDFB4F-987C-44DE-A417-6FA7C5C6E91F}" dt="2022-07-19T05:27:04.616" v="4510" actId="313"/>
          <ac:spMkLst>
            <pc:docMk/>
            <pc:sldMk cId="1461437676" sldId="413"/>
            <ac:spMk id="28" creationId="{053725E0-C2CD-4745-BE14-ABDF578C4038}"/>
          </ac:spMkLst>
        </pc:spChg>
        <pc:spChg chg="mod">
          <ac:chgData name="Lokesh Gutti" userId="8ac220da-eaf2-4f45-8448-552055d1d975" providerId="ADAL" clId="{8BDDFB4F-987C-44DE-A417-6FA7C5C6E91F}" dt="2022-07-19T04:56:06.449" v="3896" actId="20577"/>
          <ac:spMkLst>
            <pc:docMk/>
            <pc:sldMk cId="1461437676" sldId="413"/>
            <ac:spMk id="42" creationId="{DB22F5A1-6E46-4405-AA9D-BFB6BC7D9B71}"/>
          </ac:spMkLst>
        </pc:spChg>
        <pc:spChg chg="mod">
          <ac:chgData name="Lokesh Gutti" userId="8ac220da-eaf2-4f45-8448-552055d1d975" providerId="ADAL" clId="{8BDDFB4F-987C-44DE-A417-6FA7C5C6E91F}" dt="2022-07-19T05:35:12.143" v="4561" actId="20577"/>
          <ac:spMkLst>
            <pc:docMk/>
            <pc:sldMk cId="1461437676" sldId="413"/>
            <ac:spMk id="45" creationId="{D995FE0D-C272-4C24-B9FC-10365C8B5C87}"/>
          </ac:spMkLst>
        </pc:spChg>
        <pc:picChg chg="add mod">
          <ac:chgData name="Lokesh Gutti" userId="8ac220da-eaf2-4f45-8448-552055d1d975" providerId="ADAL" clId="{8BDDFB4F-987C-44DE-A417-6FA7C5C6E91F}" dt="2022-07-19T05:07:25.266" v="4061" actId="1076"/>
          <ac:picMkLst>
            <pc:docMk/>
            <pc:sldMk cId="1461437676" sldId="413"/>
            <ac:picMk id="3" creationId="{1708A129-8B01-40BE-832C-56C08A608E62}"/>
          </ac:picMkLst>
        </pc:picChg>
        <pc:picChg chg="add del">
          <ac:chgData name="Lokesh Gutti" userId="8ac220da-eaf2-4f45-8448-552055d1d975" providerId="ADAL" clId="{8BDDFB4F-987C-44DE-A417-6FA7C5C6E91F}" dt="2022-07-19T05:07:14.316" v="4057" actId="478"/>
          <ac:picMkLst>
            <pc:docMk/>
            <pc:sldMk cId="1461437676" sldId="413"/>
            <ac:picMk id="6" creationId="{01D76E1C-81EC-4318-9056-C76F948A298A}"/>
          </ac:picMkLst>
        </pc:picChg>
      </pc:sldChg>
    </pc:docChg>
  </pc:docChgLst>
  <pc:docChgLst>
    <pc:chgData name="Nikhil Katakam" userId="4a6ddf6f-2cf7-41dd-8479-814ba72c5f36" providerId="ADAL" clId="{A149855F-9DD4-408B-B88F-AE361F6434B5}"/>
    <pc:docChg chg="undo custSel addSld modSld">
      <pc:chgData name="Nikhil Katakam" userId="4a6ddf6f-2cf7-41dd-8479-814ba72c5f36" providerId="ADAL" clId="{A149855F-9DD4-408B-B88F-AE361F6434B5}" dt="2021-12-23T12:55:35.391" v="195" actId="948"/>
      <pc:docMkLst>
        <pc:docMk/>
      </pc:docMkLst>
      <pc:sldChg chg="addSp modSp mod">
        <pc:chgData name="Nikhil Katakam" userId="4a6ddf6f-2cf7-41dd-8479-814ba72c5f36" providerId="ADAL" clId="{A149855F-9DD4-408B-B88F-AE361F6434B5}" dt="2021-12-23T12:52:34.453" v="190"/>
        <pc:sldMkLst>
          <pc:docMk/>
          <pc:sldMk cId="3504351587" sldId="284"/>
        </pc:sldMkLst>
        <pc:spChg chg="mod">
          <ac:chgData name="Nikhil Katakam" userId="4a6ddf6f-2cf7-41dd-8479-814ba72c5f36" providerId="ADAL" clId="{A149855F-9DD4-408B-B88F-AE361F6434B5}" dt="2021-12-23T12:21:31.384" v="0" actId="947"/>
          <ac:spMkLst>
            <pc:docMk/>
            <pc:sldMk cId="3504351587" sldId="284"/>
            <ac:spMk id="42" creationId="{DB22F5A1-6E46-4405-AA9D-BFB6BC7D9B71}"/>
          </ac:spMkLst>
        </pc:spChg>
        <pc:picChg chg="add mod">
          <ac:chgData name="Nikhil Katakam" userId="4a6ddf6f-2cf7-41dd-8479-814ba72c5f36" providerId="ADAL" clId="{A149855F-9DD4-408B-B88F-AE361F6434B5}" dt="2021-12-23T12:52:28.189" v="189"/>
          <ac:picMkLst>
            <pc:docMk/>
            <pc:sldMk cId="3504351587" sldId="284"/>
            <ac:picMk id="16" creationId="{E668EF9B-3EB0-4B50-B4B8-5EADBF4EFE79}"/>
          </ac:picMkLst>
        </pc:picChg>
        <pc:picChg chg="add mod">
          <ac:chgData name="Nikhil Katakam" userId="4a6ddf6f-2cf7-41dd-8479-814ba72c5f36" providerId="ADAL" clId="{A149855F-9DD4-408B-B88F-AE361F6434B5}" dt="2021-12-23T12:52:34.453" v="190"/>
          <ac:picMkLst>
            <pc:docMk/>
            <pc:sldMk cId="3504351587" sldId="284"/>
            <ac:picMk id="17" creationId="{A9BDDC83-4FE1-4C25-A323-149F1AE5E94E}"/>
          </ac:picMkLst>
        </pc:picChg>
        <pc:picChg chg="add mod">
          <ac:chgData name="Nikhil Katakam" userId="4a6ddf6f-2cf7-41dd-8479-814ba72c5f36" providerId="ADAL" clId="{A149855F-9DD4-408B-B88F-AE361F6434B5}" dt="2021-12-23T12:52:20.284" v="188"/>
          <ac:picMkLst>
            <pc:docMk/>
            <pc:sldMk cId="3504351587" sldId="284"/>
            <ac:picMk id="21" creationId="{25BA2D58-B668-44C6-976D-3430CEF5EE48}"/>
          </ac:picMkLst>
        </pc:picChg>
        <pc:cxnChg chg="add mod">
          <ac:chgData name="Nikhil Katakam" userId="4a6ddf6f-2cf7-41dd-8479-814ba72c5f36" providerId="ADAL" clId="{A149855F-9DD4-408B-B88F-AE361F6434B5}" dt="2021-12-23T12:52:20.284" v="188"/>
          <ac:cxnSpMkLst>
            <pc:docMk/>
            <pc:sldMk cId="3504351587" sldId="284"/>
            <ac:cxnSpMk id="19" creationId="{54E1E392-B6A9-49AC-9D6D-53EC95A9A6DA}"/>
          </ac:cxnSpMkLst>
        </pc:cxnChg>
        <pc:cxnChg chg="add mod">
          <ac:chgData name="Nikhil Katakam" userId="4a6ddf6f-2cf7-41dd-8479-814ba72c5f36" providerId="ADAL" clId="{A149855F-9DD4-408B-B88F-AE361F6434B5}" dt="2021-12-23T12:52:20.284" v="188"/>
          <ac:cxnSpMkLst>
            <pc:docMk/>
            <pc:sldMk cId="3504351587" sldId="284"/>
            <ac:cxnSpMk id="20" creationId="{0F14D5AE-83C9-4E86-8E40-E59C524E4E68}"/>
          </ac:cxnSpMkLst>
        </pc:cxnChg>
      </pc:sldChg>
      <pc:sldChg chg="addSp delSp modSp mod">
        <pc:chgData name="Nikhil Katakam" userId="4a6ddf6f-2cf7-41dd-8479-814ba72c5f36" providerId="ADAL" clId="{A149855F-9DD4-408B-B88F-AE361F6434B5}" dt="2021-12-23T12:44:00.433" v="124"/>
        <pc:sldMkLst>
          <pc:docMk/>
          <pc:sldMk cId="463275318" sldId="366"/>
        </pc:sldMkLst>
        <pc:picChg chg="add mod">
          <ac:chgData name="Nikhil Katakam" userId="4a6ddf6f-2cf7-41dd-8479-814ba72c5f36" providerId="ADAL" clId="{A149855F-9DD4-408B-B88F-AE361F6434B5}" dt="2021-12-23T12:43:53.215" v="123"/>
          <ac:picMkLst>
            <pc:docMk/>
            <pc:sldMk cId="463275318" sldId="366"/>
            <ac:picMk id="19" creationId="{A0E718D8-47DC-4D2B-A3D2-7F50104984F6}"/>
          </ac:picMkLst>
        </pc:picChg>
        <pc:picChg chg="add mod">
          <ac:chgData name="Nikhil Katakam" userId="4a6ddf6f-2cf7-41dd-8479-814ba72c5f36" providerId="ADAL" clId="{A149855F-9DD4-408B-B88F-AE361F6434B5}" dt="2021-12-23T12:44:00.433" v="124"/>
          <ac:picMkLst>
            <pc:docMk/>
            <pc:sldMk cId="463275318" sldId="366"/>
            <ac:picMk id="20" creationId="{48C7B152-2D49-474E-AE8C-89A33C1A4D92}"/>
          </ac:picMkLst>
        </pc:picChg>
        <pc:picChg chg="del">
          <ac:chgData name="Nikhil Katakam" userId="4a6ddf6f-2cf7-41dd-8479-814ba72c5f36" providerId="ADAL" clId="{A149855F-9DD4-408B-B88F-AE361F6434B5}" dt="2021-12-23T12:39:03.094" v="88" actId="478"/>
          <ac:picMkLst>
            <pc:docMk/>
            <pc:sldMk cId="463275318" sldId="366"/>
            <ac:picMk id="22" creationId="{90544D6C-490E-49A4-9EDC-DE7BF042A7EF}"/>
          </ac:picMkLst>
        </pc:picChg>
        <pc:picChg chg="del">
          <ac:chgData name="Nikhil Katakam" userId="4a6ddf6f-2cf7-41dd-8479-814ba72c5f36" providerId="ADAL" clId="{A149855F-9DD4-408B-B88F-AE361F6434B5}" dt="2021-12-23T12:39:03.094" v="88" actId="478"/>
          <ac:picMkLst>
            <pc:docMk/>
            <pc:sldMk cId="463275318" sldId="366"/>
            <ac:picMk id="23" creationId="{E35475AB-5549-4DC2-9191-4A02552D5C99}"/>
          </ac:picMkLst>
        </pc:picChg>
        <pc:picChg chg="del">
          <ac:chgData name="Nikhil Katakam" userId="4a6ddf6f-2cf7-41dd-8479-814ba72c5f36" providerId="ADAL" clId="{A149855F-9DD4-408B-B88F-AE361F6434B5}" dt="2021-12-23T12:39:03.094" v="88" actId="478"/>
          <ac:picMkLst>
            <pc:docMk/>
            <pc:sldMk cId="463275318" sldId="366"/>
            <ac:picMk id="26" creationId="{90E84DA5-1BAB-40A0-A3AC-F30AD4A0C83A}"/>
          </ac:picMkLst>
        </pc:picChg>
        <pc:picChg chg="add mod">
          <ac:chgData name="Nikhil Katakam" userId="4a6ddf6f-2cf7-41dd-8479-814ba72c5f36" providerId="ADAL" clId="{A149855F-9DD4-408B-B88F-AE361F6434B5}" dt="2021-12-23T12:43:41.802" v="122"/>
          <ac:picMkLst>
            <pc:docMk/>
            <pc:sldMk cId="463275318" sldId="366"/>
            <ac:picMk id="29" creationId="{FADB2701-DC67-4CD3-B5F4-97AEDCF764B9}"/>
          </ac:picMkLst>
        </pc:picChg>
        <pc:cxnChg chg="add mod">
          <ac:chgData name="Nikhil Katakam" userId="4a6ddf6f-2cf7-41dd-8479-814ba72c5f36" providerId="ADAL" clId="{A149855F-9DD4-408B-B88F-AE361F6434B5}" dt="2021-12-23T12:43:41.802" v="122"/>
          <ac:cxnSpMkLst>
            <pc:docMk/>
            <pc:sldMk cId="463275318" sldId="366"/>
            <ac:cxnSpMk id="21" creationId="{EA089221-3794-42F2-A8AC-E9B908808994}"/>
          </ac:cxnSpMkLst>
        </pc:cxnChg>
        <pc:cxnChg chg="del">
          <ac:chgData name="Nikhil Katakam" userId="4a6ddf6f-2cf7-41dd-8479-814ba72c5f36" providerId="ADAL" clId="{A149855F-9DD4-408B-B88F-AE361F6434B5}" dt="2021-12-23T12:39:03.094" v="88" actId="478"/>
          <ac:cxnSpMkLst>
            <pc:docMk/>
            <pc:sldMk cId="463275318" sldId="366"/>
            <ac:cxnSpMk id="24" creationId="{F33DE7B6-C157-45B3-B96D-65CDE81D2DE9}"/>
          </ac:cxnSpMkLst>
        </pc:cxnChg>
        <pc:cxnChg chg="del">
          <ac:chgData name="Nikhil Katakam" userId="4a6ddf6f-2cf7-41dd-8479-814ba72c5f36" providerId="ADAL" clId="{A149855F-9DD4-408B-B88F-AE361F6434B5}" dt="2021-12-23T12:39:03.094" v="88" actId="478"/>
          <ac:cxnSpMkLst>
            <pc:docMk/>
            <pc:sldMk cId="463275318" sldId="366"/>
            <ac:cxnSpMk id="25" creationId="{7204C524-AA7C-441B-B4BD-643AB114D0C9}"/>
          </ac:cxnSpMkLst>
        </pc:cxnChg>
        <pc:cxnChg chg="add mod">
          <ac:chgData name="Nikhil Katakam" userId="4a6ddf6f-2cf7-41dd-8479-814ba72c5f36" providerId="ADAL" clId="{A149855F-9DD4-408B-B88F-AE361F6434B5}" dt="2021-12-23T12:43:41.802" v="122"/>
          <ac:cxnSpMkLst>
            <pc:docMk/>
            <pc:sldMk cId="463275318" sldId="366"/>
            <ac:cxnSpMk id="27" creationId="{393B55AA-2BE9-4300-A4FE-5F2B623396ED}"/>
          </ac:cxnSpMkLst>
        </pc:cxnChg>
      </pc:sldChg>
      <pc:sldChg chg="addSp delSp modSp mod">
        <pc:chgData name="Nikhil Katakam" userId="4a6ddf6f-2cf7-41dd-8479-814ba72c5f36" providerId="ADAL" clId="{A149855F-9DD4-408B-B88F-AE361F6434B5}" dt="2021-12-23T12:44:23.385" v="127"/>
        <pc:sldMkLst>
          <pc:docMk/>
          <pc:sldMk cId="2087850986" sldId="367"/>
        </pc:sldMkLst>
        <pc:picChg chg="add mod">
          <ac:chgData name="Nikhil Katakam" userId="4a6ddf6f-2cf7-41dd-8479-814ba72c5f36" providerId="ADAL" clId="{A149855F-9DD4-408B-B88F-AE361F6434B5}" dt="2021-12-23T12:44:14.748" v="126"/>
          <ac:picMkLst>
            <pc:docMk/>
            <pc:sldMk cId="2087850986" sldId="367"/>
            <ac:picMk id="19" creationId="{808C319A-AFAD-4098-8FD7-1D64F8F122A9}"/>
          </ac:picMkLst>
        </pc:picChg>
        <pc:picChg chg="add mod">
          <ac:chgData name="Nikhil Katakam" userId="4a6ddf6f-2cf7-41dd-8479-814ba72c5f36" providerId="ADAL" clId="{A149855F-9DD4-408B-B88F-AE361F6434B5}" dt="2021-12-23T12:44:23.385" v="127"/>
          <ac:picMkLst>
            <pc:docMk/>
            <pc:sldMk cId="2087850986" sldId="367"/>
            <ac:picMk id="20" creationId="{44A0AEAA-3B4A-40A0-9EE0-240D105379B5}"/>
          </ac:picMkLst>
        </pc:picChg>
        <pc:picChg chg="del">
          <ac:chgData name="Nikhil Katakam" userId="4a6ddf6f-2cf7-41dd-8479-814ba72c5f36" providerId="ADAL" clId="{A149855F-9DD4-408B-B88F-AE361F6434B5}" dt="2021-12-23T12:39:06.357" v="89" actId="478"/>
          <ac:picMkLst>
            <pc:docMk/>
            <pc:sldMk cId="2087850986" sldId="367"/>
            <ac:picMk id="22" creationId="{FE9968B2-60B9-4706-AA3F-A03868F27770}"/>
          </ac:picMkLst>
        </pc:picChg>
        <pc:picChg chg="del">
          <ac:chgData name="Nikhil Katakam" userId="4a6ddf6f-2cf7-41dd-8479-814ba72c5f36" providerId="ADAL" clId="{A149855F-9DD4-408B-B88F-AE361F6434B5}" dt="2021-12-23T12:39:06.357" v="89" actId="478"/>
          <ac:picMkLst>
            <pc:docMk/>
            <pc:sldMk cId="2087850986" sldId="367"/>
            <ac:picMk id="23" creationId="{36E0321A-A0EC-454F-9B4C-4030ED9DDEBB}"/>
          </ac:picMkLst>
        </pc:picChg>
        <pc:picChg chg="del">
          <ac:chgData name="Nikhil Katakam" userId="4a6ddf6f-2cf7-41dd-8479-814ba72c5f36" providerId="ADAL" clId="{A149855F-9DD4-408B-B88F-AE361F6434B5}" dt="2021-12-23T12:39:06.357" v="89" actId="478"/>
          <ac:picMkLst>
            <pc:docMk/>
            <pc:sldMk cId="2087850986" sldId="367"/>
            <ac:picMk id="26" creationId="{9B6D251C-92F2-4EC2-ADA9-D05F90855EDB}"/>
          </ac:picMkLst>
        </pc:picChg>
        <pc:picChg chg="add mod">
          <ac:chgData name="Nikhil Katakam" userId="4a6ddf6f-2cf7-41dd-8479-814ba72c5f36" providerId="ADAL" clId="{A149855F-9DD4-408B-B88F-AE361F6434B5}" dt="2021-12-23T12:44:08.658" v="125"/>
          <ac:picMkLst>
            <pc:docMk/>
            <pc:sldMk cId="2087850986" sldId="367"/>
            <ac:picMk id="29" creationId="{A187BE83-7E3C-4729-880D-0801727ABA49}"/>
          </ac:picMkLst>
        </pc:picChg>
        <pc:cxnChg chg="add mod">
          <ac:chgData name="Nikhil Katakam" userId="4a6ddf6f-2cf7-41dd-8479-814ba72c5f36" providerId="ADAL" clId="{A149855F-9DD4-408B-B88F-AE361F6434B5}" dt="2021-12-23T12:44:08.658" v="125"/>
          <ac:cxnSpMkLst>
            <pc:docMk/>
            <pc:sldMk cId="2087850986" sldId="367"/>
            <ac:cxnSpMk id="21" creationId="{62D7CF85-2D82-4DC2-98EE-6093AB13D779}"/>
          </ac:cxnSpMkLst>
        </pc:cxnChg>
        <pc:cxnChg chg="del">
          <ac:chgData name="Nikhil Katakam" userId="4a6ddf6f-2cf7-41dd-8479-814ba72c5f36" providerId="ADAL" clId="{A149855F-9DD4-408B-B88F-AE361F6434B5}" dt="2021-12-23T12:39:06.357" v="89" actId="478"/>
          <ac:cxnSpMkLst>
            <pc:docMk/>
            <pc:sldMk cId="2087850986" sldId="367"/>
            <ac:cxnSpMk id="24" creationId="{6D9AF8F9-EC87-4FB3-B4C0-2255E5580180}"/>
          </ac:cxnSpMkLst>
        </pc:cxnChg>
        <pc:cxnChg chg="del">
          <ac:chgData name="Nikhil Katakam" userId="4a6ddf6f-2cf7-41dd-8479-814ba72c5f36" providerId="ADAL" clId="{A149855F-9DD4-408B-B88F-AE361F6434B5}" dt="2021-12-23T12:39:06.357" v="89" actId="478"/>
          <ac:cxnSpMkLst>
            <pc:docMk/>
            <pc:sldMk cId="2087850986" sldId="367"/>
            <ac:cxnSpMk id="25" creationId="{F8F4FE8B-2C04-45BA-85E9-CE1EEF583A23}"/>
          </ac:cxnSpMkLst>
        </pc:cxnChg>
        <pc:cxnChg chg="add mod">
          <ac:chgData name="Nikhil Katakam" userId="4a6ddf6f-2cf7-41dd-8479-814ba72c5f36" providerId="ADAL" clId="{A149855F-9DD4-408B-B88F-AE361F6434B5}" dt="2021-12-23T12:44:08.658" v="125"/>
          <ac:cxnSpMkLst>
            <pc:docMk/>
            <pc:sldMk cId="2087850986" sldId="367"/>
            <ac:cxnSpMk id="27" creationId="{233D4321-2B9B-422E-A5AA-D64286FC065A}"/>
          </ac:cxnSpMkLst>
        </pc:cxnChg>
      </pc:sldChg>
      <pc:sldChg chg="addSp delSp modSp mod">
        <pc:chgData name="Nikhil Katakam" userId="4a6ddf6f-2cf7-41dd-8479-814ba72c5f36" providerId="ADAL" clId="{A149855F-9DD4-408B-B88F-AE361F6434B5}" dt="2021-12-23T12:44:41.109" v="130"/>
        <pc:sldMkLst>
          <pc:docMk/>
          <pc:sldMk cId="3390220525" sldId="368"/>
        </pc:sldMkLst>
        <pc:picChg chg="add mod">
          <ac:chgData name="Nikhil Katakam" userId="4a6ddf6f-2cf7-41dd-8479-814ba72c5f36" providerId="ADAL" clId="{A149855F-9DD4-408B-B88F-AE361F6434B5}" dt="2021-12-23T12:44:35.465" v="129"/>
          <ac:picMkLst>
            <pc:docMk/>
            <pc:sldMk cId="3390220525" sldId="368"/>
            <ac:picMk id="19" creationId="{8F713F92-1B23-4736-8436-EB5FAAA8AD2B}"/>
          </ac:picMkLst>
        </pc:picChg>
        <pc:picChg chg="add mod">
          <ac:chgData name="Nikhil Katakam" userId="4a6ddf6f-2cf7-41dd-8479-814ba72c5f36" providerId="ADAL" clId="{A149855F-9DD4-408B-B88F-AE361F6434B5}" dt="2021-12-23T12:44:41.109" v="130"/>
          <ac:picMkLst>
            <pc:docMk/>
            <pc:sldMk cId="3390220525" sldId="368"/>
            <ac:picMk id="20" creationId="{1F5E93D8-8F39-4815-9565-693468C0DAEB}"/>
          </ac:picMkLst>
        </pc:picChg>
        <pc:picChg chg="del">
          <ac:chgData name="Nikhil Katakam" userId="4a6ddf6f-2cf7-41dd-8479-814ba72c5f36" providerId="ADAL" clId="{A149855F-9DD4-408B-B88F-AE361F6434B5}" dt="2021-12-23T12:39:08.665" v="90" actId="478"/>
          <ac:picMkLst>
            <pc:docMk/>
            <pc:sldMk cId="3390220525" sldId="368"/>
            <ac:picMk id="22" creationId="{961B5AFB-A6B7-486E-AA98-5264B144E219}"/>
          </ac:picMkLst>
        </pc:picChg>
        <pc:picChg chg="del">
          <ac:chgData name="Nikhil Katakam" userId="4a6ddf6f-2cf7-41dd-8479-814ba72c5f36" providerId="ADAL" clId="{A149855F-9DD4-408B-B88F-AE361F6434B5}" dt="2021-12-23T12:39:08.665" v="90" actId="478"/>
          <ac:picMkLst>
            <pc:docMk/>
            <pc:sldMk cId="3390220525" sldId="368"/>
            <ac:picMk id="23" creationId="{AFF717F9-8437-4DEF-842C-DA48522EDCA6}"/>
          </ac:picMkLst>
        </pc:picChg>
        <pc:picChg chg="del">
          <ac:chgData name="Nikhil Katakam" userId="4a6ddf6f-2cf7-41dd-8479-814ba72c5f36" providerId="ADAL" clId="{A149855F-9DD4-408B-B88F-AE361F6434B5}" dt="2021-12-23T12:39:08.665" v="90" actId="478"/>
          <ac:picMkLst>
            <pc:docMk/>
            <pc:sldMk cId="3390220525" sldId="368"/>
            <ac:picMk id="26" creationId="{0230D49D-2A1A-44C2-A2E3-E10ED9CC86B9}"/>
          </ac:picMkLst>
        </pc:picChg>
        <pc:picChg chg="add mod">
          <ac:chgData name="Nikhil Katakam" userId="4a6ddf6f-2cf7-41dd-8479-814ba72c5f36" providerId="ADAL" clId="{A149855F-9DD4-408B-B88F-AE361F6434B5}" dt="2021-12-23T12:44:29.105" v="128"/>
          <ac:picMkLst>
            <pc:docMk/>
            <pc:sldMk cId="3390220525" sldId="368"/>
            <ac:picMk id="29" creationId="{713FDD93-A1D3-430E-AB6E-F77E56ABA521}"/>
          </ac:picMkLst>
        </pc:picChg>
        <pc:cxnChg chg="add mod">
          <ac:chgData name="Nikhil Katakam" userId="4a6ddf6f-2cf7-41dd-8479-814ba72c5f36" providerId="ADAL" clId="{A149855F-9DD4-408B-B88F-AE361F6434B5}" dt="2021-12-23T12:44:29.105" v="128"/>
          <ac:cxnSpMkLst>
            <pc:docMk/>
            <pc:sldMk cId="3390220525" sldId="368"/>
            <ac:cxnSpMk id="21" creationId="{DC424A26-E493-4529-B5C0-F63250B9500F}"/>
          </ac:cxnSpMkLst>
        </pc:cxnChg>
        <pc:cxnChg chg="del">
          <ac:chgData name="Nikhil Katakam" userId="4a6ddf6f-2cf7-41dd-8479-814ba72c5f36" providerId="ADAL" clId="{A149855F-9DD4-408B-B88F-AE361F6434B5}" dt="2021-12-23T12:39:08.665" v="90" actId="478"/>
          <ac:cxnSpMkLst>
            <pc:docMk/>
            <pc:sldMk cId="3390220525" sldId="368"/>
            <ac:cxnSpMk id="24" creationId="{5A4F42BC-725E-4946-ACF4-A11FA27EBA88}"/>
          </ac:cxnSpMkLst>
        </pc:cxnChg>
        <pc:cxnChg chg="del">
          <ac:chgData name="Nikhil Katakam" userId="4a6ddf6f-2cf7-41dd-8479-814ba72c5f36" providerId="ADAL" clId="{A149855F-9DD4-408B-B88F-AE361F6434B5}" dt="2021-12-23T12:39:08.665" v="90" actId="478"/>
          <ac:cxnSpMkLst>
            <pc:docMk/>
            <pc:sldMk cId="3390220525" sldId="368"/>
            <ac:cxnSpMk id="25" creationId="{A5A855D9-E140-4EF0-A0C9-2622C044C967}"/>
          </ac:cxnSpMkLst>
        </pc:cxnChg>
        <pc:cxnChg chg="add mod">
          <ac:chgData name="Nikhil Katakam" userId="4a6ddf6f-2cf7-41dd-8479-814ba72c5f36" providerId="ADAL" clId="{A149855F-9DD4-408B-B88F-AE361F6434B5}" dt="2021-12-23T12:44:29.105" v="128"/>
          <ac:cxnSpMkLst>
            <pc:docMk/>
            <pc:sldMk cId="3390220525" sldId="368"/>
            <ac:cxnSpMk id="27" creationId="{CAE733CE-DAED-41C3-AA24-07F337EAC172}"/>
          </ac:cxnSpMkLst>
        </pc:cxnChg>
      </pc:sldChg>
      <pc:sldChg chg="addSp delSp modSp mod">
        <pc:chgData name="Nikhil Katakam" userId="4a6ddf6f-2cf7-41dd-8479-814ba72c5f36" providerId="ADAL" clId="{A149855F-9DD4-408B-B88F-AE361F6434B5}" dt="2021-12-23T12:44:59.913" v="133"/>
        <pc:sldMkLst>
          <pc:docMk/>
          <pc:sldMk cId="164507838" sldId="369"/>
        </pc:sldMkLst>
        <pc:picChg chg="add mod">
          <ac:chgData name="Nikhil Katakam" userId="4a6ddf6f-2cf7-41dd-8479-814ba72c5f36" providerId="ADAL" clId="{A149855F-9DD4-408B-B88F-AE361F6434B5}" dt="2021-12-23T12:44:53.172" v="132"/>
          <ac:picMkLst>
            <pc:docMk/>
            <pc:sldMk cId="164507838" sldId="369"/>
            <ac:picMk id="19" creationId="{EF8BD989-2596-467B-9828-C91E5630B9BF}"/>
          </ac:picMkLst>
        </pc:picChg>
        <pc:picChg chg="add mod">
          <ac:chgData name="Nikhil Katakam" userId="4a6ddf6f-2cf7-41dd-8479-814ba72c5f36" providerId="ADAL" clId="{A149855F-9DD4-408B-B88F-AE361F6434B5}" dt="2021-12-23T12:44:59.913" v="133"/>
          <ac:picMkLst>
            <pc:docMk/>
            <pc:sldMk cId="164507838" sldId="369"/>
            <ac:picMk id="20" creationId="{AD826295-7EEE-47EF-A5DA-51457A8FF5ED}"/>
          </ac:picMkLst>
        </pc:picChg>
        <pc:picChg chg="del">
          <ac:chgData name="Nikhil Katakam" userId="4a6ddf6f-2cf7-41dd-8479-814ba72c5f36" providerId="ADAL" clId="{A149855F-9DD4-408B-B88F-AE361F6434B5}" dt="2021-12-23T12:39:10.674" v="91" actId="478"/>
          <ac:picMkLst>
            <pc:docMk/>
            <pc:sldMk cId="164507838" sldId="369"/>
            <ac:picMk id="23" creationId="{097F2E2A-E332-48EF-8746-23DD81AE0855}"/>
          </ac:picMkLst>
        </pc:picChg>
        <pc:picChg chg="del">
          <ac:chgData name="Nikhil Katakam" userId="4a6ddf6f-2cf7-41dd-8479-814ba72c5f36" providerId="ADAL" clId="{A149855F-9DD4-408B-B88F-AE361F6434B5}" dt="2021-12-23T12:39:10.674" v="91" actId="478"/>
          <ac:picMkLst>
            <pc:docMk/>
            <pc:sldMk cId="164507838" sldId="369"/>
            <ac:picMk id="24" creationId="{143ECC02-695B-4612-934B-2126BA93A7E3}"/>
          </ac:picMkLst>
        </pc:picChg>
        <pc:picChg chg="del">
          <ac:chgData name="Nikhil Katakam" userId="4a6ddf6f-2cf7-41dd-8479-814ba72c5f36" providerId="ADAL" clId="{A149855F-9DD4-408B-B88F-AE361F6434B5}" dt="2021-12-23T12:39:10.674" v="91" actId="478"/>
          <ac:picMkLst>
            <pc:docMk/>
            <pc:sldMk cId="164507838" sldId="369"/>
            <ac:picMk id="27" creationId="{95B7BC54-B8A1-44AD-8285-C73B84C1A107}"/>
          </ac:picMkLst>
        </pc:picChg>
        <pc:picChg chg="add mod">
          <ac:chgData name="Nikhil Katakam" userId="4a6ddf6f-2cf7-41dd-8479-814ba72c5f36" providerId="ADAL" clId="{A149855F-9DD4-408B-B88F-AE361F6434B5}" dt="2021-12-23T12:44:45.649" v="131"/>
          <ac:picMkLst>
            <pc:docMk/>
            <pc:sldMk cId="164507838" sldId="369"/>
            <ac:picMk id="28" creationId="{9C52CA55-D06C-485D-8596-3CE05171FA26}"/>
          </ac:picMkLst>
        </pc:picChg>
        <pc:cxnChg chg="add mod">
          <ac:chgData name="Nikhil Katakam" userId="4a6ddf6f-2cf7-41dd-8479-814ba72c5f36" providerId="ADAL" clId="{A149855F-9DD4-408B-B88F-AE361F6434B5}" dt="2021-12-23T12:44:45.649" v="131"/>
          <ac:cxnSpMkLst>
            <pc:docMk/>
            <pc:sldMk cId="164507838" sldId="369"/>
            <ac:cxnSpMk id="21" creationId="{C5B6B6CF-2EA5-4A6A-A3AD-0B6B7AA77822}"/>
          </ac:cxnSpMkLst>
        </pc:cxnChg>
        <pc:cxnChg chg="add mod">
          <ac:chgData name="Nikhil Katakam" userId="4a6ddf6f-2cf7-41dd-8479-814ba72c5f36" providerId="ADAL" clId="{A149855F-9DD4-408B-B88F-AE361F6434B5}" dt="2021-12-23T12:44:45.649" v="131"/>
          <ac:cxnSpMkLst>
            <pc:docMk/>
            <pc:sldMk cId="164507838" sldId="369"/>
            <ac:cxnSpMk id="22" creationId="{A5F1A73E-F797-4302-B4A3-24A9FFF00BE9}"/>
          </ac:cxnSpMkLst>
        </pc:cxnChg>
        <pc:cxnChg chg="del">
          <ac:chgData name="Nikhil Katakam" userId="4a6ddf6f-2cf7-41dd-8479-814ba72c5f36" providerId="ADAL" clId="{A149855F-9DD4-408B-B88F-AE361F6434B5}" dt="2021-12-23T12:39:10.674" v="91" actId="478"/>
          <ac:cxnSpMkLst>
            <pc:docMk/>
            <pc:sldMk cId="164507838" sldId="369"/>
            <ac:cxnSpMk id="25" creationId="{4743BDE8-CFE5-4C36-8D8F-01D9F7DF68F8}"/>
          </ac:cxnSpMkLst>
        </pc:cxnChg>
        <pc:cxnChg chg="del">
          <ac:chgData name="Nikhil Katakam" userId="4a6ddf6f-2cf7-41dd-8479-814ba72c5f36" providerId="ADAL" clId="{A149855F-9DD4-408B-B88F-AE361F6434B5}" dt="2021-12-23T12:39:10.674" v="91" actId="478"/>
          <ac:cxnSpMkLst>
            <pc:docMk/>
            <pc:sldMk cId="164507838" sldId="369"/>
            <ac:cxnSpMk id="26" creationId="{FBA8BD14-821F-4414-BFA2-40D55D6D6B70}"/>
          </ac:cxnSpMkLst>
        </pc:cxnChg>
      </pc:sldChg>
      <pc:sldChg chg="addSp delSp modSp mod">
        <pc:chgData name="Nikhil Katakam" userId="4a6ddf6f-2cf7-41dd-8479-814ba72c5f36" providerId="ADAL" clId="{A149855F-9DD4-408B-B88F-AE361F6434B5}" dt="2021-12-23T12:45:26.783" v="136"/>
        <pc:sldMkLst>
          <pc:docMk/>
          <pc:sldMk cId="1268396231" sldId="370"/>
        </pc:sldMkLst>
        <pc:picChg chg="add mod">
          <ac:chgData name="Nikhil Katakam" userId="4a6ddf6f-2cf7-41dd-8479-814ba72c5f36" providerId="ADAL" clId="{A149855F-9DD4-408B-B88F-AE361F6434B5}" dt="2021-12-23T12:45:19.558" v="135"/>
          <ac:picMkLst>
            <pc:docMk/>
            <pc:sldMk cId="1268396231" sldId="370"/>
            <ac:picMk id="19" creationId="{9E9EA2C0-1C79-4218-BFCF-39742E43E509}"/>
          </ac:picMkLst>
        </pc:picChg>
        <pc:picChg chg="add mod">
          <ac:chgData name="Nikhil Katakam" userId="4a6ddf6f-2cf7-41dd-8479-814ba72c5f36" providerId="ADAL" clId="{A149855F-9DD4-408B-B88F-AE361F6434B5}" dt="2021-12-23T12:45:26.783" v="136"/>
          <ac:picMkLst>
            <pc:docMk/>
            <pc:sldMk cId="1268396231" sldId="370"/>
            <ac:picMk id="20" creationId="{10134B68-2E5A-4780-9703-3A270B74EC6B}"/>
          </ac:picMkLst>
        </pc:picChg>
        <pc:picChg chg="del">
          <ac:chgData name="Nikhil Katakam" userId="4a6ddf6f-2cf7-41dd-8479-814ba72c5f36" providerId="ADAL" clId="{A149855F-9DD4-408B-B88F-AE361F6434B5}" dt="2021-12-23T12:39:12.909" v="92" actId="478"/>
          <ac:picMkLst>
            <pc:docMk/>
            <pc:sldMk cId="1268396231" sldId="370"/>
            <ac:picMk id="22" creationId="{8234231B-7BC3-4D29-AAEC-087EF14C7133}"/>
          </ac:picMkLst>
        </pc:picChg>
        <pc:picChg chg="del">
          <ac:chgData name="Nikhil Katakam" userId="4a6ddf6f-2cf7-41dd-8479-814ba72c5f36" providerId="ADAL" clId="{A149855F-9DD4-408B-B88F-AE361F6434B5}" dt="2021-12-23T12:39:12.909" v="92" actId="478"/>
          <ac:picMkLst>
            <pc:docMk/>
            <pc:sldMk cId="1268396231" sldId="370"/>
            <ac:picMk id="23" creationId="{1CDD7DD5-5E3C-4EF8-8156-BDE69D3A8A57}"/>
          </ac:picMkLst>
        </pc:picChg>
        <pc:picChg chg="del">
          <ac:chgData name="Nikhil Katakam" userId="4a6ddf6f-2cf7-41dd-8479-814ba72c5f36" providerId="ADAL" clId="{A149855F-9DD4-408B-B88F-AE361F6434B5}" dt="2021-12-23T12:39:12.909" v="92" actId="478"/>
          <ac:picMkLst>
            <pc:docMk/>
            <pc:sldMk cId="1268396231" sldId="370"/>
            <ac:picMk id="26" creationId="{A598A498-9731-4EBE-9B19-C1F950504DAE}"/>
          </ac:picMkLst>
        </pc:picChg>
        <pc:picChg chg="add mod">
          <ac:chgData name="Nikhil Katakam" userId="4a6ddf6f-2cf7-41dd-8479-814ba72c5f36" providerId="ADAL" clId="{A149855F-9DD4-408B-B88F-AE361F6434B5}" dt="2021-12-23T12:45:09.753" v="134"/>
          <ac:picMkLst>
            <pc:docMk/>
            <pc:sldMk cId="1268396231" sldId="370"/>
            <ac:picMk id="29" creationId="{C97F7EBB-9C77-4512-AAF4-1ADC5A20CC58}"/>
          </ac:picMkLst>
        </pc:picChg>
        <pc:cxnChg chg="add mod">
          <ac:chgData name="Nikhil Katakam" userId="4a6ddf6f-2cf7-41dd-8479-814ba72c5f36" providerId="ADAL" clId="{A149855F-9DD4-408B-B88F-AE361F6434B5}" dt="2021-12-23T12:45:09.753" v="134"/>
          <ac:cxnSpMkLst>
            <pc:docMk/>
            <pc:sldMk cId="1268396231" sldId="370"/>
            <ac:cxnSpMk id="21" creationId="{771CF20A-FB93-4FB3-B0C4-4B7EAD709ADB}"/>
          </ac:cxnSpMkLst>
        </pc:cxnChg>
        <pc:cxnChg chg="del">
          <ac:chgData name="Nikhil Katakam" userId="4a6ddf6f-2cf7-41dd-8479-814ba72c5f36" providerId="ADAL" clId="{A149855F-9DD4-408B-B88F-AE361F6434B5}" dt="2021-12-23T12:39:12.909" v="92" actId="478"/>
          <ac:cxnSpMkLst>
            <pc:docMk/>
            <pc:sldMk cId="1268396231" sldId="370"/>
            <ac:cxnSpMk id="24" creationId="{43CD35D5-8087-4A90-95B1-DD049B4EDD88}"/>
          </ac:cxnSpMkLst>
        </pc:cxnChg>
        <pc:cxnChg chg="del">
          <ac:chgData name="Nikhil Katakam" userId="4a6ddf6f-2cf7-41dd-8479-814ba72c5f36" providerId="ADAL" clId="{A149855F-9DD4-408B-B88F-AE361F6434B5}" dt="2021-12-23T12:39:12.909" v="92" actId="478"/>
          <ac:cxnSpMkLst>
            <pc:docMk/>
            <pc:sldMk cId="1268396231" sldId="370"/>
            <ac:cxnSpMk id="25" creationId="{D98F64B1-35ED-41B7-857D-F9AE32826CA2}"/>
          </ac:cxnSpMkLst>
        </pc:cxnChg>
        <pc:cxnChg chg="add mod">
          <ac:chgData name="Nikhil Katakam" userId="4a6ddf6f-2cf7-41dd-8479-814ba72c5f36" providerId="ADAL" clId="{A149855F-9DD4-408B-B88F-AE361F6434B5}" dt="2021-12-23T12:45:09.753" v="134"/>
          <ac:cxnSpMkLst>
            <pc:docMk/>
            <pc:sldMk cId="1268396231" sldId="370"/>
            <ac:cxnSpMk id="27" creationId="{C158D1EB-24EE-4FE5-9BB4-8990BA378C38}"/>
          </ac:cxnSpMkLst>
        </pc:cxnChg>
      </pc:sldChg>
      <pc:sldChg chg="addSp delSp modSp mod">
        <pc:chgData name="Nikhil Katakam" userId="4a6ddf6f-2cf7-41dd-8479-814ba72c5f36" providerId="ADAL" clId="{A149855F-9DD4-408B-B88F-AE361F6434B5}" dt="2021-12-23T12:45:47.353" v="139"/>
        <pc:sldMkLst>
          <pc:docMk/>
          <pc:sldMk cId="2092641465" sldId="372"/>
        </pc:sldMkLst>
        <pc:picChg chg="add mod">
          <ac:chgData name="Nikhil Katakam" userId="4a6ddf6f-2cf7-41dd-8479-814ba72c5f36" providerId="ADAL" clId="{A149855F-9DD4-408B-B88F-AE361F6434B5}" dt="2021-12-23T12:45:40.684" v="138"/>
          <ac:picMkLst>
            <pc:docMk/>
            <pc:sldMk cId="2092641465" sldId="372"/>
            <ac:picMk id="19" creationId="{7AE620BA-86F4-4D02-AC6D-023BE13F22F4}"/>
          </ac:picMkLst>
        </pc:picChg>
        <pc:picChg chg="add mod">
          <ac:chgData name="Nikhil Katakam" userId="4a6ddf6f-2cf7-41dd-8479-814ba72c5f36" providerId="ADAL" clId="{A149855F-9DD4-408B-B88F-AE361F6434B5}" dt="2021-12-23T12:45:47.353" v="139"/>
          <ac:picMkLst>
            <pc:docMk/>
            <pc:sldMk cId="2092641465" sldId="372"/>
            <ac:picMk id="20" creationId="{C411F80B-E691-4E41-BDAA-E99D907867C9}"/>
          </ac:picMkLst>
        </pc:picChg>
        <pc:picChg chg="del">
          <ac:chgData name="Nikhil Katakam" userId="4a6ddf6f-2cf7-41dd-8479-814ba72c5f36" providerId="ADAL" clId="{A149855F-9DD4-408B-B88F-AE361F6434B5}" dt="2021-12-23T12:39:14.982" v="93" actId="478"/>
          <ac:picMkLst>
            <pc:docMk/>
            <pc:sldMk cId="2092641465" sldId="372"/>
            <ac:picMk id="22" creationId="{1B214587-1503-4CAE-8507-0824FAC8F157}"/>
          </ac:picMkLst>
        </pc:picChg>
        <pc:picChg chg="del">
          <ac:chgData name="Nikhil Katakam" userId="4a6ddf6f-2cf7-41dd-8479-814ba72c5f36" providerId="ADAL" clId="{A149855F-9DD4-408B-B88F-AE361F6434B5}" dt="2021-12-23T12:39:14.982" v="93" actId="478"/>
          <ac:picMkLst>
            <pc:docMk/>
            <pc:sldMk cId="2092641465" sldId="372"/>
            <ac:picMk id="23" creationId="{27A8CE9E-D5AB-4CCF-9600-183F19A734CB}"/>
          </ac:picMkLst>
        </pc:picChg>
        <pc:picChg chg="del">
          <ac:chgData name="Nikhil Katakam" userId="4a6ddf6f-2cf7-41dd-8479-814ba72c5f36" providerId="ADAL" clId="{A149855F-9DD4-408B-B88F-AE361F6434B5}" dt="2021-12-23T12:39:14.982" v="93" actId="478"/>
          <ac:picMkLst>
            <pc:docMk/>
            <pc:sldMk cId="2092641465" sldId="372"/>
            <ac:picMk id="26" creationId="{16B244E7-E357-4543-93D8-47F15276B1B5}"/>
          </ac:picMkLst>
        </pc:picChg>
        <pc:picChg chg="add mod">
          <ac:chgData name="Nikhil Katakam" userId="4a6ddf6f-2cf7-41dd-8479-814ba72c5f36" providerId="ADAL" clId="{A149855F-9DD4-408B-B88F-AE361F6434B5}" dt="2021-12-23T12:45:31.641" v="137"/>
          <ac:picMkLst>
            <pc:docMk/>
            <pc:sldMk cId="2092641465" sldId="372"/>
            <ac:picMk id="29" creationId="{EE3669F2-26F3-491B-BBFE-7C38C75F2EF9}"/>
          </ac:picMkLst>
        </pc:picChg>
        <pc:cxnChg chg="add mod">
          <ac:chgData name="Nikhil Katakam" userId="4a6ddf6f-2cf7-41dd-8479-814ba72c5f36" providerId="ADAL" clId="{A149855F-9DD4-408B-B88F-AE361F6434B5}" dt="2021-12-23T12:45:31.641" v="137"/>
          <ac:cxnSpMkLst>
            <pc:docMk/>
            <pc:sldMk cId="2092641465" sldId="372"/>
            <ac:cxnSpMk id="21" creationId="{D752BE13-3FA6-4BF1-938E-CD0337EADD9C}"/>
          </ac:cxnSpMkLst>
        </pc:cxnChg>
        <pc:cxnChg chg="del">
          <ac:chgData name="Nikhil Katakam" userId="4a6ddf6f-2cf7-41dd-8479-814ba72c5f36" providerId="ADAL" clId="{A149855F-9DD4-408B-B88F-AE361F6434B5}" dt="2021-12-23T12:39:14.982" v="93" actId="478"/>
          <ac:cxnSpMkLst>
            <pc:docMk/>
            <pc:sldMk cId="2092641465" sldId="372"/>
            <ac:cxnSpMk id="24" creationId="{29D7A3CB-8C88-47AC-9CCB-88DF3C61DB36}"/>
          </ac:cxnSpMkLst>
        </pc:cxnChg>
        <pc:cxnChg chg="del">
          <ac:chgData name="Nikhil Katakam" userId="4a6ddf6f-2cf7-41dd-8479-814ba72c5f36" providerId="ADAL" clId="{A149855F-9DD4-408B-B88F-AE361F6434B5}" dt="2021-12-23T12:39:14.982" v="93" actId="478"/>
          <ac:cxnSpMkLst>
            <pc:docMk/>
            <pc:sldMk cId="2092641465" sldId="372"/>
            <ac:cxnSpMk id="25" creationId="{686CDF8D-D81B-40CC-ABE5-9564FFFE71E9}"/>
          </ac:cxnSpMkLst>
        </pc:cxnChg>
        <pc:cxnChg chg="add mod">
          <ac:chgData name="Nikhil Katakam" userId="4a6ddf6f-2cf7-41dd-8479-814ba72c5f36" providerId="ADAL" clId="{A149855F-9DD4-408B-B88F-AE361F6434B5}" dt="2021-12-23T12:45:31.641" v="137"/>
          <ac:cxnSpMkLst>
            <pc:docMk/>
            <pc:sldMk cId="2092641465" sldId="372"/>
            <ac:cxnSpMk id="27" creationId="{880A6715-6174-4333-9B1B-31609D832D51}"/>
          </ac:cxnSpMkLst>
        </pc:cxnChg>
      </pc:sldChg>
      <pc:sldChg chg="addSp delSp modSp mod">
        <pc:chgData name="Nikhil Katakam" userId="4a6ddf6f-2cf7-41dd-8479-814ba72c5f36" providerId="ADAL" clId="{A149855F-9DD4-408B-B88F-AE361F6434B5}" dt="2021-12-23T12:46:05.375" v="142"/>
        <pc:sldMkLst>
          <pc:docMk/>
          <pc:sldMk cId="1007638127" sldId="374"/>
        </pc:sldMkLst>
        <pc:picChg chg="del">
          <ac:chgData name="Nikhil Katakam" userId="4a6ddf6f-2cf7-41dd-8479-814ba72c5f36" providerId="ADAL" clId="{A149855F-9DD4-408B-B88F-AE361F6434B5}" dt="2021-12-23T12:39:17.452" v="94" actId="478"/>
          <ac:picMkLst>
            <pc:docMk/>
            <pc:sldMk cId="1007638127" sldId="374"/>
            <ac:picMk id="22" creationId="{4361406C-4532-4DC4-89E8-43EB27D13180}"/>
          </ac:picMkLst>
        </pc:picChg>
        <pc:picChg chg="del">
          <ac:chgData name="Nikhil Katakam" userId="4a6ddf6f-2cf7-41dd-8479-814ba72c5f36" providerId="ADAL" clId="{A149855F-9DD4-408B-B88F-AE361F6434B5}" dt="2021-12-23T12:39:17.452" v="94" actId="478"/>
          <ac:picMkLst>
            <pc:docMk/>
            <pc:sldMk cId="1007638127" sldId="374"/>
            <ac:picMk id="23" creationId="{312939CC-7E7E-4982-9BB6-46EB36BB0348}"/>
          </ac:picMkLst>
        </pc:picChg>
        <pc:picChg chg="del">
          <ac:chgData name="Nikhil Katakam" userId="4a6ddf6f-2cf7-41dd-8479-814ba72c5f36" providerId="ADAL" clId="{A149855F-9DD4-408B-B88F-AE361F6434B5}" dt="2021-12-23T12:39:17.452" v="94" actId="478"/>
          <ac:picMkLst>
            <pc:docMk/>
            <pc:sldMk cId="1007638127" sldId="374"/>
            <ac:picMk id="26" creationId="{DB8006CA-AD83-4DA4-86E1-B41888D7A6B1}"/>
          </ac:picMkLst>
        </pc:picChg>
        <pc:picChg chg="add mod">
          <ac:chgData name="Nikhil Katakam" userId="4a6ddf6f-2cf7-41dd-8479-814ba72c5f36" providerId="ADAL" clId="{A149855F-9DD4-408B-B88F-AE361F6434B5}" dt="2021-12-23T12:45:59.615" v="141"/>
          <ac:picMkLst>
            <pc:docMk/>
            <pc:sldMk cId="1007638127" sldId="374"/>
            <ac:picMk id="29" creationId="{CC63805B-60DD-4673-A5D8-24CAE44DB2CC}"/>
          </ac:picMkLst>
        </pc:picChg>
        <pc:picChg chg="add mod">
          <ac:chgData name="Nikhil Katakam" userId="4a6ddf6f-2cf7-41dd-8479-814ba72c5f36" providerId="ADAL" clId="{A149855F-9DD4-408B-B88F-AE361F6434B5}" dt="2021-12-23T12:46:05.375" v="142"/>
          <ac:picMkLst>
            <pc:docMk/>
            <pc:sldMk cId="1007638127" sldId="374"/>
            <ac:picMk id="34" creationId="{EA04373D-6FAE-4B40-8387-31839642A4A6}"/>
          </ac:picMkLst>
        </pc:picChg>
        <pc:picChg chg="add mod">
          <ac:chgData name="Nikhil Katakam" userId="4a6ddf6f-2cf7-41dd-8479-814ba72c5f36" providerId="ADAL" clId="{A149855F-9DD4-408B-B88F-AE361F6434B5}" dt="2021-12-23T12:45:52.654" v="140"/>
          <ac:picMkLst>
            <pc:docMk/>
            <pc:sldMk cId="1007638127" sldId="374"/>
            <ac:picMk id="38" creationId="{72151063-3352-4B60-B58E-B0BA86A07814}"/>
          </ac:picMkLst>
        </pc:picChg>
        <pc:cxnChg chg="del">
          <ac:chgData name="Nikhil Katakam" userId="4a6ddf6f-2cf7-41dd-8479-814ba72c5f36" providerId="ADAL" clId="{A149855F-9DD4-408B-B88F-AE361F6434B5}" dt="2021-12-23T12:39:17.452" v="94" actId="478"/>
          <ac:cxnSpMkLst>
            <pc:docMk/>
            <pc:sldMk cId="1007638127" sldId="374"/>
            <ac:cxnSpMk id="24" creationId="{55D2ABF9-C0F7-43DC-9F5E-3DFDEC104C97}"/>
          </ac:cxnSpMkLst>
        </pc:cxnChg>
        <pc:cxnChg chg="del">
          <ac:chgData name="Nikhil Katakam" userId="4a6ddf6f-2cf7-41dd-8479-814ba72c5f36" providerId="ADAL" clId="{A149855F-9DD4-408B-B88F-AE361F6434B5}" dt="2021-12-23T12:39:17.452" v="94" actId="478"/>
          <ac:cxnSpMkLst>
            <pc:docMk/>
            <pc:sldMk cId="1007638127" sldId="374"/>
            <ac:cxnSpMk id="25" creationId="{F9B09ABC-F979-4DFA-92E1-A5537A9E7FF7}"/>
          </ac:cxnSpMkLst>
        </pc:cxnChg>
        <pc:cxnChg chg="add mod">
          <ac:chgData name="Nikhil Katakam" userId="4a6ddf6f-2cf7-41dd-8479-814ba72c5f36" providerId="ADAL" clId="{A149855F-9DD4-408B-B88F-AE361F6434B5}" dt="2021-12-23T12:45:52.654" v="140"/>
          <ac:cxnSpMkLst>
            <pc:docMk/>
            <pc:sldMk cId="1007638127" sldId="374"/>
            <ac:cxnSpMk id="35" creationId="{C4A1FB09-F645-4853-9D03-8048CB4ACC7A}"/>
          </ac:cxnSpMkLst>
        </pc:cxnChg>
        <pc:cxnChg chg="add mod">
          <ac:chgData name="Nikhil Katakam" userId="4a6ddf6f-2cf7-41dd-8479-814ba72c5f36" providerId="ADAL" clId="{A149855F-9DD4-408B-B88F-AE361F6434B5}" dt="2021-12-23T12:45:52.654" v="140"/>
          <ac:cxnSpMkLst>
            <pc:docMk/>
            <pc:sldMk cId="1007638127" sldId="374"/>
            <ac:cxnSpMk id="36" creationId="{4EF8138E-2950-450C-B4A5-489A88785265}"/>
          </ac:cxnSpMkLst>
        </pc:cxnChg>
      </pc:sldChg>
      <pc:sldChg chg="addSp delSp modSp mod">
        <pc:chgData name="Nikhil Katakam" userId="4a6ddf6f-2cf7-41dd-8479-814ba72c5f36" providerId="ADAL" clId="{A149855F-9DD4-408B-B88F-AE361F6434B5}" dt="2021-12-23T12:46:32.090" v="145"/>
        <pc:sldMkLst>
          <pc:docMk/>
          <pc:sldMk cId="2342043818" sldId="376"/>
        </pc:sldMkLst>
        <pc:picChg chg="del">
          <ac:chgData name="Nikhil Katakam" userId="4a6ddf6f-2cf7-41dd-8479-814ba72c5f36" providerId="ADAL" clId="{A149855F-9DD4-408B-B88F-AE361F6434B5}" dt="2021-12-23T12:39:19.702" v="95" actId="478"/>
          <ac:picMkLst>
            <pc:docMk/>
            <pc:sldMk cId="2342043818" sldId="376"/>
            <ac:picMk id="22" creationId="{6F915B14-5E99-4E3C-8405-8DF93EFF869B}"/>
          </ac:picMkLst>
        </pc:picChg>
        <pc:picChg chg="del">
          <ac:chgData name="Nikhil Katakam" userId="4a6ddf6f-2cf7-41dd-8479-814ba72c5f36" providerId="ADAL" clId="{A149855F-9DD4-408B-B88F-AE361F6434B5}" dt="2021-12-23T12:39:19.702" v="95" actId="478"/>
          <ac:picMkLst>
            <pc:docMk/>
            <pc:sldMk cId="2342043818" sldId="376"/>
            <ac:picMk id="23" creationId="{982E6589-3CF2-4944-9FF1-285806A5C792}"/>
          </ac:picMkLst>
        </pc:picChg>
        <pc:picChg chg="del">
          <ac:chgData name="Nikhil Katakam" userId="4a6ddf6f-2cf7-41dd-8479-814ba72c5f36" providerId="ADAL" clId="{A149855F-9DD4-408B-B88F-AE361F6434B5}" dt="2021-12-23T12:39:19.702" v="95" actId="478"/>
          <ac:picMkLst>
            <pc:docMk/>
            <pc:sldMk cId="2342043818" sldId="376"/>
            <ac:picMk id="26" creationId="{F329AA5F-D5C8-4D2A-BB4D-E99681C3A0B5}"/>
          </ac:picMkLst>
        </pc:picChg>
        <pc:picChg chg="add mod">
          <ac:chgData name="Nikhil Katakam" userId="4a6ddf6f-2cf7-41dd-8479-814ba72c5f36" providerId="ADAL" clId="{A149855F-9DD4-408B-B88F-AE361F6434B5}" dt="2021-12-23T12:46:19.713" v="144"/>
          <ac:picMkLst>
            <pc:docMk/>
            <pc:sldMk cId="2342043818" sldId="376"/>
            <ac:picMk id="27" creationId="{9A21245B-1CDE-4D92-B0E0-2BCC97768BD7}"/>
          </ac:picMkLst>
        </pc:picChg>
        <pc:picChg chg="add mod">
          <ac:chgData name="Nikhil Katakam" userId="4a6ddf6f-2cf7-41dd-8479-814ba72c5f36" providerId="ADAL" clId="{A149855F-9DD4-408B-B88F-AE361F6434B5}" dt="2021-12-23T12:46:32.090" v="145"/>
          <ac:picMkLst>
            <pc:docMk/>
            <pc:sldMk cId="2342043818" sldId="376"/>
            <ac:picMk id="29" creationId="{339CCE5D-2A5B-4B79-915C-3057899857BF}"/>
          </ac:picMkLst>
        </pc:picChg>
        <pc:picChg chg="add mod">
          <ac:chgData name="Nikhil Katakam" userId="4a6ddf6f-2cf7-41dd-8479-814ba72c5f36" providerId="ADAL" clId="{A149855F-9DD4-408B-B88F-AE361F6434B5}" dt="2021-12-23T12:46:08.264" v="143"/>
          <ac:picMkLst>
            <pc:docMk/>
            <pc:sldMk cId="2342043818" sldId="376"/>
            <ac:picMk id="36" creationId="{22678DD7-D905-49CF-91CA-DCA0C682DAC2}"/>
          </ac:picMkLst>
        </pc:picChg>
        <pc:cxnChg chg="del">
          <ac:chgData name="Nikhil Katakam" userId="4a6ddf6f-2cf7-41dd-8479-814ba72c5f36" providerId="ADAL" clId="{A149855F-9DD4-408B-B88F-AE361F6434B5}" dt="2021-12-23T12:39:19.702" v="95" actId="478"/>
          <ac:cxnSpMkLst>
            <pc:docMk/>
            <pc:sldMk cId="2342043818" sldId="376"/>
            <ac:cxnSpMk id="24" creationId="{0F6ECC20-6CB9-4D9A-B307-253512F75D4F}"/>
          </ac:cxnSpMkLst>
        </pc:cxnChg>
        <pc:cxnChg chg="del">
          <ac:chgData name="Nikhil Katakam" userId="4a6ddf6f-2cf7-41dd-8479-814ba72c5f36" providerId="ADAL" clId="{A149855F-9DD4-408B-B88F-AE361F6434B5}" dt="2021-12-23T12:39:19.702" v="95" actId="478"/>
          <ac:cxnSpMkLst>
            <pc:docMk/>
            <pc:sldMk cId="2342043818" sldId="376"/>
            <ac:cxnSpMk id="25" creationId="{62C3831D-E5B0-4934-9A26-FBAD3035B802}"/>
          </ac:cxnSpMkLst>
        </pc:cxnChg>
        <pc:cxnChg chg="add mod">
          <ac:chgData name="Nikhil Katakam" userId="4a6ddf6f-2cf7-41dd-8479-814ba72c5f36" providerId="ADAL" clId="{A149855F-9DD4-408B-B88F-AE361F6434B5}" dt="2021-12-23T12:46:08.264" v="143"/>
          <ac:cxnSpMkLst>
            <pc:docMk/>
            <pc:sldMk cId="2342043818" sldId="376"/>
            <ac:cxnSpMk id="34" creationId="{55E61460-B86E-47C6-8BF2-38C83529D79F}"/>
          </ac:cxnSpMkLst>
        </pc:cxnChg>
        <pc:cxnChg chg="add mod">
          <ac:chgData name="Nikhil Katakam" userId="4a6ddf6f-2cf7-41dd-8479-814ba72c5f36" providerId="ADAL" clId="{A149855F-9DD4-408B-B88F-AE361F6434B5}" dt="2021-12-23T12:46:08.264" v="143"/>
          <ac:cxnSpMkLst>
            <pc:docMk/>
            <pc:sldMk cId="2342043818" sldId="376"/>
            <ac:cxnSpMk id="35" creationId="{4F22572D-8606-4396-812A-FEE3BF7C489E}"/>
          </ac:cxnSpMkLst>
        </pc:cxnChg>
      </pc:sldChg>
      <pc:sldChg chg="addSp delSp modSp mod">
        <pc:chgData name="Nikhil Katakam" userId="4a6ddf6f-2cf7-41dd-8479-814ba72c5f36" providerId="ADAL" clId="{A149855F-9DD4-408B-B88F-AE361F6434B5}" dt="2021-12-23T12:47:15.863" v="148"/>
        <pc:sldMkLst>
          <pc:docMk/>
          <pc:sldMk cId="3411836539" sldId="379"/>
        </pc:sldMkLst>
        <pc:picChg chg="add mod">
          <ac:chgData name="Nikhil Katakam" userId="4a6ddf6f-2cf7-41dd-8479-814ba72c5f36" providerId="ADAL" clId="{A149855F-9DD4-408B-B88F-AE361F6434B5}" dt="2021-12-23T12:47:05.123" v="147"/>
          <ac:picMkLst>
            <pc:docMk/>
            <pc:sldMk cId="3411836539" sldId="379"/>
            <ac:picMk id="36" creationId="{7C9988BF-7956-449C-8A3B-E5FEA93A5095}"/>
          </ac:picMkLst>
        </pc:picChg>
        <pc:picChg chg="add mod">
          <ac:chgData name="Nikhil Katakam" userId="4a6ddf6f-2cf7-41dd-8479-814ba72c5f36" providerId="ADAL" clId="{A149855F-9DD4-408B-B88F-AE361F6434B5}" dt="2021-12-23T12:47:15.863" v="148"/>
          <ac:picMkLst>
            <pc:docMk/>
            <pc:sldMk cId="3411836539" sldId="379"/>
            <ac:picMk id="38" creationId="{4DC873AE-7E43-4F29-A5FA-D900EBFD40FC}"/>
          </ac:picMkLst>
        </pc:picChg>
        <pc:picChg chg="add mod">
          <ac:chgData name="Nikhil Katakam" userId="4a6ddf6f-2cf7-41dd-8479-814ba72c5f36" providerId="ADAL" clId="{A149855F-9DD4-408B-B88F-AE361F6434B5}" dt="2021-12-23T12:46:57.638" v="146"/>
          <ac:picMkLst>
            <pc:docMk/>
            <pc:sldMk cId="3411836539" sldId="379"/>
            <ac:picMk id="42" creationId="{2F5A4900-7099-4FC2-A7CC-F1B8DAAC492F}"/>
          </ac:picMkLst>
        </pc:picChg>
        <pc:picChg chg="del">
          <ac:chgData name="Nikhil Katakam" userId="4a6ddf6f-2cf7-41dd-8479-814ba72c5f36" providerId="ADAL" clId="{A149855F-9DD4-408B-B88F-AE361F6434B5}" dt="2021-12-23T12:39:22.126" v="96" actId="478"/>
          <ac:picMkLst>
            <pc:docMk/>
            <pc:sldMk cId="3411836539" sldId="379"/>
            <ac:picMk id="47" creationId="{347EF87B-5A33-46A8-8349-8005DB3865F7}"/>
          </ac:picMkLst>
        </pc:picChg>
        <pc:picChg chg="del">
          <ac:chgData name="Nikhil Katakam" userId="4a6ddf6f-2cf7-41dd-8479-814ba72c5f36" providerId="ADAL" clId="{A149855F-9DD4-408B-B88F-AE361F6434B5}" dt="2021-12-23T12:39:22.126" v="96" actId="478"/>
          <ac:picMkLst>
            <pc:docMk/>
            <pc:sldMk cId="3411836539" sldId="379"/>
            <ac:picMk id="48" creationId="{06E26B8B-CDFD-40EE-9253-A058AA6F76BD}"/>
          </ac:picMkLst>
        </pc:picChg>
        <pc:picChg chg="del">
          <ac:chgData name="Nikhil Katakam" userId="4a6ddf6f-2cf7-41dd-8479-814ba72c5f36" providerId="ADAL" clId="{A149855F-9DD4-408B-B88F-AE361F6434B5}" dt="2021-12-23T12:39:22.126" v="96" actId="478"/>
          <ac:picMkLst>
            <pc:docMk/>
            <pc:sldMk cId="3411836539" sldId="379"/>
            <ac:picMk id="51" creationId="{1A5D5BA2-F5EE-4DCD-9EBC-D39B7DC5A02F}"/>
          </ac:picMkLst>
        </pc:picChg>
        <pc:cxnChg chg="add mod">
          <ac:chgData name="Nikhil Katakam" userId="4a6ddf6f-2cf7-41dd-8479-814ba72c5f36" providerId="ADAL" clId="{A149855F-9DD4-408B-B88F-AE361F6434B5}" dt="2021-12-23T12:46:57.638" v="146"/>
          <ac:cxnSpMkLst>
            <pc:docMk/>
            <pc:sldMk cId="3411836539" sldId="379"/>
            <ac:cxnSpMk id="39" creationId="{EAC4F71B-D023-45A8-8BE4-81209F9DB82A}"/>
          </ac:cxnSpMkLst>
        </pc:cxnChg>
        <pc:cxnChg chg="add mod">
          <ac:chgData name="Nikhil Katakam" userId="4a6ddf6f-2cf7-41dd-8479-814ba72c5f36" providerId="ADAL" clId="{A149855F-9DD4-408B-B88F-AE361F6434B5}" dt="2021-12-23T12:46:57.638" v="146"/>
          <ac:cxnSpMkLst>
            <pc:docMk/>
            <pc:sldMk cId="3411836539" sldId="379"/>
            <ac:cxnSpMk id="41" creationId="{BC06D9E3-6420-4999-8C7F-F9B609E28ED0}"/>
          </ac:cxnSpMkLst>
        </pc:cxnChg>
        <pc:cxnChg chg="del">
          <ac:chgData name="Nikhil Katakam" userId="4a6ddf6f-2cf7-41dd-8479-814ba72c5f36" providerId="ADAL" clId="{A149855F-9DD4-408B-B88F-AE361F6434B5}" dt="2021-12-23T12:39:22.126" v="96" actId="478"/>
          <ac:cxnSpMkLst>
            <pc:docMk/>
            <pc:sldMk cId="3411836539" sldId="379"/>
            <ac:cxnSpMk id="49" creationId="{5CA1F38E-01AD-4E09-8611-33332D6C71AC}"/>
          </ac:cxnSpMkLst>
        </pc:cxnChg>
        <pc:cxnChg chg="del">
          <ac:chgData name="Nikhil Katakam" userId="4a6ddf6f-2cf7-41dd-8479-814ba72c5f36" providerId="ADAL" clId="{A149855F-9DD4-408B-B88F-AE361F6434B5}" dt="2021-12-23T12:39:22.126" v="96" actId="478"/>
          <ac:cxnSpMkLst>
            <pc:docMk/>
            <pc:sldMk cId="3411836539" sldId="379"/>
            <ac:cxnSpMk id="50" creationId="{A1FD7E63-F87A-458F-AFE6-8BE172720413}"/>
          </ac:cxnSpMkLst>
        </pc:cxnChg>
      </pc:sldChg>
      <pc:sldChg chg="addSp delSp modSp mod">
        <pc:chgData name="Nikhil Katakam" userId="4a6ddf6f-2cf7-41dd-8479-814ba72c5f36" providerId="ADAL" clId="{A149855F-9DD4-408B-B88F-AE361F6434B5}" dt="2021-12-23T12:47:37.468" v="151"/>
        <pc:sldMkLst>
          <pc:docMk/>
          <pc:sldMk cId="131879002" sldId="381"/>
        </pc:sldMkLst>
        <pc:picChg chg="add mod">
          <ac:chgData name="Nikhil Katakam" userId="4a6ddf6f-2cf7-41dd-8479-814ba72c5f36" providerId="ADAL" clId="{A149855F-9DD4-408B-B88F-AE361F6434B5}" dt="2021-12-23T12:47:30.595" v="150"/>
          <ac:picMkLst>
            <pc:docMk/>
            <pc:sldMk cId="131879002" sldId="381"/>
            <ac:picMk id="19" creationId="{B25DED96-6909-437C-B060-B14B21312777}"/>
          </ac:picMkLst>
        </pc:picChg>
        <pc:picChg chg="add mod">
          <ac:chgData name="Nikhil Katakam" userId="4a6ddf6f-2cf7-41dd-8479-814ba72c5f36" providerId="ADAL" clId="{A149855F-9DD4-408B-B88F-AE361F6434B5}" dt="2021-12-23T12:47:37.468" v="151"/>
          <ac:picMkLst>
            <pc:docMk/>
            <pc:sldMk cId="131879002" sldId="381"/>
            <ac:picMk id="20" creationId="{B54412E7-E18B-453E-BF74-0404C10D6A1D}"/>
          </ac:picMkLst>
        </pc:picChg>
        <pc:picChg chg="del">
          <ac:chgData name="Nikhil Katakam" userId="4a6ddf6f-2cf7-41dd-8479-814ba72c5f36" providerId="ADAL" clId="{A149855F-9DD4-408B-B88F-AE361F6434B5}" dt="2021-12-23T12:39:24.639" v="97" actId="478"/>
          <ac:picMkLst>
            <pc:docMk/>
            <pc:sldMk cId="131879002" sldId="381"/>
            <ac:picMk id="22" creationId="{6916FFCF-7787-4786-8780-65EDE0AC5D40}"/>
          </ac:picMkLst>
        </pc:picChg>
        <pc:picChg chg="del">
          <ac:chgData name="Nikhil Katakam" userId="4a6ddf6f-2cf7-41dd-8479-814ba72c5f36" providerId="ADAL" clId="{A149855F-9DD4-408B-B88F-AE361F6434B5}" dt="2021-12-23T12:39:24.639" v="97" actId="478"/>
          <ac:picMkLst>
            <pc:docMk/>
            <pc:sldMk cId="131879002" sldId="381"/>
            <ac:picMk id="23" creationId="{22D76872-F3FC-44CE-B290-FFB826BD6F07}"/>
          </ac:picMkLst>
        </pc:picChg>
        <pc:picChg chg="del">
          <ac:chgData name="Nikhil Katakam" userId="4a6ddf6f-2cf7-41dd-8479-814ba72c5f36" providerId="ADAL" clId="{A149855F-9DD4-408B-B88F-AE361F6434B5}" dt="2021-12-23T12:39:24.639" v="97" actId="478"/>
          <ac:picMkLst>
            <pc:docMk/>
            <pc:sldMk cId="131879002" sldId="381"/>
            <ac:picMk id="26" creationId="{57DC0E7E-73F5-4B87-B73B-71D87CF7E39D}"/>
          </ac:picMkLst>
        </pc:picChg>
        <pc:picChg chg="add mod">
          <ac:chgData name="Nikhil Katakam" userId="4a6ddf6f-2cf7-41dd-8479-814ba72c5f36" providerId="ADAL" clId="{A149855F-9DD4-408B-B88F-AE361F6434B5}" dt="2021-12-23T12:47:20.620" v="149"/>
          <ac:picMkLst>
            <pc:docMk/>
            <pc:sldMk cId="131879002" sldId="381"/>
            <ac:picMk id="29" creationId="{DBB62F9A-5967-4FD1-B606-98FD5880A39B}"/>
          </ac:picMkLst>
        </pc:picChg>
        <pc:cxnChg chg="add mod">
          <ac:chgData name="Nikhil Katakam" userId="4a6ddf6f-2cf7-41dd-8479-814ba72c5f36" providerId="ADAL" clId="{A149855F-9DD4-408B-B88F-AE361F6434B5}" dt="2021-12-23T12:47:20.620" v="149"/>
          <ac:cxnSpMkLst>
            <pc:docMk/>
            <pc:sldMk cId="131879002" sldId="381"/>
            <ac:cxnSpMk id="21" creationId="{834C97B3-D380-4A3F-9464-DAAFC098F3EE}"/>
          </ac:cxnSpMkLst>
        </pc:cxnChg>
        <pc:cxnChg chg="del">
          <ac:chgData name="Nikhil Katakam" userId="4a6ddf6f-2cf7-41dd-8479-814ba72c5f36" providerId="ADAL" clId="{A149855F-9DD4-408B-B88F-AE361F6434B5}" dt="2021-12-23T12:39:24.639" v="97" actId="478"/>
          <ac:cxnSpMkLst>
            <pc:docMk/>
            <pc:sldMk cId="131879002" sldId="381"/>
            <ac:cxnSpMk id="24" creationId="{E684050B-BBB0-445A-89FA-6325AEA7F3AC}"/>
          </ac:cxnSpMkLst>
        </pc:cxnChg>
        <pc:cxnChg chg="del">
          <ac:chgData name="Nikhil Katakam" userId="4a6ddf6f-2cf7-41dd-8479-814ba72c5f36" providerId="ADAL" clId="{A149855F-9DD4-408B-B88F-AE361F6434B5}" dt="2021-12-23T12:39:24.639" v="97" actId="478"/>
          <ac:cxnSpMkLst>
            <pc:docMk/>
            <pc:sldMk cId="131879002" sldId="381"/>
            <ac:cxnSpMk id="25" creationId="{A6902F30-96FA-4B45-A732-D84EE9361879}"/>
          </ac:cxnSpMkLst>
        </pc:cxnChg>
        <pc:cxnChg chg="add mod">
          <ac:chgData name="Nikhil Katakam" userId="4a6ddf6f-2cf7-41dd-8479-814ba72c5f36" providerId="ADAL" clId="{A149855F-9DD4-408B-B88F-AE361F6434B5}" dt="2021-12-23T12:47:20.620" v="149"/>
          <ac:cxnSpMkLst>
            <pc:docMk/>
            <pc:sldMk cId="131879002" sldId="381"/>
            <ac:cxnSpMk id="27" creationId="{8F6E4367-A606-47D5-9D38-D4C175BA29F8}"/>
          </ac:cxnSpMkLst>
        </pc:cxnChg>
      </pc:sldChg>
      <pc:sldChg chg="addSp delSp modSp mod">
        <pc:chgData name="Nikhil Katakam" userId="4a6ddf6f-2cf7-41dd-8479-814ba72c5f36" providerId="ADAL" clId="{A149855F-9DD4-408B-B88F-AE361F6434B5}" dt="2021-12-23T12:49:51.194" v="169"/>
        <pc:sldMkLst>
          <pc:docMk/>
          <pc:sldMk cId="3352593038" sldId="383"/>
        </pc:sldMkLst>
        <pc:picChg chg="add mod">
          <ac:chgData name="Nikhil Katakam" userId="4a6ddf6f-2cf7-41dd-8479-814ba72c5f36" providerId="ADAL" clId="{A149855F-9DD4-408B-B88F-AE361F6434B5}" dt="2021-12-23T12:49:43.803" v="168"/>
          <ac:picMkLst>
            <pc:docMk/>
            <pc:sldMk cId="3352593038" sldId="383"/>
            <ac:picMk id="19" creationId="{8165C9A5-9EAF-42B1-BF79-8131D8B6AF08}"/>
          </ac:picMkLst>
        </pc:picChg>
        <pc:picChg chg="add mod">
          <ac:chgData name="Nikhil Katakam" userId="4a6ddf6f-2cf7-41dd-8479-814ba72c5f36" providerId="ADAL" clId="{A149855F-9DD4-408B-B88F-AE361F6434B5}" dt="2021-12-23T12:49:51.194" v="169"/>
          <ac:picMkLst>
            <pc:docMk/>
            <pc:sldMk cId="3352593038" sldId="383"/>
            <ac:picMk id="20" creationId="{620AA29E-F131-4BBC-9809-A6CDB45B0674}"/>
          </ac:picMkLst>
        </pc:picChg>
        <pc:picChg chg="del">
          <ac:chgData name="Nikhil Katakam" userId="4a6ddf6f-2cf7-41dd-8479-814ba72c5f36" providerId="ADAL" clId="{A149855F-9DD4-408B-B88F-AE361F6434B5}" dt="2021-12-23T12:39:28.744" v="99" actId="478"/>
          <ac:picMkLst>
            <pc:docMk/>
            <pc:sldMk cId="3352593038" sldId="383"/>
            <ac:picMk id="22" creationId="{928F595B-6A29-45B6-BB08-D6DEF961D671}"/>
          </ac:picMkLst>
        </pc:picChg>
        <pc:picChg chg="del">
          <ac:chgData name="Nikhil Katakam" userId="4a6ddf6f-2cf7-41dd-8479-814ba72c5f36" providerId="ADAL" clId="{A149855F-9DD4-408B-B88F-AE361F6434B5}" dt="2021-12-23T12:39:28.744" v="99" actId="478"/>
          <ac:picMkLst>
            <pc:docMk/>
            <pc:sldMk cId="3352593038" sldId="383"/>
            <ac:picMk id="23" creationId="{C8A19968-6C0C-4029-8D60-55346CDA9768}"/>
          </ac:picMkLst>
        </pc:picChg>
        <pc:picChg chg="del">
          <ac:chgData name="Nikhil Katakam" userId="4a6ddf6f-2cf7-41dd-8479-814ba72c5f36" providerId="ADAL" clId="{A149855F-9DD4-408B-B88F-AE361F6434B5}" dt="2021-12-23T12:39:28.744" v="99" actId="478"/>
          <ac:picMkLst>
            <pc:docMk/>
            <pc:sldMk cId="3352593038" sldId="383"/>
            <ac:picMk id="26" creationId="{6897E53B-3975-421A-8A53-E27FF4021A86}"/>
          </ac:picMkLst>
        </pc:picChg>
        <pc:picChg chg="add mod">
          <ac:chgData name="Nikhil Katakam" userId="4a6ddf6f-2cf7-41dd-8479-814ba72c5f36" providerId="ADAL" clId="{A149855F-9DD4-408B-B88F-AE361F6434B5}" dt="2021-12-23T12:49:37.205" v="167"/>
          <ac:picMkLst>
            <pc:docMk/>
            <pc:sldMk cId="3352593038" sldId="383"/>
            <ac:picMk id="29" creationId="{FA17B288-DB99-4E7B-B465-CE5AF549E89D}"/>
          </ac:picMkLst>
        </pc:picChg>
        <pc:cxnChg chg="add mod">
          <ac:chgData name="Nikhil Katakam" userId="4a6ddf6f-2cf7-41dd-8479-814ba72c5f36" providerId="ADAL" clId="{A149855F-9DD4-408B-B88F-AE361F6434B5}" dt="2021-12-23T12:49:37.205" v="167"/>
          <ac:cxnSpMkLst>
            <pc:docMk/>
            <pc:sldMk cId="3352593038" sldId="383"/>
            <ac:cxnSpMk id="21" creationId="{53D620A6-3E00-48EC-A419-05DBE4E9DFC8}"/>
          </ac:cxnSpMkLst>
        </pc:cxnChg>
        <pc:cxnChg chg="del">
          <ac:chgData name="Nikhil Katakam" userId="4a6ddf6f-2cf7-41dd-8479-814ba72c5f36" providerId="ADAL" clId="{A149855F-9DD4-408B-B88F-AE361F6434B5}" dt="2021-12-23T12:39:28.744" v="99" actId="478"/>
          <ac:cxnSpMkLst>
            <pc:docMk/>
            <pc:sldMk cId="3352593038" sldId="383"/>
            <ac:cxnSpMk id="24" creationId="{BE6142D8-D7B1-4A3E-9347-BE13761F394F}"/>
          </ac:cxnSpMkLst>
        </pc:cxnChg>
        <pc:cxnChg chg="del">
          <ac:chgData name="Nikhil Katakam" userId="4a6ddf6f-2cf7-41dd-8479-814ba72c5f36" providerId="ADAL" clId="{A149855F-9DD4-408B-B88F-AE361F6434B5}" dt="2021-12-23T12:39:28.744" v="99" actId="478"/>
          <ac:cxnSpMkLst>
            <pc:docMk/>
            <pc:sldMk cId="3352593038" sldId="383"/>
            <ac:cxnSpMk id="25" creationId="{ABACCB0C-407B-49E7-ACD9-42C7B3B66AA1}"/>
          </ac:cxnSpMkLst>
        </pc:cxnChg>
        <pc:cxnChg chg="add mod">
          <ac:chgData name="Nikhil Katakam" userId="4a6ddf6f-2cf7-41dd-8479-814ba72c5f36" providerId="ADAL" clId="{A149855F-9DD4-408B-B88F-AE361F6434B5}" dt="2021-12-23T12:49:37.205" v="167"/>
          <ac:cxnSpMkLst>
            <pc:docMk/>
            <pc:sldMk cId="3352593038" sldId="383"/>
            <ac:cxnSpMk id="27" creationId="{983CDFC9-EC92-4516-9663-34A6CD1FE634}"/>
          </ac:cxnSpMkLst>
        </pc:cxnChg>
      </pc:sldChg>
      <pc:sldChg chg="addSp delSp modSp mod">
        <pc:chgData name="Nikhil Katakam" userId="4a6ddf6f-2cf7-41dd-8479-814ba72c5f36" providerId="ADAL" clId="{A149855F-9DD4-408B-B88F-AE361F6434B5}" dt="2021-12-23T12:49:32.550" v="166"/>
        <pc:sldMkLst>
          <pc:docMk/>
          <pc:sldMk cId="3288173704" sldId="384"/>
        </pc:sldMkLst>
        <pc:picChg chg="add mod">
          <ac:chgData name="Nikhil Katakam" userId="4a6ddf6f-2cf7-41dd-8479-814ba72c5f36" providerId="ADAL" clId="{A149855F-9DD4-408B-B88F-AE361F6434B5}" dt="2021-12-23T12:49:32.550" v="166"/>
          <ac:picMkLst>
            <pc:docMk/>
            <pc:sldMk cId="3288173704" sldId="384"/>
            <ac:picMk id="19" creationId="{4249117E-85B9-46E7-BA24-37765D19F825}"/>
          </ac:picMkLst>
        </pc:picChg>
        <pc:picChg chg="add mod">
          <ac:chgData name="Nikhil Katakam" userId="4a6ddf6f-2cf7-41dd-8479-814ba72c5f36" providerId="ADAL" clId="{A149855F-9DD4-408B-B88F-AE361F6434B5}" dt="2021-12-23T12:49:27.699" v="165"/>
          <ac:picMkLst>
            <pc:docMk/>
            <pc:sldMk cId="3288173704" sldId="384"/>
            <ac:picMk id="20" creationId="{049ACE1F-1E74-4D77-8C8A-CD0784E8A370}"/>
          </ac:picMkLst>
        </pc:picChg>
        <pc:picChg chg="del">
          <ac:chgData name="Nikhil Katakam" userId="4a6ddf6f-2cf7-41dd-8479-814ba72c5f36" providerId="ADAL" clId="{A149855F-9DD4-408B-B88F-AE361F6434B5}" dt="2021-12-23T12:39:26.704" v="98" actId="478"/>
          <ac:picMkLst>
            <pc:docMk/>
            <pc:sldMk cId="3288173704" sldId="384"/>
            <ac:picMk id="22" creationId="{319BCDE0-F3FD-4ECF-8EA6-3CC106EA34B7}"/>
          </ac:picMkLst>
        </pc:picChg>
        <pc:picChg chg="del">
          <ac:chgData name="Nikhil Katakam" userId="4a6ddf6f-2cf7-41dd-8479-814ba72c5f36" providerId="ADAL" clId="{A149855F-9DD4-408B-B88F-AE361F6434B5}" dt="2021-12-23T12:39:26.704" v="98" actId="478"/>
          <ac:picMkLst>
            <pc:docMk/>
            <pc:sldMk cId="3288173704" sldId="384"/>
            <ac:picMk id="23" creationId="{48B80438-F55A-4A0B-A90E-925498E2C803}"/>
          </ac:picMkLst>
        </pc:picChg>
        <pc:picChg chg="del">
          <ac:chgData name="Nikhil Katakam" userId="4a6ddf6f-2cf7-41dd-8479-814ba72c5f36" providerId="ADAL" clId="{A149855F-9DD4-408B-B88F-AE361F6434B5}" dt="2021-12-23T12:39:26.704" v="98" actId="478"/>
          <ac:picMkLst>
            <pc:docMk/>
            <pc:sldMk cId="3288173704" sldId="384"/>
            <ac:picMk id="26" creationId="{DE9F96A8-97A0-48A6-841A-7411D72A36F7}"/>
          </ac:picMkLst>
        </pc:picChg>
        <pc:picChg chg="add mod">
          <ac:chgData name="Nikhil Katakam" userId="4a6ddf6f-2cf7-41dd-8479-814ba72c5f36" providerId="ADAL" clId="{A149855F-9DD4-408B-B88F-AE361F6434B5}" dt="2021-12-23T12:47:43.771" v="152"/>
          <ac:picMkLst>
            <pc:docMk/>
            <pc:sldMk cId="3288173704" sldId="384"/>
            <ac:picMk id="29" creationId="{338A179A-9692-4F6D-97AE-71D961F60645}"/>
          </ac:picMkLst>
        </pc:picChg>
        <pc:cxnChg chg="add mod">
          <ac:chgData name="Nikhil Katakam" userId="4a6ddf6f-2cf7-41dd-8479-814ba72c5f36" providerId="ADAL" clId="{A149855F-9DD4-408B-B88F-AE361F6434B5}" dt="2021-12-23T12:47:43.771" v="152"/>
          <ac:cxnSpMkLst>
            <pc:docMk/>
            <pc:sldMk cId="3288173704" sldId="384"/>
            <ac:cxnSpMk id="21" creationId="{DC298E2B-039F-4253-A59C-BF82F86546B6}"/>
          </ac:cxnSpMkLst>
        </pc:cxnChg>
        <pc:cxnChg chg="del">
          <ac:chgData name="Nikhil Katakam" userId="4a6ddf6f-2cf7-41dd-8479-814ba72c5f36" providerId="ADAL" clId="{A149855F-9DD4-408B-B88F-AE361F6434B5}" dt="2021-12-23T12:39:26.704" v="98" actId="478"/>
          <ac:cxnSpMkLst>
            <pc:docMk/>
            <pc:sldMk cId="3288173704" sldId="384"/>
            <ac:cxnSpMk id="24" creationId="{85460B4B-51A9-41FC-BACF-704461047FFF}"/>
          </ac:cxnSpMkLst>
        </pc:cxnChg>
        <pc:cxnChg chg="del">
          <ac:chgData name="Nikhil Katakam" userId="4a6ddf6f-2cf7-41dd-8479-814ba72c5f36" providerId="ADAL" clId="{A149855F-9DD4-408B-B88F-AE361F6434B5}" dt="2021-12-23T12:39:26.704" v="98" actId="478"/>
          <ac:cxnSpMkLst>
            <pc:docMk/>
            <pc:sldMk cId="3288173704" sldId="384"/>
            <ac:cxnSpMk id="25" creationId="{C08CD7FE-8419-4BE3-8B23-FE9DC3122932}"/>
          </ac:cxnSpMkLst>
        </pc:cxnChg>
        <pc:cxnChg chg="add mod">
          <ac:chgData name="Nikhil Katakam" userId="4a6ddf6f-2cf7-41dd-8479-814ba72c5f36" providerId="ADAL" clId="{A149855F-9DD4-408B-B88F-AE361F6434B5}" dt="2021-12-23T12:47:43.771" v="152"/>
          <ac:cxnSpMkLst>
            <pc:docMk/>
            <pc:sldMk cId="3288173704" sldId="384"/>
            <ac:cxnSpMk id="27" creationId="{40E5DD0C-B539-471C-8661-4B88FFA73A96}"/>
          </ac:cxnSpMkLst>
        </pc:cxnChg>
      </pc:sldChg>
      <pc:sldChg chg="addSp delSp modSp mod">
        <pc:chgData name="Nikhil Katakam" userId="4a6ddf6f-2cf7-41dd-8479-814ba72c5f36" providerId="ADAL" clId="{A149855F-9DD4-408B-B88F-AE361F6434B5}" dt="2021-12-23T12:50:19.499" v="172"/>
        <pc:sldMkLst>
          <pc:docMk/>
          <pc:sldMk cId="535265668" sldId="385"/>
        </pc:sldMkLst>
        <pc:picChg chg="add mod">
          <ac:chgData name="Nikhil Katakam" userId="4a6ddf6f-2cf7-41dd-8479-814ba72c5f36" providerId="ADAL" clId="{A149855F-9DD4-408B-B88F-AE361F6434B5}" dt="2021-12-23T12:50:09.452" v="171"/>
          <ac:picMkLst>
            <pc:docMk/>
            <pc:sldMk cId="535265668" sldId="385"/>
            <ac:picMk id="21" creationId="{A28ECA13-3BBB-4E41-941D-6B5E40A91ED1}"/>
          </ac:picMkLst>
        </pc:picChg>
        <pc:picChg chg="del">
          <ac:chgData name="Nikhil Katakam" userId="4a6ddf6f-2cf7-41dd-8479-814ba72c5f36" providerId="ADAL" clId="{A149855F-9DD4-408B-B88F-AE361F6434B5}" dt="2021-12-23T12:39:30.828" v="100" actId="478"/>
          <ac:picMkLst>
            <pc:docMk/>
            <pc:sldMk cId="535265668" sldId="385"/>
            <ac:picMk id="22" creationId="{1B691541-0E8E-4581-AAA5-2C2195226A63}"/>
          </ac:picMkLst>
        </pc:picChg>
        <pc:picChg chg="del">
          <ac:chgData name="Nikhil Katakam" userId="4a6ddf6f-2cf7-41dd-8479-814ba72c5f36" providerId="ADAL" clId="{A149855F-9DD4-408B-B88F-AE361F6434B5}" dt="2021-12-23T12:39:30.828" v="100" actId="478"/>
          <ac:picMkLst>
            <pc:docMk/>
            <pc:sldMk cId="535265668" sldId="385"/>
            <ac:picMk id="23" creationId="{BA3A1B27-D3CC-4B03-868D-35158FEE9CA3}"/>
          </ac:picMkLst>
        </pc:picChg>
        <pc:picChg chg="del">
          <ac:chgData name="Nikhil Katakam" userId="4a6ddf6f-2cf7-41dd-8479-814ba72c5f36" providerId="ADAL" clId="{A149855F-9DD4-408B-B88F-AE361F6434B5}" dt="2021-12-23T12:39:30.828" v="100" actId="478"/>
          <ac:picMkLst>
            <pc:docMk/>
            <pc:sldMk cId="535265668" sldId="385"/>
            <ac:picMk id="26" creationId="{66787F22-AA56-4C5D-8140-00435877138D}"/>
          </ac:picMkLst>
        </pc:picChg>
        <pc:picChg chg="add mod">
          <ac:chgData name="Nikhil Katakam" userId="4a6ddf6f-2cf7-41dd-8479-814ba72c5f36" providerId="ADAL" clId="{A149855F-9DD4-408B-B88F-AE361F6434B5}" dt="2021-12-23T12:50:19.499" v="172"/>
          <ac:picMkLst>
            <pc:docMk/>
            <pc:sldMk cId="535265668" sldId="385"/>
            <ac:picMk id="27" creationId="{798D672F-99F6-490F-8C6F-3D8D892094CB}"/>
          </ac:picMkLst>
        </pc:picChg>
        <pc:picChg chg="add mod">
          <ac:chgData name="Nikhil Katakam" userId="4a6ddf6f-2cf7-41dd-8479-814ba72c5f36" providerId="ADAL" clId="{A149855F-9DD4-408B-B88F-AE361F6434B5}" dt="2021-12-23T12:49:55.841" v="170"/>
          <ac:picMkLst>
            <pc:docMk/>
            <pc:sldMk cId="535265668" sldId="385"/>
            <ac:picMk id="35" creationId="{A8FF4041-3049-4308-B68E-C42B94EBFFFA}"/>
          </ac:picMkLst>
        </pc:picChg>
        <pc:cxnChg chg="del">
          <ac:chgData name="Nikhil Katakam" userId="4a6ddf6f-2cf7-41dd-8479-814ba72c5f36" providerId="ADAL" clId="{A149855F-9DD4-408B-B88F-AE361F6434B5}" dt="2021-12-23T12:39:30.828" v="100" actId="478"/>
          <ac:cxnSpMkLst>
            <pc:docMk/>
            <pc:sldMk cId="535265668" sldId="385"/>
            <ac:cxnSpMk id="24" creationId="{D6A5B77D-B888-402E-9424-E6CA4545B256}"/>
          </ac:cxnSpMkLst>
        </pc:cxnChg>
        <pc:cxnChg chg="del">
          <ac:chgData name="Nikhil Katakam" userId="4a6ddf6f-2cf7-41dd-8479-814ba72c5f36" providerId="ADAL" clId="{A149855F-9DD4-408B-B88F-AE361F6434B5}" dt="2021-12-23T12:39:30.828" v="100" actId="478"/>
          <ac:cxnSpMkLst>
            <pc:docMk/>
            <pc:sldMk cId="535265668" sldId="385"/>
            <ac:cxnSpMk id="25" creationId="{4392FD59-AF44-4332-A412-764335DE7AA1}"/>
          </ac:cxnSpMkLst>
        </pc:cxnChg>
        <pc:cxnChg chg="add mod">
          <ac:chgData name="Nikhil Katakam" userId="4a6ddf6f-2cf7-41dd-8479-814ba72c5f36" providerId="ADAL" clId="{A149855F-9DD4-408B-B88F-AE361F6434B5}" dt="2021-12-23T12:49:55.841" v="170"/>
          <ac:cxnSpMkLst>
            <pc:docMk/>
            <pc:sldMk cId="535265668" sldId="385"/>
            <ac:cxnSpMk id="29" creationId="{D608A8A9-5F28-4194-9760-C984D6BD9CA8}"/>
          </ac:cxnSpMkLst>
        </pc:cxnChg>
        <pc:cxnChg chg="add mod">
          <ac:chgData name="Nikhil Katakam" userId="4a6ddf6f-2cf7-41dd-8479-814ba72c5f36" providerId="ADAL" clId="{A149855F-9DD4-408B-B88F-AE361F6434B5}" dt="2021-12-23T12:49:55.841" v="170"/>
          <ac:cxnSpMkLst>
            <pc:docMk/>
            <pc:sldMk cId="535265668" sldId="385"/>
            <ac:cxnSpMk id="34" creationId="{32E88095-4944-40F0-9A24-6A02F52DD09D}"/>
          </ac:cxnSpMkLst>
        </pc:cxnChg>
      </pc:sldChg>
      <pc:sldChg chg="addSp delSp modSp mod">
        <pc:chgData name="Nikhil Katakam" userId="4a6ddf6f-2cf7-41dd-8479-814ba72c5f36" providerId="ADAL" clId="{A149855F-9DD4-408B-B88F-AE361F6434B5}" dt="2021-12-23T12:50:46.327" v="175"/>
        <pc:sldMkLst>
          <pc:docMk/>
          <pc:sldMk cId="1387501828" sldId="386"/>
        </pc:sldMkLst>
        <pc:picChg chg="add mod">
          <ac:chgData name="Nikhil Katakam" userId="4a6ddf6f-2cf7-41dd-8479-814ba72c5f36" providerId="ADAL" clId="{A149855F-9DD4-408B-B88F-AE361F6434B5}" dt="2021-12-23T12:50:34.291" v="174"/>
          <ac:picMkLst>
            <pc:docMk/>
            <pc:sldMk cId="1387501828" sldId="386"/>
            <ac:picMk id="19" creationId="{C555201C-6A91-44F0-BE1D-EC20F5107E06}"/>
          </ac:picMkLst>
        </pc:picChg>
        <pc:picChg chg="add mod">
          <ac:chgData name="Nikhil Katakam" userId="4a6ddf6f-2cf7-41dd-8479-814ba72c5f36" providerId="ADAL" clId="{A149855F-9DD4-408B-B88F-AE361F6434B5}" dt="2021-12-23T12:50:46.327" v="175"/>
          <ac:picMkLst>
            <pc:docMk/>
            <pc:sldMk cId="1387501828" sldId="386"/>
            <ac:picMk id="20" creationId="{153DE019-DB85-421B-9088-0A400535376E}"/>
          </ac:picMkLst>
        </pc:picChg>
        <pc:picChg chg="del">
          <ac:chgData name="Nikhil Katakam" userId="4a6ddf6f-2cf7-41dd-8479-814ba72c5f36" providerId="ADAL" clId="{A149855F-9DD4-408B-B88F-AE361F6434B5}" dt="2021-12-23T12:39:33.004" v="101" actId="478"/>
          <ac:picMkLst>
            <pc:docMk/>
            <pc:sldMk cId="1387501828" sldId="386"/>
            <ac:picMk id="22" creationId="{B75FEEDE-7917-4ABD-9075-4FF3DB26FA89}"/>
          </ac:picMkLst>
        </pc:picChg>
        <pc:picChg chg="del">
          <ac:chgData name="Nikhil Katakam" userId="4a6ddf6f-2cf7-41dd-8479-814ba72c5f36" providerId="ADAL" clId="{A149855F-9DD4-408B-B88F-AE361F6434B5}" dt="2021-12-23T12:39:33.004" v="101" actId="478"/>
          <ac:picMkLst>
            <pc:docMk/>
            <pc:sldMk cId="1387501828" sldId="386"/>
            <ac:picMk id="23" creationId="{A3F86EC0-0E27-4AF7-8ED9-EE2339902D31}"/>
          </ac:picMkLst>
        </pc:picChg>
        <pc:picChg chg="del">
          <ac:chgData name="Nikhil Katakam" userId="4a6ddf6f-2cf7-41dd-8479-814ba72c5f36" providerId="ADAL" clId="{A149855F-9DD4-408B-B88F-AE361F6434B5}" dt="2021-12-23T12:39:33.004" v="101" actId="478"/>
          <ac:picMkLst>
            <pc:docMk/>
            <pc:sldMk cId="1387501828" sldId="386"/>
            <ac:picMk id="26" creationId="{799850EA-0F2A-4661-B5F1-E3FBF3E19296}"/>
          </ac:picMkLst>
        </pc:picChg>
        <pc:picChg chg="add mod">
          <ac:chgData name="Nikhil Katakam" userId="4a6ddf6f-2cf7-41dd-8479-814ba72c5f36" providerId="ADAL" clId="{A149855F-9DD4-408B-B88F-AE361F6434B5}" dt="2021-12-23T12:50:26.061" v="173"/>
          <ac:picMkLst>
            <pc:docMk/>
            <pc:sldMk cId="1387501828" sldId="386"/>
            <ac:picMk id="29" creationId="{074CA1D3-2C2A-4F1A-B6F3-B72BFB1C36CA}"/>
          </ac:picMkLst>
        </pc:picChg>
        <pc:cxnChg chg="add mod">
          <ac:chgData name="Nikhil Katakam" userId="4a6ddf6f-2cf7-41dd-8479-814ba72c5f36" providerId="ADAL" clId="{A149855F-9DD4-408B-B88F-AE361F6434B5}" dt="2021-12-23T12:50:26.061" v="173"/>
          <ac:cxnSpMkLst>
            <pc:docMk/>
            <pc:sldMk cId="1387501828" sldId="386"/>
            <ac:cxnSpMk id="21" creationId="{3C5A72A8-458C-4129-8F99-0B1DEF660B03}"/>
          </ac:cxnSpMkLst>
        </pc:cxnChg>
        <pc:cxnChg chg="del">
          <ac:chgData name="Nikhil Katakam" userId="4a6ddf6f-2cf7-41dd-8479-814ba72c5f36" providerId="ADAL" clId="{A149855F-9DD4-408B-B88F-AE361F6434B5}" dt="2021-12-23T12:39:33.004" v="101" actId="478"/>
          <ac:cxnSpMkLst>
            <pc:docMk/>
            <pc:sldMk cId="1387501828" sldId="386"/>
            <ac:cxnSpMk id="24" creationId="{58146EA3-1B4A-40CC-9F89-F93AEFE3A668}"/>
          </ac:cxnSpMkLst>
        </pc:cxnChg>
        <pc:cxnChg chg="del">
          <ac:chgData name="Nikhil Katakam" userId="4a6ddf6f-2cf7-41dd-8479-814ba72c5f36" providerId="ADAL" clId="{A149855F-9DD4-408B-B88F-AE361F6434B5}" dt="2021-12-23T12:39:33.004" v="101" actId="478"/>
          <ac:cxnSpMkLst>
            <pc:docMk/>
            <pc:sldMk cId="1387501828" sldId="386"/>
            <ac:cxnSpMk id="25" creationId="{443D48F9-40BB-4CE7-93C1-97289B1820BF}"/>
          </ac:cxnSpMkLst>
        </pc:cxnChg>
        <pc:cxnChg chg="add mod">
          <ac:chgData name="Nikhil Katakam" userId="4a6ddf6f-2cf7-41dd-8479-814ba72c5f36" providerId="ADAL" clId="{A149855F-9DD4-408B-B88F-AE361F6434B5}" dt="2021-12-23T12:50:26.061" v="173"/>
          <ac:cxnSpMkLst>
            <pc:docMk/>
            <pc:sldMk cId="1387501828" sldId="386"/>
            <ac:cxnSpMk id="27" creationId="{76B511D9-1B9D-4E98-8130-DF44F84821E9}"/>
          </ac:cxnSpMkLst>
        </pc:cxnChg>
      </pc:sldChg>
      <pc:sldChg chg="addSp delSp modSp mod">
        <pc:chgData name="Nikhil Katakam" userId="4a6ddf6f-2cf7-41dd-8479-814ba72c5f36" providerId="ADAL" clId="{A149855F-9DD4-408B-B88F-AE361F6434B5}" dt="2021-12-23T12:43:37.362" v="121"/>
        <pc:sldMkLst>
          <pc:docMk/>
          <pc:sldMk cId="1424953642" sldId="390"/>
        </pc:sldMkLst>
        <pc:picChg chg="add mod">
          <ac:chgData name="Nikhil Katakam" userId="4a6ddf6f-2cf7-41dd-8479-814ba72c5f36" providerId="ADAL" clId="{A149855F-9DD4-408B-B88F-AE361F6434B5}" dt="2021-12-23T12:43:30.112" v="120"/>
          <ac:picMkLst>
            <pc:docMk/>
            <pc:sldMk cId="1424953642" sldId="390"/>
            <ac:picMk id="19" creationId="{A1A02481-09FB-4975-B8C6-F6230F3C10ED}"/>
          </ac:picMkLst>
        </pc:picChg>
        <pc:picChg chg="add mod">
          <ac:chgData name="Nikhil Katakam" userId="4a6ddf6f-2cf7-41dd-8479-814ba72c5f36" providerId="ADAL" clId="{A149855F-9DD4-408B-B88F-AE361F6434B5}" dt="2021-12-23T12:43:37.362" v="121"/>
          <ac:picMkLst>
            <pc:docMk/>
            <pc:sldMk cId="1424953642" sldId="390"/>
            <ac:picMk id="20" creationId="{7E99B139-8180-4728-A7A3-314EB7B1DD3B}"/>
          </ac:picMkLst>
        </pc:picChg>
        <pc:picChg chg="del">
          <ac:chgData name="Nikhil Katakam" userId="4a6ddf6f-2cf7-41dd-8479-814ba72c5f36" providerId="ADAL" clId="{A149855F-9DD4-408B-B88F-AE361F6434B5}" dt="2021-12-23T12:39:00.869" v="87" actId="478"/>
          <ac:picMkLst>
            <pc:docMk/>
            <pc:sldMk cId="1424953642" sldId="390"/>
            <ac:picMk id="22" creationId="{5A0CDCF0-D62D-4783-BE44-33207728B02C}"/>
          </ac:picMkLst>
        </pc:picChg>
        <pc:picChg chg="del">
          <ac:chgData name="Nikhil Katakam" userId="4a6ddf6f-2cf7-41dd-8479-814ba72c5f36" providerId="ADAL" clId="{A149855F-9DD4-408B-B88F-AE361F6434B5}" dt="2021-12-23T12:39:00.869" v="87" actId="478"/>
          <ac:picMkLst>
            <pc:docMk/>
            <pc:sldMk cId="1424953642" sldId="390"/>
            <ac:picMk id="23" creationId="{63B76DE7-2DC0-4287-B417-6F2C243AB704}"/>
          </ac:picMkLst>
        </pc:picChg>
        <pc:picChg chg="del">
          <ac:chgData name="Nikhil Katakam" userId="4a6ddf6f-2cf7-41dd-8479-814ba72c5f36" providerId="ADAL" clId="{A149855F-9DD4-408B-B88F-AE361F6434B5}" dt="2021-12-23T12:39:00.869" v="87" actId="478"/>
          <ac:picMkLst>
            <pc:docMk/>
            <pc:sldMk cId="1424953642" sldId="390"/>
            <ac:picMk id="26" creationId="{DEDD3E52-BEC3-45C7-A969-C11C30725098}"/>
          </ac:picMkLst>
        </pc:picChg>
        <pc:picChg chg="add mod">
          <ac:chgData name="Nikhil Katakam" userId="4a6ddf6f-2cf7-41dd-8479-814ba72c5f36" providerId="ADAL" clId="{A149855F-9DD4-408B-B88F-AE361F6434B5}" dt="2021-12-23T12:43:23.313" v="119"/>
          <ac:picMkLst>
            <pc:docMk/>
            <pc:sldMk cId="1424953642" sldId="390"/>
            <ac:picMk id="29" creationId="{DBC57500-D705-4941-A05B-41BD0C83BC4E}"/>
          </ac:picMkLst>
        </pc:picChg>
        <pc:cxnChg chg="add mod">
          <ac:chgData name="Nikhil Katakam" userId="4a6ddf6f-2cf7-41dd-8479-814ba72c5f36" providerId="ADAL" clId="{A149855F-9DD4-408B-B88F-AE361F6434B5}" dt="2021-12-23T12:43:23.313" v="119"/>
          <ac:cxnSpMkLst>
            <pc:docMk/>
            <pc:sldMk cId="1424953642" sldId="390"/>
            <ac:cxnSpMk id="21" creationId="{81EB23BF-8B0D-4152-8D4E-0D1EC05C46BD}"/>
          </ac:cxnSpMkLst>
        </pc:cxnChg>
        <pc:cxnChg chg="del">
          <ac:chgData name="Nikhil Katakam" userId="4a6ddf6f-2cf7-41dd-8479-814ba72c5f36" providerId="ADAL" clId="{A149855F-9DD4-408B-B88F-AE361F6434B5}" dt="2021-12-23T12:39:00.869" v="87" actId="478"/>
          <ac:cxnSpMkLst>
            <pc:docMk/>
            <pc:sldMk cId="1424953642" sldId="390"/>
            <ac:cxnSpMk id="24" creationId="{A4477F17-EA86-4B87-8645-544C48BB8127}"/>
          </ac:cxnSpMkLst>
        </pc:cxnChg>
        <pc:cxnChg chg="del">
          <ac:chgData name="Nikhil Katakam" userId="4a6ddf6f-2cf7-41dd-8479-814ba72c5f36" providerId="ADAL" clId="{A149855F-9DD4-408B-B88F-AE361F6434B5}" dt="2021-12-23T12:39:00.869" v="87" actId="478"/>
          <ac:cxnSpMkLst>
            <pc:docMk/>
            <pc:sldMk cId="1424953642" sldId="390"/>
            <ac:cxnSpMk id="25" creationId="{D9DFE7CA-F3E4-4CCE-A8CA-3A323AAB3146}"/>
          </ac:cxnSpMkLst>
        </pc:cxnChg>
        <pc:cxnChg chg="add mod">
          <ac:chgData name="Nikhil Katakam" userId="4a6ddf6f-2cf7-41dd-8479-814ba72c5f36" providerId="ADAL" clId="{A149855F-9DD4-408B-B88F-AE361F6434B5}" dt="2021-12-23T12:43:23.313" v="119"/>
          <ac:cxnSpMkLst>
            <pc:docMk/>
            <pc:sldMk cId="1424953642" sldId="390"/>
            <ac:cxnSpMk id="27" creationId="{F643EB06-B60F-4BC2-A751-FDC4AACEB747}"/>
          </ac:cxnSpMkLst>
        </pc:cxnChg>
      </pc:sldChg>
      <pc:sldChg chg="addSp delSp modSp mod">
        <pc:chgData name="Nikhil Katakam" userId="4a6ddf6f-2cf7-41dd-8479-814ba72c5f36" providerId="ADAL" clId="{A149855F-9DD4-408B-B88F-AE361F6434B5}" dt="2021-12-23T12:43:12.840" v="118"/>
        <pc:sldMkLst>
          <pc:docMk/>
          <pc:sldMk cId="3696364393" sldId="393"/>
        </pc:sldMkLst>
        <pc:picChg chg="add mod">
          <ac:chgData name="Nikhil Katakam" userId="4a6ddf6f-2cf7-41dd-8479-814ba72c5f36" providerId="ADAL" clId="{A149855F-9DD4-408B-B88F-AE361F6434B5}" dt="2021-12-23T12:43:04.592" v="117"/>
          <ac:picMkLst>
            <pc:docMk/>
            <pc:sldMk cId="3696364393" sldId="393"/>
            <ac:picMk id="19" creationId="{D7C970E5-E92B-4AC5-A761-98BB58264030}"/>
          </ac:picMkLst>
        </pc:picChg>
        <pc:picChg chg="add mod">
          <ac:chgData name="Nikhil Katakam" userId="4a6ddf6f-2cf7-41dd-8479-814ba72c5f36" providerId="ADAL" clId="{A149855F-9DD4-408B-B88F-AE361F6434B5}" dt="2021-12-23T12:43:12.840" v="118"/>
          <ac:picMkLst>
            <pc:docMk/>
            <pc:sldMk cId="3696364393" sldId="393"/>
            <ac:picMk id="20" creationId="{573570B0-82F0-412E-9366-3F28040A5DDC}"/>
          </ac:picMkLst>
        </pc:picChg>
        <pc:picChg chg="add mod">
          <ac:chgData name="Nikhil Katakam" userId="4a6ddf6f-2cf7-41dd-8479-814ba72c5f36" providerId="ADAL" clId="{A149855F-9DD4-408B-B88F-AE361F6434B5}" dt="2021-12-23T12:42:55.281" v="116"/>
          <ac:picMkLst>
            <pc:docMk/>
            <pc:sldMk cId="3696364393" sldId="393"/>
            <ac:picMk id="23" creationId="{D56DA67A-D8C1-4F0E-8038-124E90553BA1}"/>
          </ac:picMkLst>
        </pc:picChg>
        <pc:picChg chg="del">
          <ac:chgData name="Nikhil Katakam" userId="4a6ddf6f-2cf7-41dd-8479-814ba72c5f36" providerId="ADAL" clId="{A149855F-9DD4-408B-B88F-AE361F6434B5}" dt="2021-12-23T12:38:58.852" v="86" actId="478"/>
          <ac:picMkLst>
            <pc:docMk/>
            <pc:sldMk cId="3696364393" sldId="393"/>
            <ac:picMk id="24" creationId="{F3B43BB7-6F2E-4255-BA15-02702397B06A}"/>
          </ac:picMkLst>
        </pc:picChg>
        <pc:picChg chg="del">
          <ac:chgData name="Nikhil Katakam" userId="4a6ddf6f-2cf7-41dd-8479-814ba72c5f36" providerId="ADAL" clId="{A149855F-9DD4-408B-B88F-AE361F6434B5}" dt="2021-12-23T12:38:58.852" v="86" actId="478"/>
          <ac:picMkLst>
            <pc:docMk/>
            <pc:sldMk cId="3696364393" sldId="393"/>
            <ac:picMk id="25" creationId="{28E32C02-9596-4DD8-9A1C-5068EF39FB23}"/>
          </ac:picMkLst>
        </pc:picChg>
        <pc:picChg chg="del">
          <ac:chgData name="Nikhil Katakam" userId="4a6ddf6f-2cf7-41dd-8479-814ba72c5f36" providerId="ADAL" clId="{A149855F-9DD4-408B-B88F-AE361F6434B5}" dt="2021-12-23T12:38:58.852" v="86" actId="478"/>
          <ac:picMkLst>
            <pc:docMk/>
            <pc:sldMk cId="3696364393" sldId="393"/>
            <ac:picMk id="29" creationId="{7F0EB1FD-91F5-4486-A3EA-16F3EAD309A9}"/>
          </ac:picMkLst>
        </pc:picChg>
        <pc:cxnChg chg="add mod">
          <ac:chgData name="Nikhil Katakam" userId="4a6ddf6f-2cf7-41dd-8479-814ba72c5f36" providerId="ADAL" clId="{A149855F-9DD4-408B-B88F-AE361F6434B5}" dt="2021-12-23T12:42:55.281" v="116"/>
          <ac:cxnSpMkLst>
            <pc:docMk/>
            <pc:sldMk cId="3696364393" sldId="393"/>
            <ac:cxnSpMk id="21" creationId="{F98AA175-A346-402E-B9E6-C5CED50A9C34}"/>
          </ac:cxnSpMkLst>
        </pc:cxnChg>
        <pc:cxnChg chg="add mod">
          <ac:chgData name="Nikhil Katakam" userId="4a6ddf6f-2cf7-41dd-8479-814ba72c5f36" providerId="ADAL" clId="{A149855F-9DD4-408B-B88F-AE361F6434B5}" dt="2021-12-23T12:42:55.281" v="116"/>
          <ac:cxnSpMkLst>
            <pc:docMk/>
            <pc:sldMk cId="3696364393" sldId="393"/>
            <ac:cxnSpMk id="22" creationId="{2E828907-C108-4260-AC8D-CEBE7450CA54}"/>
          </ac:cxnSpMkLst>
        </pc:cxnChg>
        <pc:cxnChg chg="del">
          <ac:chgData name="Nikhil Katakam" userId="4a6ddf6f-2cf7-41dd-8479-814ba72c5f36" providerId="ADAL" clId="{A149855F-9DD4-408B-B88F-AE361F6434B5}" dt="2021-12-23T12:38:58.852" v="86" actId="478"/>
          <ac:cxnSpMkLst>
            <pc:docMk/>
            <pc:sldMk cId="3696364393" sldId="393"/>
            <ac:cxnSpMk id="26" creationId="{C24F41AE-9F31-4ECC-BB85-D847A5CC4139}"/>
          </ac:cxnSpMkLst>
        </pc:cxnChg>
        <pc:cxnChg chg="del">
          <ac:chgData name="Nikhil Katakam" userId="4a6ddf6f-2cf7-41dd-8479-814ba72c5f36" providerId="ADAL" clId="{A149855F-9DD4-408B-B88F-AE361F6434B5}" dt="2021-12-23T12:38:58.852" v="86" actId="478"/>
          <ac:cxnSpMkLst>
            <pc:docMk/>
            <pc:sldMk cId="3696364393" sldId="393"/>
            <ac:cxnSpMk id="27" creationId="{11953843-BF66-4241-9657-39AD613E0920}"/>
          </ac:cxnSpMkLst>
        </pc:cxnChg>
      </pc:sldChg>
      <pc:sldChg chg="addSp delSp modSp mod">
        <pc:chgData name="Nikhil Katakam" userId="4a6ddf6f-2cf7-41dd-8479-814ba72c5f36" providerId="ADAL" clId="{A149855F-9DD4-408B-B88F-AE361F6434B5}" dt="2021-12-23T12:51:52.627" v="184"/>
        <pc:sldMkLst>
          <pc:docMk/>
          <pc:sldMk cId="1993762391" sldId="398"/>
        </pc:sldMkLst>
        <pc:picChg chg="add mod">
          <ac:chgData name="Nikhil Katakam" userId="4a6ddf6f-2cf7-41dd-8479-814ba72c5f36" providerId="ADAL" clId="{A149855F-9DD4-408B-B88F-AE361F6434B5}" dt="2021-12-23T12:51:45.161" v="183"/>
          <ac:picMkLst>
            <pc:docMk/>
            <pc:sldMk cId="1993762391" sldId="398"/>
            <ac:picMk id="20" creationId="{802E61CE-FD62-4D19-A27C-DF807D305769}"/>
          </ac:picMkLst>
        </pc:picChg>
        <pc:picChg chg="add mod">
          <ac:chgData name="Nikhil Katakam" userId="4a6ddf6f-2cf7-41dd-8479-814ba72c5f36" providerId="ADAL" clId="{A149855F-9DD4-408B-B88F-AE361F6434B5}" dt="2021-12-23T12:51:52.627" v="184"/>
          <ac:picMkLst>
            <pc:docMk/>
            <pc:sldMk cId="1993762391" sldId="398"/>
            <ac:picMk id="21" creationId="{7493544A-719E-4332-8391-274E97659E77}"/>
          </ac:picMkLst>
        </pc:picChg>
        <pc:picChg chg="del">
          <ac:chgData name="Nikhil Katakam" userId="4a6ddf6f-2cf7-41dd-8479-814ba72c5f36" providerId="ADAL" clId="{A149855F-9DD4-408B-B88F-AE361F6434B5}" dt="2021-12-23T12:39:49.484" v="105" actId="478"/>
          <ac:picMkLst>
            <pc:docMk/>
            <pc:sldMk cId="1993762391" sldId="398"/>
            <ac:picMk id="22" creationId="{5A0CDCF0-D62D-4783-BE44-33207728B02C}"/>
          </ac:picMkLst>
        </pc:picChg>
        <pc:picChg chg="del">
          <ac:chgData name="Nikhil Katakam" userId="4a6ddf6f-2cf7-41dd-8479-814ba72c5f36" providerId="ADAL" clId="{A149855F-9DD4-408B-B88F-AE361F6434B5}" dt="2021-12-23T12:39:49.484" v="105" actId="478"/>
          <ac:picMkLst>
            <pc:docMk/>
            <pc:sldMk cId="1993762391" sldId="398"/>
            <ac:picMk id="23" creationId="{63B76DE7-2DC0-4287-B417-6F2C243AB704}"/>
          </ac:picMkLst>
        </pc:picChg>
        <pc:picChg chg="del">
          <ac:chgData name="Nikhil Katakam" userId="4a6ddf6f-2cf7-41dd-8479-814ba72c5f36" providerId="ADAL" clId="{A149855F-9DD4-408B-B88F-AE361F6434B5}" dt="2021-12-23T12:39:49.484" v="105" actId="478"/>
          <ac:picMkLst>
            <pc:docMk/>
            <pc:sldMk cId="1993762391" sldId="398"/>
            <ac:picMk id="26" creationId="{DEDD3E52-BEC3-45C7-A969-C11C30725098}"/>
          </ac:picMkLst>
        </pc:picChg>
        <pc:picChg chg="add mod">
          <ac:chgData name="Nikhil Katakam" userId="4a6ddf6f-2cf7-41dd-8479-814ba72c5f36" providerId="ADAL" clId="{A149855F-9DD4-408B-B88F-AE361F6434B5}" dt="2021-12-23T12:51:38.180" v="182"/>
          <ac:picMkLst>
            <pc:docMk/>
            <pc:sldMk cId="1993762391" sldId="398"/>
            <ac:picMk id="34" creationId="{EF520C6B-311C-4DD7-9344-682CCE78B9A1}"/>
          </ac:picMkLst>
        </pc:picChg>
        <pc:cxnChg chg="del">
          <ac:chgData name="Nikhil Katakam" userId="4a6ddf6f-2cf7-41dd-8479-814ba72c5f36" providerId="ADAL" clId="{A149855F-9DD4-408B-B88F-AE361F6434B5}" dt="2021-12-23T12:39:49.484" v="105" actId="478"/>
          <ac:cxnSpMkLst>
            <pc:docMk/>
            <pc:sldMk cId="1993762391" sldId="398"/>
            <ac:cxnSpMk id="24" creationId="{A4477F17-EA86-4B87-8645-544C48BB8127}"/>
          </ac:cxnSpMkLst>
        </pc:cxnChg>
        <pc:cxnChg chg="del">
          <ac:chgData name="Nikhil Katakam" userId="4a6ddf6f-2cf7-41dd-8479-814ba72c5f36" providerId="ADAL" clId="{A149855F-9DD4-408B-B88F-AE361F6434B5}" dt="2021-12-23T12:39:49.484" v="105" actId="478"/>
          <ac:cxnSpMkLst>
            <pc:docMk/>
            <pc:sldMk cId="1993762391" sldId="398"/>
            <ac:cxnSpMk id="25" creationId="{D9DFE7CA-F3E4-4CCE-A8CA-3A323AAB3146}"/>
          </ac:cxnSpMkLst>
        </pc:cxnChg>
        <pc:cxnChg chg="add mod">
          <ac:chgData name="Nikhil Katakam" userId="4a6ddf6f-2cf7-41dd-8479-814ba72c5f36" providerId="ADAL" clId="{A149855F-9DD4-408B-B88F-AE361F6434B5}" dt="2021-12-23T12:51:38.180" v="182"/>
          <ac:cxnSpMkLst>
            <pc:docMk/>
            <pc:sldMk cId="1993762391" sldId="398"/>
            <ac:cxnSpMk id="27" creationId="{C9B50A6E-FC8E-4EB9-B056-C4A3777881E8}"/>
          </ac:cxnSpMkLst>
        </pc:cxnChg>
        <pc:cxnChg chg="add mod">
          <ac:chgData name="Nikhil Katakam" userId="4a6ddf6f-2cf7-41dd-8479-814ba72c5f36" providerId="ADAL" clId="{A149855F-9DD4-408B-B88F-AE361F6434B5}" dt="2021-12-23T12:51:38.180" v="182"/>
          <ac:cxnSpMkLst>
            <pc:docMk/>
            <pc:sldMk cId="1993762391" sldId="398"/>
            <ac:cxnSpMk id="29" creationId="{3A36016E-1A9E-46D7-BB77-B862B750F42C}"/>
          </ac:cxnSpMkLst>
        </pc:cxnChg>
      </pc:sldChg>
      <pc:sldChg chg="addSp delSp modSp mod">
        <pc:chgData name="Nikhil Katakam" userId="4a6ddf6f-2cf7-41dd-8479-814ba72c5f36" providerId="ADAL" clId="{A149855F-9DD4-408B-B88F-AE361F6434B5}" dt="2021-12-23T12:51:32.662" v="181"/>
        <pc:sldMkLst>
          <pc:docMk/>
          <pc:sldMk cId="1522746007" sldId="399"/>
        </pc:sldMkLst>
        <pc:picChg chg="del">
          <ac:chgData name="Nikhil Katakam" userId="4a6ddf6f-2cf7-41dd-8479-814ba72c5f36" providerId="ADAL" clId="{A149855F-9DD4-408B-B88F-AE361F6434B5}" dt="2021-12-23T12:39:37.252" v="103" actId="478"/>
          <ac:picMkLst>
            <pc:docMk/>
            <pc:sldMk cId="1522746007" sldId="399"/>
            <ac:picMk id="22" creationId="{5A0CDCF0-D62D-4783-BE44-33207728B02C}"/>
          </ac:picMkLst>
        </pc:picChg>
        <pc:picChg chg="del">
          <ac:chgData name="Nikhil Katakam" userId="4a6ddf6f-2cf7-41dd-8479-814ba72c5f36" providerId="ADAL" clId="{A149855F-9DD4-408B-B88F-AE361F6434B5}" dt="2021-12-23T12:39:37.252" v="103" actId="478"/>
          <ac:picMkLst>
            <pc:docMk/>
            <pc:sldMk cId="1522746007" sldId="399"/>
            <ac:picMk id="23" creationId="{63B76DE7-2DC0-4287-B417-6F2C243AB704}"/>
          </ac:picMkLst>
        </pc:picChg>
        <pc:picChg chg="del">
          <ac:chgData name="Nikhil Katakam" userId="4a6ddf6f-2cf7-41dd-8479-814ba72c5f36" providerId="ADAL" clId="{A149855F-9DD4-408B-B88F-AE361F6434B5}" dt="2021-12-23T12:39:37.252" v="103" actId="478"/>
          <ac:picMkLst>
            <pc:docMk/>
            <pc:sldMk cId="1522746007" sldId="399"/>
            <ac:picMk id="26" creationId="{DEDD3E52-BEC3-45C7-A969-C11C30725098}"/>
          </ac:picMkLst>
        </pc:picChg>
        <pc:picChg chg="add mod">
          <ac:chgData name="Nikhil Katakam" userId="4a6ddf6f-2cf7-41dd-8479-814ba72c5f36" providerId="ADAL" clId="{A149855F-9DD4-408B-B88F-AE361F6434B5}" dt="2021-12-23T12:51:22.251" v="180"/>
          <ac:picMkLst>
            <pc:docMk/>
            <pc:sldMk cId="1522746007" sldId="399"/>
            <ac:picMk id="43" creationId="{E21B7BD4-A476-476B-90D4-86EDD6DC4DC2}"/>
          </ac:picMkLst>
        </pc:picChg>
        <pc:picChg chg="add mod">
          <ac:chgData name="Nikhil Katakam" userId="4a6ddf6f-2cf7-41dd-8479-814ba72c5f36" providerId="ADAL" clId="{A149855F-9DD4-408B-B88F-AE361F6434B5}" dt="2021-12-23T12:51:32.662" v="181"/>
          <ac:picMkLst>
            <pc:docMk/>
            <pc:sldMk cId="1522746007" sldId="399"/>
            <ac:picMk id="47" creationId="{35D436E7-BFA9-4256-ABD4-D8D82CD7E0FC}"/>
          </ac:picMkLst>
        </pc:picChg>
        <pc:picChg chg="add mod">
          <ac:chgData name="Nikhil Katakam" userId="4a6ddf6f-2cf7-41dd-8479-814ba72c5f36" providerId="ADAL" clId="{A149855F-9DD4-408B-B88F-AE361F6434B5}" dt="2021-12-23T12:51:13.811" v="179"/>
          <ac:picMkLst>
            <pc:docMk/>
            <pc:sldMk cId="1522746007" sldId="399"/>
            <ac:picMk id="52" creationId="{E6971A30-3CF7-4C63-8603-509ED3A2771E}"/>
          </ac:picMkLst>
        </pc:picChg>
        <pc:cxnChg chg="del">
          <ac:chgData name="Nikhil Katakam" userId="4a6ddf6f-2cf7-41dd-8479-814ba72c5f36" providerId="ADAL" clId="{A149855F-9DD4-408B-B88F-AE361F6434B5}" dt="2021-12-23T12:39:37.252" v="103" actId="478"/>
          <ac:cxnSpMkLst>
            <pc:docMk/>
            <pc:sldMk cId="1522746007" sldId="399"/>
            <ac:cxnSpMk id="24" creationId="{A4477F17-EA86-4B87-8645-544C48BB8127}"/>
          </ac:cxnSpMkLst>
        </pc:cxnChg>
        <pc:cxnChg chg="del">
          <ac:chgData name="Nikhil Katakam" userId="4a6ddf6f-2cf7-41dd-8479-814ba72c5f36" providerId="ADAL" clId="{A149855F-9DD4-408B-B88F-AE361F6434B5}" dt="2021-12-23T12:39:37.252" v="103" actId="478"/>
          <ac:cxnSpMkLst>
            <pc:docMk/>
            <pc:sldMk cId="1522746007" sldId="399"/>
            <ac:cxnSpMk id="25" creationId="{D9DFE7CA-F3E4-4CCE-A8CA-3A323AAB3146}"/>
          </ac:cxnSpMkLst>
        </pc:cxnChg>
        <pc:cxnChg chg="add mod">
          <ac:chgData name="Nikhil Katakam" userId="4a6ddf6f-2cf7-41dd-8479-814ba72c5f36" providerId="ADAL" clId="{A149855F-9DD4-408B-B88F-AE361F6434B5}" dt="2021-12-23T12:51:13.811" v="179"/>
          <ac:cxnSpMkLst>
            <pc:docMk/>
            <pc:sldMk cId="1522746007" sldId="399"/>
            <ac:cxnSpMk id="48" creationId="{B2C025EF-4AD3-4A20-80EE-56F6C864840D}"/>
          </ac:cxnSpMkLst>
        </pc:cxnChg>
        <pc:cxnChg chg="add mod">
          <ac:chgData name="Nikhil Katakam" userId="4a6ddf6f-2cf7-41dd-8479-814ba72c5f36" providerId="ADAL" clId="{A149855F-9DD4-408B-B88F-AE361F6434B5}" dt="2021-12-23T12:51:13.811" v="179"/>
          <ac:cxnSpMkLst>
            <pc:docMk/>
            <pc:sldMk cId="1522746007" sldId="399"/>
            <ac:cxnSpMk id="50" creationId="{F43BA4D9-09C8-4233-9297-72D959340879}"/>
          </ac:cxnSpMkLst>
        </pc:cxnChg>
      </pc:sldChg>
      <pc:sldChg chg="addSp delSp modSp mod">
        <pc:chgData name="Nikhil Katakam" userId="4a6ddf6f-2cf7-41dd-8479-814ba72c5f36" providerId="ADAL" clId="{A149855F-9DD4-408B-B88F-AE361F6434B5}" dt="2021-12-23T12:51:07.180" v="178"/>
        <pc:sldMkLst>
          <pc:docMk/>
          <pc:sldMk cId="1469770477" sldId="400"/>
        </pc:sldMkLst>
        <pc:picChg chg="add mod">
          <ac:chgData name="Nikhil Katakam" userId="4a6ddf6f-2cf7-41dd-8479-814ba72c5f36" providerId="ADAL" clId="{A149855F-9DD4-408B-B88F-AE361F6434B5}" dt="2021-12-23T12:51:00.855" v="177"/>
          <ac:picMkLst>
            <pc:docMk/>
            <pc:sldMk cId="1469770477" sldId="400"/>
            <ac:picMk id="21" creationId="{F9E6C72B-384C-46CF-9FAC-D430909657D9}"/>
          </ac:picMkLst>
        </pc:picChg>
        <pc:picChg chg="del">
          <ac:chgData name="Nikhil Katakam" userId="4a6ddf6f-2cf7-41dd-8479-814ba72c5f36" providerId="ADAL" clId="{A149855F-9DD4-408B-B88F-AE361F6434B5}" dt="2021-12-23T12:39:35.187" v="102" actId="478"/>
          <ac:picMkLst>
            <pc:docMk/>
            <pc:sldMk cId="1469770477" sldId="400"/>
            <ac:picMk id="22" creationId="{B75FEEDE-7917-4ABD-9075-4FF3DB26FA89}"/>
          </ac:picMkLst>
        </pc:picChg>
        <pc:picChg chg="del">
          <ac:chgData name="Nikhil Katakam" userId="4a6ddf6f-2cf7-41dd-8479-814ba72c5f36" providerId="ADAL" clId="{A149855F-9DD4-408B-B88F-AE361F6434B5}" dt="2021-12-23T12:39:35.187" v="102" actId="478"/>
          <ac:picMkLst>
            <pc:docMk/>
            <pc:sldMk cId="1469770477" sldId="400"/>
            <ac:picMk id="23" creationId="{A3F86EC0-0E27-4AF7-8ED9-EE2339902D31}"/>
          </ac:picMkLst>
        </pc:picChg>
        <pc:picChg chg="del">
          <ac:chgData name="Nikhil Katakam" userId="4a6ddf6f-2cf7-41dd-8479-814ba72c5f36" providerId="ADAL" clId="{A149855F-9DD4-408B-B88F-AE361F6434B5}" dt="2021-12-23T12:39:35.187" v="102" actId="478"/>
          <ac:picMkLst>
            <pc:docMk/>
            <pc:sldMk cId="1469770477" sldId="400"/>
            <ac:picMk id="26" creationId="{799850EA-0F2A-4661-B5F1-E3FBF3E19296}"/>
          </ac:picMkLst>
        </pc:picChg>
        <pc:picChg chg="add mod">
          <ac:chgData name="Nikhil Katakam" userId="4a6ddf6f-2cf7-41dd-8479-814ba72c5f36" providerId="ADAL" clId="{A149855F-9DD4-408B-B88F-AE361F6434B5}" dt="2021-12-23T12:51:07.180" v="178"/>
          <ac:picMkLst>
            <pc:docMk/>
            <pc:sldMk cId="1469770477" sldId="400"/>
            <ac:picMk id="27" creationId="{27A3E55F-0006-454D-9D95-56A5E5437BF9}"/>
          </ac:picMkLst>
        </pc:picChg>
        <pc:picChg chg="add mod">
          <ac:chgData name="Nikhil Katakam" userId="4a6ddf6f-2cf7-41dd-8479-814ba72c5f36" providerId="ADAL" clId="{A149855F-9DD4-408B-B88F-AE361F6434B5}" dt="2021-12-23T12:50:53.869" v="176"/>
          <ac:picMkLst>
            <pc:docMk/>
            <pc:sldMk cId="1469770477" sldId="400"/>
            <ac:picMk id="35" creationId="{F6A2F377-540F-44EC-84B0-4C12594ADFDE}"/>
          </ac:picMkLst>
        </pc:picChg>
        <pc:cxnChg chg="del">
          <ac:chgData name="Nikhil Katakam" userId="4a6ddf6f-2cf7-41dd-8479-814ba72c5f36" providerId="ADAL" clId="{A149855F-9DD4-408B-B88F-AE361F6434B5}" dt="2021-12-23T12:39:35.187" v="102" actId="478"/>
          <ac:cxnSpMkLst>
            <pc:docMk/>
            <pc:sldMk cId="1469770477" sldId="400"/>
            <ac:cxnSpMk id="24" creationId="{58146EA3-1B4A-40CC-9F89-F93AEFE3A668}"/>
          </ac:cxnSpMkLst>
        </pc:cxnChg>
        <pc:cxnChg chg="del">
          <ac:chgData name="Nikhil Katakam" userId="4a6ddf6f-2cf7-41dd-8479-814ba72c5f36" providerId="ADAL" clId="{A149855F-9DD4-408B-B88F-AE361F6434B5}" dt="2021-12-23T12:39:35.187" v="102" actId="478"/>
          <ac:cxnSpMkLst>
            <pc:docMk/>
            <pc:sldMk cId="1469770477" sldId="400"/>
            <ac:cxnSpMk id="25" creationId="{443D48F9-40BB-4CE7-93C1-97289B1820BF}"/>
          </ac:cxnSpMkLst>
        </pc:cxnChg>
        <pc:cxnChg chg="add mod">
          <ac:chgData name="Nikhil Katakam" userId="4a6ddf6f-2cf7-41dd-8479-814ba72c5f36" providerId="ADAL" clId="{A149855F-9DD4-408B-B88F-AE361F6434B5}" dt="2021-12-23T12:50:53.869" v="176"/>
          <ac:cxnSpMkLst>
            <pc:docMk/>
            <pc:sldMk cId="1469770477" sldId="400"/>
            <ac:cxnSpMk id="29" creationId="{AF51F255-7914-45A8-8F35-CB5D55412E1E}"/>
          </ac:cxnSpMkLst>
        </pc:cxnChg>
        <pc:cxnChg chg="add mod">
          <ac:chgData name="Nikhil Katakam" userId="4a6ddf6f-2cf7-41dd-8479-814ba72c5f36" providerId="ADAL" clId="{A149855F-9DD4-408B-B88F-AE361F6434B5}" dt="2021-12-23T12:50:53.869" v="176"/>
          <ac:cxnSpMkLst>
            <pc:docMk/>
            <pc:sldMk cId="1469770477" sldId="400"/>
            <ac:cxnSpMk id="34" creationId="{0254859F-FC17-427E-9613-98C71986972E}"/>
          </ac:cxnSpMkLst>
        </pc:cxnChg>
      </pc:sldChg>
      <pc:sldChg chg="addSp delSp modSp mod">
        <pc:chgData name="Nikhil Katakam" userId="4a6ddf6f-2cf7-41dd-8479-814ba72c5f36" providerId="ADAL" clId="{A149855F-9DD4-408B-B88F-AE361F6434B5}" dt="2021-12-23T12:52:13.275" v="187"/>
        <pc:sldMkLst>
          <pc:docMk/>
          <pc:sldMk cId="3871820806" sldId="401"/>
        </pc:sldMkLst>
        <pc:picChg chg="add mod">
          <ac:chgData name="Nikhil Katakam" userId="4a6ddf6f-2cf7-41dd-8479-814ba72c5f36" providerId="ADAL" clId="{A149855F-9DD4-408B-B88F-AE361F6434B5}" dt="2021-12-23T12:52:07.797" v="186"/>
          <ac:picMkLst>
            <pc:docMk/>
            <pc:sldMk cId="3871820806" sldId="401"/>
            <ac:picMk id="19" creationId="{55820F78-030A-4858-A3AA-49002B5AC6EC}"/>
          </ac:picMkLst>
        </pc:picChg>
        <pc:picChg chg="add mod">
          <ac:chgData name="Nikhil Katakam" userId="4a6ddf6f-2cf7-41dd-8479-814ba72c5f36" providerId="ADAL" clId="{A149855F-9DD4-408B-B88F-AE361F6434B5}" dt="2021-12-23T12:52:13.275" v="187"/>
          <ac:picMkLst>
            <pc:docMk/>
            <pc:sldMk cId="3871820806" sldId="401"/>
            <ac:picMk id="20" creationId="{BAE4F1D8-6BEA-49AF-BDC7-DF9C7D9102DF}"/>
          </ac:picMkLst>
        </pc:picChg>
        <pc:picChg chg="del">
          <ac:chgData name="Nikhil Katakam" userId="4a6ddf6f-2cf7-41dd-8479-814ba72c5f36" providerId="ADAL" clId="{A149855F-9DD4-408B-B88F-AE361F6434B5}" dt="2021-12-23T12:39:47.217" v="104" actId="478"/>
          <ac:picMkLst>
            <pc:docMk/>
            <pc:sldMk cId="3871820806" sldId="401"/>
            <ac:picMk id="22" creationId="{B75FEEDE-7917-4ABD-9075-4FF3DB26FA89}"/>
          </ac:picMkLst>
        </pc:picChg>
        <pc:picChg chg="del">
          <ac:chgData name="Nikhil Katakam" userId="4a6ddf6f-2cf7-41dd-8479-814ba72c5f36" providerId="ADAL" clId="{A149855F-9DD4-408B-B88F-AE361F6434B5}" dt="2021-12-23T12:39:47.217" v="104" actId="478"/>
          <ac:picMkLst>
            <pc:docMk/>
            <pc:sldMk cId="3871820806" sldId="401"/>
            <ac:picMk id="23" creationId="{A3F86EC0-0E27-4AF7-8ED9-EE2339902D31}"/>
          </ac:picMkLst>
        </pc:picChg>
        <pc:picChg chg="del">
          <ac:chgData name="Nikhil Katakam" userId="4a6ddf6f-2cf7-41dd-8479-814ba72c5f36" providerId="ADAL" clId="{A149855F-9DD4-408B-B88F-AE361F6434B5}" dt="2021-12-23T12:39:47.217" v="104" actId="478"/>
          <ac:picMkLst>
            <pc:docMk/>
            <pc:sldMk cId="3871820806" sldId="401"/>
            <ac:picMk id="26" creationId="{799850EA-0F2A-4661-B5F1-E3FBF3E19296}"/>
          </ac:picMkLst>
        </pc:picChg>
        <pc:picChg chg="add mod">
          <ac:chgData name="Nikhil Katakam" userId="4a6ddf6f-2cf7-41dd-8479-814ba72c5f36" providerId="ADAL" clId="{A149855F-9DD4-408B-B88F-AE361F6434B5}" dt="2021-12-23T12:51:59.883" v="185"/>
          <ac:picMkLst>
            <pc:docMk/>
            <pc:sldMk cId="3871820806" sldId="401"/>
            <ac:picMk id="29" creationId="{E7CE50A3-AD9D-4D6F-ACF0-28F69A56A83B}"/>
          </ac:picMkLst>
        </pc:picChg>
        <pc:cxnChg chg="add mod">
          <ac:chgData name="Nikhil Katakam" userId="4a6ddf6f-2cf7-41dd-8479-814ba72c5f36" providerId="ADAL" clId="{A149855F-9DD4-408B-B88F-AE361F6434B5}" dt="2021-12-23T12:51:59.883" v="185"/>
          <ac:cxnSpMkLst>
            <pc:docMk/>
            <pc:sldMk cId="3871820806" sldId="401"/>
            <ac:cxnSpMk id="21" creationId="{40E3B71D-0799-43DC-91F1-5E8F150EFF16}"/>
          </ac:cxnSpMkLst>
        </pc:cxnChg>
        <pc:cxnChg chg="del">
          <ac:chgData name="Nikhil Katakam" userId="4a6ddf6f-2cf7-41dd-8479-814ba72c5f36" providerId="ADAL" clId="{A149855F-9DD4-408B-B88F-AE361F6434B5}" dt="2021-12-23T12:39:47.217" v="104" actId="478"/>
          <ac:cxnSpMkLst>
            <pc:docMk/>
            <pc:sldMk cId="3871820806" sldId="401"/>
            <ac:cxnSpMk id="24" creationId="{58146EA3-1B4A-40CC-9F89-F93AEFE3A668}"/>
          </ac:cxnSpMkLst>
        </pc:cxnChg>
        <pc:cxnChg chg="del">
          <ac:chgData name="Nikhil Katakam" userId="4a6ddf6f-2cf7-41dd-8479-814ba72c5f36" providerId="ADAL" clId="{A149855F-9DD4-408B-B88F-AE361F6434B5}" dt="2021-12-23T12:39:47.217" v="104" actId="478"/>
          <ac:cxnSpMkLst>
            <pc:docMk/>
            <pc:sldMk cId="3871820806" sldId="401"/>
            <ac:cxnSpMk id="25" creationId="{443D48F9-40BB-4CE7-93C1-97289B1820BF}"/>
          </ac:cxnSpMkLst>
        </pc:cxnChg>
        <pc:cxnChg chg="add mod">
          <ac:chgData name="Nikhil Katakam" userId="4a6ddf6f-2cf7-41dd-8479-814ba72c5f36" providerId="ADAL" clId="{A149855F-9DD4-408B-B88F-AE361F6434B5}" dt="2021-12-23T12:51:59.883" v="185"/>
          <ac:cxnSpMkLst>
            <pc:docMk/>
            <pc:sldMk cId="3871820806" sldId="401"/>
            <ac:cxnSpMk id="27" creationId="{30A4E3F6-D423-42A1-A715-1746E6AAF372}"/>
          </ac:cxnSpMkLst>
        </pc:cxnChg>
      </pc:sldChg>
      <pc:sldChg chg="modSp mod">
        <pc:chgData name="Nikhil Katakam" userId="4a6ddf6f-2cf7-41dd-8479-814ba72c5f36" providerId="ADAL" clId="{A149855F-9DD4-408B-B88F-AE361F6434B5}" dt="2021-12-23T12:55:35.391" v="195" actId="948"/>
        <pc:sldMkLst>
          <pc:docMk/>
          <pc:sldMk cId="1745963324" sldId="402"/>
        </pc:sldMkLst>
        <pc:spChg chg="mod">
          <ac:chgData name="Nikhil Katakam" userId="4a6ddf6f-2cf7-41dd-8479-814ba72c5f36" providerId="ADAL" clId="{A149855F-9DD4-408B-B88F-AE361F6434B5}" dt="2021-12-23T12:55:23.051" v="194" actId="207"/>
          <ac:spMkLst>
            <pc:docMk/>
            <pc:sldMk cId="1745963324" sldId="402"/>
            <ac:spMk id="4" creationId="{88A729D2-63CF-47B0-974F-8541370B2EC8}"/>
          </ac:spMkLst>
        </pc:spChg>
        <pc:spChg chg="mod">
          <ac:chgData name="Nikhil Katakam" userId="4a6ddf6f-2cf7-41dd-8479-814ba72c5f36" providerId="ADAL" clId="{A149855F-9DD4-408B-B88F-AE361F6434B5}" dt="2021-12-23T12:55:35.391" v="195" actId="948"/>
          <ac:spMkLst>
            <pc:docMk/>
            <pc:sldMk cId="1745963324" sldId="402"/>
            <ac:spMk id="5" creationId="{79EFB72A-6B10-4D37-A5D3-983CEE15BA34}"/>
          </ac:spMkLst>
        </pc:spChg>
        <pc:picChg chg="mod">
          <ac:chgData name="Nikhil Katakam" userId="4a6ddf6f-2cf7-41dd-8479-814ba72c5f36" providerId="ADAL" clId="{A149855F-9DD4-408B-B88F-AE361F6434B5}" dt="2021-12-23T12:40:54.338" v="107"/>
          <ac:picMkLst>
            <pc:docMk/>
            <pc:sldMk cId="1745963324" sldId="402"/>
            <ac:picMk id="22" creationId="{E4D2F969-14D4-4B88-8979-464CD4F43DC1}"/>
          </ac:picMkLst>
        </pc:picChg>
        <pc:picChg chg="mod">
          <ac:chgData name="Nikhil Katakam" userId="4a6ddf6f-2cf7-41dd-8479-814ba72c5f36" providerId="ADAL" clId="{A149855F-9DD4-408B-B88F-AE361F6434B5}" dt="2021-12-23T12:41:07.677" v="108"/>
          <ac:picMkLst>
            <pc:docMk/>
            <pc:sldMk cId="1745963324" sldId="402"/>
            <ac:picMk id="26" creationId="{D7A67ED1-14AF-4731-BC75-D42A7521FE65}"/>
          </ac:picMkLst>
        </pc:picChg>
        <pc:picChg chg="mod">
          <ac:chgData name="Nikhil Katakam" userId="4a6ddf6f-2cf7-41dd-8479-814ba72c5f36" providerId="ADAL" clId="{A149855F-9DD4-408B-B88F-AE361F6434B5}" dt="2021-12-23T12:40:31.972" v="106"/>
          <ac:picMkLst>
            <pc:docMk/>
            <pc:sldMk cId="1745963324" sldId="402"/>
            <ac:picMk id="31" creationId="{D55B8474-7631-46C9-9AA5-9FE22914DC1A}"/>
          </ac:picMkLst>
        </pc:picChg>
      </pc:sldChg>
      <pc:sldChg chg="addSp delSp modSp mod">
        <pc:chgData name="Nikhil Katakam" userId="4a6ddf6f-2cf7-41dd-8479-814ba72c5f36" providerId="ADAL" clId="{A149855F-9DD4-408B-B88F-AE361F6434B5}" dt="2021-12-23T12:41:42.521" v="112"/>
        <pc:sldMkLst>
          <pc:docMk/>
          <pc:sldMk cId="1679393519" sldId="403"/>
        </pc:sldMkLst>
        <pc:picChg chg="del">
          <ac:chgData name="Nikhil Katakam" userId="4a6ddf6f-2cf7-41dd-8479-814ba72c5f36" providerId="ADAL" clId="{A149855F-9DD4-408B-B88F-AE361F6434B5}" dt="2021-12-23T12:38:53.668" v="84" actId="478"/>
          <ac:picMkLst>
            <pc:docMk/>
            <pc:sldMk cId="1679393519" sldId="403"/>
            <ac:picMk id="24" creationId="{F3B43BB7-6F2E-4255-BA15-02702397B06A}"/>
          </ac:picMkLst>
        </pc:picChg>
        <pc:picChg chg="del">
          <ac:chgData name="Nikhil Katakam" userId="4a6ddf6f-2cf7-41dd-8479-814ba72c5f36" providerId="ADAL" clId="{A149855F-9DD4-408B-B88F-AE361F6434B5}" dt="2021-12-23T12:38:53.668" v="84" actId="478"/>
          <ac:picMkLst>
            <pc:docMk/>
            <pc:sldMk cId="1679393519" sldId="403"/>
            <ac:picMk id="25" creationId="{28E32C02-9596-4DD8-9A1C-5068EF39FB23}"/>
          </ac:picMkLst>
        </pc:picChg>
        <pc:picChg chg="del">
          <ac:chgData name="Nikhil Katakam" userId="4a6ddf6f-2cf7-41dd-8479-814ba72c5f36" providerId="ADAL" clId="{A149855F-9DD4-408B-B88F-AE361F6434B5}" dt="2021-12-23T12:38:53.668" v="84" actId="478"/>
          <ac:picMkLst>
            <pc:docMk/>
            <pc:sldMk cId="1679393519" sldId="403"/>
            <ac:picMk id="29" creationId="{7F0EB1FD-91F5-4486-A3EA-16F3EAD309A9}"/>
          </ac:picMkLst>
        </pc:picChg>
        <pc:picChg chg="add mod">
          <ac:chgData name="Nikhil Katakam" userId="4a6ddf6f-2cf7-41dd-8479-814ba72c5f36" providerId="ADAL" clId="{A149855F-9DD4-408B-B88F-AE361F6434B5}" dt="2021-12-23T12:41:42.521" v="112"/>
          <ac:picMkLst>
            <pc:docMk/>
            <pc:sldMk cId="1679393519" sldId="403"/>
            <ac:picMk id="186" creationId="{E4880BF4-F882-4B12-AB7E-A935DA34F8E4}"/>
          </ac:picMkLst>
        </pc:picChg>
        <pc:picChg chg="add mod">
          <ac:chgData name="Nikhil Katakam" userId="4a6ddf6f-2cf7-41dd-8479-814ba72c5f36" providerId="ADAL" clId="{A149855F-9DD4-408B-B88F-AE361F6434B5}" dt="2021-12-23T12:41:34.593" v="111"/>
          <ac:picMkLst>
            <pc:docMk/>
            <pc:sldMk cId="1679393519" sldId="403"/>
            <ac:picMk id="187" creationId="{5AF177C9-F209-448E-86E3-A0F25BAE38A5}"/>
          </ac:picMkLst>
        </pc:picChg>
        <pc:picChg chg="add mod">
          <ac:chgData name="Nikhil Katakam" userId="4a6ddf6f-2cf7-41dd-8479-814ba72c5f36" providerId="ADAL" clId="{A149855F-9DD4-408B-B88F-AE361F6434B5}" dt="2021-12-23T12:41:24.339" v="110"/>
          <ac:picMkLst>
            <pc:docMk/>
            <pc:sldMk cId="1679393519" sldId="403"/>
            <ac:picMk id="190" creationId="{EB9EF1D6-D106-41B1-95C9-204944F0FEF0}"/>
          </ac:picMkLst>
        </pc:picChg>
        <pc:cxnChg chg="del">
          <ac:chgData name="Nikhil Katakam" userId="4a6ddf6f-2cf7-41dd-8479-814ba72c5f36" providerId="ADAL" clId="{A149855F-9DD4-408B-B88F-AE361F6434B5}" dt="2021-12-23T12:38:53.668" v="84" actId="478"/>
          <ac:cxnSpMkLst>
            <pc:docMk/>
            <pc:sldMk cId="1679393519" sldId="403"/>
            <ac:cxnSpMk id="26" creationId="{C24F41AE-9F31-4ECC-BB85-D847A5CC4139}"/>
          </ac:cxnSpMkLst>
        </pc:cxnChg>
        <pc:cxnChg chg="del">
          <ac:chgData name="Nikhil Katakam" userId="4a6ddf6f-2cf7-41dd-8479-814ba72c5f36" providerId="ADAL" clId="{A149855F-9DD4-408B-B88F-AE361F6434B5}" dt="2021-12-23T12:38:53.668" v="84" actId="478"/>
          <ac:cxnSpMkLst>
            <pc:docMk/>
            <pc:sldMk cId="1679393519" sldId="403"/>
            <ac:cxnSpMk id="27" creationId="{11953843-BF66-4241-9657-39AD613E0920}"/>
          </ac:cxnSpMkLst>
        </pc:cxnChg>
        <pc:cxnChg chg="add mod">
          <ac:chgData name="Nikhil Katakam" userId="4a6ddf6f-2cf7-41dd-8479-814ba72c5f36" providerId="ADAL" clId="{A149855F-9DD4-408B-B88F-AE361F6434B5}" dt="2021-12-23T12:41:13.891" v="109"/>
          <ac:cxnSpMkLst>
            <pc:docMk/>
            <pc:sldMk cId="1679393519" sldId="403"/>
            <ac:cxnSpMk id="188" creationId="{414C7156-8C83-4CBF-8EC0-B30852ED6EDD}"/>
          </ac:cxnSpMkLst>
        </pc:cxnChg>
        <pc:cxnChg chg="add mod">
          <ac:chgData name="Nikhil Katakam" userId="4a6ddf6f-2cf7-41dd-8479-814ba72c5f36" providerId="ADAL" clId="{A149855F-9DD4-408B-B88F-AE361F6434B5}" dt="2021-12-23T12:41:13.891" v="109"/>
          <ac:cxnSpMkLst>
            <pc:docMk/>
            <pc:sldMk cId="1679393519" sldId="403"/>
            <ac:cxnSpMk id="189" creationId="{41780439-8222-43C7-9877-3272BAAAC4AC}"/>
          </ac:cxnSpMkLst>
        </pc:cxnChg>
      </pc:sldChg>
      <pc:sldChg chg="addSp delSp modSp mod">
        <pc:chgData name="Nikhil Katakam" userId="4a6ddf6f-2cf7-41dd-8479-814ba72c5f36" providerId="ADAL" clId="{A149855F-9DD4-408B-B88F-AE361F6434B5}" dt="2021-12-23T12:42:49.940" v="115"/>
        <pc:sldMkLst>
          <pc:docMk/>
          <pc:sldMk cId="3154090876" sldId="404"/>
        </pc:sldMkLst>
        <pc:picChg chg="del">
          <ac:chgData name="Nikhil Katakam" userId="4a6ddf6f-2cf7-41dd-8479-814ba72c5f36" providerId="ADAL" clId="{A149855F-9DD4-408B-B88F-AE361F6434B5}" dt="2021-12-23T12:38:56.606" v="85" actId="478"/>
          <ac:picMkLst>
            <pc:docMk/>
            <pc:sldMk cId="3154090876" sldId="404"/>
            <ac:picMk id="24" creationId="{F3B43BB7-6F2E-4255-BA15-02702397B06A}"/>
          </ac:picMkLst>
        </pc:picChg>
        <pc:picChg chg="del">
          <ac:chgData name="Nikhil Katakam" userId="4a6ddf6f-2cf7-41dd-8479-814ba72c5f36" providerId="ADAL" clId="{A149855F-9DD4-408B-B88F-AE361F6434B5}" dt="2021-12-23T12:38:56.606" v="85" actId="478"/>
          <ac:picMkLst>
            <pc:docMk/>
            <pc:sldMk cId="3154090876" sldId="404"/>
            <ac:picMk id="25" creationId="{28E32C02-9596-4DD8-9A1C-5068EF39FB23}"/>
          </ac:picMkLst>
        </pc:picChg>
        <pc:picChg chg="del">
          <ac:chgData name="Nikhil Katakam" userId="4a6ddf6f-2cf7-41dd-8479-814ba72c5f36" providerId="ADAL" clId="{A149855F-9DD4-408B-B88F-AE361F6434B5}" dt="2021-12-23T12:38:56.606" v="85" actId="478"/>
          <ac:picMkLst>
            <pc:docMk/>
            <pc:sldMk cId="3154090876" sldId="404"/>
            <ac:picMk id="29" creationId="{7F0EB1FD-91F5-4486-A3EA-16F3EAD309A9}"/>
          </ac:picMkLst>
        </pc:picChg>
        <pc:picChg chg="add mod">
          <ac:chgData name="Nikhil Katakam" userId="4a6ddf6f-2cf7-41dd-8479-814ba72c5f36" providerId="ADAL" clId="{A149855F-9DD4-408B-B88F-AE361F6434B5}" dt="2021-12-23T12:42:37.499" v="114"/>
          <ac:picMkLst>
            <pc:docMk/>
            <pc:sldMk cId="3154090876" sldId="404"/>
            <ac:picMk id="186" creationId="{6024DD65-4562-49EC-A5E8-572D5D6A7757}"/>
          </ac:picMkLst>
        </pc:picChg>
        <pc:picChg chg="add mod">
          <ac:chgData name="Nikhil Katakam" userId="4a6ddf6f-2cf7-41dd-8479-814ba72c5f36" providerId="ADAL" clId="{A149855F-9DD4-408B-B88F-AE361F6434B5}" dt="2021-12-23T12:42:49.940" v="115"/>
          <ac:picMkLst>
            <pc:docMk/>
            <pc:sldMk cId="3154090876" sldId="404"/>
            <ac:picMk id="187" creationId="{D7EB677C-89C4-4C66-8E3F-13BC8FBD2D65}"/>
          </ac:picMkLst>
        </pc:picChg>
        <pc:picChg chg="add mod">
          <ac:chgData name="Nikhil Katakam" userId="4a6ddf6f-2cf7-41dd-8479-814ba72c5f36" providerId="ADAL" clId="{A149855F-9DD4-408B-B88F-AE361F6434B5}" dt="2021-12-23T12:42:13.969" v="113"/>
          <ac:picMkLst>
            <pc:docMk/>
            <pc:sldMk cId="3154090876" sldId="404"/>
            <ac:picMk id="190" creationId="{632283A7-D0E8-4D40-80CC-AA6FCAAA0624}"/>
          </ac:picMkLst>
        </pc:picChg>
        <pc:cxnChg chg="del">
          <ac:chgData name="Nikhil Katakam" userId="4a6ddf6f-2cf7-41dd-8479-814ba72c5f36" providerId="ADAL" clId="{A149855F-9DD4-408B-B88F-AE361F6434B5}" dt="2021-12-23T12:38:56.606" v="85" actId="478"/>
          <ac:cxnSpMkLst>
            <pc:docMk/>
            <pc:sldMk cId="3154090876" sldId="404"/>
            <ac:cxnSpMk id="26" creationId="{C24F41AE-9F31-4ECC-BB85-D847A5CC4139}"/>
          </ac:cxnSpMkLst>
        </pc:cxnChg>
        <pc:cxnChg chg="del">
          <ac:chgData name="Nikhil Katakam" userId="4a6ddf6f-2cf7-41dd-8479-814ba72c5f36" providerId="ADAL" clId="{A149855F-9DD4-408B-B88F-AE361F6434B5}" dt="2021-12-23T12:38:56.606" v="85" actId="478"/>
          <ac:cxnSpMkLst>
            <pc:docMk/>
            <pc:sldMk cId="3154090876" sldId="404"/>
            <ac:cxnSpMk id="27" creationId="{11953843-BF66-4241-9657-39AD613E0920}"/>
          </ac:cxnSpMkLst>
        </pc:cxnChg>
        <pc:cxnChg chg="add mod">
          <ac:chgData name="Nikhil Katakam" userId="4a6ddf6f-2cf7-41dd-8479-814ba72c5f36" providerId="ADAL" clId="{A149855F-9DD4-408B-B88F-AE361F6434B5}" dt="2021-12-23T12:42:13.969" v="113"/>
          <ac:cxnSpMkLst>
            <pc:docMk/>
            <pc:sldMk cId="3154090876" sldId="404"/>
            <ac:cxnSpMk id="188" creationId="{7E5C0820-A64B-41AE-8C58-78B25C5E55ED}"/>
          </ac:cxnSpMkLst>
        </pc:cxnChg>
        <pc:cxnChg chg="add mod">
          <ac:chgData name="Nikhil Katakam" userId="4a6ddf6f-2cf7-41dd-8479-814ba72c5f36" providerId="ADAL" clId="{A149855F-9DD4-408B-B88F-AE361F6434B5}" dt="2021-12-23T12:42:13.969" v="113"/>
          <ac:cxnSpMkLst>
            <pc:docMk/>
            <pc:sldMk cId="3154090876" sldId="404"/>
            <ac:cxnSpMk id="189" creationId="{3382D4D3-D020-4D0D-A360-A0B02EF4A2CC}"/>
          </ac:cxnSpMkLst>
        </pc:cxnChg>
      </pc:sldChg>
      <pc:sldChg chg="addSp delSp modSp add mod">
        <pc:chgData name="Nikhil Katakam" userId="4a6ddf6f-2cf7-41dd-8479-814ba72c5f36" providerId="ADAL" clId="{A149855F-9DD4-408B-B88F-AE361F6434B5}" dt="2021-12-23T12:52:58.207" v="193"/>
        <pc:sldMkLst>
          <pc:docMk/>
          <pc:sldMk cId="3527375437" sldId="405"/>
        </pc:sldMkLst>
        <pc:spChg chg="del">
          <ac:chgData name="Nikhil Katakam" userId="4a6ddf6f-2cf7-41dd-8479-814ba72c5f36" providerId="ADAL" clId="{A149855F-9DD4-408B-B88F-AE361F6434B5}" dt="2021-12-23T12:21:49.030" v="2" actId="478"/>
          <ac:spMkLst>
            <pc:docMk/>
            <pc:sldMk cId="3527375437" sldId="405"/>
            <ac:spMk id="8" creationId="{5051BCCD-1603-499C-B024-F4667E67529C}"/>
          </ac:spMkLst>
        </pc:spChg>
        <pc:spChg chg="del">
          <ac:chgData name="Nikhil Katakam" userId="4a6ddf6f-2cf7-41dd-8479-814ba72c5f36" providerId="ADAL" clId="{A149855F-9DD4-408B-B88F-AE361F6434B5}" dt="2021-12-23T12:21:49.030" v="2" actId="478"/>
          <ac:spMkLst>
            <pc:docMk/>
            <pc:sldMk cId="3527375437" sldId="405"/>
            <ac:spMk id="14" creationId="{C094F031-FDD4-457E-9A00-5398918C5633}"/>
          </ac:spMkLst>
        </pc:spChg>
        <pc:spChg chg="del">
          <ac:chgData name="Nikhil Katakam" userId="4a6ddf6f-2cf7-41dd-8479-814ba72c5f36" providerId="ADAL" clId="{A149855F-9DD4-408B-B88F-AE361F6434B5}" dt="2021-12-23T12:21:49.030" v="2" actId="478"/>
          <ac:spMkLst>
            <pc:docMk/>
            <pc:sldMk cId="3527375437" sldId="405"/>
            <ac:spMk id="15" creationId="{1DF6127A-61AD-4833-B4C7-1151E7C2D425}"/>
          </ac:spMkLst>
        </pc:spChg>
        <pc:spChg chg="del">
          <ac:chgData name="Nikhil Katakam" userId="4a6ddf6f-2cf7-41dd-8479-814ba72c5f36" providerId="ADAL" clId="{A149855F-9DD4-408B-B88F-AE361F6434B5}" dt="2021-12-23T12:21:49.030" v="2" actId="478"/>
          <ac:spMkLst>
            <pc:docMk/>
            <pc:sldMk cId="3527375437" sldId="405"/>
            <ac:spMk id="28" creationId="{053725E0-C2CD-4745-BE14-ABDF578C4038}"/>
          </ac:spMkLst>
        </pc:spChg>
        <pc:spChg chg="del">
          <ac:chgData name="Nikhil Katakam" userId="4a6ddf6f-2cf7-41dd-8479-814ba72c5f36" providerId="ADAL" clId="{A149855F-9DD4-408B-B88F-AE361F6434B5}" dt="2021-12-23T12:21:49.647" v="3" actId="478"/>
          <ac:spMkLst>
            <pc:docMk/>
            <pc:sldMk cId="3527375437" sldId="405"/>
            <ac:spMk id="33" creationId="{A16CA1FA-D193-440F-9F01-5BEA3A3A64D9}"/>
          </ac:spMkLst>
        </pc:spChg>
        <pc:spChg chg="del">
          <ac:chgData name="Nikhil Katakam" userId="4a6ddf6f-2cf7-41dd-8479-814ba72c5f36" providerId="ADAL" clId="{A149855F-9DD4-408B-B88F-AE361F6434B5}" dt="2021-12-23T12:21:49.030" v="2" actId="478"/>
          <ac:spMkLst>
            <pc:docMk/>
            <pc:sldMk cId="3527375437" sldId="405"/>
            <ac:spMk id="37" creationId="{DB251950-54A3-422D-9225-5B8324C4428C}"/>
          </ac:spMkLst>
        </pc:spChg>
        <pc:spChg chg="mod">
          <ac:chgData name="Nikhil Katakam" userId="4a6ddf6f-2cf7-41dd-8479-814ba72c5f36" providerId="ADAL" clId="{A149855F-9DD4-408B-B88F-AE361F6434B5}" dt="2021-12-23T12:49:08.966" v="164" actId="20577"/>
          <ac:spMkLst>
            <pc:docMk/>
            <pc:sldMk cId="3527375437" sldId="405"/>
            <ac:spMk id="42" creationId="{DB22F5A1-6E46-4405-AA9D-BFB6BC7D9B71}"/>
          </ac:spMkLst>
        </pc:spChg>
        <pc:graphicFrameChg chg="add mod modGraphic">
          <ac:chgData name="Nikhil Katakam" userId="4a6ddf6f-2cf7-41dd-8479-814ba72c5f36" providerId="ADAL" clId="{A149855F-9DD4-408B-B88F-AE361F6434B5}" dt="2021-12-23T12:38:09.219" v="83" actId="3064"/>
          <ac:graphicFrameMkLst>
            <pc:docMk/>
            <pc:sldMk cId="3527375437" sldId="405"/>
            <ac:graphicFrameMk id="3" creationId="{23B4B7CF-7D22-481A-B20A-AC324056C759}"/>
          </ac:graphicFrameMkLst>
        </pc:graphicFrameChg>
        <pc:picChg chg="del">
          <ac:chgData name="Nikhil Katakam" userId="4a6ddf6f-2cf7-41dd-8479-814ba72c5f36" providerId="ADAL" clId="{A149855F-9DD4-408B-B88F-AE361F6434B5}" dt="2021-12-23T12:21:49.030" v="2" actId="478"/>
          <ac:picMkLst>
            <pc:docMk/>
            <pc:sldMk cId="3527375437" sldId="405"/>
            <ac:picMk id="2" creationId="{5163B8CE-72D0-4F26-A32D-0E74657F6991}"/>
          </ac:picMkLst>
        </pc:picChg>
        <pc:picChg chg="add mod">
          <ac:chgData name="Nikhil Katakam" userId="4a6ddf6f-2cf7-41dd-8479-814ba72c5f36" providerId="ADAL" clId="{A149855F-9DD4-408B-B88F-AE361F6434B5}" dt="2021-12-23T12:52:50.911" v="192"/>
          <ac:picMkLst>
            <pc:docMk/>
            <pc:sldMk cId="3527375437" sldId="405"/>
            <ac:picMk id="16" creationId="{6781F683-F0DC-4265-9013-C4BF80504375}"/>
          </ac:picMkLst>
        </pc:picChg>
        <pc:picChg chg="add mod">
          <ac:chgData name="Nikhil Katakam" userId="4a6ddf6f-2cf7-41dd-8479-814ba72c5f36" providerId="ADAL" clId="{A149855F-9DD4-408B-B88F-AE361F6434B5}" dt="2021-12-23T12:52:58.207" v="193"/>
          <ac:picMkLst>
            <pc:docMk/>
            <pc:sldMk cId="3527375437" sldId="405"/>
            <ac:picMk id="17" creationId="{B56C135A-501B-46A4-8EA7-803108C7B6E9}"/>
          </ac:picMkLst>
        </pc:picChg>
        <pc:picChg chg="add mod">
          <ac:chgData name="Nikhil Katakam" userId="4a6ddf6f-2cf7-41dd-8479-814ba72c5f36" providerId="ADAL" clId="{A149855F-9DD4-408B-B88F-AE361F6434B5}" dt="2021-12-23T12:52:42.552" v="191"/>
          <ac:picMkLst>
            <pc:docMk/>
            <pc:sldMk cId="3527375437" sldId="405"/>
            <ac:picMk id="21" creationId="{29E51326-A955-45BB-B357-5C918396A4DC}"/>
          </ac:picMkLst>
        </pc:picChg>
        <pc:picChg chg="del">
          <ac:chgData name="Nikhil Katakam" userId="4a6ddf6f-2cf7-41dd-8479-814ba72c5f36" providerId="ADAL" clId="{A149855F-9DD4-408B-B88F-AE361F6434B5}" dt="2021-12-23T12:21:49.030" v="2" actId="478"/>
          <ac:picMkLst>
            <pc:docMk/>
            <pc:sldMk cId="3527375437" sldId="405"/>
            <ac:picMk id="30" creationId="{6D323878-C268-44A4-BA95-4E09B23BEFD2}"/>
          </ac:picMkLst>
        </pc:picChg>
        <pc:picChg chg="del">
          <ac:chgData name="Nikhil Katakam" userId="4a6ddf6f-2cf7-41dd-8479-814ba72c5f36" providerId="ADAL" clId="{A149855F-9DD4-408B-B88F-AE361F6434B5}" dt="2021-12-23T12:21:49.030" v="2" actId="478"/>
          <ac:picMkLst>
            <pc:docMk/>
            <pc:sldMk cId="3527375437" sldId="405"/>
            <ac:picMk id="31" creationId="{5E802386-02B7-4A43-B37B-4861E339FC45}"/>
          </ac:picMkLst>
        </pc:picChg>
        <pc:cxnChg chg="del">
          <ac:chgData name="Nikhil Katakam" userId="4a6ddf6f-2cf7-41dd-8479-814ba72c5f36" providerId="ADAL" clId="{A149855F-9DD4-408B-B88F-AE361F6434B5}" dt="2021-12-23T12:21:49.030" v="2" actId="478"/>
          <ac:cxnSpMkLst>
            <pc:docMk/>
            <pc:sldMk cId="3527375437" sldId="405"/>
            <ac:cxnSpMk id="18" creationId="{187DB3FA-45C3-478E-825C-C88317AAF67A}"/>
          </ac:cxnSpMkLst>
        </pc:cxnChg>
        <pc:cxnChg chg="add mod">
          <ac:chgData name="Nikhil Katakam" userId="4a6ddf6f-2cf7-41dd-8479-814ba72c5f36" providerId="ADAL" clId="{A149855F-9DD4-408B-B88F-AE361F6434B5}" dt="2021-12-23T12:52:42.552" v="191"/>
          <ac:cxnSpMkLst>
            <pc:docMk/>
            <pc:sldMk cId="3527375437" sldId="405"/>
            <ac:cxnSpMk id="19" creationId="{7C521AA8-8771-4ECA-87E0-412B27A02A64}"/>
          </ac:cxnSpMkLst>
        </pc:cxnChg>
        <pc:cxnChg chg="add mod">
          <ac:chgData name="Nikhil Katakam" userId="4a6ddf6f-2cf7-41dd-8479-814ba72c5f36" providerId="ADAL" clId="{A149855F-9DD4-408B-B88F-AE361F6434B5}" dt="2021-12-23T12:52:42.552" v="191"/>
          <ac:cxnSpMkLst>
            <pc:docMk/>
            <pc:sldMk cId="3527375437" sldId="405"/>
            <ac:cxnSpMk id="20" creationId="{C5A1E6A9-FE81-4603-B776-44C2160749D4}"/>
          </ac:cxnSpMkLst>
        </pc:cxnChg>
        <pc:cxnChg chg="del">
          <ac:chgData name="Nikhil Katakam" userId="4a6ddf6f-2cf7-41dd-8479-814ba72c5f36" providerId="ADAL" clId="{A149855F-9DD4-408B-B88F-AE361F6434B5}" dt="2021-12-23T12:21:49.030" v="2" actId="478"/>
          <ac:cxnSpMkLst>
            <pc:docMk/>
            <pc:sldMk cId="3527375437" sldId="405"/>
            <ac:cxnSpMk id="32" creationId="{CFA04E4F-C64D-404D-9C05-7BD44697B555}"/>
          </ac:cxnSpMkLst>
        </pc:cxnChg>
        <pc:cxnChg chg="del">
          <ac:chgData name="Nikhil Katakam" userId="4a6ddf6f-2cf7-41dd-8479-814ba72c5f36" providerId="ADAL" clId="{A149855F-9DD4-408B-B88F-AE361F6434B5}" dt="2021-12-23T12:21:49.030" v="2" actId="478"/>
          <ac:cxnSpMkLst>
            <pc:docMk/>
            <pc:sldMk cId="3527375437" sldId="405"/>
            <ac:cxnSpMk id="40" creationId="{7A0A34E0-892E-476A-8924-0F886E39E8EF}"/>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561875-15C4-C24E-BD7F-C001CA2E33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DEB1F045-0EEF-274E-8576-0568FFFDFE6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8CDB17-5365-D04F-B505-E544A30547F3}" type="datetimeFigureOut">
              <a:rPr lang="en-GB" smtClean="0"/>
              <a:t>19/07/2022</a:t>
            </a:fld>
            <a:endParaRPr lang="en-GB"/>
          </a:p>
        </p:txBody>
      </p:sp>
      <p:sp>
        <p:nvSpPr>
          <p:cNvPr id="4" name="Footer Placeholder 3">
            <a:extLst>
              <a:ext uri="{FF2B5EF4-FFF2-40B4-BE49-F238E27FC236}">
                <a16:creationId xmlns:a16="http://schemas.microsoft.com/office/drawing/2014/main" id="{04ECCE6C-FCED-E143-A747-FCFEB44DB8E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6785F3AB-FAB4-7F48-9FDA-8AC30E1C44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C01391-5E17-B746-AB28-1DB82E9C998A}" type="slidenum">
              <a:rPr lang="en-GB" smtClean="0"/>
              <a:t>‹#›</a:t>
            </a:fld>
            <a:endParaRPr lang="en-GB"/>
          </a:p>
        </p:txBody>
      </p:sp>
    </p:spTree>
    <p:extLst>
      <p:ext uri="{BB962C8B-B14F-4D97-AF65-F5344CB8AC3E}">
        <p14:creationId xmlns:p14="http://schemas.microsoft.com/office/powerpoint/2010/main" val="40482944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78801-E517-574F-BED0-28D9E2795549}" type="datetimeFigureOut">
              <a:rPr lang="en-US" smtClean="0"/>
              <a:t>7/19/2022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0A0D30-BFEF-A64F-8563-6089F8F3222C}" type="slidenum">
              <a:rPr lang="en-US" smtClean="0"/>
              <a:t>‹#›</a:t>
            </a:fld>
            <a:endParaRPr lang="en-US"/>
          </a:p>
        </p:txBody>
      </p:sp>
    </p:spTree>
    <p:extLst>
      <p:ext uri="{BB962C8B-B14F-4D97-AF65-F5344CB8AC3E}">
        <p14:creationId xmlns:p14="http://schemas.microsoft.com/office/powerpoint/2010/main" val="285195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24795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11</a:t>
            </a:fld>
            <a:endParaRPr lang="en-US"/>
          </a:p>
        </p:txBody>
      </p:sp>
    </p:spTree>
    <p:extLst>
      <p:ext uri="{BB962C8B-B14F-4D97-AF65-F5344CB8AC3E}">
        <p14:creationId xmlns:p14="http://schemas.microsoft.com/office/powerpoint/2010/main" val="14090160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12</a:t>
            </a:fld>
            <a:endParaRPr lang="en-US"/>
          </a:p>
        </p:txBody>
      </p:sp>
    </p:spTree>
    <p:extLst>
      <p:ext uri="{BB962C8B-B14F-4D97-AF65-F5344CB8AC3E}">
        <p14:creationId xmlns:p14="http://schemas.microsoft.com/office/powerpoint/2010/main" val="529422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13</a:t>
            </a:fld>
            <a:endParaRPr lang="en-US"/>
          </a:p>
        </p:txBody>
      </p:sp>
    </p:spTree>
    <p:extLst>
      <p:ext uri="{BB962C8B-B14F-4D97-AF65-F5344CB8AC3E}">
        <p14:creationId xmlns:p14="http://schemas.microsoft.com/office/powerpoint/2010/main" val="31913456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14</a:t>
            </a:fld>
            <a:endParaRPr lang="en-US"/>
          </a:p>
        </p:txBody>
      </p:sp>
    </p:spTree>
    <p:extLst>
      <p:ext uri="{BB962C8B-B14F-4D97-AF65-F5344CB8AC3E}">
        <p14:creationId xmlns:p14="http://schemas.microsoft.com/office/powerpoint/2010/main" val="3591463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15</a:t>
            </a:fld>
            <a:endParaRPr lang="en-US"/>
          </a:p>
        </p:txBody>
      </p:sp>
    </p:spTree>
    <p:extLst>
      <p:ext uri="{BB962C8B-B14F-4D97-AF65-F5344CB8AC3E}">
        <p14:creationId xmlns:p14="http://schemas.microsoft.com/office/powerpoint/2010/main" val="38092469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16</a:t>
            </a:fld>
            <a:endParaRPr lang="en-US"/>
          </a:p>
        </p:txBody>
      </p:sp>
    </p:spTree>
    <p:extLst>
      <p:ext uri="{BB962C8B-B14F-4D97-AF65-F5344CB8AC3E}">
        <p14:creationId xmlns:p14="http://schemas.microsoft.com/office/powerpoint/2010/main" val="41879614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17</a:t>
            </a:fld>
            <a:endParaRPr lang="en-US"/>
          </a:p>
        </p:txBody>
      </p:sp>
    </p:spTree>
    <p:extLst>
      <p:ext uri="{BB962C8B-B14F-4D97-AF65-F5344CB8AC3E}">
        <p14:creationId xmlns:p14="http://schemas.microsoft.com/office/powerpoint/2010/main" val="36639898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18</a:t>
            </a:fld>
            <a:endParaRPr lang="en-US"/>
          </a:p>
        </p:txBody>
      </p:sp>
    </p:spTree>
    <p:extLst>
      <p:ext uri="{BB962C8B-B14F-4D97-AF65-F5344CB8AC3E}">
        <p14:creationId xmlns:p14="http://schemas.microsoft.com/office/powerpoint/2010/main" val="3668792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19</a:t>
            </a:fld>
            <a:endParaRPr lang="en-US"/>
          </a:p>
        </p:txBody>
      </p:sp>
    </p:spTree>
    <p:extLst>
      <p:ext uri="{BB962C8B-B14F-4D97-AF65-F5344CB8AC3E}">
        <p14:creationId xmlns:p14="http://schemas.microsoft.com/office/powerpoint/2010/main" val="17560421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20</a:t>
            </a:fld>
            <a:endParaRPr lang="en-US"/>
          </a:p>
        </p:txBody>
      </p:sp>
    </p:spTree>
    <p:extLst>
      <p:ext uri="{BB962C8B-B14F-4D97-AF65-F5344CB8AC3E}">
        <p14:creationId xmlns:p14="http://schemas.microsoft.com/office/powerpoint/2010/main" val="1846698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1259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21</a:t>
            </a:fld>
            <a:endParaRPr lang="en-US"/>
          </a:p>
        </p:txBody>
      </p:sp>
    </p:spTree>
    <p:extLst>
      <p:ext uri="{BB962C8B-B14F-4D97-AF65-F5344CB8AC3E}">
        <p14:creationId xmlns:p14="http://schemas.microsoft.com/office/powerpoint/2010/main" val="39917991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22</a:t>
            </a:fld>
            <a:endParaRPr lang="en-US"/>
          </a:p>
        </p:txBody>
      </p:sp>
    </p:spTree>
    <p:extLst>
      <p:ext uri="{BB962C8B-B14F-4D97-AF65-F5344CB8AC3E}">
        <p14:creationId xmlns:p14="http://schemas.microsoft.com/office/powerpoint/2010/main" val="32171522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40989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8219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94020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29041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27</a:t>
            </a:fld>
            <a:endParaRPr lang="en-US"/>
          </a:p>
        </p:txBody>
      </p:sp>
    </p:spTree>
    <p:extLst>
      <p:ext uri="{BB962C8B-B14F-4D97-AF65-F5344CB8AC3E}">
        <p14:creationId xmlns:p14="http://schemas.microsoft.com/office/powerpoint/2010/main" val="29425902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22068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29</a:t>
            </a:fld>
            <a:endParaRPr lang="en-US"/>
          </a:p>
        </p:txBody>
      </p:sp>
    </p:spTree>
    <p:extLst>
      <p:ext uri="{BB962C8B-B14F-4D97-AF65-F5344CB8AC3E}">
        <p14:creationId xmlns:p14="http://schemas.microsoft.com/office/powerpoint/2010/main" val="4559374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30</a:t>
            </a:fld>
            <a:endParaRPr lang="en-US"/>
          </a:p>
        </p:txBody>
      </p:sp>
    </p:spTree>
    <p:extLst>
      <p:ext uri="{BB962C8B-B14F-4D97-AF65-F5344CB8AC3E}">
        <p14:creationId xmlns:p14="http://schemas.microsoft.com/office/powerpoint/2010/main" val="1201890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0250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06397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00705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9230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5602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8860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0639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679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9</a:t>
            </a:fld>
            <a:endParaRPr lang="en-US"/>
          </a:p>
        </p:txBody>
      </p:sp>
    </p:spTree>
    <p:extLst>
      <p:ext uri="{BB962C8B-B14F-4D97-AF65-F5344CB8AC3E}">
        <p14:creationId xmlns:p14="http://schemas.microsoft.com/office/powerpoint/2010/main" val="3353488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10</a:t>
            </a:fld>
            <a:endParaRPr lang="en-US"/>
          </a:p>
        </p:txBody>
      </p:sp>
    </p:spTree>
    <p:extLst>
      <p:ext uri="{BB962C8B-B14F-4D97-AF65-F5344CB8AC3E}">
        <p14:creationId xmlns:p14="http://schemas.microsoft.com/office/powerpoint/2010/main" val="14434649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Black">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A27DC2A-7F0A-6B41-8CA2-F7EB0D07AAE3}"/>
              </a:ext>
            </a:extLst>
          </p:cNvPr>
          <p:cNvSpPr>
            <a:spLocks noGrp="1"/>
          </p:cNvSpPr>
          <p:nvPr>
            <p:ph type="ctrTitle" hasCustomPrompt="1"/>
          </p:nvPr>
        </p:nvSpPr>
        <p:spPr>
          <a:xfrm>
            <a:off x="442800" y="1296000"/>
            <a:ext cx="7200000" cy="432000"/>
          </a:xfrm>
        </p:spPr>
        <p:txBody>
          <a:bodyPr anchor="t" anchorCtr="0"/>
          <a:lstStyle>
            <a:lvl1pPr algn="l">
              <a:defRPr sz="3000" b="0">
                <a:solidFill>
                  <a:schemeClr val="bg1"/>
                </a:solidFill>
                <a:latin typeface="Mulish ExtraBold Roman" pitchFamily="2" charset="0"/>
              </a:defRPr>
            </a:lvl1pPr>
          </a:lstStyle>
          <a:p>
            <a:r>
              <a:rPr lang="en-GB"/>
              <a:t>Headline here</a:t>
            </a:r>
            <a:endParaRPr lang="en-US"/>
          </a:p>
        </p:txBody>
      </p:sp>
      <p:pic>
        <p:nvPicPr>
          <p:cNvPr id="9" name="Picture 8" descr="A picture containing icon&#10;&#10;Description automatically generated">
            <a:extLst>
              <a:ext uri="{FF2B5EF4-FFF2-40B4-BE49-F238E27FC236}">
                <a16:creationId xmlns:a16="http://schemas.microsoft.com/office/drawing/2014/main" id="{577C1C1D-C89D-C949-BF13-0F463A17E14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7200" y="5932800"/>
            <a:ext cx="1612900" cy="457200"/>
          </a:xfrm>
          <a:prstGeom prst="rect">
            <a:avLst/>
          </a:prstGeom>
        </p:spPr>
      </p:pic>
      <p:sp>
        <p:nvSpPr>
          <p:cNvPr id="10" name="Text Placeholder 9">
            <a:extLst>
              <a:ext uri="{FF2B5EF4-FFF2-40B4-BE49-F238E27FC236}">
                <a16:creationId xmlns:a16="http://schemas.microsoft.com/office/drawing/2014/main" id="{8A69D21E-5364-F246-8DE6-39EA0FCE197D}"/>
              </a:ext>
            </a:extLst>
          </p:cNvPr>
          <p:cNvSpPr>
            <a:spLocks noGrp="1"/>
          </p:cNvSpPr>
          <p:nvPr>
            <p:ph type="body" sz="quarter" idx="13" hasCustomPrompt="1"/>
          </p:nvPr>
        </p:nvSpPr>
        <p:spPr>
          <a:xfrm>
            <a:off x="442800" y="2350800"/>
            <a:ext cx="3600000" cy="288000"/>
          </a:xfrm>
        </p:spPr>
        <p:txBody>
          <a:bodyPr/>
          <a:lstStyle>
            <a:lvl1pPr>
              <a:buNone/>
              <a:defRPr sz="1600">
                <a:solidFill>
                  <a:schemeClr val="bg1"/>
                </a:solidFill>
              </a:defRPr>
            </a:lvl1pPr>
          </a:lstStyle>
          <a:p>
            <a:pPr lvl="0"/>
            <a:r>
              <a:rPr lang="en-GB"/>
              <a:t>Author or date here</a:t>
            </a:r>
          </a:p>
        </p:txBody>
      </p:sp>
      <p:sp>
        <p:nvSpPr>
          <p:cNvPr id="11" name="Subtitle 2">
            <a:extLst>
              <a:ext uri="{FF2B5EF4-FFF2-40B4-BE49-F238E27FC236}">
                <a16:creationId xmlns:a16="http://schemas.microsoft.com/office/drawing/2014/main" id="{D0F25315-F51B-1441-AD3A-E821DD2F5C2F}"/>
              </a:ext>
            </a:extLst>
          </p:cNvPr>
          <p:cNvSpPr>
            <a:spLocks noGrp="1"/>
          </p:cNvSpPr>
          <p:nvPr>
            <p:ph type="subTitle" idx="1" hasCustomPrompt="1"/>
          </p:nvPr>
        </p:nvSpPr>
        <p:spPr>
          <a:xfrm>
            <a:off x="442800" y="1764000"/>
            <a:ext cx="7200000" cy="432000"/>
          </a:xfrm>
        </p:spPr>
        <p:txBody>
          <a:bodyPr/>
          <a:lstStyle>
            <a:lvl1pPr marL="0" indent="0" algn="l">
              <a:lnSpc>
                <a:spcPct val="90000"/>
              </a:lnSpc>
              <a:spcBef>
                <a:spcPts val="0"/>
              </a:spcBef>
              <a:buNone/>
              <a:defRPr sz="3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Subheading here</a:t>
            </a:r>
            <a:endParaRPr lang="en-US"/>
          </a:p>
        </p:txBody>
      </p:sp>
    </p:spTree>
    <p:extLst>
      <p:ext uri="{BB962C8B-B14F-4D97-AF65-F5344CB8AC3E}">
        <p14:creationId xmlns:p14="http://schemas.microsoft.com/office/powerpoint/2010/main" val="1539986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ngle Column  – Two Line Title">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0B8D42C5-D652-9C4E-90B9-9177E9E56981}"/>
              </a:ext>
            </a:extLst>
          </p:cNvPr>
          <p:cNvSpPr>
            <a:spLocks noGrp="1"/>
          </p:cNvSpPr>
          <p:nvPr>
            <p:ph type="ftr" sz="quarter" idx="11"/>
          </p:nvPr>
        </p:nvSpPr>
        <p:spPr/>
        <p:txBody>
          <a:bodyPr/>
          <a:lstStyle/>
          <a:p>
            <a:endParaRPr lang="en-US"/>
          </a:p>
        </p:txBody>
      </p:sp>
      <p:pic>
        <p:nvPicPr>
          <p:cNvPr id="8" name="Picture 7">
            <a:extLst>
              <a:ext uri="{FF2B5EF4-FFF2-40B4-BE49-F238E27FC236}">
                <a16:creationId xmlns:a16="http://schemas.microsoft.com/office/drawing/2014/main" id="{D4C734D9-072D-764E-9ACD-D4354C3D4995}"/>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69600" y="406800"/>
            <a:ext cx="279400" cy="317500"/>
          </a:xfrm>
          <a:prstGeom prst="rect">
            <a:avLst/>
          </a:prstGeom>
        </p:spPr>
      </p:pic>
      <p:sp>
        <p:nvSpPr>
          <p:cNvPr id="10" name="Title 1">
            <a:extLst>
              <a:ext uri="{FF2B5EF4-FFF2-40B4-BE49-F238E27FC236}">
                <a16:creationId xmlns:a16="http://schemas.microsoft.com/office/drawing/2014/main" id="{D03AC0C2-946F-404A-B336-50515A7AD11B}"/>
              </a:ext>
            </a:extLst>
          </p:cNvPr>
          <p:cNvSpPr>
            <a:spLocks noGrp="1"/>
          </p:cNvSpPr>
          <p:nvPr>
            <p:ph type="title" hasCustomPrompt="1"/>
          </p:nvPr>
        </p:nvSpPr>
        <p:spPr>
          <a:xfrm>
            <a:off x="442800" y="360000"/>
            <a:ext cx="10515600" cy="635680"/>
          </a:xfrm>
        </p:spPr>
        <p:txBody>
          <a:bodyPr anchor="b"/>
          <a:lstStyle>
            <a:lvl1pPr>
              <a:lnSpc>
                <a:spcPct val="100000"/>
              </a:lnSpc>
              <a:defRPr>
                <a:solidFill>
                  <a:schemeClr val="tx1"/>
                </a:solidFill>
                <a:latin typeface="Mulish SemiBold"/>
              </a:defRPr>
            </a:lvl1pPr>
          </a:lstStyle>
          <a:p>
            <a:r>
              <a:rPr lang="en-GB"/>
              <a:t>Main heading</a:t>
            </a:r>
            <a:endParaRPr lang="en-US"/>
          </a:p>
        </p:txBody>
      </p:sp>
      <p:sp>
        <p:nvSpPr>
          <p:cNvPr id="11" name="Text Placeholder 11">
            <a:extLst>
              <a:ext uri="{FF2B5EF4-FFF2-40B4-BE49-F238E27FC236}">
                <a16:creationId xmlns:a16="http://schemas.microsoft.com/office/drawing/2014/main" id="{5C072B96-A710-C547-9B36-A9E9FECE2C46}"/>
              </a:ext>
            </a:extLst>
          </p:cNvPr>
          <p:cNvSpPr>
            <a:spLocks noGrp="1"/>
          </p:cNvSpPr>
          <p:nvPr>
            <p:ph type="body" sz="quarter" idx="14" hasCustomPrompt="1"/>
          </p:nvPr>
        </p:nvSpPr>
        <p:spPr>
          <a:xfrm>
            <a:off x="442800" y="360000"/>
            <a:ext cx="10515600" cy="245150"/>
          </a:xfrm>
        </p:spPr>
        <p:txBody>
          <a:bodyPr/>
          <a:lstStyle>
            <a:lvl1pPr>
              <a:lnSpc>
                <a:spcPct val="90000"/>
              </a:lnSpc>
              <a:spcBef>
                <a:spcPts val="0"/>
              </a:spcBef>
              <a:buNone/>
              <a:defRPr sz="1400">
                <a:solidFill>
                  <a:schemeClr val="tx2"/>
                </a:solidFill>
                <a:latin typeface="+mn-lt"/>
              </a:defRPr>
            </a:lvl1pPr>
          </a:lstStyle>
          <a:p>
            <a:pPr lvl="0"/>
            <a:r>
              <a:rPr lang="en-GB"/>
              <a:t>Section title &lt;if required&gt;</a:t>
            </a:r>
          </a:p>
        </p:txBody>
      </p:sp>
      <p:sp>
        <p:nvSpPr>
          <p:cNvPr id="12" name="Text Placeholder 8">
            <a:extLst>
              <a:ext uri="{FF2B5EF4-FFF2-40B4-BE49-F238E27FC236}">
                <a16:creationId xmlns:a16="http://schemas.microsoft.com/office/drawing/2014/main" id="{8A5BDA5E-121C-074C-B687-9558C42B9CF6}"/>
              </a:ext>
            </a:extLst>
          </p:cNvPr>
          <p:cNvSpPr>
            <a:spLocks noGrp="1"/>
          </p:cNvSpPr>
          <p:nvPr>
            <p:ph type="body" sz="quarter" idx="13"/>
          </p:nvPr>
        </p:nvSpPr>
        <p:spPr>
          <a:xfrm>
            <a:off x="442799" y="1314000"/>
            <a:ext cx="11306289" cy="503123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9" name="TextBox 8">
            <a:extLst>
              <a:ext uri="{FF2B5EF4-FFF2-40B4-BE49-F238E27FC236}">
                <a16:creationId xmlns:a16="http://schemas.microsoft.com/office/drawing/2014/main" id="{B6C4BE8A-5210-9446-9333-084F6E7C4E11}"/>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pPr algn="r"/>
              <a:t>‹#›</a:t>
            </a:fld>
            <a:endParaRPr lang="en-GB" sz="900"/>
          </a:p>
        </p:txBody>
      </p:sp>
    </p:spTree>
    <p:extLst>
      <p:ext uri="{BB962C8B-B14F-4D97-AF65-F5344CB8AC3E}">
        <p14:creationId xmlns:p14="http://schemas.microsoft.com/office/powerpoint/2010/main" val="370509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and Content – One Line Titl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C9BA9CB-D455-6242-8EAE-C1789BF1AEE4}"/>
              </a:ext>
            </a:extLst>
          </p:cNvPr>
          <p:cNvSpPr>
            <a:spLocks noGrp="1"/>
          </p:cNvSpPr>
          <p:nvPr>
            <p:ph sz="half" idx="2"/>
          </p:nvPr>
        </p:nvSpPr>
        <p:spPr>
          <a:xfrm>
            <a:off x="6255488" y="1314000"/>
            <a:ext cx="5493600" cy="50312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a:extLst>
              <a:ext uri="{FF2B5EF4-FFF2-40B4-BE49-F238E27FC236}">
                <a16:creationId xmlns:a16="http://schemas.microsoft.com/office/drawing/2014/main" id="{0B8D42C5-D652-9C4E-90B9-9177E9E56981}"/>
              </a:ext>
            </a:extLst>
          </p:cNvPr>
          <p:cNvSpPr>
            <a:spLocks noGrp="1"/>
          </p:cNvSpPr>
          <p:nvPr>
            <p:ph type="ftr" sz="quarter" idx="11"/>
          </p:nvPr>
        </p:nvSpPr>
        <p:spPr/>
        <p:txBody>
          <a:bodyPr/>
          <a:lstStyle/>
          <a:p>
            <a:endParaRPr lang="en-US"/>
          </a:p>
        </p:txBody>
      </p:sp>
      <p:sp>
        <p:nvSpPr>
          <p:cNvPr id="9" name="Text Placeholder 8">
            <a:extLst>
              <a:ext uri="{FF2B5EF4-FFF2-40B4-BE49-F238E27FC236}">
                <a16:creationId xmlns:a16="http://schemas.microsoft.com/office/drawing/2014/main" id="{83392E0F-501E-9540-ABE9-986A1AA89C11}"/>
              </a:ext>
            </a:extLst>
          </p:cNvPr>
          <p:cNvSpPr>
            <a:spLocks noGrp="1"/>
          </p:cNvSpPr>
          <p:nvPr>
            <p:ph type="body" sz="quarter" idx="13"/>
          </p:nvPr>
        </p:nvSpPr>
        <p:spPr>
          <a:xfrm>
            <a:off x="442800" y="1314000"/>
            <a:ext cx="5493600" cy="50312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11" name="Picture 10">
            <a:extLst>
              <a:ext uri="{FF2B5EF4-FFF2-40B4-BE49-F238E27FC236}">
                <a16:creationId xmlns:a16="http://schemas.microsoft.com/office/drawing/2014/main" id="{C579DC8C-87E8-9745-A728-D65765FD122A}"/>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69600" y="406800"/>
            <a:ext cx="279400" cy="317500"/>
          </a:xfrm>
          <a:prstGeom prst="rect">
            <a:avLst/>
          </a:prstGeom>
        </p:spPr>
      </p:pic>
      <p:sp>
        <p:nvSpPr>
          <p:cNvPr id="10" name="Title 1">
            <a:extLst>
              <a:ext uri="{FF2B5EF4-FFF2-40B4-BE49-F238E27FC236}">
                <a16:creationId xmlns:a16="http://schemas.microsoft.com/office/drawing/2014/main" id="{A1DD9CB4-72C9-714E-992D-53255A40D2CD}"/>
              </a:ext>
            </a:extLst>
          </p:cNvPr>
          <p:cNvSpPr>
            <a:spLocks noGrp="1"/>
          </p:cNvSpPr>
          <p:nvPr>
            <p:ph type="title" hasCustomPrompt="1"/>
          </p:nvPr>
        </p:nvSpPr>
        <p:spPr>
          <a:xfrm>
            <a:off x="442800" y="360000"/>
            <a:ext cx="10515600" cy="635680"/>
          </a:xfrm>
        </p:spPr>
        <p:txBody>
          <a:bodyPr anchor="b"/>
          <a:lstStyle>
            <a:lvl1pPr>
              <a:lnSpc>
                <a:spcPct val="100000"/>
              </a:lnSpc>
              <a:defRPr>
                <a:solidFill>
                  <a:schemeClr val="tx1"/>
                </a:solidFill>
                <a:latin typeface="Mulish SemiBold"/>
              </a:defRPr>
            </a:lvl1pPr>
          </a:lstStyle>
          <a:p>
            <a:r>
              <a:rPr lang="en-GB"/>
              <a:t>Main heading</a:t>
            </a:r>
            <a:endParaRPr lang="en-US"/>
          </a:p>
        </p:txBody>
      </p:sp>
      <p:sp>
        <p:nvSpPr>
          <p:cNvPr id="12" name="TextBox 11">
            <a:extLst>
              <a:ext uri="{FF2B5EF4-FFF2-40B4-BE49-F238E27FC236}">
                <a16:creationId xmlns:a16="http://schemas.microsoft.com/office/drawing/2014/main" id="{9923A907-4AF9-F546-A43D-66D465DB2DE9}"/>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pPr algn="r"/>
              <a:t>‹#›</a:t>
            </a:fld>
            <a:endParaRPr lang="en-GB" sz="900"/>
          </a:p>
        </p:txBody>
      </p:sp>
    </p:spTree>
    <p:extLst>
      <p:ext uri="{BB962C8B-B14F-4D97-AF65-F5344CB8AC3E}">
        <p14:creationId xmlns:p14="http://schemas.microsoft.com/office/powerpoint/2010/main" val="3746407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ngle Column – One Line Title">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0B8D42C5-D652-9C4E-90B9-9177E9E56981}"/>
              </a:ext>
            </a:extLst>
          </p:cNvPr>
          <p:cNvSpPr>
            <a:spLocks noGrp="1"/>
          </p:cNvSpPr>
          <p:nvPr>
            <p:ph type="ftr" sz="quarter" idx="11"/>
          </p:nvPr>
        </p:nvSpPr>
        <p:spPr/>
        <p:txBody>
          <a:bodyPr/>
          <a:lstStyle/>
          <a:p>
            <a:endParaRPr lang="en-US"/>
          </a:p>
        </p:txBody>
      </p:sp>
      <p:pic>
        <p:nvPicPr>
          <p:cNvPr id="8" name="Picture 7">
            <a:extLst>
              <a:ext uri="{FF2B5EF4-FFF2-40B4-BE49-F238E27FC236}">
                <a16:creationId xmlns:a16="http://schemas.microsoft.com/office/drawing/2014/main" id="{BB0D3A72-2E39-974C-BEED-9E58E428851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69600" y="406800"/>
            <a:ext cx="279400" cy="317500"/>
          </a:xfrm>
          <a:prstGeom prst="rect">
            <a:avLst/>
          </a:prstGeom>
        </p:spPr>
      </p:pic>
      <p:sp>
        <p:nvSpPr>
          <p:cNvPr id="10" name="Title 1">
            <a:extLst>
              <a:ext uri="{FF2B5EF4-FFF2-40B4-BE49-F238E27FC236}">
                <a16:creationId xmlns:a16="http://schemas.microsoft.com/office/drawing/2014/main" id="{D29A604C-1A08-694E-9352-BC3BFFB90645}"/>
              </a:ext>
            </a:extLst>
          </p:cNvPr>
          <p:cNvSpPr>
            <a:spLocks noGrp="1"/>
          </p:cNvSpPr>
          <p:nvPr>
            <p:ph type="title" hasCustomPrompt="1"/>
          </p:nvPr>
        </p:nvSpPr>
        <p:spPr>
          <a:xfrm>
            <a:off x="442800" y="360000"/>
            <a:ext cx="10515600" cy="635680"/>
          </a:xfrm>
        </p:spPr>
        <p:txBody>
          <a:bodyPr anchor="b"/>
          <a:lstStyle>
            <a:lvl1pPr>
              <a:lnSpc>
                <a:spcPct val="100000"/>
              </a:lnSpc>
              <a:defRPr>
                <a:solidFill>
                  <a:schemeClr val="tx1"/>
                </a:solidFill>
                <a:latin typeface="Mulish SemiBold"/>
              </a:defRPr>
            </a:lvl1pPr>
          </a:lstStyle>
          <a:p>
            <a:r>
              <a:rPr lang="en-GB"/>
              <a:t>Main heading</a:t>
            </a:r>
            <a:endParaRPr lang="en-US"/>
          </a:p>
        </p:txBody>
      </p:sp>
      <p:sp>
        <p:nvSpPr>
          <p:cNvPr id="12" name="Text Placeholder 8">
            <a:extLst>
              <a:ext uri="{FF2B5EF4-FFF2-40B4-BE49-F238E27FC236}">
                <a16:creationId xmlns:a16="http://schemas.microsoft.com/office/drawing/2014/main" id="{1738FFA5-6DC8-B640-90AF-91AF672D1C84}"/>
              </a:ext>
            </a:extLst>
          </p:cNvPr>
          <p:cNvSpPr>
            <a:spLocks noGrp="1"/>
          </p:cNvSpPr>
          <p:nvPr>
            <p:ph type="body" sz="quarter" idx="13"/>
          </p:nvPr>
        </p:nvSpPr>
        <p:spPr>
          <a:xfrm>
            <a:off x="442800" y="1314000"/>
            <a:ext cx="11306288" cy="50312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TextBox 8">
            <a:extLst>
              <a:ext uri="{FF2B5EF4-FFF2-40B4-BE49-F238E27FC236}">
                <a16:creationId xmlns:a16="http://schemas.microsoft.com/office/drawing/2014/main" id="{F69BE925-E9A7-314A-A09E-25FD38568A36}"/>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pPr algn="r"/>
              <a:t>‹#›</a:t>
            </a:fld>
            <a:endParaRPr lang="en-GB" sz="900"/>
          </a:p>
        </p:txBody>
      </p:sp>
    </p:spTree>
    <p:extLst>
      <p:ext uri="{BB962C8B-B14F-4D97-AF65-F5344CB8AC3E}">
        <p14:creationId xmlns:p14="http://schemas.microsoft.com/office/powerpoint/2010/main" val="1722696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End Slide – Black">
    <p:bg>
      <p:bgPr>
        <a:solidFill>
          <a:schemeClr val="tx1"/>
        </a:solidFill>
        <a:effectLst/>
      </p:bgPr>
    </p:bg>
    <p:spTree>
      <p:nvGrpSpPr>
        <p:cNvPr id="1" name=""/>
        <p:cNvGrpSpPr/>
        <p:nvPr/>
      </p:nvGrpSpPr>
      <p:grpSpPr>
        <a:xfrm>
          <a:off x="0" y="0"/>
          <a:ext cx="0" cy="0"/>
          <a:chOff x="0" y="0"/>
          <a:chExt cx="0" cy="0"/>
        </a:xfrm>
      </p:grpSpPr>
      <p:pic>
        <p:nvPicPr>
          <p:cNvPr id="6" name="Picture 5" descr="Shape, icon, arrow&#10;&#10;Description automatically generated">
            <a:extLst>
              <a:ext uri="{FF2B5EF4-FFF2-40B4-BE49-F238E27FC236}">
                <a16:creationId xmlns:a16="http://schemas.microsoft.com/office/drawing/2014/main" id="{E0437B08-CE6A-864B-B710-BFCAF38CF58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991100" y="2146300"/>
            <a:ext cx="2209800" cy="2565400"/>
          </a:xfrm>
          <a:prstGeom prst="rect">
            <a:avLst/>
          </a:prstGeom>
        </p:spPr>
      </p:pic>
    </p:spTree>
    <p:extLst>
      <p:ext uri="{BB962C8B-B14F-4D97-AF65-F5344CB8AC3E}">
        <p14:creationId xmlns:p14="http://schemas.microsoft.com/office/powerpoint/2010/main" val="1159296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End Slide – White">
    <p:bg>
      <p:bgPr>
        <a:solidFill>
          <a:schemeClr val="bg1"/>
        </a:solidFill>
        <a:effectLst/>
      </p:bgPr>
    </p:bg>
    <p:spTree>
      <p:nvGrpSpPr>
        <p:cNvPr id="1" name=""/>
        <p:cNvGrpSpPr/>
        <p:nvPr/>
      </p:nvGrpSpPr>
      <p:grpSpPr>
        <a:xfrm>
          <a:off x="0" y="0"/>
          <a:ext cx="0" cy="0"/>
          <a:chOff x="0" y="0"/>
          <a:chExt cx="0" cy="0"/>
        </a:xfrm>
      </p:grpSpPr>
      <p:pic>
        <p:nvPicPr>
          <p:cNvPr id="6" name="Picture 5" descr="Shape, icon, arrow&#10;&#10;Description automatically generated">
            <a:extLst>
              <a:ext uri="{FF2B5EF4-FFF2-40B4-BE49-F238E27FC236}">
                <a16:creationId xmlns:a16="http://schemas.microsoft.com/office/drawing/2014/main" id="{E0437B08-CE6A-864B-B710-BFCAF38CF58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991100" y="2146300"/>
            <a:ext cx="2209800" cy="2565400"/>
          </a:xfrm>
          <a:prstGeom prst="rect">
            <a:avLst/>
          </a:prstGeom>
        </p:spPr>
      </p:pic>
    </p:spTree>
    <p:extLst>
      <p:ext uri="{BB962C8B-B14F-4D97-AF65-F5344CB8AC3E}">
        <p14:creationId xmlns:p14="http://schemas.microsoft.com/office/powerpoint/2010/main" val="1574511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hit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8571B-404D-4047-A2DD-1F25377471B1}"/>
              </a:ext>
            </a:extLst>
          </p:cNvPr>
          <p:cNvSpPr>
            <a:spLocks noGrp="1"/>
          </p:cNvSpPr>
          <p:nvPr>
            <p:ph type="ctrTitle" hasCustomPrompt="1"/>
          </p:nvPr>
        </p:nvSpPr>
        <p:spPr>
          <a:xfrm>
            <a:off x="442800" y="1296000"/>
            <a:ext cx="7200000" cy="432000"/>
          </a:xfrm>
        </p:spPr>
        <p:txBody>
          <a:bodyPr anchor="t" anchorCtr="0"/>
          <a:lstStyle>
            <a:lvl1pPr algn="l">
              <a:defRPr sz="3000">
                <a:solidFill>
                  <a:schemeClr val="tx1"/>
                </a:solidFill>
                <a:latin typeface="Mulish ExtraBold Roman" pitchFamily="2" charset="0"/>
              </a:defRPr>
            </a:lvl1pPr>
          </a:lstStyle>
          <a:p>
            <a:r>
              <a:rPr lang="en-GB"/>
              <a:t>Headline here</a:t>
            </a:r>
            <a:endParaRPr lang="en-US"/>
          </a:p>
        </p:txBody>
      </p:sp>
      <p:sp>
        <p:nvSpPr>
          <p:cNvPr id="3" name="Subtitle 2">
            <a:extLst>
              <a:ext uri="{FF2B5EF4-FFF2-40B4-BE49-F238E27FC236}">
                <a16:creationId xmlns:a16="http://schemas.microsoft.com/office/drawing/2014/main" id="{EC9B977C-59A2-9D43-8E3B-2C6832C5EFF3}"/>
              </a:ext>
            </a:extLst>
          </p:cNvPr>
          <p:cNvSpPr>
            <a:spLocks noGrp="1"/>
          </p:cNvSpPr>
          <p:nvPr>
            <p:ph type="subTitle" idx="1" hasCustomPrompt="1"/>
          </p:nvPr>
        </p:nvSpPr>
        <p:spPr>
          <a:xfrm>
            <a:off x="442800" y="1764000"/>
            <a:ext cx="7200000" cy="432000"/>
          </a:xfrm>
        </p:spPr>
        <p:txBody>
          <a:bodyPr/>
          <a:lstStyle>
            <a:lvl1pPr marL="0" indent="0" algn="l">
              <a:lnSpc>
                <a:spcPct val="90000"/>
              </a:lnSpc>
              <a:spcBef>
                <a:spcPts val="0"/>
              </a:spcBef>
              <a:buNone/>
              <a:defRPr sz="3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Subheading here</a:t>
            </a:r>
            <a:endParaRPr lang="en-US"/>
          </a:p>
        </p:txBody>
      </p:sp>
      <p:pic>
        <p:nvPicPr>
          <p:cNvPr id="8" name="Picture 7" descr="A picture containing icon&#10;&#10;Description automatically generated">
            <a:extLst>
              <a:ext uri="{FF2B5EF4-FFF2-40B4-BE49-F238E27FC236}">
                <a16:creationId xmlns:a16="http://schemas.microsoft.com/office/drawing/2014/main" id="{70CE336C-C8F3-0F42-B9FE-952BA44F8B8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7200" y="5932800"/>
            <a:ext cx="1612900" cy="457200"/>
          </a:xfrm>
          <a:prstGeom prst="rect">
            <a:avLst/>
          </a:prstGeom>
        </p:spPr>
      </p:pic>
      <p:sp>
        <p:nvSpPr>
          <p:cNvPr id="10" name="Text Placeholder 9">
            <a:extLst>
              <a:ext uri="{FF2B5EF4-FFF2-40B4-BE49-F238E27FC236}">
                <a16:creationId xmlns:a16="http://schemas.microsoft.com/office/drawing/2014/main" id="{B30FABB7-A8AF-DB45-B563-EC09E9874B0E}"/>
              </a:ext>
            </a:extLst>
          </p:cNvPr>
          <p:cNvSpPr>
            <a:spLocks noGrp="1"/>
          </p:cNvSpPr>
          <p:nvPr>
            <p:ph type="body" sz="quarter" idx="13" hasCustomPrompt="1"/>
          </p:nvPr>
        </p:nvSpPr>
        <p:spPr>
          <a:xfrm>
            <a:off x="442800" y="2350800"/>
            <a:ext cx="3600000" cy="288000"/>
          </a:xfrm>
        </p:spPr>
        <p:txBody>
          <a:bodyPr/>
          <a:lstStyle>
            <a:lvl1pPr>
              <a:buNone/>
              <a:defRPr sz="1600"/>
            </a:lvl1pPr>
          </a:lstStyle>
          <a:p>
            <a:pPr lvl="0"/>
            <a:r>
              <a:rPr lang="en-GB"/>
              <a:t>Author or date here</a:t>
            </a:r>
          </a:p>
        </p:txBody>
      </p:sp>
    </p:spTree>
    <p:extLst>
      <p:ext uri="{BB962C8B-B14F-4D97-AF65-F5344CB8AC3E}">
        <p14:creationId xmlns:p14="http://schemas.microsoft.com/office/powerpoint/2010/main" val="77451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6EE9C8A-54B7-4D43-8104-94048922942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01048" y="0"/>
            <a:ext cx="6890951" cy="6858000"/>
          </a:xfrm>
          <a:prstGeom prst="rect">
            <a:avLst/>
          </a:prstGeom>
        </p:spPr>
      </p:pic>
      <p:sp>
        <p:nvSpPr>
          <p:cNvPr id="9" name="Title 1">
            <a:extLst>
              <a:ext uri="{FF2B5EF4-FFF2-40B4-BE49-F238E27FC236}">
                <a16:creationId xmlns:a16="http://schemas.microsoft.com/office/drawing/2014/main" id="{3072191E-9723-E744-B1DF-0B0F54321A42}"/>
              </a:ext>
            </a:extLst>
          </p:cNvPr>
          <p:cNvSpPr>
            <a:spLocks noGrp="1"/>
          </p:cNvSpPr>
          <p:nvPr>
            <p:ph type="ctrTitle" hasCustomPrompt="1"/>
          </p:nvPr>
        </p:nvSpPr>
        <p:spPr>
          <a:xfrm>
            <a:off x="442800" y="1296000"/>
            <a:ext cx="5400000" cy="432000"/>
          </a:xfrm>
        </p:spPr>
        <p:txBody>
          <a:bodyPr anchor="t" anchorCtr="0"/>
          <a:lstStyle>
            <a:lvl1pPr algn="l">
              <a:defRPr sz="3000">
                <a:solidFill>
                  <a:schemeClr val="bg1"/>
                </a:solidFill>
                <a:latin typeface="Mulish ExtraBold Roman" pitchFamily="2" charset="0"/>
              </a:defRPr>
            </a:lvl1pPr>
          </a:lstStyle>
          <a:p>
            <a:r>
              <a:rPr lang="en-GB"/>
              <a:t>Headline here</a:t>
            </a:r>
            <a:endParaRPr lang="en-US"/>
          </a:p>
        </p:txBody>
      </p:sp>
      <p:pic>
        <p:nvPicPr>
          <p:cNvPr id="11" name="Picture 10">
            <a:extLst>
              <a:ext uri="{FF2B5EF4-FFF2-40B4-BE49-F238E27FC236}">
                <a16:creationId xmlns:a16="http://schemas.microsoft.com/office/drawing/2014/main" id="{2988E92C-F783-EF44-87A7-A38A5ACF73E0}"/>
              </a:ext>
            </a:extLst>
          </p:cNvPr>
          <p:cNvPicPr>
            <a:picLocks noChangeAspect="1"/>
          </p:cNvPicPr>
          <p:nvPr userDrawn="1"/>
        </p:nvPicPr>
        <p:blipFill>
          <a:blip r:embed="rId4" cstate="screen">
            <a:extLst>
              <a:ext uri="{28A0092B-C50C-407E-A947-70E740481C1C}">
                <a14:useLocalDpi xmlns:a14="http://schemas.microsoft.com/office/drawing/2010/main"/>
              </a:ext>
            </a:extLst>
          </a:blip>
          <a:srcRect/>
          <a:stretch/>
        </p:blipFill>
        <p:spPr>
          <a:xfrm>
            <a:off x="457200" y="5932800"/>
            <a:ext cx="1612900" cy="457200"/>
          </a:xfrm>
          <a:prstGeom prst="rect">
            <a:avLst/>
          </a:prstGeom>
        </p:spPr>
      </p:pic>
      <p:sp>
        <p:nvSpPr>
          <p:cNvPr id="12" name="Text Placeholder 9">
            <a:extLst>
              <a:ext uri="{FF2B5EF4-FFF2-40B4-BE49-F238E27FC236}">
                <a16:creationId xmlns:a16="http://schemas.microsoft.com/office/drawing/2014/main" id="{18966D77-D3DD-5D4F-809F-8CCBA7211996}"/>
              </a:ext>
            </a:extLst>
          </p:cNvPr>
          <p:cNvSpPr>
            <a:spLocks noGrp="1"/>
          </p:cNvSpPr>
          <p:nvPr>
            <p:ph type="body" sz="quarter" idx="13" hasCustomPrompt="1"/>
          </p:nvPr>
        </p:nvSpPr>
        <p:spPr>
          <a:xfrm>
            <a:off x="442800" y="2350800"/>
            <a:ext cx="3600000" cy="288000"/>
          </a:xfrm>
        </p:spPr>
        <p:txBody>
          <a:bodyPr/>
          <a:lstStyle>
            <a:lvl1pPr>
              <a:buNone/>
              <a:defRPr sz="1600">
                <a:solidFill>
                  <a:schemeClr val="bg1"/>
                </a:solidFill>
              </a:defRPr>
            </a:lvl1pPr>
          </a:lstStyle>
          <a:p>
            <a:pPr lvl="0"/>
            <a:r>
              <a:rPr lang="en-GB"/>
              <a:t>Author or date here</a:t>
            </a:r>
          </a:p>
        </p:txBody>
      </p:sp>
      <p:sp>
        <p:nvSpPr>
          <p:cNvPr id="13" name="Subtitle 2">
            <a:extLst>
              <a:ext uri="{FF2B5EF4-FFF2-40B4-BE49-F238E27FC236}">
                <a16:creationId xmlns:a16="http://schemas.microsoft.com/office/drawing/2014/main" id="{AFAF0760-1BF1-C241-9787-B22CCE8B28DC}"/>
              </a:ext>
            </a:extLst>
          </p:cNvPr>
          <p:cNvSpPr>
            <a:spLocks noGrp="1"/>
          </p:cNvSpPr>
          <p:nvPr>
            <p:ph type="subTitle" idx="1" hasCustomPrompt="1"/>
          </p:nvPr>
        </p:nvSpPr>
        <p:spPr>
          <a:xfrm>
            <a:off x="442800" y="1764000"/>
            <a:ext cx="5400000" cy="432000"/>
          </a:xfrm>
        </p:spPr>
        <p:txBody>
          <a:bodyPr/>
          <a:lstStyle>
            <a:lvl1pPr marL="0" indent="0" algn="l">
              <a:lnSpc>
                <a:spcPct val="90000"/>
              </a:lnSpc>
              <a:spcBef>
                <a:spcPts val="0"/>
              </a:spcBef>
              <a:buNone/>
              <a:defRPr sz="3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Subheading here</a:t>
            </a:r>
            <a:endParaRPr lang="en-US"/>
          </a:p>
        </p:txBody>
      </p:sp>
    </p:spTree>
    <p:extLst>
      <p:ext uri="{BB962C8B-B14F-4D97-AF65-F5344CB8AC3E}">
        <p14:creationId xmlns:p14="http://schemas.microsoft.com/office/powerpoint/2010/main" val="2355637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urple">
    <p:bg>
      <p:bgPr>
        <a:solidFill>
          <a:schemeClr val="tx2"/>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ECF553F-A04E-784E-9D5B-2BC73580E06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301048" y="0"/>
            <a:ext cx="6890951" cy="6858000"/>
          </a:xfrm>
          <a:prstGeom prst="rect">
            <a:avLst/>
          </a:prstGeom>
        </p:spPr>
      </p:pic>
      <p:sp>
        <p:nvSpPr>
          <p:cNvPr id="7" name="Title 1">
            <a:extLst>
              <a:ext uri="{FF2B5EF4-FFF2-40B4-BE49-F238E27FC236}">
                <a16:creationId xmlns:a16="http://schemas.microsoft.com/office/drawing/2014/main" id="{0EE18EFA-88E8-494D-8EDA-E10A0FDFD945}"/>
              </a:ext>
            </a:extLst>
          </p:cNvPr>
          <p:cNvSpPr>
            <a:spLocks noGrp="1"/>
          </p:cNvSpPr>
          <p:nvPr>
            <p:ph type="ctrTitle" hasCustomPrompt="1"/>
          </p:nvPr>
        </p:nvSpPr>
        <p:spPr>
          <a:xfrm>
            <a:off x="442800" y="1296000"/>
            <a:ext cx="7200000" cy="432000"/>
          </a:xfrm>
        </p:spPr>
        <p:txBody>
          <a:bodyPr anchor="t" anchorCtr="0"/>
          <a:lstStyle>
            <a:lvl1pPr algn="l">
              <a:defRPr sz="3000">
                <a:solidFill>
                  <a:schemeClr val="bg1"/>
                </a:solidFill>
                <a:latin typeface="Mulish ExtraBold Roman" pitchFamily="2" charset="0"/>
              </a:defRPr>
            </a:lvl1pPr>
          </a:lstStyle>
          <a:p>
            <a:r>
              <a:rPr lang="en-GB"/>
              <a:t>Section Heading here</a:t>
            </a:r>
            <a:endParaRPr lang="en-US"/>
          </a:p>
        </p:txBody>
      </p:sp>
      <p:sp>
        <p:nvSpPr>
          <p:cNvPr id="15" name="Subtitle 2">
            <a:extLst>
              <a:ext uri="{FF2B5EF4-FFF2-40B4-BE49-F238E27FC236}">
                <a16:creationId xmlns:a16="http://schemas.microsoft.com/office/drawing/2014/main" id="{75040D07-F32E-5545-AA21-820477061E3E}"/>
              </a:ext>
            </a:extLst>
          </p:cNvPr>
          <p:cNvSpPr>
            <a:spLocks noGrp="1"/>
          </p:cNvSpPr>
          <p:nvPr>
            <p:ph type="subTitle" idx="1" hasCustomPrompt="1"/>
          </p:nvPr>
        </p:nvSpPr>
        <p:spPr>
          <a:xfrm>
            <a:off x="442800" y="1764000"/>
            <a:ext cx="7200000" cy="432000"/>
          </a:xfrm>
        </p:spPr>
        <p:txBody>
          <a:bodyPr/>
          <a:lstStyle>
            <a:lvl1pPr marL="0" indent="0" algn="l">
              <a:lnSpc>
                <a:spcPct val="90000"/>
              </a:lnSpc>
              <a:spcBef>
                <a:spcPts val="0"/>
              </a:spcBef>
              <a:buNone/>
              <a:defRPr sz="3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Section subheading here</a:t>
            </a:r>
            <a:endParaRPr lang="en-US"/>
          </a:p>
        </p:txBody>
      </p:sp>
    </p:spTree>
    <p:extLst>
      <p:ext uri="{BB962C8B-B14F-4D97-AF65-F5344CB8AC3E}">
        <p14:creationId xmlns:p14="http://schemas.microsoft.com/office/powerpoint/2010/main" val="2710414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Whit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4E166BE-9ACB-8340-9F9C-87E0C204CA8D}"/>
              </a:ext>
            </a:extLst>
          </p:cNvPr>
          <p:cNvSpPr>
            <a:spLocks noGrp="1"/>
          </p:cNvSpPr>
          <p:nvPr>
            <p:ph type="ctrTitle" hasCustomPrompt="1"/>
          </p:nvPr>
        </p:nvSpPr>
        <p:spPr>
          <a:xfrm>
            <a:off x="442800" y="1296000"/>
            <a:ext cx="7200000" cy="432000"/>
          </a:xfrm>
        </p:spPr>
        <p:txBody>
          <a:bodyPr anchor="t" anchorCtr="0"/>
          <a:lstStyle>
            <a:lvl1pPr algn="l">
              <a:defRPr sz="3000">
                <a:solidFill>
                  <a:schemeClr val="tx1"/>
                </a:solidFill>
                <a:latin typeface="Mulish ExtraBold Roman" pitchFamily="2" charset="0"/>
              </a:defRPr>
            </a:lvl1pPr>
          </a:lstStyle>
          <a:p>
            <a:r>
              <a:rPr lang="en-GB"/>
              <a:t>Section Heading here</a:t>
            </a:r>
            <a:endParaRPr lang="en-US"/>
          </a:p>
        </p:txBody>
      </p:sp>
      <p:sp>
        <p:nvSpPr>
          <p:cNvPr id="7" name="Subtitle 2">
            <a:extLst>
              <a:ext uri="{FF2B5EF4-FFF2-40B4-BE49-F238E27FC236}">
                <a16:creationId xmlns:a16="http://schemas.microsoft.com/office/drawing/2014/main" id="{3819EAF7-6F0A-B64B-A13C-427EAA6DEC01}"/>
              </a:ext>
            </a:extLst>
          </p:cNvPr>
          <p:cNvSpPr>
            <a:spLocks noGrp="1"/>
          </p:cNvSpPr>
          <p:nvPr>
            <p:ph type="subTitle" idx="1" hasCustomPrompt="1"/>
          </p:nvPr>
        </p:nvSpPr>
        <p:spPr>
          <a:xfrm>
            <a:off x="442800" y="1764000"/>
            <a:ext cx="7200000" cy="432000"/>
          </a:xfrm>
        </p:spPr>
        <p:txBody>
          <a:bodyPr/>
          <a:lstStyle>
            <a:lvl1pPr marL="0" indent="0" algn="l">
              <a:lnSpc>
                <a:spcPct val="90000"/>
              </a:lnSpc>
              <a:spcBef>
                <a:spcPts val="0"/>
              </a:spcBef>
              <a:buNone/>
              <a:defRPr sz="3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Section subheading here</a:t>
            </a:r>
            <a:endParaRPr lang="en-US"/>
          </a:p>
        </p:txBody>
      </p:sp>
    </p:spTree>
    <p:extLst>
      <p:ext uri="{BB962C8B-B14F-4D97-AF65-F5344CB8AC3E}">
        <p14:creationId xmlns:p14="http://schemas.microsoft.com/office/powerpoint/2010/main" val="2115089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tatement – Purp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38583-D026-A44D-B316-BC3A30768FD7}"/>
              </a:ext>
            </a:extLst>
          </p:cNvPr>
          <p:cNvSpPr>
            <a:spLocks noGrp="1"/>
          </p:cNvSpPr>
          <p:nvPr>
            <p:ph type="title" hasCustomPrompt="1"/>
          </p:nvPr>
        </p:nvSpPr>
        <p:spPr>
          <a:xfrm>
            <a:off x="442800" y="1144801"/>
            <a:ext cx="10832432" cy="4536000"/>
          </a:xfrm>
        </p:spPr>
        <p:txBody>
          <a:bodyPr anchor="ctr"/>
          <a:lstStyle>
            <a:lvl1pPr>
              <a:lnSpc>
                <a:spcPct val="120000"/>
              </a:lnSpc>
              <a:defRPr lang="en-GB" sz="4200" i="0" smtClean="0">
                <a:solidFill>
                  <a:schemeClr val="bg1"/>
                </a:solidFill>
                <a:effectLst/>
                <a:latin typeface="+mn-lt"/>
              </a:defRPr>
            </a:lvl1pPr>
          </a:lstStyle>
          <a:p>
            <a:r>
              <a:rPr lang="en-GB">
                <a:effectLst/>
                <a:latin typeface="Mulish Regular Roman" pitchFamily="2" charset="77"/>
              </a:rPr>
              <a:t>Add statement or quote here. Use light purple italic to highlight text.</a:t>
            </a:r>
          </a:p>
        </p:txBody>
      </p:sp>
      <p:pic>
        <p:nvPicPr>
          <p:cNvPr id="7" name="Picture 6" descr="Icon&#10;&#10;Description automatically generated">
            <a:extLst>
              <a:ext uri="{FF2B5EF4-FFF2-40B4-BE49-F238E27FC236}">
                <a16:creationId xmlns:a16="http://schemas.microsoft.com/office/drawing/2014/main" id="{26E35BA5-1EB8-6541-A60C-5FB1335783C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469688" y="406800"/>
            <a:ext cx="279400" cy="317500"/>
          </a:xfrm>
          <a:prstGeom prst="rect">
            <a:avLst/>
          </a:prstGeom>
        </p:spPr>
      </p:pic>
      <p:sp>
        <p:nvSpPr>
          <p:cNvPr id="6" name="TextBox 5">
            <a:extLst>
              <a:ext uri="{FF2B5EF4-FFF2-40B4-BE49-F238E27FC236}">
                <a16:creationId xmlns:a16="http://schemas.microsoft.com/office/drawing/2014/main" id="{737E400C-8F2F-784D-9939-01C349A9EA1A}"/>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solidFill>
                  <a:schemeClr val="bg1"/>
                </a:solidFill>
              </a:rPr>
              <a:pPr algn="r"/>
              <a:t>‹#›</a:t>
            </a:fld>
            <a:endParaRPr lang="en-GB" sz="900">
              <a:solidFill>
                <a:schemeClr val="bg1"/>
              </a:solidFill>
            </a:endParaRPr>
          </a:p>
        </p:txBody>
      </p:sp>
    </p:spTree>
    <p:extLst>
      <p:ext uri="{BB962C8B-B14F-4D97-AF65-F5344CB8AC3E}">
        <p14:creationId xmlns:p14="http://schemas.microsoft.com/office/powerpoint/2010/main" val="3587050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tatement –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38583-D026-A44D-B316-BC3A30768FD7}"/>
              </a:ext>
            </a:extLst>
          </p:cNvPr>
          <p:cNvSpPr>
            <a:spLocks noGrp="1"/>
          </p:cNvSpPr>
          <p:nvPr>
            <p:ph type="title" hasCustomPrompt="1"/>
          </p:nvPr>
        </p:nvSpPr>
        <p:spPr>
          <a:xfrm>
            <a:off x="442800" y="1144801"/>
            <a:ext cx="10832432" cy="4536000"/>
          </a:xfrm>
        </p:spPr>
        <p:txBody>
          <a:bodyPr anchor="ctr"/>
          <a:lstStyle>
            <a:lvl1pPr>
              <a:lnSpc>
                <a:spcPct val="120000"/>
              </a:lnSpc>
              <a:defRPr lang="en-GB" sz="4200" i="0" smtClean="0">
                <a:solidFill>
                  <a:schemeClr val="bg1"/>
                </a:solidFill>
                <a:effectLst/>
                <a:latin typeface="+mn-lt"/>
              </a:defRPr>
            </a:lvl1pPr>
          </a:lstStyle>
          <a:p>
            <a:r>
              <a:rPr lang="en-GB">
                <a:effectLst/>
                <a:latin typeface="Mulish Regular Roman" pitchFamily="2" charset="77"/>
              </a:rPr>
              <a:t>Add statement or quote here. Use light purple italic to highlight text.</a:t>
            </a:r>
          </a:p>
        </p:txBody>
      </p:sp>
      <p:pic>
        <p:nvPicPr>
          <p:cNvPr id="7" name="Picture 6" descr="Icon&#10;&#10;Description automatically generated">
            <a:extLst>
              <a:ext uri="{FF2B5EF4-FFF2-40B4-BE49-F238E27FC236}">
                <a16:creationId xmlns:a16="http://schemas.microsoft.com/office/drawing/2014/main" id="{FF68A496-0B5B-2A4A-AEE8-E00608AC1DF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469688" y="406800"/>
            <a:ext cx="279400" cy="317500"/>
          </a:xfrm>
          <a:prstGeom prst="rect">
            <a:avLst/>
          </a:prstGeom>
        </p:spPr>
      </p:pic>
      <p:sp>
        <p:nvSpPr>
          <p:cNvPr id="6" name="TextBox 5">
            <a:extLst>
              <a:ext uri="{FF2B5EF4-FFF2-40B4-BE49-F238E27FC236}">
                <a16:creationId xmlns:a16="http://schemas.microsoft.com/office/drawing/2014/main" id="{D39968F5-45AF-6543-B402-CBF7E84A45F3}"/>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solidFill>
                  <a:schemeClr val="bg1"/>
                </a:solidFill>
              </a:rPr>
              <a:pPr algn="r"/>
              <a:t>‹#›</a:t>
            </a:fld>
            <a:endParaRPr lang="en-GB" sz="900">
              <a:solidFill>
                <a:schemeClr val="bg1"/>
              </a:solidFill>
            </a:endParaRPr>
          </a:p>
        </p:txBody>
      </p:sp>
    </p:spTree>
    <p:extLst>
      <p:ext uri="{BB962C8B-B14F-4D97-AF65-F5344CB8AC3E}">
        <p14:creationId xmlns:p14="http://schemas.microsoft.com/office/powerpoint/2010/main" val="1242311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tatement – Whit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38583-D026-A44D-B316-BC3A30768FD7}"/>
              </a:ext>
            </a:extLst>
          </p:cNvPr>
          <p:cNvSpPr>
            <a:spLocks noGrp="1"/>
          </p:cNvSpPr>
          <p:nvPr>
            <p:ph type="title" hasCustomPrompt="1"/>
          </p:nvPr>
        </p:nvSpPr>
        <p:spPr>
          <a:xfrm>
            <a:off x="442800" y="1144801"/>
            <a:ext cx="10832432" cy="4536000"/>
          </a:xfrm>
        </p:spPr>
        <p:txBody>
          <a:bodyPr anchor="ctr"/>
          <a:lstStyle>
            <a:lvl1pPr>
              <a:lnSpc>
                <a:spcPct val="120000"/>
              </a:lnSpc>
              <a:defRPr lang="en-GB" sz="4200" i="0" smtClean="0">
                <a:solidFill>
                  <a:schemeClr val="tx1"/>
                </a:solidFill>
                <a:effectLst/>
                <a:latin typeface="+mn-lt"/>
              </a:defRPr>
            </a:lvl1pPr>
          </a:lstStyle>
          <a:p>
            <a:r>
              <a:rPr lang="en-GB">
                <a:effectLst/>
                <a:latin typeface="Mulish Regular Roman" pitchFamily="2" charset="77"/>
              </a:rPr>
              <a:t>Add statement or quote here. Use light purple italic to highlight text.</a:t>
            </a:r>
          </a:p>
        </p:txBody>
      </p:sp>
      <p:pic>
        <p:nvPicPr>
          <p:cNvPr id="6" name="Picture 5">
            <a:extLst>
              <a:ext uri="{FF2B5EF4-FFF2-40B4-BE49-F238E27FC236}">
                <a16:creationId xmlns:a16="http://schemas.microsoft.com/office/drawing/2014/main" id="{2BFAE543-3F15-9B44-AEDB-7D14F941AAA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69600" y="406800"/>
            <a:ext cx="279400" cy="317500"/>
          </a:xfrm>
          <a:prstGeom prst="rect">
            <a:avLst/>
          </a:prstGeom>
        </p:spPr>
      </p:pic>
      <p:sp>
        <p:nvSpPr>
          <p:cNvPr id="7" name="TextBox 6">
            <a:extLst>
              <a:ext uri="{FF2B5EF4-FFF2-40B4-BE49-F238E27FC236}">
                <a16:creationId xmlns:a16="http://schemas.microsoft.com/office/drawing/2014/main" id="{6F0EEFA5-0FF7-BF47-A57A-394985A9C7B8}"/>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pPr algn="r"/>
              <a:t>‹#›</a:t>
            </a:fld>
            <a:endParaRPr lang="en-GB" sz="900"/>
          </a:p>
        </p:txBody>
      </p:sp>
    </p:spTree>
    <p:extLst>
      <p:ext uri="{BB962C8B-B14F-4D97-AF65-F5344CB8AC3E}">
        <p14:creationId xmlns:p14="http://schemas.microsoft.com/office/powerpoint/2010/main" val="2159240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nd Content – Two Line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09620-61DB-5A47-91AC-EFF505645266}"/>
              </a:ext>
            </a:extLst>
          </p:cNvPr>
          <p:cNvSpPr>
            <a:spLocks noGrp="1"/>
          </p:cNvSpPr>
          <p:nvPr>
            <p:ph type="title" hasCustomPrompt="1"/>
          </p:nvPr>
        </p:nvSpPr>
        <p:spPr>
          <a:xfrm>
            <a:off x="442800" y="360000"/>
            <a:ext cx="10515600" cy="635680"/>
          </a:xfrm>
        </p:spPr>
        <p:txBody>
          <a:bodyPr anchor="b"/>
          <a:lstStyle>
            <a:lvl1pPr>
              <a:lnSpc>
                <a:spcPct val="100000"/>
              </a:lnSpc>
              <a:defRPr>
                <a:solidFill>
                  <a:schemeClr val="tx1"/>
                </a:solidFill>
                <a:latin typeface="Mulish SemiBold"/>
              </a:defRPr>
            </a:lvl1pPr>
          </a:lstStyle>
          <a:p>
            <a:r>
              <a:rPr lang="en-GB"/>
              <a:t>Main heading</a:t>
            </a:r>
            <a:endParaRPr lang="en-US"/>
          </a:p>
        </p:txBody>
      </p:sp>
      <p:sp>
        <p:nvSpPr>
          <p:cNvPr id="4" name="Content Placeholder 3">
            <a:extLst>
              <a:ext uri="{FF2B5EF4-FFF2-40B4-BE49-F238E27FC236}">
                <a16:creationId xmlns:a16="http://schemas.microsoft.com/office/drawing/2014/main" id="{EC9BA9CB-D455-6242-8EAE-C1789BF1AEE4}"/>
              </a:ext>
            </a:extLst>
          </p:cNvPr>
          <p:cNvSpPr>
            <a:spLocks noGrp="1"/>
          </p:cNvSpPr>
          <p:nvPr>
            <p:ph sz="half" idx="2"/>
          </p:nvPr>
        </p:nvSpPr>
        <p:spPr>
          <a:xfrm>
            <a:off x="6255602" y="1314000"/>
            <a:ext cx="5493600" cy="503123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a:extLst>
              <a:ext uri="{FF2B5EF4-FFF2-40B4-BE49-F238E27FC236}">
                <a16:creationId xmlns:a16="http://schemas.microsoft.com/office/drawing/2014/main" id="{0B8D42C5-D652-9C4E-90B9-9177E9E56981}"/>
              </a:ext>
            </a:extLst>
          </p:cNvPr>
          <p:cNvSpPr>
            <a:spLocks noGrp="1"/>
          </p:cNvSpPr>
          <p:nvPr>
            <p:ph type="ftr" sz="quarter" idx="11"/>
          </p:nvPr>
        </p:nvSpPr>
        <p:spPr/>
        <p:txBody>
          <a:bodyPr/>
          <a:lstStyle/>
          <a:p>
            <a:endParaRPr lang="en-US"/>
          </a:p>
        </p:txBody>
      </p:sp>
      <p:sp>
        <p:nvSpPr>
          <p:cNvPr id="9" name="Text Placeholder 8">
            <a:extLst>
              <a:ext uri="{FF2B5EF4-FFF2-40B4-BE49-F238E27FC236}">
                <a16:creationId xmlns:a16="http://schemas.microsoft.com/office/drawing/2014/main" id="{83392E0F-501E-9540-ABE9-986A1AA89C11}"/>
              </a:ext>
            </a:extLst>
          </p:cNvPr>
          <p:cNvSpPr>
            <a:spLocks noGrp="1"/>
          </p:cNvSpPr>
          <p:nvPr>
            <p:ph type="body" sz="quarter" idx="13"/>
          </p:nvPr>
        </p:nvSpPr>
        <p:spPr>
          <a:xfrm>
            <a:off x="442800" y="1314000"/>
            <a:ext cx="5493600" cy="503123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2" name="Text Placeholder 11">
            <a:extLst>
              <a:ext uri="{FF2B5EF4-FFF2-40B4-BE49-F238E27FC236}">
                <a16:creationId xmlns:a16="http://schemas.microsoft.com/office/drawing/2014/main" id="{ED3B235E-A219-AE4F-94E9-2AD9C7613380}"/>
              </a:ext>
            </a:extLst>
          </p:cNvPr>
          <p:cNvSpPr>
            <a:spLocks noGrp="1"/>
          </p:cNvSpPr>
          <p:nvPr>
            <p:ph type="body" sz="quarter" idx="14" hasCustomPrompt="1"/>
          </p:nvPr>
        </p:nvSpPr>
        <p:spPr>
          <a:xfrm>
            <a:off x="442800" y="360000"/>
            <a:ext cx="10515600" cy="245150"/>
          </a:xfrm>
        </p:spPr>
        <p:txBody>
          <a:bodyPr/>
          <a:lstStyle>
            <a:lvl1pPr>
              <a:lnSpc>
                <a:spcPct val="90000"/>
              </a:lnSpc>
              <a:spcBef>
                <a:spcPts val="0"/>
              </a:spcBef>
              <a:buNone/>
              <a:defRPr sz="1400">
                <a:solidFill>
                  <a:schemeClr val="tx2"/>
                </a:solidFill>
                <a:latin typeface="+mn-lt"/>
              </a:defRPr>
            </a:lvl1pPr>
          </a:lstStyle>
          <a:p>
            <a:pPr lvl="0"/>
            <a:r>
              <a:rPr lang="en-GB"/>
              <a:t>Section title &lt;if required&gt;</a:t>
            </a:r>
          </a:p>
        </p:txBody>
      </p:sp>
      <p:pic>
        <p:nvPicPr>
          <p:cNvPr id="11" name="Picture 10">
            <a:extLst>
              <a:ext uri="{FF2B5EF4-FFF2-40B4-BE49-F238E27FC236}">
                <a16:creationId xmlns:a16="http://schemas.microsoft.com/office/drawing/2014/main" id="{39816D4F-3EB0-2649-AB07-19263F23BE2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69600" y="406800"/>
            <a:ext cx="279400" cy="317500"/>
          </a:xfrm>
          <a:prstGeom prst="rect">
            <a:avLst/>
          </a:prstGeom>
        </p:spPr>
      </p:pic>
      <p:sp>
        <p:nvSpPr>
          <p:cNvPr id="10" name="TextBox 9">
            <a:extLst>
              <a:ext uri="{FF2B5EF4-FFF2-40B4-BE49-F238E27FC236}">
                <a16:creationId xmlns:a16="http://schemas.microsoft.com/office/drawing/2014/main" id="{8B9B4496-72F5-2344-9F24-6A75CB437BB2}"/>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pPr algn="r"/>
              <a:t>‹#›</a:t>
            </a:fld>
            <a:endParaRPr lang="en-GB" sz="900"/>
          </a:p>
        </p:txBody>
      </p:sp>
    </p:spTree>
    <p:extLst>
      <p:ext uri="{BB962C8B-B14F-4D97-AF65-F5344CB8AC3E}">
        <p14:creationId xmlns:p14="http://schemas.microsoft.com/office/powerpoint/2010/main" val="38839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1DCC19-E3B1-A440-A982-82E05F3D253A}"/>
              </a:ext>
            </a:extLst>
          </p:cNvPr>
          <p:cNvSpPr>
            <a:spLocks noGrp="1"/>
          </p:cNvSpPr>
          <p:nvPr>
            <p:ph type="title"/>
          </p:nvPr>
        </p:nvSpPr>
        <p:spPr>
          <a:xfrm>
            <a:off x="442912" y="385200"/>
            <a:ext cx="10511887" cy="432000"/>
          </a:xfrm>
          <a:prstGeom prst="rect">
            <a:avLst/>
          </a:prstGeom>
        </p:spPr>
        <p:txBody>
          <a:bodyPr vert="horz" lIns="0" tIns="0" rIns="0" bIns="0" rtlCol="0" anchor="t" anchorCtr="0">
            <a:noAutofit/>
          </a:bodyPr>
          <a:lstStyle/>
          <a:p>
            <a:r>
              <a:rPr lang="en-GB" noProof="0"/>
              <a:t>Click to edit Master title style</a:t>
            </a:r>
          </a:p>
        </p:txBody>
      </p:sp>
      <p:sp>
        <p:nvSpPr>
          <p:cNvPr id="3" name="Text Placeholder 2">
            <a:extLst>
              <a:ext uri="{FF2B5EF4-FFF2-40B4-BE49-F238E27FC236}">
                <a16:creationId xmlns:a16="http://schemas.microsoft.com/office/drawing/2014/main" id="{6E8BBEEC-7A90-C34A-996C-FB85963590F9}"/>
              </a:ext>
            </a:extLst>
          </p:cNvPr>
          <p:cNvSpPr>
            <a:spLocks noGrp="1"/>
          </p:cNvSpPr>
          <p:nvPr>
            <p:ph type="body" idx="1"/>
          </p:nvPr>
        </p:nvSpPr>
        <p:spPr>
          <a:xfrm>
            <a:off x="442800" y="1314000"/>
            <a:ext cx="10529887" cy="5031238"/>
          </a:xfrm>
          <a:prstGeom prst="rect">
            <a:avLst/>
          </a:prstGeom>
        </p:spPr>
        <p:txBody>
          <a:bodyPr vert="horz" lIns="0" tIns="0" rIns="0" bIns="0" rtlCol="0" anchor="t" anchorCtr="0">
            <a:no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6</a:t>
            </a:r>
          </a:p>
          <a:p>
            <a:pPr lvl="6"/>
            <a:r>
              <a:rPr lang="en-GB" noProof="0"/>
              <a:t>7</a:t>
            </a:r>
          </a:p>
          <a:p>
            <a:pPr lvl="7"/>
            <a:r>
              <a:rPr lang="en-GB" noProof="0"/>
              <a:t>8</a:t>
            </a:r>
          </a:p>
          <a:p>
            <a:pPr lvl="8"/>
            <a:r>
              <a:rPr lang="en-GB" noProof="0"/>
              <a:t>9</a:t>
            </a:r>
          </a:p>
          <a:p>
            <a:pPr lvl="4"/>
            <a:endParaRPr lang="en-GB" noProof="0"/>
          </a:p>
        </p:txBody>
      </p:sp>
      <p:sp>
        <p:nvSpPr>
          <p:cNvPr id="5" name="Footer Placeholder 4">
            <a:extLst>
              <a:ext uri="{FF2B5EF4-FFF2-40B4-BE49-F238E27FC236}">
                <a16:creationId xmlns:a16="http://schemas.microsoft.com/office/drawing/2014/main" id="{183BD7F5-585F-1340-88C4-0B2661BC2BEF}"/>
              </a:ext>
            </a:extLst>
          </p:cNvPr>
          <p:cNvSpPr>
            <a:spLocks noGrp="1"/>
          </p:cNvSpPr>
          <p:nvPr>
            <p:ph type="ftr" sz="quarter" idx="3"/>
          </p:nvPr>
        </p:nvSpPr>
        <p:spPr>
          <a:xfrm>
            <a:off x="457200" y="6552000"/>
            <a:ext cx="4114800" cy="180000"/>
          </a:xfrm>
          <a:prstGeom prst="rect">
            <a:avLst/>
          </a:prstGeom>
        </p:spPr>
        <p:txBody>
          <a:bodyPr vert="horz" lIns="0" tIns="0" rIns="0" bIns="0" rtlCol="0" anchor="t" anchorCtr="0">
            <a:noAutofit/>
          </a:bodyPr>
          <a:lstStyle>
            <a:lvl1pPr algn="l">
              <a:defRPr sz="900">
                <a:solidFill>
                  <a:schemeClr val="tx1"/>
                </a:solidFill>
              </a:defRPr>
            </a:lvl1pPr>
          </a:lstStyle>
          <a:p>
            <a:endParaRPr lang="en-US" sz="900"/>
          </a:p>
        </p:txBody>
      </p:sp>
      <p:sp>
        <p:nvSpPr>
          <p:cNvPr id="6" name="Slide Number Placeholder 5">
            <a:extLst>
              <a:ext uri="{FF2B5EF4-FFF2-40B4-BE49-F238E27FC236}">
                <a16:creationId xmlns:a16="http://schemas.microsoft.com/office/drawing/2014/main" id="{2C407B43-9286-7C42-80DA-FE8F00FFF85E}"/>
              </a:ext>
            </a:extLst>
          </p:cNvPr>
          <p:cNvSpPr>
            <a:spLocks noGrp="1"/>
          </p:cNvSpPr>
          <p:nvPr>
            <p:ph type="sldNum" sz="quarter" idx="4"/>
          </p:nvPr>
        </p:nvSpPr>
        <p:spPr>
          <a:xfrm>
            <a:off x="11412000" y="6552000"/>
            <a:ext cx="360000" cy="180000"/>
          </a:xfrm>
          <a:prstGeom prst="rect">
            <a:avLst/>
          </a:prstGeom>
        </p:spPr>
        <p:txBody>
          <a:bodyPr vert="horz" lIns="0" tIns="0" rIns="0" bIns="0" rtlCol="0" anchor="t" anchorCtr="0">
            <a:noAutofit/>
          </a:bodyPr>
          <a:lstStyle>
            <a:lvl1pPr algn="r">
              <a:defRPr sz="900">
                <a:solidFill>
                  <a:schemeClr val="tx1"/>
                </a:solidFill>
              </a:defRPr>
            </a:lvl1pPr>
          </a:lstStyle>
          <a:p>
            <a:fld id="{C1EFC337-94FD-284C-ABB6-411F188982C7}" type="slidenum">
              <a:rPr lang="en-US" smtClean="0"/>
              <a:pPr/>
              <a:t>‹#›</a:t>
            </a:fld>
            <a:endParaRPr lang="en-US" sz="900"/>
          </a:p>
        </p:txBody>
      </p:sp>
    </p:spTree>
    <p:extLst>
      <p:ext uri="{BB962C8B-B14F-4D97-AF65-F5344CB8AC3E}">
        <p14:creationId xmlns:p14="http://schemas.microsoft.com/office/powerpoint/2010/main" val="621732976"/>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61" r:id="rId3"/>
    <p:sldLayoutId id="2147483651" r:id="rId4"/>
    <p:sldLayoutId id="2147483669" r:id="rId5"/>
    <p:sldLayoutId id="2147483654" r:id="rId6"/>
    <p:sldLayoutId id="2147483662" r:id="rId7"/>
    <p:sldLayoutId id="2147483663" r:id="rId8"/>
    <p:sldLayoutId id="2147483652" r:id="rId9"/>
    <p:sldLayoutId id="2147483665" r:id="rId10"/>
    <p:sldLayoutId id="2147483667" r:id="rId11"/>
    <p:sldLayoutId id="2147483668" r:id="rId12"/>
    <p:sldLayoutId id="2147483655" r:id="rId13"/>
    <p:sldLayoutId id="2147483664" r:id="rId14"/>
  </p:sldLayoutIdLst>
  <p:hf hdr="0" ftr="0" dt="0"/>
  <p:txStyles>
    <p:titleStyle>
      <a:lvl1pPr algn="l" defTabSz="914400" rtl="0" eaLnBrk="1" latinLnBrk="0" hangingPunct="1">
        <a:lnSpc>
          <a:spcPct val="90000"/>
        </a:lnSpc>
        <a:spcBef>
          <a:spcPct val="0"/>
        </a:spcBef>
        <a:buNone/>
        <a:defRPr sz="3000" kern="1200">
          <a:solidFill>
            <a:schemeClr val="tx2"/>
          </a:solidFill>
          <a:latin typeface="Mulish SemiBold"/>
          <a:ea typeface="+mj-ea"/>
          <a:cs typeface="+mj-cs"/>
        </a:defRPr>
      </a:lvl1pPr>
    </p:titleStyle>
    <p:bodyStyle>
      <a:lvl1pPr marL="180000" indent="-180000" algn="l" defTabSz="914400" rtl="0" eaLnBrk="1" latinLnBrk="0" hangingPunct="1">
        <a:lnSpc>
          <a:spcPct val="110000"/>
        </a:lnSpc>
        <a:spcBef>
          <a:spcPts val="600"/>
        </a:spcBef>
        <a:spcAft>
          <a:spcPts val="0"/>
        </a:spcAft>
        <a:buSzPct val="100000"/>
        <a:buFont typeface="System Font Regular"/>
        <a:buChar char="•"/>
        <a:defRPr sz="1400" kern="1200">
          <a:solidFill>
            <a:schemeClr val="tx1"/>
          </a:solidFill>
          <a:latin typeface="+mn-lt"/>
          <a:ea typeface="+mn-ea"/>
          <a:cs typeface="+mn-cs"/>
        </a:defRPr>
      </a:lvl1pPr>
      <a:lvl2pPr marL="360000" indent="-180000" algn="l" defTabSz="914400" rtl="0" eaLnBrk="1" latinLnBrk="0" hangingPunct="1">
        <a:lnSpc>
          <a:spcPct val="110000"/>
        </a:lnSpc>
        <a:spcBef>
          <a:spcPts val="0"/>
        </a:spcBef>
        <a:buFont typeface="System Font Regular"/>
        <a:buChar char="–"/>
        <a:defRPr sz="1400" kern="1200">
          <a:solidFill>
            <a:schemeClr val="tx1"/>
          </a:solidFill>
          <a:latin typeface="+mn-lt"/>
          <a:ea typeface="+mn-ea"/>
          <a:cs typeface="+mn-cs"/>
        </a:defRPr>
      </a:lvl2pPr>
      <a:lvl3pPr marL="540000" indent="-180000" algn="l" defTabSz="914400" rtl="0" eaLnBrk="1" latinLnBrk="0" hangingPunct="1">
        <a:lnSpc>
          <a:spcPct val="110000"/>
        </a:lnSpc>
        <a:spcBef>
          <a:spcPts val="0"/>
        </a:spcBef>
        <a:buFont typeface="System Font Regular"/>
        <a:buChar char="•"/>
        <a:defRPr sz="1400" kern="1200">
          <a:solidFill>
            <a:schemeClr val="tx1"/>
          </a:solidFill>
          <a:latin typeface="+mn-lt"/>
          <a:ea typeface="+mn-ea"/>
          <a:cs typeface="+mn-cs"/>
        </a:defRPr>
      </a:lvl3pPr>
      <a:lvl4pPr marL="720000" indent="-180000" algn="l" defTabSz="914400" rtl="0" eaLnBrk="1" latinLnBrk="0" hangingPunct="1">
        <a:lnSpc>
          <a:spcPct val="110000"/>
        </a:lnSpc>
        <a:spcBef>
          <a:spcPts val="0"/>
        </a:spcBef>
        <a:buFont typeface="System Font Regular"/>
        <a:buChar char="–"/>
        <a:defRPr sz="1400" kern="1200">
          <a:solidFill>
            <a:schemeClr val="tx1"/>
          </a:solidFill>
          <a:latin typeface="+mn-lt"/>
          <a:ea typeface="+mn-ea"/>
          <a:cs typeface="+mn-cs"/>
        </a:defRPr>
      </a:lvl4pPr>
      <a:lvl5pPr marL="900000" indent="-180000" algn="l" defTabSz="914400" rtl="0" eaLnBrk="1" latinLnBrk="0" hangingPunct="1">
        <a:lnSpc>
          <a:spcPct val="110000"/>
        </a:lnSpc>
        <a:spcBef>
          <a:spcPts val="0"/>
        </a:spcBef>
        <a:buFont typeface="Arial" panose="020B0604020202020204" pitchFamily="34" charset="0"/>
        <a:buChar char="•"/>
        <a:defRPr sz="1400" kern="1200">
          <a:solidFill>
            <a:schemeClr val="tx1"/>
          </a:solidFill>
          <a:latin typeface="+mn-lt"/>
          <a:ea typeface="+mn-ea"/>
          <a:cs typeface="+mn-cs"/>
        </a:defRPr>
      </a:lvl5pPr>
      <a:lvl6pPr marL="0" indent="0" algn="l" defTabSz="914400" rtl="0" eaLnBrk="1" latinLnBrk="0" hangingPunct="1">
        <a:lnSpc>
          <a:spcPct val="110000"/>
        </a:lnSpc>
        <a:spcBef>
          <a:spcPts val="600"/>
        </a:spcBef>
        <a:buFont typeface="System Font Regular"/>
        <a:buNone/>
        <a:defRPr sz="1400" kern="1200">
          <a:solidFill>
            <a:schemeClr val="tx1"/>
          </a:solidFill>
          <a:latin typeface="+mn-lt"/>
          <a:ea typeface="+mn-ea"/>
          <a:cs typeface="+mn-cs"/>
        </a:defRPr>
      </a:lvl6pPr>
      <a:lvl7pPr marL="180000" indent="-180000" algn="l" defTabSz="914400" rtl="0" eaLnBrk="1" latinLnBrk="0" hangingPunct="1">
        <a:lnSpc>
          <a:spcPct val="110000"/>
        </a:lnSpc>
        <a:spcBef>
          <a:spcPts val="600"/>
        </a:spcBef>
        <a:buFont typeface="System Font Regular"/>
        <a:buChar char="•"/>
        <a:defRPr sz="1400" kern="1200">
          <a:solidFill>
            <a:schemeClr val="tx1"/>
          </a:solidFill>
          <a:latin typeface="+mn-lt"/>
          <a:ea typeface="+mn-ea"/>
          <a:cs typeface="+mn-cs"/>
        </a:defRPr>
      </a:lvl7pPr>
      <a:lvl8pPr marL="360000" indent="-180000" algn="l" defTabSz="914400" rtl="0" eaLnBrk="1" latinLnBrk="0" hangingPunct="1">
        <a:lnSpc>
          <a:spcPct val="110000"/>
        </a:lnSpc>
        <a:spcBef>
          <a:spcPts val="600"/>
        </a:spcBef>
        <a:buFont typeface="System Font Regular"/>
        <a:buChar char="–"/>
        <a:defRPr sz="1400" kern="1200">
          <a:solidFill>
            <a:schemeClr val="tx1"/>
          </a:solidFill>
          <a:latin typeface="+mn-lt"/>
          <a:ea typeface="+mn-ea"/>
          <a:cs typeface="+mn-cs"/>
        </a:defRPr>
      </a:lvl8pPr>
      <a:lvl9pPr marL="540000" indent="-180000" algn="l" defTabSz="914400" rtl="0" eaLnBrk="1" latinLnBrk="0" hangingPunct="1">
        <a:lnSpc>
          <a:spcPct val="110000"/>
        </a:lnSpc>
        <a:spcBef>
          <a:spcPts val="600"/>
        </a:spcBef>
        <a:buFont typeface="System Font Regular"/>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79" userDrawn="1">
          <p15:clr>
            <a:srgbClr val="F26B43"/>
          </p15:clr>
        </p15:guide>
        <p15:guide id="4" pos="7401" userDrawn="1">
          <p15:clr>
            <a:srgbClr val="F26B43"/>
          </p15:clr>
        </p15:guide>
        <p15:guide id="5" orient="horz" pos="3997" userDrawn="1">
          <p15:clr>
            <a:srgbClr val="F26B43"/>
          </p15:clr>
        </p15:guide>
        <p15:guide id="6" orient="horz" pos="82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9.png"/><Relationship Id="rId7" Type="http://schemas.openxmlformats.org/officeDocument/2006/relationships/slide" Target="slide11.xml"/><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42.svg"/><Relationship Id="rId11" Type="http://schemas.openxmlformats.org/officeDocument/2006/relationships/image" Target="../media/image11.png"/><Relationship Id="rId5" Type="http://schemas.openxmlformats.org/officeDocument/2006/relationships/image" Target="../media/image41.png"/><Relationship Id="rId10" Type="http://schemas.openxmlformats.org/officeDocument/2006/relationships/slide" Target="slide2.xml"/><Relationship Id="rId4" Type="http://schemas.openxmlformats.org/officeDocument/2006/relationships/image" Target="../media/image40.svg"/><Relationship Id="rId9" Type="http://schemas.openxmlformats.org/officeDocument/2006/relationships/slide" Target="slide9.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9.png"/><Relationship Id="rId7" Type="http://schemas.openxmlformats.org/officeDocument/2006/relationships/slide" Target="slide12.xml"/><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42.svg"/><Relationship Id="rId11" Type="http://schemas.openxmlformats.org/officeDocument/2006/relationships/image" Target="../media/image11.png"/><Relationship Id="rId5" Type="http://schemas.openxmlformats.org/officeDocument/2006/relationships/image" Target="../media/image41.png"/><Relationship Id="rId10" Type="http://schemas.openxmlformats.org/officeDocument/2006/relationships/slide" Target="slide2.xml"/><Relationship Id="rId4" Type="http://schemas.openxmlformats.org/officeDocument/2006/relationships/image" Target="../media/image40.svg"/><Relationship Id="rId9" Type="http://schemas.openxmlformats.org/officeDocument/2006/relationships/slide" Target="slide10.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9.png"/><Relationship Id="rId7" Type="http://schemas.openxmlformats.org/officeDocument/2006/relationships/slide" Target="slide13.xml"/><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42.svg"/><Relationship Id="rId11" Type="http://schemas.openxmlformats.org/officeDocument/2006/relationships/image" Target="../media/image11.png"/><Relationship Id="rId5" Type="http://schemas.openxmlformats.org/officeDocument/2006/relationships/image" Target="../media/image41.png"/><Relationship Id="rId10" Type="http://schemas.openxmlformats.org/officeDocument/2006/relationships/slide" Target="slide2.xml"/><Relationship Id="rId4" Type="http://schemas.openxmlformats.org/officeDocument/2006/relationships/image" Target="../media/image40.svg"/><Relationship Id="rId9" Type="http://schemas.openxmlformats.org/officeDocument/2006/relationships/slide" Target="slide11.xml"/></Relationships>
</file>

<file path=ppt/slides/_rels/slide13.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42.svg"/><Relationship Id="rId11" Type="http://schemas.openxmlformats.org/officeDocument/2006/relationships/slide" Target="slide2.xml"/><Relationship Id="rId5" Type="http://schemas.openxmlformats.org/officeDocument/2006/relationships/image" Target="../media/image41.png"/><Relationship Id="rId10" Type="http://schemas.openxmlformats.org/officeDocument/2006/relationships/slide" Target="slide12.xml"/><Relationship Id="rId4" Type="http://schemas.openxmlformats.org/officeDocument/2006/relationships/image" Target="../media/image40.svg"/><Relationship Id="rId9" Type="http://schemas.openxmlformats.org/officeDocument/2006/relationships/image" Target="../media/image10.png"/></Relationships>
</file>

<file path=ppt/slides/_rels/slide14.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image" Target="../media/image39.png"/><Relationship Id="rId7" Type="http://schemas.openxmlformats.org/officeDocument/2006/relationships/image" Target="../media/image44.png"/><Relationship Id="rId12"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image" Target="../media/image42.svg"/><Relationship Id="rId11" Type="http://schemas.openxmlformats.org/officeDocument/2006/relationships/slide" Target="slide2.xml"/><Relationship Id="rId5" Type="http://schemas.openxmlformats.org/officeDocument/2006/relationships/image" Target="../media/image41.png"/><Relationship Id="rId10" Type="http://schemas.openxmlformats.org/officeDocument/2006/relationships/slide" Target="slide13.xml"/><Relationship Id="rId4" Type="http://schemas.openxmlformats.org/officeDocument/2006/relationships/image" Target="../media/image40.svg"/><Relationship Id="rId9" Type="http://schemas.openxmlformats.org/officeDocument/2006/relationships/image" Target="../media/image10.png"/></Relationships>
</file>

<file path=ppt/slides/_rels/slide15.xml.rels><?xml version="1.0" encoding="UTF-8" standalone="yes"?>
<Relationships xmlns="http://schemas.openxmlformats.org/package/2006/relationships"><Relationship Id="rId8" Type="http://schemas.openxmlformats.org/officeDocument/2006/relationships/slide" Target="slide16.xml"/><Relationship Id="rId3" Type="http://schemas.openxmlformats.org/officeDocument/2006/relationships/image" Target="../media/image39.png"/><Relationship Id="rId7" Type="http://schemas.openxmlformats.org/officeDocument/2006/relationships/image" Target="../media/image45.png"/><Relationship Id="rId12"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image" Target="../media/image42.svg"/><Relationship Id="rId11" Type="http://schemas.openxmlformats.org/officeDocument/2006/relationships/slide" Target="slide2.xml"/><Relationship Id="rId5" Type="http://schemas.openxmlformats.org/officeDocument/2006/relationships/image" Target="../media/image41.png"/><Relationship Id="rId10" Type="http://schemas.openxmlformats.org/officeDocument/2006/relationships/slide" Target="slide14.xml"/><Relationship Id="rId4" Type="http://schemas.openxmlformats.org/officeDocument/2006/relationships/image" Target="../media/image40.svg"/><Relationship Id="rId9" Type="http://schemas.openxmlformats.org/officeDocument/2006/relationships/image" Target="../media/image10.png"/></Relationships>
</file>

<file path=ppt/slides/_rels/slide16.xml.rels><?xml version="1.0" encoding="UTF-8" standalone="yes"?>
<Relationships xmlns="http://schemas.openxmlformats.org/package/2006/relationships"><Relationship Id="rId8" Type="http://schemas.openxmlformats.org/officeDocument/2006/relationships/slide" Target="slide17.xml"/><Relationship Id="rId3" Type="http://schemas.openxmlformats.org/officeDocument/2006/relationships/image" Target="../media/image39.png"/><Relationship Id="rId7" Type="http://schemas.openxmlformats.org/officeDocument/2006/relationships/image" Target="../media/image46.png"/><Relationship Id="rId12"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image" Target="../media/image42.svg"/><Relationship Id="rId11" Type="http://schemas.openxmlformats.org/officeDocument/2006/relationships/slide" Target="slide2.xml"/><Relationship Id="rId5" Type="http://schemas.openxmlformats.org/officeDocument/2006/relationships/image" Target="../media/image41.png"/><Relationship Id="rId10" Type="http://schemas.openxmlformats.org/officeDocument/2006/relationships/slide" Target="slide15.xml"/><Relationship Id="rId4" Type="http://schemas.openxmlformats.org/officeDocument/2006/relationships/image" Target="../media/image40.svg"/><Relationship Id="rId9" Type="http://schemas.openxmlformats.org/officeDocument/2006/relationships/image" Target="../media/image10.png"/></Relationships>
</file>

<file path=ppt/slides/_rels/slide1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9.png"/><Relationship Id="rId7" Type="http://schemas.openxmlformats.org/officeDocument/2006/relationships/slide" Target="slide18.xml"/><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image" Target="../media/image42.svg"/><Relationship Id="rId11" Type="http://schemas.openxmlformats.org/officeDocument/2006/relationships/image" Target="../media/image11.png"/><Relationship Id="rId5" Type="http://schemas.openxmlformats.org/officeDocument/2006/relationships/image" Target="../media/image41.png"/><Relationship Id="rId10" Type="http://schemas.openxmlformats.org/officeDocument/2006/relationships/slide" Target="slide2.xml"/><Relationship Id="rId4" Type="http://schemas.openxmlformats.org/officeDocument/2006/relationships/image" Target="../media/image40.svg"/><Relationship Id="rId9" Type="http://schemas.openxmlformats.org/officeDocument/2006/relationships/slide" Target="slide16.xml"/></Relationships>
</file>

<file path=ppt/slides/_rels/slide1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9.png"/><Relationship Id="rId7" Type="http://schemas.openxmlformats.org/officeDocument/2006/relationships/slide" Target="slide19.xml"/><Relationship Id="rId2" Type="http://schemas.openxmlformats.org/officeDocument/2006/relationships/notesSlide" Target="../notesSlides/notesSlide17.xml"/><Relationship Id="rId1" Type="http://schemas.openxmlformats.org/officeDocument/2006/relationships/slideLayout" Target="../slideLayouts/slideLayout10.xml"/><Relationship Id="rId6" Type="http://schemas.openxmlformats.org/officeDocument/2006/relationships/image" Target="../media/image42.svg"/><Relationship Id="rId11" Type="http://schemas.openxmlformats.org/officeDocument/2006/relationships/image" Target="../media/image11.png"/><Relationship Id="rId5" Type="http://schemas.openxmlformats.org/officeDocument/2006/relationships/image" Target="../media/image41.png"/><Relationship Id="rId10" Type="http://schemas.openxmlformats.org/officeDocument/2006/relationships/slide" Target="slide2.xml"/><Relationship Id="rId4" Type="http://schemas.openxmlformats.org/officeDocument/2006/relationships/image" Target="../media/image40.svg"/><Relationship Id="rId9" Type="http://schemas.openxmlformats.org/officeDocument/2006/relationships/slide" Target="slide17.xml"/></Relationships>
</file>

<file path=ppt/slides/_rels/slide1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9.png"/><Relationship Id="rId7" Type="http://schemas.openxmlformats.org/officeDocument/2006/relationships/slide" Target="slide20.xml"/><Relationship Id="rId2" Type="http://schemas.openxmlformats.org/officeDocument/2006/relationships/notesSlide" Target="../notesSlides/notesSlide18.xml"/><Relationship Id="rId1" Type="http://schemas.openxmlformats.org/officeDocument/2006/relationships/slideLayout" Target="../slideLayouts/slideLayout10.xml"/><Relationship Id="rId6" Type="http://schemas.openxmlformats.org/officeDocument/2006/relationships/image" Target="../media/image42.svg"/><Relationship Id="rId11" Type="http://schemas.openxmlformats.org/officeDocument/2006/relationships/image" Target="../media/image11.png"/><Relationship Id="rId5" Type="http://schemas.openxmlformats.org/officeDocument/2006/relationships/image" Target="../media/image41.png"/><Relationship Id="rId10" Type="http://schemas.openxmlformats.org/officeDocument/2006/relationships/slide" Target="slide2.xml"/><Relationship Id="rId4" Type="http://schemas.openxmlformats.org/officeDocument/2006/relationships/image" Target="../media/image40.svg"/><Relationship Id="rId9" Type="http://schemas.openxmlformats.org/officeDocument/2006/relationships/slide" Target="slide18.xml"/></Relationships>
</file>

<file path=ppt/slides/_rels/slide2.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4.xml"/><Relationship Id="rId7" Type="http://schemas.openxmlformats.org/officeDocument/2006/relationships/slide" Target="slide3.xml"/><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11.png"/><Relationship Id="rId5" Type="http://schemas.openxmlformats.org/officeDocument/2006/relationships/slide" Target="slide1.xml"/><Relationship Id="rId10" Type="http://schemas.openxmlformats.org/officeDocument/2006/relationships/slide" Target="slide29.xml"/><Relationship Id="rId4" Type="http://schemas.openxmlformats.org/officeDocument/2006/relationships/image" Target="../media/image10.png"/><Relationship Id="rId9" Type="http://schemas.openxmlformats.org/officeDocument/2006/relationships/slide" Target="slide5.xml"/></Relationships>
</file>

<file path=ppt/slides/_rels/slide2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9.png"/><Relationship Id="rId7" Type="http://schemas.openxmlformats.org/officeDocument/2006/relationships/slide" Target="slide21.xml"/><Relationship Id="rId2" Type="http://schemas.openxmlformats.org/officeDocument/2006/relationships/notesSlide" Target="../notesSlides/notesSlide19.xml"/><Relationship Id="rId1" Type="http://schemas.openxmlformats.org/officeDocument/2006/relationships/slideLayout" Target="../slideLayouts/slideLayout10.xml"/><Relationship Id="rId6" Type="http://schemas.openxmlformats.org/officeDocument/2006/relationships/image" Target="../media/image42.svg"/><Relationship Id="rId11" Type="http://schemas.openxmlformats.org/officeDocument/2006/relationships/image" Target="../media/image11.png"/><Relationship Id="rId5" Type="http://schemas.openxmlformats.org/officeDocument/2006/relationships/image" Target="../media/image41.png"/><Relationship Id="rId10" Type="http://schemas.openxmlformats.org/officeDocument/2006/relationships/slide" Target="slide2.xml"/><Relationship Id="rId4" Type="http://schemas.openxmlformats.org/officeDocument/2006/relationships/image" Target="../media/image40.svg"/><Relationship Id="rId9" Type="http://schemas.openxmlformats.org/officeDocument/2006/relationships/slide" Target="slide19.xml"/></Relationships>
</file>

<file path=ppt/slides/_rels/slide2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9.png"/><Relationship Id="rId7" Type="http://schemas.openxmlformats.org/officeDocument/2006/relationships/slide" Target="slide22.xml"/><Relationship Id="rId2" Type="http://schemas.openxmlformats.org/officeDocument/2006/relationships/notesSlide" Target="../notesSlides/notesSlide20.xml"/><Relationship Id="rId1" Type="http://schemas.openxmlformats.org/officeDocument/2006/relationships/slideLayout" Target="../slideLayouts/slideLayout10.xml"/><Relationship Id="rId6" Type="http://schemas.openxmlformats.org/officeDocument/2006/relationships/image" Target="../media/image42.svg"/><Relationship Id="rId11" Type="http://schemas.openxmlformats.org/officeDocument/2006/relationships/image" Target="../media/image11.png"/><Relationship Id="rId5" Type="http://schemas.openxmlformats.org/officeDocument/2006/relationships/image" Target="../media/image41.png"/><Relationship Id="rId10" Type="http://schemas.openxmlformats.org/officeDocument/2006/relationships/slide" Target="slide2.xml"/><Relationship Id="rId4" Type="http://schemas.openxmlformats.org/officeDocument/2006/relationships/image" Target="../media/image40.svg"/><Relationship Id="rId9" Type="http://schemas.openxmlformats.org/officeDocument/2006/relationships/slide" Target="slide20.xml"/></Relationships>
</file>

<file path=ppt/slides/_rels/slide2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9.png"/><Relationship Id="rId7" Type="http://schemas.openxmlformats.org/officeDocument/2006/relationships/slide" Target="slide23.xml"/><Relationship Id="rId2" Type="http://schemas.openxmlformats.org/officeDocument/2006/relationships/notesSlide" Target="../notesSlides/notesSlide21.xml"/><Relationship Id="rId1" Type="http://schemas.openxmlformats.org/officeDocument/2006/relationships/slideLayout" Target="../slideLayouts/slideLayout10.xml"/><Relationship Id="rId6" Type="http://schemas.openxmlformats.org/officeDocument/2006/relationships/image" Target="../media/image42.svg"/><Relationship Id="rId11" Type="http://schemas.openxmlformats.org/officeDocument/2006/relationships/image" Target="../media/image11.png"/><Relationship Id="rId5" Type="http://schemas.openxmlformats.org/officeDocument/2006/relationships/image" Target="../media/image41.png"/><Relationship Id="rId10" Type="http://schemas.openxmlformats.org/officeDocument/2006/relationships/slide" Target="slide2.xml"/><Relationship Id="rId4" Type="http://schemas.openxmlformats.org/officeDocument/2006/relationships/image" Target="../media/image40.svg"/><Relationship Id="rId9" Type="http://schemas.openxmlformats.org/officeDocument/2006/relationships/slide" Target="slide21.xml"/></Relationships>
</file>

<file path=ppt/slides/_rels/slide2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7.png"/><Relationship Id="rId7" Type="http://schemas.openxmlformats.org/officeDocument/2006/relationships/slide" Target="slide24.xml"/><Relationship Id="rId2" Type="http://schemas.openxmlformats.org/officeDocument/2006/relationships/notesSlide" Target="../notesSlides/notesSlide22.xml"/><Relationship Id="rId1" Type="http://schemas.openxmlformats.org/officeDocument/2006/relationships/slideLayout" Target="../slideLayouts/slideLayout10.xml"/><Relationship Id="rId6" Type="http://schemas.openxmlformats.org/officeDocument/2006/relationships/image" Target="../media/image49.svg"/><Relationship Id="rId11" Type="http://schemas.openxmlformats.org/officeDocument/2006/relationships/image" Target="../media/image11.png"/><Relationship Id="rId5" Type="http://schemas.openxmlformats.org/officeDocument/2006/relationships/image" Target="../media/image41.png"/><Relationship Id="rId10" Type="http://schemas.openxmlformats.org/officeDocument/2006/relationships/slide" Target="slide2.xml"/><Relationship Id="rId4" Type="http://schemas.openxmlformats.org/officeDocument/2006/relationships/image" Target="../media/image48.svg"/><Relationship Id="rId9" Type="http://schemas.openxmlformats.org/officeDocument/2006/relationships/slide" Target="slide22.xml"/></Relationships>
</file>

<file path=ppt/slides/_rels/slide2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7.png"/><Relationship Id="rId7" Type="http://schemas.openxmlformats.org/officeDocument/2006/relationships/slide" Target="slide25.xml"/><Relationship Id="rId2" Type="http://schemas.openxmlformats.org/officeDocument/2006/relationships/notesSlide" Target="../notesSlides/notesSlide23.xml"/><Relationship Id="rId1" Type="http://schemas.openxmlformats.org/officeDocument/2006/relationships/slideLayout" Target="../slideLayouts/slideLayout10.xml"/><Relationship Id="rId6" Type="http://schemas.openxmlformats.org/officeDocument/2006/relationships/image" Target="../media/image42.svg"/><Relationship Id="rId11" Type="http://schemas.openxmlformats.org/officeDocument/2006/relationships/image" Target="../media/image11.png"/><Relationship Id="rId5" Type="http://schemas.openxmlformats.org/officeDocument/2006/relationships/image" Target="../media/image41.png"/><Relationship Id="rId10" Type="http://schemas.openxmlformats.org/officeDocument/2006/relationships/slide" Target="slide2.xml"/><Relationship Id="rId4" Type="http://schemas.openxmlformats.org/officeDocument/2006/relationships/image" Target="../media/image40.svg"/><Relationship Id="rId9" Type="http://schemas.openxmlformats.org/officeDocument/2006/relationships/slide" Target="slide23.xml"/></Relationships>
</file>

<file path=ppt/slides/_rels/slide25.xml.rels><?xml version="1.0" encoding="UTF-8" standalone="yes"?>
<Relationships xmlns="http://schemas.openxmlformats.org/package/2006/relationships"><Relationship Id="rId8" Type="http://schemas.openxmlformats.org/officeDocument/2006/relationships/slide" Target="slide26.xml"/><Relationship Id="rId3" Type="http://schemas.openxmlformats.org/officeDocument/2006/relationships/image" Target="../media/image50.png"/><Relationship Id="rId7" Type="http://schemas.openxmlformats.org/officeDocument/2006/relationships/image" Target="../media/image52.png"/><Relationship Id="rId12"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0.xml"/><Relationship Id="rId6" Type="http://schemas.openxmlformats.org/officeDocument/2006/relationships/image" Target="../media/image42.svg"/><Relationship Id="rId11" Type="http://schemas.openxmlformats.org/officeDocument/2006/relationships/slide" Target="slide2.xml"/><Relationship Id="rId5" Type="http://schemas.openxmlformats.org/officeDocument/2006/relationships/image" Target="../media/image51.png"/><Relationship Id="rId10" Type="http://schemas.openxmlformats.org/officeDocument/2006/relationships/slide" Target="slide24.xml"/><Relationship Id="rId4" Type="http://schemas.openxmlformats.org/officeDocument/2006/relationships/image" Target="../media/image40.svg"/><Relationship Id="rId9" Type="http://schemas.openxmlformats.org/officeDocument/2006/relationships/image" Target="../media/image10.png"/></Relationships>
</file>

<file path=ppt/slides/_rels/slide2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0.png"/><Relationship Id="rId7" Type="http://schemas.openxmlformats.org/officeDocument/2006/relationships/slide" Target="slide27.xml"/><Relationship Id="rId2" Type="http://schemas.openxmlformats.org/officeDocument/2006/relationships/notesSlide" Target="../notesSlides/notesSlide25.xml"/><Relationship Id="rId1" Type="http://schemas.openxmlformats.org/officeDocument/2006/relationships/slideLayout" Target="../slideLayouts/slideLayout10.xml"/><Relationship Id="rId6" Type="http://schemas.openxmlformats.org/officeDocument/2006/relationships/image" Target="../media/image49.svg"/><Relationship Id="rId11" Type="http://schemas.openxmlformats.org/officeDocument/2006/relationships/image" Target="../media/image11.png"/><Relationship Id="rId5" Type="http://schemas.openxmlformats.org/officeDocument/2006/relationships/image" Target="../media/image51.png"/><Relationship Id="rId10" Type="http://schemas.openxmlformats.org/officeDocument/2006/relationships/slide" Target="slide2.xml"/><Relationship Id="rId4" Type="http://schemas.openxmlformats.org/officeDocument/2006/relationships/image" Target="../media/image48.svg"/><Relationship Id="rId9" Type="http://schemas.openxmlformats.org/officeDocument/2006/relationships/slide" Target="slide25.xml"/></Relationships>
</file>

<file path=ppt/slides/_rels/slide27.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image" Target="../media/image39.png"/><Relationship Id="rId7" Type="http://schemas.openxmlformats.org/officeDocument/2006/relationships/image" Target="../media/image53.png"/><Relationship Id="rId12"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10.xml"/><Relationship Id="rId6" Type="http://schemas.openxmlformats.org/officeDocument/2006/relationships/image" Target="../media/image42.svg"/><Relationship Id="rId11" Type="http://schemas.openxmlformats.org/officeDocument/2006/relationships/slide" Target="slide2.xml"/><Relationship Id="rId5" Type="http://schemas.openxmlformats.org/officeDocument/2006/relationships/image" Target="../media/image41.png"/><Relationship Id="rId10" Type="http://schemas.openxmlformats.org/officeDocument/2006/relationships/slide" Target="slide26.xml"/><Relationship Id="rId4" Type="http://schemas.openxmlformats.org/officeDocument/2006/relationships/image" Target="../media/image40.svg"/><Relationship Id="rId9"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10.xml"/><Relationship Id="rId6" Type="http://schemas.openxmlformats.org/officeDocument/2006/relationships/slide" Target="slide2.xml"/><Relationship Id="rId5" Type="http://schemas.openxmlformats.org/officeDocument/2006/relationships/slide" Target="slide4.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slide" Target="slide34.xml"/><Relationship Id="rId7"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10.xml"/><Relationship Id="rId6" Type="http://schemas.openxmlformats.org/officeDocument/2006/relationships/slide" Target="slide2.xml"/><Relationship Id="rId5" Type="http://schemas.openxmlformats.org/officeDocument/2006/relationships/slide" Target="slide27.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slide" Target="slide2.xml"/><Relationship Id="rId5" Type="http://schemas.openxmlformats.org/officeDocument/2006/relationships/slide" Target="slide4.xml"/><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3" Type="http://schemas.openxmlformats.org/officeDocument/2006/relationships/slide" Target="slide34.xml"/><Relationship Id="rId7"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10.xml"/><Relationship Id="rId6" Type="http://schemas.openxmlformats.org/officeDocument/2006/relationships/slide" Target="slide2.xml"/><Relationship Id="rId5" Type="http://schemas.openxmlformats.org/officeDocument/2006/relationships/slide" Target="slide27.xml"/><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9.png"/><Relationship Id="rId7" Type="http://schemas.openxmlformats.org/officeDocument/2006/relationships/slide" Target="slide8.xml"/><Relationship Id="rId12" Type="http://schemas.openxmlformats.org/officeDocument/2006/relationships/image" Target="../media/image54.png"/><Relationship Id="rId2" Type="http://schemas.openxmlformats.org/officeDocument/2006/relationships/notesSlide" Target="../notesSlides/notesSlide30.xml"/><Relationship Id="rId1" Type="http://schemas.openxmlformats.org/officeDocument/2006/relationships/slideLayout" Target="../slideLayouts/slideLayout10.xml"/><Relationship Id="rId6" Type="http://schemas.openxmlformats.org/officeDocument/2006/relationships/image" Target="../media/image42.svg"/><Relationship Id="rId11" Type="http://schemas.openxmlformats.org/officeDocument/2006/relationships/image" Target="../media/image11.png"/><Relationship Id="rId5" Type="http://schemas.openxmlformats.org/officeDocument/2006/relationships/image" Target="../media/image41.png"/><Relationship Id="rId10" Type="http://schemas.openxmlformats.org/officeDocument/2006/relationships/slide" Target="slide2.xml"/><Relationship Id="rId4" Type="http://schemas.openxmlformats.org/officeDocument/2006/relationships/image" Target="../media/image40.svg"/><Relationship Id="rId9" Type="http://schemas.openxmlformats.org/officeDocument/2006/relationships/slide" Target="slide3.xml"/></Relationships>
</file>

<file path=ppt/slides/_rels/slide3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9.png"/><Relationship Id="rId7" Type="http://schemas.openxmlformats.org/officeDocument/2006/relationships/slide" Target="slide8.xml"/><Relationship Id="rId12" Type="http://schemas.openxmlformats.org/officeDocument/2006/relationships/image" Target="../media/image55.png"/><Relationship Id="rId2" Type="http://schemas.openxmlformats.org/officeDocument/2006/relationships/notesSlide" Target="../notesSlides/notesSlide31.xml"/><Relationship Id="rId1" Type="http://schemas.openxmlformats.org/officeDocument/2006/relationships/slideLayout" Target="../slideLayouts/slideLayout10.xml"/><Relationship Id="rId6" Type="http://schemas.openxmlformats.org/officeDocument/2006/relationships/image" Target="../media/image42.svg"/><Relationship Id="rId11" Type="http://schemas.openxmlformats.org/officeDocument/2006/relationships/image" Target="../media/image11.png"/><Relationship Id="rId5" Type="http://schemas.openxmlformats.org/officeDocument/2006/relationships/image" Target="../media/image41.png"/><Relationship Id="rId10" Type="http://schemas.openxmlformats.org/officeDocument/2006/relationships/slide" Target="slide2.xml"/><Relationship Id="rId4" Type="http://schemas.openxmlformats.org/officeDocument/2006/relationships/image" Target="../media/image40.svg"/><Relationship Id="rId9" Type="http://schemas.openxmlformats.org/officeDocument/2006/relationships/slide" Target="slide3.xml"/></Relationships>
</file>

<file path=ppt/slides/_rels/slide3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9.png"/><Relationship Id="rId7" Type="http://schemas.openxmlformats.org/officeDocument/2006/relationships/slide" Target="slide8.xml"/><Relationship Id="rId12" Type="http://schemas.openxmlformats.org/officeDocument/2006/relationships/image" Target="../media/image56.png"/><Relationship Id="rId2" Type="http://schemas.openxmlformats.org/officeDocument/2006/relationships/notesSlide" Target="../notesSlides/notesSlide32.xml"/><Relationship Id="rId1" Type="http://schemas.openxmlformats.org/officeDocument/2006/relationships/slideLayout" Target="../slideLayouts/slideLayout10.xml"/><Relationship Id="rId6" Type="http://schemas.openxmlformats.org/officeDocument/2006/relationships/image" Target="../media/image42.svg"/><Relationship Id="rId11" Type="http://schemas.openxmlformats.org/officeDocument/2006/relationships/image" Target="../media/image11.png"/><Relationship Id="rId5" Type="http://schemas.openxmlformats.org/officeDocument/2006/relationships/image" Target="../media/image41.png"/><Relationship Id="rId10" Type="http://schemas.openxmlformats.org/officeDocument/2006/relationships/slide" Target="slide2.xml"/><Relationship Id="rId4" Type="http://schemas.openxmlformats.org/officeDocument/2006/relationships/image" Target="../media/image40.svg"/><Relationship Id="rId9" Type="http://schemas.openxmlformats.org/officeDocument/2006/relationships/slide" Target="slide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3" Type="http://schemas.openxmlformats.org/officeDocument/2006/relationships/image" Target="../media/image22.png"/><Relationship Id="rId18" Type="http://schemas.openxmlformats.org/officeDocument/2006/relationships/image" Target="../media/image26.png"/><Relationship Id="rId26" Type="http://schemas.openxmlformats.org/officeDocument/2006/relationships/image" Target="../media/image34.png"/><Relationship Id="rId3" Type="http://schemas.openxmlformats.org/officeDocument/2006/relationships/image" Target="../media/image12.png"/><Relationship Id="rId21" Type="http://schemas.openxmlformats.org/officeDocument/2006/relationships/image" Target="../media/image29.png"/><Relationship Id="rId34" Type="http://schemas.openxmlformats.org/officeDocument/2006/relationships/image" Target="../media/image11.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5.png"/><Relationship Id="rId25" Type="http://schemas.openxmlformats.org/officeDocument/2006/relationships/image" Target="../media/image33.png"/><Relationship Id="rId33" Type="http://schemas.openxmlformats.org/officeDocument/2006/relationships/slide" Target="slide2.xml"/><Relationship Id="rId2" Type="http://schemas.openxmlformats.org/officeDocument/2006/relationships/notesSlide" Target="../notesSlides/notesSlide3.xml"/><Relationship Id="rId16" Type="http://schemas.openxmlformats.org/officeDocument/2006/relationships/image" Target="../media/image24.png"/><Relationship Id="rId20" Type="http://schemas.openxmlformats.org/officeDocument/2006/relationships/image" Target="../media/image28.jpg"/><Relationship Id="rId29" Type="http://schemas.openxmlformats.org/officeDocument/2006/relationships/image" Target="../media/image37.png"/><Relationship Id="rId1" Type="http://schemas.openxmlformats.org/officeDocument/2006/relationships/slideLayout" Target="../slideLayouts/slideLayout10.xml"/><Relationship Id="rId6" Type="http://schemas.openxmlformats.org/officeDocument/2006/relationships/image" Target="../media/image15.png"/><Relationship Id="rId11" Type="http://schemas.openxmlformats.org/officeDocument/2006/relationships/image" Target="../media/image20.png"/><Relationship Id="rId24" Type="http://schemas.openxmlformats.org/officeDocument/2006/relationships/image" Target="../media/image32.png"/><Relationship Id="rId32" Type="http://schemas.openxmlformats.org/officeDocument/2006/relationships/image" Target="../media/image10.png"/><Relationship Id="rId5" Type="http://schemas.openxmlformats.org/officeDocument/2006/relationships/image" Target="../media/image14.png"/><Relationship Id="rId15" Type="http://schemas.openxmlformats.org/officeDocument/2006/relationships/image" Target="../media/image23.png"/><Relationship Id="rId23" Type="http://schemas.openxmlformats.org/officeDocument/2006/relationships/image" Target="../media/image31.png"/><Relationship Id="rId28" Type="http://schemas.openxmlformats.org/officeDocument/2006/relationships/image" Target="../media/image36.png"/><Relationship Id="rId10" Type="http://schemas.openxmlformats.org/officeDocument/2006/relationships/image" Target="../media/image19.png"/><Relationship Id="rId19" Type="http://schemas.openxmlformats.org/officeDocument/2006/relationships/image" Target="../media/image27.png"/><Relationship Id="rId31" Type="http://schemas.openxmlformats.org/officeDocument/2006/relationships/slide" Target="slide3.xml"/><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png"/><Relationship Id="rId22" Type="http://schemas.openxmlformats.org/officeDocument/2006/relationships/image" Target="../media/image30.png"/><Relationship Id="rId27" Type="http://schemas.openxmlformats.org/officeDocument/2006/relationships/image" Target="../media/image35.png"/><Relationship Id="rId30" Type="http://schemas.openxmlformats.org/officeDocument/2006/relationships/image" Target="../media/image38.jpg"/><Relationship Id="rId8"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slide" Target="slide2.xml"/><Relationship Id="rId5" Type="http://schemas.openxmlformats.org/officeDocument/2006/relationships/slide" Target="slide4.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slide" Target="slide2.xml"/><Relationship Id="rId5" Type="http://schemas.openxmlformats.org/officeDocument/2006/relationships/slide" Target="slide4.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9.png"/><Relationship Id="rId7" Type="http://schemas.openxmlformats.org/officeDocument/2006/relationships/slide" Target="slide8.xml"/><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42.svg"/><Relationship Id="rId11" Type="http://schemas.openxmlformats.org/officeDocument/2006/relationships/image" Target="../media/image11.png"/><Relationship Id="rId5" Type="http://schemas.openxmlformats.org/officeDocument/2006/relationships/image" Target="../media/image41.png"/><Relationship Id="rId10" Type="http://schemas.openxmlformats.org/officeDocument/2006/relationships/slide" Target="slide2.xml"/><Relationship Id="rId4" Type="http://schemas.openxmlformats.org/officeDocument/2006/relationships/image" Target="../media/image40.svg"/><Relationship Id="rId9" Type="http://schemas.openxmlformats.org/officeDocument/2006/relationships/slide" Target="slide3.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9.png"/><Relationship Id="rId7" Type="http://schemas.openxmlformats.org/officeDocument/2006/relationships/slide" Target="slide9.xml"/><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42.svg"/><Relationship Id="rId11" Type="http://schemas.openxmlformats.org/officeDocument/2006/relationships/image" Target="../media/image11.png"/><Relationship Id="rId5" Type="http://schemas.openxmlformats.org/officeDocument/2006/relationships/image" Target="../media/image41.png"/><Relationship Id="rId10" Type="http://schemas.openxmlformats.org/officeDocument/2006/relationships/slide" Target="slide2.xml"/><Relationship Id="rId4" Type="http://schemas.openxmlformats.org/officeDocument/2006/relationships/image" Target="../media/image40.svg"/><Relationship Id="rId9" Type="http://schemas.openxmlformats.org/officeDocument/2006/relationships/slide" Target="slide7.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9.png"/><Relationship Id="rId7" Type="http://schemas.openxmlformats.org/officeDocument/2006/relationships/slide" Target="slide10.xml"/><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42.svg"/><Relationship Id="rId11" Type="http://schemas.openxmlformats.org/officeDocument/2006/relationships/image" Target="../media/image11.png"/><Relationship Id="rId5" Type="http://schemas.openxmlformats.org/officeDocument/2006/relationships/image" Target="../media/image41.png"/><Relationship Id="rId10" Type="http://schemas.openxmlformats.org/officeDocument/2006/relationships/slide" Target="slide2.xml"/><Relationship Id="rId4" Type="http://schemas.openxmlformats.org/officeDocument/2006/relationships/image" Target="../media/image40.svg"/><Relationship Id="rId9" Type="http://schemas.openxmlformats.org/officeDocument/2006/relationships/slide" Target="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5C2EB-1415-4636-A57D-DA0566758E40}"/>
              </a:ext>
            </a:extLst>
          </p:cNvPr>
          <p:cNvSpPr>
            <a:spLocks noGrp="1"/>
          </p:cNvSpPr>
          <p:nvPr>
            <p:ph type="ctrTitle"/>
          </p:nvPr>
        </p:nvSpPr>
        <p:spPr>
          <a:xfrm>
            <a:off x="442800" y="987776"/>
            <a:ext cx="7200000" cy="432000"/>
          </a:xfrm>
        </p:spPr>
        <p:txBody>
          <a:bodyPr/>
          <a:lstStyle/>
          <a:p>
            <a:pPr>
              <a:spcAft>
                <a:spcPts val="600"/>
              </a:spcAft>
            </a:pPr>
            <a:r>
              <a:rPr lang="en-US" sz="4800" b="1" dirty="0">
                <a:solidFill>
                  <a:schemeClr val="bg2"/>
                </a:solidFill>
                <a:latin typeface="+mj-lt"/>
              </a:rPr>
              <a:t>CIP - Customer Intelligence Platform</a:t>
            </a:r>
          </a:p>
        </p:txBody>
      </p:sp>
      <p:sp>
        <p:nvSpPr>
          <p:cNvPr id="4" name="Text Placeholder 3">
            <a:extLst>
              <a:ext uri="{FF2B5EF4-FFF2-40B4-BE49-F238E27FC236}">
                <a16:creationId xmlns:a16="http://schemas.microsoft.com/office/drawing/2014/main" id="{67544583-858A-430C-9018-3B420F40D20A}"/>
              </a:ext>
            </a:extLst>
          </p:cNvPr>
          <p:cNvSpPr>
            <a:spLocks noGrp="1"/>
          </p:cNvSpPr>
          <p:nvPr>
            <p:ph type="body" sz="quarter" idx="13"/>
          </p:nvPr>
        </p:nvSpPr>
        <p:spPr>
          <a:xfrm>
            <a:off x="442800" y="2505911"/>
            <a:ext cx="3600000" cy="288000"/>
          </a:xfrm>
        </p:spPr>
        <p:txBody>
          <a:bodyPr/>
          <a:lstStyle/>
          <a:p>
            <a:r>
              <a:rPr lang="en-US" sz="2000" b="1" dirty="0">
                <a:solidFill>
                  <a:schemeClr val="tx1">
                    <a:lumMod val="75000"/>
                    <a:lumOff val="25000"/>
                  </a:schemeClr>
                </a:solidFill>
                <a:latin typeface="+mj-lt"/>
              </a:rPr>
              <a:t>23</a:t>
            </a:r>
            <a:r>
              <a:rPr lang="en-US" sz="2000" b="1" baseline="30000" dirty="0">
                <a:solidFill>
                  <a:schemeClr val="tx1">
                    <a:lumMod val="75000"/>
                    <a:lumOff val="25000"/>
                  </a:schemeClr>
                </a:solidFill>
                <a:latin typeface="+mj-lt"/>
              </a:rPr>
              <a:t>rd </a:t>
            </a:r>
            <a:r>
              <a:rPr lang="en-US" sz="2000" b="1" dirty="0">
                <a:solidFill>
                  <a:schemeClr val="tx1">
                    <a:lumMod val="75000"/>
                    <a:lumOff val="25000"/>
                  </a:schemeClr>
                </a:solidFill>
                <a:latin typeface="+mj-lt"/>
              </a:rPr>
              <a:t>December 2021</a:t>
            </a:r>
          </a:p>
        </p:txBody>
      </p:sp>
    </p:spTree>
    <p:extLst>
      <p:ext uri="{BB962C8B-B14F-4D97-AF65-F5344CB8AC3E}">
        <p14:creationId xmlns:p14="http://schemas.microsoft.com/office/powerpoint/2010/main" val="2516046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3647152"/>
          </a:xfrm>
          <a:prstGeom prst="rect">
            <a:avLst/>
          </a:prstGeom>
        </p:spPr>
        <p:txBody>
          <a:bodyPr wrap="square">
            <a:spAutoFit/>
          </a:bodyPr>
          <a:lstStyle/>
          <a:p>
            <a:r>
              <a:rPr lang="en-US" sz="1600" b="1" dirty="0">
                <a:solidFill>
                  <a:schemeClr val="tx1">
                    <a:lumMod val="75000"/>
                    <a:lumOff val="25000"/>
                  </a:schemeClr>
                </a:solidFill>
                <a:latin typeface="+mj-lt"/>
              </a:rPr>
              <a:t>Problem description:  </a:t>
            </a:r>
          </a:p>
          <a:p>
            <a:pPr>
              <a:spcAft>
                <a:spcPts val="1000"/>
              </a:spcAft>
            </a:pPr>
            <a:r>
              <a:rPr lang="en-US" sz="1400" dirty="0">
                <a:solidFill>
                  <a:schemeClr val="tx1">
                    <a:lumMod val="75000"/>
                    <a:lumOff val="25000"/>
                  </a:schemeClr>
                </a:solidFill>
                <a:latin typeface="+mj-lt"/>
              </a:rPr>
              <a:t>In order to provide data to ML models and to ensure safer gambling, we need to provide the players’ behavioral and transactional data.</a:t>
            </a:r>
          </a:p>
          <a:p>
            <a:pPr>
              <a:spcAft>
                <a:spcPts val="10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ALL US Label.</a:t>
            </a:r>
          </a:p>
          <a:p>
            <a:pPr>
              <a:spcAft>
                <a:spcPts val="1000"/>
              </a:spcAft>
            </a:pPr>
            <a:r>
              <a:rPr lang="en-US" sz="1600" b="1" dirty="0">
                <a:solidFill>
                  <a:schemeClr val="tx1">
                    <a:lumMod val="75000"/>
                    <a:lumOff val="25000"/>
                  </a:schemeClr>
                </a:solidFill>
                <a:latin typeface="+mj-lt"/>
              </a:rPr>
              <a:t>Action taken: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Consuming the Bet Placement, Bet Settlement, Login, Deposit, Withdrawal, Redeem, Payout, Promo, Bonus, Bingo, Wallet events , players’ </a:t>
            </a:r>
            <a:r>
              <a:rPr lang="en-US" sz="1400" dirty="0">
                <a:solidFill>
                  <a:schemeClr val="tx1">
                    <a:lumMod val="75000"/>
                    <a:lumOff val="25000"/>
                  </a:schemeClr>
                </a:solidFill>
              </a:rPr>
              <a:t>behavioral events</a:t>
            </a:r>
            <a:r>
              <a:rPr lang="en-US" sz="1400" dirty="0">
                <a:solidFill>
                  <a:schemeClr val="tx1">
                    <a:lumMod val="75000"/>
                    <a:lumOff val="25000"/>
                  </a:schemeClr>
                </a:solidFill>
                <a:latin typeface="+mj-lt"/>
              </a:rPr>
              <a:t> in Realtime from ALL US Data centers for Model consumption.</a:t>
            </a:r>
          </a:p>
          <a:p>
            <a:r>
              <a:rPr lang="en-US" sz="1600" b="1" dirty="0">
                <a:solidFill>
                  <a:schemeClr val="tx1">
                    <a:lumMod val="75000"/>
                    <a:lumOff val="25000"/>
                  </a:schemeClr>
                </a:solidFill>
                <a:latin typeface="+mj-lt"/>
              </a:rPr>
              <a:t>Business benefit: </a:t>
            </a:r>
          </a:p>
          <a:p>
            <a:pPr>
              <a:spcAft>
                <a:spcPts val="600"/>
              </a:spcAft>
            </a:pPr>
            <a:r>
              <a:rPr lang="en-US" sz="1600" spc="-60" dirty="0">
                <a:solidFill>
                  <a:schemeClr val="tx1">
                    <a:lumMod val="75000"/>
                    <a:lumOff val="25000"/>
                  </a:schemeClr>
                </a:solidFill>
                <a:latin typeface="+mj-lt"/>
              </a:rPr>
              <a:t>Players can see the personalized recommendations of </a:t>
            </a:r>
            <a:br>
              <a:rPr lang="en-US" sz="1600" b="1" spc="-60" dirty="0">
                <a:solidFill>
                  <a:schemeClr val="tx1">
                    <a:lumMod val="75000"/>
                    <a:lumOff val="25000"/>
                  </a:schemeClr>
                </a:solidFill>
                <a:latin typeface="+mj-lt"/>
              </a:rPr>
            </a:br>
            <a:r>
              <a:rPr lang="en-US" sz="1400" spc="-60" dirty="0">
                <a:solidFill>
                  <a:schemeClr val="tx1">
                    <a:lumMod val="75000"/>
                    <a:lumOff val="25000"/>
                  </a:schemeClr>
                </a:solidFill>
                <a:latin typeface="+mj-lt"/>
              </a:rPr>
              <a:t>sports/games and also these models would enforce safer gambling.</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143562" cy="1359346"/>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Architecture/Design: </a:t>
            </a:r>
            <a:r>
              <a:rPr lang="en-US" sz="1400" dirty="0">
                <a:solidFill>
                  <a:schemeClr val="tx1">
                    <a:lumMod val="75000"/>
                    <a:lumOff val="25000"/>
                  </a:schemeClr>
                </a:solidFill>
                <a:latin typeface="+mj-lt"/>
              </a:rPr>
              <a:t>CIP consumes below events in Realtime from different US data centers over Analytics ESB.</a:t>
            </a:r>
          </a:p>
          <a:p>
            <a:pPr>
              <a:spcAft>
                <a:spcPts val="1000"/>
              </a:spcAft>
            </a:pPr>
            <a:r>
              <a:rPr lang="en-US" sz="1600" b="1" dirty="0">
                <a:solidFill>
                  <a:schemeClr val="tx1">
                    <a:lumMod val="75000"/>
                    <a:lumOff val="25000"/>
                  </a:schemeClr>
                </a:solidFill>
                <a:latin typeface="+mj-lt"/>
              </a:rPr>
              <a:t>Source Events: </a:t>
            </a:r>
            <a:r>
              <a:rPr lang="en-US" sz="1400" dirty="0">
                <a:solidFill>
                  <a:schemeClr val="tx1">
                    <a:lumMod val="75000"/>
                    <a:lumOff val="25000"/>
                  </a:schemeClr>
                </a:solidFill>
                <a:latin typeface="+mj-lt"/>
              </a:rPr>
              <a:t>Bet Placement, Bet Settlement, Login, Deposit, Withdrawal, Redeem, Payout, Promo, Bonus, Bingo, Wallet events and </a:t>
            </a:r>
            <a:r>
              <a:rPr lang="en-US" sz="1400" dirty="0">
                <a:solidFill>
                  <a:schemeClr val="tx1">
                    <a:lumMod val="75000"/>
                    <a:lumOff val="25000"/>
                  </a:schemeClr>
                </a:solidFill>
              </a:rPr>
              <a:t>players’ behavioral events</a:t>
            </a:r>
            <a:r>
              <a:rPr lang="en-US" sz="1400" dirty="0">
                <a:solidFill>
                  <a:schemeClr val="tx1">
                    <a:lumMod val="75000"/>
                    <a:lumOff val="25000"/>
                  </a:schemeClr>
                </a:solidFill>
                <a:latin typeface="+mj-lt"/>
              </a:rPr>
              <a:t>.</a:t>
            </a:r>
            <a:endParaRPr lang="en-US" sz="1600" dirty="0">
              <a:solidFill>
                <a:schemeClr val="tx1">
                  <a:lumMod val="75000"/>
                  <a:lumOff val="25000"/>
                </a:schemeClr>
              </a:solidFill>
              <a:latin typeface="+mj-lt"/>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360000"/>
            <a:ext cx="10515600" cy="635680"/>
          </a:xfrm>
        </p:spPr>
        <p:txBody>
          <a:bodyPr/>
          <a:lstStyle/>
          <a:p>
            <a:r>
              <a:rPr lang="en-US" b="1" spc="-60" dirty="0">
                <a:solidFill>
                  <a:schemeClr val="tx2"/>
                </a:solidFill>
                <a:latin typeface="+mj-lt"/>
              </a:rPr>
              <a:t>US Realtime transactional data </a:t>
            </a:r>
          </a:p>
        </p:txBody>
      </p:sp>
      <p:pic>
        <p:nvPicPr>
          <p:cNvPr id="19" name="Picture 18" descr="A picture containing text, clock&#10;&#10;Description automatically generated">
            <a:hlinkClick r:id="rId7" action="ppaction://hlinksldjump"/>
            <a:extLst>
              <a:ext uri="{FF2B5EF4-FFF2-40B4-BE49-F238E27FC236}">
                <a16:creationId xmlns:a16="http://schemas.microsoft.com/office/drawing/2014/main" id="{808C319A-AFAD-4098-8FD7-1D64F8F122A9}"/>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0" name="Picture 19" descr="A picture containing text, clock&#10;&#10;Description automatically generated">
            <a:hlinkClick r:id="rId9" action="ppaction://hlinksldjump"/>
            <a:extLst>
              <a:ext uri="{FF2B5EF4-FFF2-40B4-BE49-F238E27FC236}">
                <a16:creationId xmlns:a16="http://schemas.microsoft.com/office/drawing/2014/main" id="{44A0AEAA-3B4A-40A0-9EE0-240D105379B5}"/>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1" name="Straight Connector 20">
            <a:extLst>
              <a:ext uri="{FF2B5EF4-FFF2-40B4-BE49-F238E27FC236}">
                <a16:creationId xmlns:a16="http://schemas.microsoft.com/office/drawing/2014/main" id="{62D7CF85-2D82-4DC2-98EE-6093AB13D779}"/>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33D4321-2B9B-422E-A5AA-D64286FC065A}"/>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Picture 28" descr="Icon&#10;&#10;Description automatically generated">
            <a:hlinkClick r:id="rId10" action="ppaction://hlinksldjump"/>
            <a:extLst>
              <a:ext uri="{FF2B5EF4-FFF2-40B4-BE49-F238E27FC236}">
                <a16:creationId xmlns:a16="http://schemas.microsoft.com/office/drawing/2014/main" id="{A187BE83-7E3C-4729-880D-0801727ABA49}"/>
              </a:ext>
            </a:extLst>
          </p:cNvPr>
          <p:cNvPicPr>
            <a:picLocks noChangeAspect="1"/>
          </p:cNvPicPr>
          <p:nvPr/>
        </p:nvPicPr>
        <p:blipFill>
          <a:blip r:embed="rId11"/>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2087850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2805896"/>
          </a:xfrm>
          <a:prstGeom prst="rect">
            <a:avLst/>
          </a:prstGeom>
        </p:spPr>
        <p:txBody>
          <a:bodyPr wrap="square">
            <a:spAutoFit/>
          </a:bodyPr>
          <a:lstStyle/>
          <a:p>
            <a:r>
              <a:rPr lang="en-US" sz="1600" b="1" dirty="0">
                <a:solidFill>
                  <a:schemeClr val="tx1">
                    <a:lumMod val="75000"/>
                    <a:lumOff val="25000"/>
                  </a:schemeClr>
                </a:solidFill>
                <a:latin typeface="+mj-lt"/>
              </a:rPr>
              <a:t>Problem description:  </a:t>
            </a:r>
          </a:p>
          <a:p>
            <a:pPr>
              <a:spcAft>
                <a:spcPts val="1200"/>
              </a:spcAft>
            </a:pPr>
            <a:r>
              <a:rPr lang="en-US" sz="1400" dirty="0">
                <a:solidFill>
                  <a:schemeClr val="tx1">
                    <a:lumMod val="75000"/>
                    <a:lumOff val="25000"/>
                  </a:schemeClr>
                </a:solidFill>
                <a:latin typeface="+mj-lt"/>
              </a:rPr>
              <a:t>This is to bring back the Casino players who left the platform, by awarding them with a bonus.</a:t>
            </a:r>
            <a:endParaRPr lang="en-US" sz="1600" b="1" dirty="0">
              <a:solidFill>
                <a:schemeClr val="tx1">
                  <a:lumMod val="75000"/>
                  <a:lumOff val="25000"/>
                </a:schemeClr>
              </a:solidFill>
              <a:latin typeface="+mj-lt"/>
            </a:endParaRPr>
          </a:p>
          <a:p>
            <a:pPr>
              <a:spcAft>
                <a:spcPts val="12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All LCG label.</a:t>
            </a:r>
          </a:p>
          <a:p>
            <a:pPr>
              <a:spcAft>
                <a:spcPts val="1000"/>
              </a:spcAft>
            </a:pPr>
            <a:r>
              <a:rPr lang="en-US" sz="1600" b="1" dirty="0">
                <a:solidFill>
                  <a:schemeClr val="tx1">
                    <a:lumMod val="75000"/>
                    <a:lumOff val="25000"/>
                  </a:schemeClr>
                </a:solidFill>
                <a:latin typeface="+mj-lt"/>
              </a:rPr>
              <a:t>Action taken: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Identity players who are not online, but they are supposed to be online, award them a bonus.</a:t>
            </a:r>
          </a:p>
          <a:p>
            <a:pPr>
              <a:spcAft>
                <a:spcPts val="600"/>
              </a:spcAft>
            </a:pPr>
            <a:r>
              <a:rPr lang="en-US" sz="1600" b="1" dirty="0">
                <a:solidFill>
                  <a:schemeClr val="tx1">
                    <a:lumMod val="75000"/>
                    <a:lumOff val="25000"/>
                  </a:schemeClr>
                </a:solidFill>
                <a:latin typeface="+mj-lt"/>
              </a:rPr>
              <a:t>Business benefit: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To Reactivate/Retain players.</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143562" cy="984885"/>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Architecture/Design: </a:t>
            </a:r>
            <a:r>
              <a:rPr lang="en-US" sz="1400" dirty="0">
                <a:solidFill>
                  <a:schemeClr val="tx1">
                    <a:lumMod val="75000"/>
                    <a:lumOff val="25000"/>
                  </a:schemeClr>
                </a:solidFill>
                <a:latin typeface="+mj-lt"/>
              </a:rPr>
              <a:t>CIP consumes recommended players from ADA models for bonus rewarding and post these events to SFMC over HTTP for Realtime rewarding and communication.</a:t>
            </a: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Live Casino</a:t>
            </a:r>
          </a:p>
        </p:txBody>
      </p:sp>
      <p:pic>
        <p:nvPicPr>
          <p:cNvPr id="19" name="Picture 18" descr="A picture containing text, clock&#10;&#10;Description automatically generated">
            <a:hlinkClick r:id="rId7" action="ppaction://hlinksldjump"/>
            <a:extLst>
              <a:ext uri="{FF2B5EF4-FFF2-40B4-BE49-F238E27FC236}">
                <a16:creationId xmlns:a16="http://schemas.microsoft.com/office/drawing/2014/main" id="{8F713F92-1B23-4736-8436-EB5FAAA8AD2B}"/>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0" name="Picture 19" descr="A picture containing text, clock&#10;&#10;Description automatically generated">
            <a:hlinkClick r:id="rId9" action="ppaction://hlinksldjump"/>
            <a:extLst>
              <a:ext uri="{FF2B5EF4-FFF2-40B4-BE49-F238E27FC236}">
                <a16:creationId xmlns:a16="http://schemas.microsoft.com/office/drawing/2014/main" id="{1F5E93D8-8F39-4815-9565-693468C0DAEB}"/>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1" name="Straight Connector 20">
            <a:extLst>
              <a:ext uri="{FF2B5EF4-FFF2-40B4-BE49-F238E27FC236}">
                <a16:creationId xmlns:a16="http://schemas.microsoft.com/office/drawing/2014/main" id="{DC424A26-E493-4529-B5C0-F63250B9500F}"/>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AE733CE-DAED-41C3-AA24-07F337EAC172}"/>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Picture 28" descr="Icon&#10;&#10;Description automatically generated">
            <a:hlinkClick r:id="rId10" action="ppaction://hlinksldjump"/>
            <a:extLst>
              <a:ext uri="{FF2B5EF4-FFF2-40B4-BE49-F238E27FC236}">
                <a16:creationId xmlns:a16="http://schemas.microsoft.com/office/drawing/2014/main" id="{713FDD93-A1D3-430E-AB6E-F77E56ABA521}"/>
              </a:ext>
            </a:extLst>
          </p:cNvPr>
          <p:cNvPicPr>
            <a:picLocks noChangeAspect="1"/>
          </p:cNvPicPr>
          <p:nvPr/>
        </p:nvPicPr>
        <p:blipFill>
          <a:blip r:embed="rId11"/>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3390220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215613" cy="2816156"/>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Problem description: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To avoid lag in sending Transactional/Behavioral data to </a:t>
            </a:r>
            <a:r>
              <a:rPr lang="en-US" sz="1400" dirty="0" err="1">
                <a:solidFill>
                  <a:schemeClr val="tx1">
                    <a:lumMod val="75000"/>
                    <a:lumOff val="25000"/>
                  </a:schemeClr>
                </a:solidFill>
                <a:latin typeface="+mj-lt"/>
              </a:rPr>
              <a:t>Casia</a:t>
            </a:r>
            <a:r>
              <a:rPr lang="en-US" sz="1400" dirty="0">
                <a:solidFill>
                  <a:schemeClr val="tx1">
                    <a:lumMod val="75000"/>
                    <a:lumOff val="25000"/>
                  </a:schemeClr>
                </a:solidFill>
                <a:latin typeface="+mj-lt"/>
              </a:rPr>
              <a:t> &amp; Graphyte analytic systems</a:t>
            </a:r>
          </a:p>
          <a:p>
            <a:pPr>
              <a:spcAft>
                <a:spcPts val="10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All labels.</a:t>
            </a:r>
          </a:p>
          <a:p>
            <a:pPr>
              <a:spcAft>
                <a:spcPts val="1000"/>
              </a:spcAft>
            </a:pPr>
            <a:r>
              <a:rPr lang="en-US" sz="1600" b="1" dirty="0">
                <a:solidFill>
                  <a:schemeClr val="tx1">
                    <a:lumMod val="75000"/>
                    <a:lumOff val="25000"/>
                  </a:schemeClr>
                </a:solidFill>
                <a:latin typeface="+mj-lt"/>
              </a:rPr>
              <a:t>Action taken: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Identified the bottlenecks in the entire pipeline and improved.</a:t>
            </a:r>
          </a:p>
          <a:p>
            <a:pPr>
              <a:spcAft>
                <a:spcPts val="600"/>
              </a:spcAft>
            </a:pPr>
            <a:r>
              <a:rPr lang="en-US" sz="1600" b="1" dirty="0">
                <a:solidFill>
                  <a:schemeClr val="tx1">
                    <a:lumMod val="75000"/>
                    <a:lumOff val="25000"/>
                  </a:schemeClr>
                </a:solidFill>
                <a:latin typeface="+mj-lt"/>
              </a:rPr>
              <a:t>Business benefit: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By the above solution, now the system can provide sports/games recommendations instantly</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Performance Improvements </a:t>
            </a:r>
          </a:p>
        </p:txBody>
      </p:sp>
      <p:sp>
        <p:nvSpPr>
          <p:cNvPr id="14" name="Rectangle 13">
            <a:extLst>
              <a:ext uri="{FF2B5EF4-FFF2-40B4-BE49-F238E27FC236}">
                <a16:creationId xmlns:a16="http://schemas.microsoft.com/office/drawing/2014/main" id="{46DD5430-EE30-40BA-BA60-331E9BB80679}"/>
              </a:ext>
            </a:extLst>
          </p:cNvPr>
          <p:cNvSpPr/>
          <p:nvPr/>
        </p:nvSpPr>
        <p:spPr>
          <a:xfrm>
            <a:off x="6348652" y="2750314"/>
            <a:ext cx="5143562" cy="1574790"/>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Architecture/Design: </a:t>
            </a:r>
            <a:r>
              <a:rPr lang="en-US" sz="1400" dirty="0">
                <a:solidFill>
                  <a:schemeClr val="tx1">
                    <a:lumMod val="75000"/>
                    <a:lumOff val="25000"/>
                  </a:schemeClr>
                </a:solidFill>
                <a:latin typeface="+mj-lt"/>
              </a:rPr>
              <a:t>Scaled Services Vertically, horizontally, fixed performance bottle necks in different services in the pipeline.</a:t>
            </a:r>
          </a:p>
          <a:p>
            <a:pPr>
              <a:spcAft>
                <a:spcPts val="1000"/>
              </a:spcAft>
            </a:pPr>
            <a:r>
              <a:rPr lang="en-US" sz="1600" b="1" dirty="0">
                <a:solidFill>
                  <a:schemeClr val="tx1">
                    <a:lumMod val="75000"/>
                    <a:lumOff val="25000"/>
                  </a:schemeClr>
                </a:solidFill>
                <a:latin typeface="+mj-lt"/>
              </a:rPr>
              <a:t>Source Events: </a:t>
            </a:r>
            <a:r>
              <a:rPr lang="en-US" sz="1400" dirty="0">
                <a:solidFill>
                  <a:schemeClr val="tx1">
                    <a:lumMod val="75000"/>
                    <a:lumOff val="25000"/>
                  </a:schemeClr>
                </a:solidFill>
                <a:latin typeface="+mj-lt"/>
              </a:rPr>
              <a:t>Bet Placement, Bet Settlement, Login, Deposit, Withdrawal, Promo, Bonus, Wallet events, Behavioral events.</a:t>
            </a:r>
            <a:endParaRPr lang="en-US" sz="1600" dirty="0">
              <a:solidFill>
                <a:schemeClr val="tx1">
                  <a:lumMod val="75000"/>
                  <a:lumOff val="25000"/>
                </a:schemeClr>
              </a:solidFill>
              <a:latin typeface="+mj-lt"/>
            </a:endParaRPr>
          </a:p>
        </p:txBody>
      </p:sp>
      <p:pic>
        <p:nvPicPr>
          <p:cNvPr id="19" name="Picture 18" descr="A picture containing text, clock&#10;&#10;Description automatically generated">
            <a:hlinkClick r:id="rId7" action="ppaction://hlinksldjump"/>
            <a:extLst>
              <a:ext uri="{FF2B5EF4-FFF2-40B4-BE49-F238E27FC236}">
                <a16:creationId xmlns:a16="http://schemas.microsoft.com/office/drawing/2014/main" id="{EF8BD989-2596-467B-9828-C91E5630B9BF}"/>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0" name="Picture 19" descr="A picture containing text, clock&#10;&#10;Description automatically generated">
            <a:hlinkClick r:id="rId9" action="ppaction://hlinksldjump"/>
            <a:extLst>
              <a:ext uri="{FF2B5EF4-FFF2-40B4-BE49-F238E27FC236}">
                <a16:creationId xmlns:a16="http://schemas.microsoft.com/office/drawing/2014/main" id="{AD826295-7EEE-47EF-A5DA-51457A8FF5ED}"/>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1" name="Straight Connector 20">
            <a:extLst>
              <a:ext uri="{FF2B5EF4-FFF2-40B4-BE49-F238E27FC236}">
                <a16:creationId xmlns:a16="http://schemas.microsoft.com/office/drawing/2014/main" id="{C5B6B6CF-2EA5-4A6A-A3AD-0B6B7AA77822}"/>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5F1A73E-F797-4302-B4A3-24A9FFF00BE9}"/>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8" name="Picture 27" descr="Icon&#10;&#10;Description automatically generated">
            <a:hlinkClick r:id="rId10" action="ppaction://hlinksldjump"/>
            <a:extLst>
              <a:ext uri="{FF2B5EF4-FFF2-40B4-BE49-F238E27FC236}">
                <a16:creationId xmlns:a16="http://schemas.microsoft.com/office/drawing/2014/main" id="{9C52CA55-D06C-485D-8596-3CE05171FA26}"/>
              </a:ext>
            </a:extLst>
          </p:cNvPr>
          <p:cNvPicPr>
            <a:picLocks noChangeAspect="1"/>
          </p:cNvPicPr>
          <p:nvPr/>
        </p:nvPicPr>
        <p:blipFill>
          <a:blip r:embed="rId11"/>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164507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1" y="2544834"/>
            <a:ext cx="5566472" cy="3831818"/>
          </a:xfrm>
          <a:prstGeom prst="rect">
            <a:avLst/>
          </a:prstGeom>
        </p:spPr>
        <p:txBody>
          <a:bodyPr wrap="square">
            <a:spAutoFit/>
          </a:bodyPr>
          <a:lstStyle/>
          <a:p>
            <a:pPr>
              <a:spcAft>
                <a:spcPts val="100"/>
              </a:spcAft>
            </a:pPr>
            <a:r>
              <a:rPr lang="en-US" sz="1600" b="1" dirty="0">
                <a:solidFill>
                  <a:schemeClr val="tx1">
                    <a:lumMod val="75000"/>
                    <a:lumOff val="25000"/>
                  </a:schemeClr>
                </a:solidFill>
                <a:latin typeface="+mj-lt"/>
              </a:rPr>
              <a:t>Problem description:  </a:t>
            </a:r>
            <a:br>
              <a:rPr lang="en-US" sz="1600" b="1" dirty="0">
                <a:solidFill>
                  <a:schemeClr val="tx1">
                    <a:lumMod val="75000"/>
                    <a:lumOff val="25000"/>
                  </a:schemeClr>
                </a:solidFill>
                <a:latin typeface="+mj-lt"/>
              </a:rPr>
            </a:br>
            <a:r>
              <a:rPr lang="en-US" sz="1350" dirty="0">
                <a:solidFill>
                  <a:schemeClr val="tx1">
                    <a:lumMod val="75000"/>
                    <a:lumOff val="25000"/>
                  </a:schemeClr>
                </a:solidFill>
                <a:latin typeface="+mj-lt"/>
              </a:rPr>
              <a:t>Expose API for casino games home page personalization for A/B test usecases.</a:t>
            </a:r>
          </a:p>
          <a:p>
            <a:pPr>
              <a:spcAft>
                <a:spcPts val="1000"/>
              </a:spcAft>
            </a:pPr>
            <a:r>
              <a:rPr lang="en-US" sz="1350" dirty="0">
                <a:solidFill>
                  <a:schemeClr val="tx1">
                    <a:lumMod val="75000"/>
                    <a:lumOff val="25000"/>
                  </a:schemeClr>
                </a:solidFill>
                <a:latin typeface="+mj-lt"/>
              </a:rPr>
              <a:t>Routing casino recommendation events from ADA to platform (DCRM) with help of analytics ESB.</a:t>
            </a:r>
          </a:p>
          <a:p>
            <a:pPr>
              <a:spcAft>
                <a:spcPts val="10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bwin.es.</a:t>
            </a:r>
          </a:p>
          <a:p>
            <a:pPr>
              <a:spcAft>
                <a:spcPts val="200"/>
              </a:spcAft>
            </a:pPr>
            <a:r>
              <a:rPr lang="en-US" sz="1600" b="1" dirty="0">
                <a:solidFill>
                  <a:schemeClr val="tx1">
                    <a:lumMod val="75000"/>
                    <a:lumOff val="25000"/>
                  </a:schemeClr>
                </a:solidFill>
                <a:latin typeface="+mj-lt"/>
              </a:rPr>
              <a:t>Action taken: </a:t>
            </a:r>
          </a:p>
          <a:p>
            <a:pPr marL="182880" indent="-182880">
              <a:spcAft>
                <a:spcPts val="100"/>
              </a:spcAft>
              <a:buFont typeface="+mj-lt"/>
              <a:buAutoNum type="arabicPeriod"/>
            </a:pPr>
            <a:r>
              <a:rPr lang="en-US" sz="1350" spc="-60" dirty="0">
                <a:solidFill>
                  <a:schemeClr val="tx1">
                    <a:lumMod val="75000"/>
                    <a:lumOff val="25000"/>
                  </a:schemeClr>
                </a:solidFill>
                <a:latin typeface="+mj-lt"/>
              </a:rPr>
              <a:t>Streamed the AWS casino recommendations &amp; persisted in MongoDB.</a:t>
            </a:r>
          </a:p>
          <a:p>
            <a:pPr marL="182880" indent="-182880">
              <a:spcAft>
                <a:spcPts val="100"/>
              </a:spcAft>
              <a:buFont typeface="+mj-lt"/>
              <a:buAutoNum type="arabicPeriod"/>
            </a:pPr>
            <a:r>
              <a:rPr lang="en-US" sz="1350" dirty="0">
                <a:solidFill>
                  <a:schemeClr val="tx1">
                    <a:lumMod val="75000"/>
                    <a:lumOff val="25000"/>
                  </a:schemeClr>
                </a:solidFill>
                <a:latin typeface="+mj-lt"/>
              </a:rPr>
              <a:t>Exposed API to provide recommendations to frontend.</a:t>
            </a:r>
          </a:p>
          <a:p>
            <a:pPr marL="182880" indent="-182880">
              <a:spcAft>
                <a:spcPts val="100"/>
              </a:spcAft>
              <a:buFont typeface="+mj-lt"/>
              <a:buAutoNum type="arabicPeriod"/>
            </a:pPr>
            <a:r>
              <a:rPr lang="en-US" sz="1350" dirty="0">
                <a:solidFill>
                  <a:schemeClr val="tx1">
                    <a:lumMod val="75000"/>
                    <a:lumOff val="25000"/>
                  </a:schemeClr>
                </a:solidFill>
                <a:latin typeface="+mj-lt"/>
              </a:rPr>
              <a:t>Player can see game recommendations as per events received from </a:t>
            </a:r>
            <a:r>
              <a:rPr lang="en-US" sz="1350" dirty="0" err="1">
                <a:solidFill>
                  <a:schemeClr val="tx1">
                    <a:lumMod val="75000"/>
                    <a:lumOff val="25000"/>
                  </a:schemeClr>
                </a:solidFill>
                <a:latin typeface="+mj-lt"/>
              </a:rPr>
              <a:t>ada</a:t>
            </a:r>
            <a:r>
              <a:rPr lang="en-US" sz="1350" dirty="0">
                <a:solidFill>
                  <a:schemeClr val="tx1">
                    <a:lumMod val="75000"/>
                    <a:lumOff val="25000"/>
                  </a:schemeClr>
                </a:solidFill>
                <a:latin typeface="+mj-lt"/>
              </a:rPr>
              <a:t> Improves the business.</a:t>
            </a:r>
          </a:p>
          <a:p>
            <a:pPr marL="182880" indent="-182880">
              <a:spcAft>
                <a:spcPts val="1000"/>
              </a:spcAft>
              <a:buFont typeface="+mj-lt"/>
              <a:buAutoNum type="arabicPeriod"/>
            </a:pPr>
            <a:r>
              <a:rPr lang="en-US" sz="1350" dirty="0">
                <a:solidFill>
                  <a:schemeClr val="tx1">
                    <a:lumMod val="75000"/>
                    <a:lumOff val="25000"/>
                  </a:schemeClr>
                </a:solidFill>
                <a:latin typeface="+mj-lt"/>
              </a:rPr>
              <a:t>Routing Casia-Casino Recommendation to DCRM platform.</a:t>
            </a:r>
          </a:p>
          <a:p>
            <a:pPr>
              <a:spcAft>
                <a:spcPts val="600"/>
              </a:spcAft>
            </a:pPr>
            <a:r>
              <a:rPr lang="en-US" sz="1600" b="1" dirty="0">
                <a:solidFill>
                  <a:schemeClr val="tx1">
                    <a:lumMod val="75000"/>
                    <a:lumOff val="25000"/>
                  </a:schemeClr>
                </a:solidFill>
                <a:latin typeface="+mj-lt"/>
              </a:rPr>
              <a:t>Business benefit: </a:t>
            </a:r>
            <a:br>
              <a:rPr lang="en-US" sz="1600" b="1" dirty="0">
                <a:solidFill>
                  <a:schemeClr val="tx1">
                    <a:lumMod val="75000"/>
                    <a:lumOff val="25000"/>
                  </a:schemeClr>
                </a:solidFill>
                <a:latin typeface="+mj-lt"/>
              </a:rPr>
            </a:br>
            <a:r>
              <a:rPr lang="en-US" sz="1350" spc="-80" dirty="0">
                <a:solidFill>
                  <a:schemeClr val="tx1">
                    <a:lumMod val="75000"/>
                    <a:lumOff val="25000"/>
                  </a:schemeClr>
                </a:solidFill>
                <a:latin typeface="+mj-lt"/>
              </a:rPr>
              <a:t>Player's casino homepage is personalized based on his behavioral activities. </a:t>
            </a:r>
            <a:endParaRPr lang="en-US" sz="1350" dirty="0">
              <a:solidFill>
                <a:schemeClr val="tx1">
                  <a:lumMod val="75000"/>
                  <a:lumOff val="25000"/>
                </a:schemeClr>
              </a:solidFill>
              <a:latin typeface="+mj-lt"/>
            </a:endParaRP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1" y="2565382"/>
            <a:ext cx="5650309" cy="1872307"/>
          </a:xfrm>
          <a:prstGeom prst="rect">
            <a:avLst/>
          </a:prstGeom>
        </p:spPr>
        <p:txBody>
          <a:bodyPr wrap="square">
            <a:spAutoFit/>
          </a:bodyPr>
          <a:lstStyle/>
          <a:p>
            <a:pPr>
              <a:spcAft>
                <a:spcPts val="200"/>
              </a:spcAft>
            </a:pPr>
            <a:r>
              <a:rPr lang="en-US" sz="1600" b="1" dirty="0">
                <a:solidFill>
                  <a:schemeClr val="tx1">
                    <a:lumMod val="75000"/>
                    <a:lumOff val="25000"/>
                  </a:schemeClr>
                </a:solidFill>
              </a:rPr>
              <a:t>Source Events</a:t>
            </a:r>
            <a:r>
              <a:rPr lang="en-US" sz="1600" b="1" dirty="0">
                <a:solidFill>
                  <a:schemeClr val="tx1">
                    <a:lumMod val="75000"/>
                    <a:lumOff val="25000"/>
                  </a:schemeClr>
                </a:solidFill>
                <a:latin typeface="+mj-lt"/>
              </a:rPr>
              <a:t>:</a:t>
            </a:r>
            <a:r>
              <a:rPr lang="en-US" sz="1600" b="1" spc="-60" dirty="0">
                <a:solidFill>
                  <a:schemeClr val="tx1">
                    <a:lumMod val="75000"/>
                    <a:lumOff val="25000"/>
                  </a:schemeClr>
                </a:solidFill>
                <a:latin typeface="+mj-lt"/>
              </a:rPr>
              <a:t> </a:t>
            </a:r>
          </a:p>
          <a:p>
            <a:pPr marL="182880" indent="-182880">
              <a:spcAft>
                <a:spcPts val="200"/>
              </a:spcAft>
              <a:buFont typeface="+mj-lt"/>
              <a:buAutoNum type="arabicPeriod"/>
            </a:pPr>
            <a:r>
              <a:rPr lang="en-US" sz="1400" spc="-60" dirty="0">
                <a:solidFill>
                  <a:schemeClr val="tx1">
                    <a:lumMod val="75000"/>
                    <a:lumOff val="25000"/>
                  </a:schemeClr>
                </a:solidFill>
                <a:latin typeface="+mj-lt"/>
              </a:rPr>
              <a:t>casino hand complete and login complete events,</a:t>
            </a:r>
          </a:p>
          <a:p>
            <a:pPr marL="182880" indent="-182880">
              <a:spcAft>
                <a:spcPts val="200"/>
              </a:spcAft>
              <a:buFont typeface="+mj-lt"/>
              <a:buAutoNum type="arabicPeriod"/>
            </a:pPr>
            <a:r>
              <a:rPr lang="en-US" sz="1400" dirty="0"/>
              <a:t>Events are  collected from ADA</a:t>
            </a:r>
            <a:r>
              <a:rPr lang="en-US" sz="1600" dirty="0">
                <a:solidFill>
                  <a:schemeClr val="tx1">
                    <a:lumMod val="75000"/>
                    <a:lumOff val="25000"/>
                  </a:schemeClr>
                </a:solidFill>
              </a:rPr>
              <a:t>.</a:t>
            </a:r>
          </a:p>
          <a:p>
            <a:pPr marL="182880" indent="-182880">
              <a:spcAft>
                <a:spcPts val="1000"/>
              </a:spcAft>
              <a:buFont typeface="+mj-lt"/>
              <a:buAutoNum type="arabicPeriod"/>
            </a:pPr>
            <a:r>
              <a:rPr lang="en-US" sz="1400" dirty="0">
                <a:solidFill>
                  <a:schemeClr val="tx1">
                    <a:lumMod val="75000"/>
                    <a:lumOff val="25000"/>
                  </a:schemeClr>
                </a:solidFill>
              </a:rPr>
              <a:t>Recommendation events are collected from  ADA </a:t>
            </a:r>
            <a:r>
              <a:rPr lang="en-US" sz="1600" dirty="0">
                <a:solidFill>
                  <a:schemeClr val="tx1">
                    <a:lumMod val="75000"/>
                    <a:lumOff val="25000"/>
                  </a:schemeClr>
                </a:solidFill>
              </a:rPr>
              <a:t>.</a:t>
            </a:r>
            <a:endParaRPr lang="en-US" sz="1400" dirty="0">
              <a:solidFill>
                <a:schemeClr val="tx1">
                  <a:lumMod val="75000"/>
                  <a:lumOff val="25000"/>
                </a:schemeClr>
              </a:solidFill>
              <a:latin typeface="+mj-lt"/>
            </a:endParaRPr>
          </a:p>
          <a:p>
            <a:pPr>
              <a:spcAft>
                <a:spcPts val="1000"/>
              </a:spcAft>
            </a:pPr>
            <a:r>
              <a:rPr lang="en-US" sz="1600" b="1" dirty="0">
                <a:solidFill>
                  <a:schemeClr val="tx1">
                    <a:lumMod val="75000"/>
                    <a:lumOff val="25000"/>
                  </a:schemeClr>
                </a:solidFill>
                <a:latin typeface="+mj-lt"/>
              </a:rPr>
              <a:t>Feedback Events:</a:t>
            </a:r>
            <a:r>
              <a:rPr lang="en-US" sz="1600" b="1" spc="-40" dirty="0">
                <a:solidFill>
                  <a:schemeClr val="tx1">
                    <a:lumMod val="75000"/>
                    <a:lumOff val="25000"/>
                  </a:schemeClr>
                </a:solidFill>
                <a:latin typeface="+mj-lt"/>
              </a:rPr>
              <a:t> </a:t>
            </a:r>
            <a:r>
              <a:rPr lang="en-US" sz="1400" spc="-40" dirty="0">
                <a:solidFill>
                  <a:schemeClr val="tx1">
                    <a:lumMod val="75000"/>
                    <a:lumOff val="25000"/>
                  </a:schemeClr>
                </a:solidFill>
                <a:latin typeface="+mj-lt"/>
              </a:rPr>
              <a:t>casino game recommendations for each player.</a:t>
            </a:r>
          </a:p>
          <a:p>
            <a:pPr>
              <a:spcAft>
                <a:spcPts val="1000"/>
              </a:spcAft>
            </a:pPr>
            <a:r>
              <a:rPr lang="en-US" sz="1600" b="1" dirty="0">
                <a:solidFill>
                  <a:schemeClr val="tx1">
                    <a:lumMod val="75000"/>
                    <a:lumOff val="25000"/>
                  </a:schemeClr>
                </a:solidFill>
                <a:latin typeface="+mj-lt"/>
              </a:rPr>
              <a:t>Architecture diagram:</a:t>
            </a: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766400"/>
            <a:ext cx="11012600" cy="635680"/>
          </a:xfrm>
        </p:spPr>
        <p:txBody>
          <a:bodyPr/>
          <a:lstStyle/>
          <a:p>
            <a:r>
              <a:rPr lang="en-US" sz="2800" b="1" spc="-60" dirty="0">
                <a:solidFill>
                  <a:schemeClr val="tx2"/>
                </a:solidFill>
                <a:latin typeface="+mj-lt"/>
              </a:rPr>
              <a:t>Stream AWS </a:t>
            </a:r>
            <a:r>
              <a:rPr lang="en-US" sz="2800" b="1" spc="-60" dirty="0" err="1">
                <a:solidFill>
                  <a:schemeClr val="tx2"/>
                </a:solidFill>
                <a:latin typeface="+mj-lt"/>
              </a:rPr>
              <a:t>Casia</a:t>
            </a:r>
            <a:r>
              <a:rPr lang="en-US" sz="2800" b="1" spc="-60" dirty="0">
                <a:solidFill>
                  <a:schemeClr val="tx2"/>
                </a:solidFill>
                <a:latin typeface="+mj-lt"/>
              </a:rPr>
              <a:t> model data &amp; serve through API / </a:t>
            </a:r>
            <a:br>
              <a:rPr lang="en-US" sz="2800" b="1" spc="-60" dirty="0">
                <a:solidFill>
                  <a:schemeClr val="tx2"/>
                </a:solidFill>
                <a:latin typeface="+mj-lt"/>
              </a:rPr>
            </a:br>
            <a:r>
              <a:rPr lang="en-US" sz="2800" b="1" spc="-60" dirty="0">
                <a:solidFill>
                  <a:schemeClr val="tx2"/>
                </a:solidFill>
                <a:latin typeface="+mj-lt"/>
              </a:rPr>
              <a:t>CASIA-CASINO Recommendation Data Routing to DCRM </a:t>
            </a:r>
            <a:r>
              <a:rPr lang="en-US" sz="2400" spc="-60" dirty="0">
                <a:solidFill>
                  <a:schemeClr val="tx2"/>
                </a:solidFill>
                <a:latin typeface="+mj-lt"/>
              </a:rPr>
              <a:t>(Optimove)</a:t>
            </a:r>
            <a:endParaRPr lang="en-US" sz="2200" spc="-60" dirty="0">
              <a:solidFill>
                <a:schemeClr val="tx2"/>
              </a:solidFill>
              <a:latin typeface="+mj-lt"/>
            </a:endParaRPr>
          </a:p>
        </p:txBody>
      </p:sp>
      <p:pic>
        <p:nvPicPr>
          <p:cNvPr id="2" name="Picture 1">
            <a:extLst>
              <a:ext uri="{FF2B5EF4-FFF2-40B4-BE49-F238E27FC236}">
                <a16:creationId xmlns:a16="http://schemas.microsoft.com/office/drawing/2014/main" id="{5AF0F37E-7E5D-491A-9737-08A126350661}"/>
              </a:ext>
            </a:extLst>
          </p:cNvPr>
          <p:cNvPicPr>
            <a:picLocks noChangeAspect="1"/>
          </p:cNvPicPr>
          <p:nvPr/>
        </p:nvPicPr>
        <p:blipFill>
          <a:blip r:embed="rId7"/>
          <a:stretch>
            <a:fillRect/>
          </a:stretch>
        </p:blipFill>
        <p:spPr>
          <a:xfrm>
            <a:off x="6422490" y="4467815"/>
            <a:ext cx="4753192" cy="2002053"/>
          </a:xfrm>
          <a:prstGeom prst="rect">
            <a:avLst/>
          </a:prstGeom>
        </p:spPr>
      </p:pic>
      <p:pic>
        <p:nvPicPr>
          <p:cNvPr id="19" name="Picture 18" descr="A picture containing text, clock&#10;&#10;Description automatically generated">
            <a:hlinkClick r:id="rId8" action="ppaction://hlinksldjump"/>
            <a:extLst>
              <a:ext uri="{FF2B5EF4-FFF2-40B4-BE49-F238E27FC236}">
                <a16:creationId xmlns:a16="http://schemas.microsoft.com/office/drawing/2014/main" id="{9E9EA2C0-1C79-4218-BFCF-39742E43E509}"/>
              </a:ext>
            </a:extLst>
          </p:cNvPr>
          <p:cNvPicPr>
            <a:picLocks noChangeAspect="1"/>
          </p:cNvPicPr>
          <p:nvPr/>
        </p:nvPicPr>
        <p:blipFill>
          <a:blip r:embed="rId9"/>
          <a:stretch>
            <a:fillRect/>
          </a:stretch>
        </p:blipFill>
        <p:spPr>
          <a:xfrm>
            <a:off x="10811385" y="347300"/>
            <a:ext cx="433729" cy="436827"/>
          </a:xfrm>
          <a:prstGeom prst="rect">
            <a:avLst/>
          </a:prstGeom>
        </p:spPr>
      </p:pic>
      <p:pic>
        <p:nvPicPr>
          <p:cNvPr id="20" name="Picture 19" descr="A picture containing text, clock&#10;&#10;Description automatically generated">
            <a:hlinkClick r:id="rId10" action="ppaction://hlinksldjump"/>
            <a:extLst>
              <a:ext uri="{FF2B5EF4-FFF2-40B4-BE49-F238E27FC236}">
                <a16:creationId xmlns:a16="http://schemas.microsoft.com/office/drawing/2014/main" id="{10134B68-2E5A-4780-9703-3A270B74EC6B}"/>
              </a:ext>
            </a:extLst>
          </p:cNvPr>
          <p:cNvPicPr>
            <a:picLocks noChangeAspect="1"/>
          </p:cNvPicPr>
          <p:nvPr/>
        </p:nvPicPr>
        <p:blipFill>
          <a:blip r:embed="rId9"/>
          <a:stretch>
            <a:fillRect/>
          </a:stretch>
        </p:blipFill>
        <p:spPr>
          <a:xfrm rot="10800000">
            <a:off x="9473025" y="347300"/>
            <a:ext cx="433729" cy="436827"/>
          </a:xfrm>
          <a:prstGeom prst="rect">
            <a:avLst/>
          </a:prstGeom>
        </p:spPr>
      </p:pic>
      <p:cxnSp>
        <p:nvCxnSpPr>
          <p:cNvPr id="21" name="Straight Connector 20">
            <a:extLst>
              <a:ext uri="{FF2B5EF4-FFF2-40B4-BE49-F238E27FC236}">
                <a16:creationId xmlns:a16="http://schemas.microsoft.com/office/drawing/2014/main" id="{771CF20A-FB93-4FB3-B0C4-4B7EAD709ADB}"/>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58D1EB-24EE-4FE5-9BB4-8990BA378C38}"/>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Picture 28" descr="Icon&#10;&#10;Description automatically generated">
            <a:hlinkClick r:id="rId11" action="ppaction://hlinksldjump"/>
            <a:extLst>
              <a:ext uri="{FF2B5EF4-FFF2-40B4-BE49-F238E27FC236}">
                <a16:creationId xmlns:a16="http://schemas.microsoft.com/office/drawing/2014/main" id="{C97F7EBB-9C77-4512-AAF4-1ADC5A20CC58}"/>
              </a:ext>
            </a:extLst>
          </p:cNvPr>
          <p:cNvPicPr>
            <a:picLocks noChangeAspect="1"/>
          </p:cNvPicPr>
          <p:nvPr/>
        </p:nvPicPr>
        <p:blipFill>
          <a:blip r:embed="rId12"/>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1268396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596204"/>
            <a:ext cx="5431240" cy="3400931"/>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Problem description: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To recommend Top Sports, Live Sports, Default Bet Amount to the players.</a:t>
            </a:r>
          </a:p>
          <a:p>
            <a:pPr>
              <a:spcAft>
                <a:spcPts val="10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bwin.com.</a:t>
            </a:r>
          </a:p>
          <a:p>
            <a:pPr>
              <a:spcAft>
                <a:spcPts val="1000"/>
              </a:spcAft>
            </a:pPr>
            <a:r>
              <a:rPr lang="en-US" sz="1600" b="1" dirty="0">
                <a:solidFill>
                  <a:schemeClr val="tx1">
                    <a:lumMod val="75000"/>
                    <a:lumOff val="25000"/>
                  </a:schemeClr>
                </a:solidFill>
                <a:latin typeface="+mj-lt"/>
              </a:rPr>
              <a:t>Action taken: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Consume Top Sports, Live Sports, Default Bet Amount from CAR data file from BI and serve this data to sports team through Tibco.</a:t>
            </a:r>
          </a:p>
          <a:p>
            <a:pPr>
              <a:spcAft>
                <a:spcPts val="600"/>
              </a:spcAft>
            </a:pPr>
            <a:r>
              <a:rPr lang="en-US" sz="1600" b="1" dirty="0">
                <a:solidFill>
                  <a:schemeClr val="tx1">
                    <a:lumMod val="75000"/>
                    <a:lumOff val="25000"/>
                  </a:schemeClr>
                </a:solidFill>
                <a:latin typeface="+mj-lt"/>
              </a:rPr>
              <a:t>Business benefit: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Recommendation of Top Sports, Live Sports, Default Bet Amount to the players will be provided based on his behavioral activities.</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550289"/>
            <a:ext cx="5302242" cy="1200329"/>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Architecture/Design: </a:t>
            </a:r>
            <a:r>
              <a:rPr lang="en-US" sz="1400" dirty="0">
                <a:solidFill>
                  <a:schemeClr val="tx1">
                    <a:lumMod val="75000"/>
                    <a:lumOff val="25000"/>
                  </a:schemeClr>
                </a:solidFill>
                <a:latin typeface="+mj-lt"/>
              </a:rPr>
              <a:t>Every day BI pushes CAR data file to SFTP, CIP processes this file and persists the data into Mongo DB. On every login CRM data service will fetch the data from mongo and sends to crmtosportscomm, crmtosportscomm publishes data to sports Tibco..</a:t>
            </a: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CDNA Sports</a:t>
            </a:r>
          </a:p>
        </p:txBody>
      </p:sp>
      <p:pic>
        <p:nvPicPr>
          <p:cNvPr id="4" name="Picture 3">
            <a:extLst>
              <a:ext uri="{FF2B5EF4-FFF2-40B4-BE49-F238E27FC236}">
                <a16:creationId xmlns:a16="http://schemas.microsoft.com/office/drawing/2014/main" id="{522915B0-955C-4E4C-9AB8-0FB85A638355}"/>
              </a:ext>
            </a:extLst>
          </p:cNvPr>
          <p:cNvPicPr>
            <a:picLocks noChangeAspect="1"/>
          </p:cNvPicPr>
          <p:nvPr/>
        </p:nvPicPr>
        <p:blipFill>
          <a:blip r:embed="rId7"/>
          <a:stretch>
            <a:fillRect/>
          </a:stretch>
        </p:blipFill>
        <p:spPr>
          <a:xfrm>
            <a:off x="6422490" y="3752280"/>
            <a:ext cx="5414245" cy="2670843"/>
          </a:xfrm>
          <a:prstGeom prst="rect">
            <a:avLst/>
          </a:prstGeom>
        </p:spPr>
      </p:pic>
      <p:pic>
        <p:nvPicPr>
          <p:cNvPr id="19" name="Picture 18" descr="A picture containing text, clock&#10;&#10;Description automatically generated">
            <a:hlinkClick r:id="rId8" action="ppaction://hlinksldjump"/>
            <a:extLst>
              <a:ext uri="{FF2B5EF4-FFF2-40B4-BE49-F238E27FC236}">
                <a16:creationId xmlns:a16="http://schemas.microsoft.com/office/drawing/2014/main" id="{7AE620BA-86F4-4D02-AC6D-023BE13F22F4}"/>
              </a:ext>
            </a:extLst>
          </p:cNvPr>
          <p:cNvPicPr>
            <a:picLocks noChangeAspect="1"/>
          </p:cNvPicPr>
          <p:nvPr/>
        </p:nvPicPr>
        <p:blipFill>
          <a:blip r:embed="rId9"/>
          <a:stretch>
            <a:fillRect/>
          </a:stretch>
        </p:blipFill>
        <p:spPr>
          <a:xfrm>
            <a:off x="10811385" y="347300"/>
            <a:ext cx="433729" cy="436827"/>
          </a:xfrm>
          <a:prstGeom prst="rect">
            <a:avLst/>
          </a:prstGeom>
        </p:spPr>
      </p:pic>
      <p:pic>
        <p:nvPicPr>
          <p:cNvPr id="20" name="Picture 19" descr="A picture containing text, clock&#10;&#10;Description automatically generated">
            <a:hlinkClick r:id="rId10" action="ppaction://hlinksldjump"/>
            <a:extLst>
              <a:ext uri="{FF2B5EF4-FFF2-40B4-BE49-F238E27FC236}">
                <a16:creationId xmlns:a16="http://schemas.microsoft.com/office/drawing/2014/main" id="{C411F80B-E691-4E41-BDAA-E99D907867C9}"/>
              </a:ext>
            </a:extLst>
          </p:cNvPr>
          <p:cNvPicPr>
            <a:picLocks noChangeAspect="1"/>
          </p:cNvPicPr>
          <p:nvPr/>
        </p:nvPicPr>
        <p:blipFill>
          <a:blip r:embed="rId9"/>
          <a:stretch>
            <a:fillRect/>
          </a:stretch>
        </p:blipFill>
        <p:spPr>
          <a:xfrm rot="10800000">
            <a:off x="9473025" y="347300"/>
            <a:ext cx="433729" cy="436827"/>
          </a:xfrm>
          <a:prstGeom prst="rect">
            <a:avLst/>
          </a:prstGeom>
        </p:spPr>
      </p:pic>
      <p:cxnSp>
        <p:nvCxnSpPr>
          <p:cNvPr id="21" name="Straight Connector 20">
            <a:extLst>
              <a:ext uri="{FF2B5EF4-FFF2-40B4-BE49-F238E27FC236}">
                <a16:creationId xmlns:a16="http://schemas.microsoft.com/office/drawing/2014/main" id="{D752BE13-3FA6-4BF1-938E-CD0337EADD9C}"/>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80A6715-6174-4333-9B1B-31609D832D51}"/>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Picture 28" descr="Icon&#10;&#10;Description automatically generated">
            <a:hlinkClick r:id="rId11" action="ppaction://hlinksldjump"/>
            <a:extLst>
              <a:ext uri="{FF2B5EF4-FFF2-40B4-BE49-F238E27FC236}">
                <a16:creationId xmlns:a16="http://schemas.microsoft.com/office/drawing/2014/main" id="{EE3669F2-26F3-491B-BBFE-7C38C75F2EF9}"/>
              </a:ext>
            </a:extLst>
          </p:cNvPr>
          <p:cNvPicPr>
            <a:picLocks noChangeAspect="1"/>
          </p:cNvPicPr>
          <p:nvPr/>
        </p:nvPicPr>
        <p:blipFill>
          <a:blip r:embed="rId12"/>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2092641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647574"/>
            <a:ext cx="5099042" cy="769441"/>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Problem description: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Allowing the user for chatting while streaming , allowing the multiuser sync while streaming.</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302242" cy="1277273"/>
          </a:xfrm>
          <a:prstGeom prst="rect">
            <a:avLst/>
          </a:prstGeom>
        </p:spPr>
        <p:txBody>
          <a:bodyPr wrap="square">
            <a:spAutoFit/>
          </a:bodyPr>
          <a:lstStyle/>
          <a:p>
            <a:pPr>
              <a:spcAft>
                <a:spcPts val="200"/>
              </a:spcAft>
            </a:pPr>
            <a:r>
              <a:rPr lang="en-US" sz="1600" b="1" dirty="0">
                <a:solidFill>
                  <a:schemeClr val="tx1">
                    <a:lumMod val="75000"/>
                    <a:lumOff val="25000"/>
                  </a:schemeClr>
                </a:solidFill>
                <a:latin typeface="+mj-lt"/>
              </a:rPr>
              <a:t>Below is the process of consuming the data.</a:t>
            </a:r>
          </a:p>
          <a:p>
            <a:pPr marL="342900" indent="-342900">
              <a:spcAft>
                <a:spcPts val="200"/>
              </a:spcAft>
              <a:buFont typeface="+mj-lt"/>
              <a:buAutoNum type="arabicPeriod"/>
            </a:pPr>
            <a:r>
              <a:rPr lang="en-US" sz="1400" dirty="0">
                <a:solidFill>
                  <a:schemeClr val="tx1">
                    <a:lumMod val="75000"/>
                    <a:lumOff val="25000"/>
                  </a:schemeClr>
                </a:solidFill>
                <a:latin typeface="+mj-lt"/>
              </a:rPr>
              <a:t>Consuming the live feed via Aws Media Live.</a:t>
            </a:r>
          </a:p>
          <a:p>
            <a:pPr marL="342900" indent="-342900">
              <a:spcAft>
                <a:spcPts val="200"/>
              </a:spcAft>
              <a:buFont typeface="+mj-lt"/>
              <a:buAutoNum type="arabicPeriod"/>
            </a:pPr>
            <a:r>
              <a:rPr lang="en-US" sz="1400" dirty="0">
                <a:solidFill>
                  <a:schemeClr val="tx1">
                    <a:lumMod val="75000"/>
                    <a:lumOff val="25000"/>
                  </a:schemeClr>
                </a:solidFill>
                <a:latin typeface="+mj-lt"/>
              </a:rPr>
              <a:t>Using the daily api for real time group video and chat.</a:t>
            </a:r>
          </a:p>
          <a:p>
            <a:pPr marL="342900" indent="-342900">
              <a:spcAft>
                <a:spcPts val="600"/>
              </a:spcAft>
              <a:buFont typeface="+mj-lt"/>
              <a:buAutoNum type="arabicPeriod"/>
            </a:pPr>
            <a:r>
              <a:rPr lang="en-US" sz="1400" dirty="0">
                <a:solidFill>
                  <a:schemeClr val="tx1">
                    <a:lumMod val="75000"/>
                    <a:lumOff val="25000"/>
                  </a:schemeClr>
                </a:solidFill>
                <a:latin typeface="+mj-lt"/>
              </a:rPr>
              <a:t>created application that consume live video from AWS and uses the Daily api for Realtime group video and chat.</a:t>
            </a:r>
            <a:endParaRPr lang="en-US" sz="1600" dirty="0">
              <a:solidFill>
                <a:schemeClr val="tx1">
                  <a:lumMod val="75000"/>
                  <a:lumOff val="25000"/>
                </a:schemeClr>
              </a:solidFill>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Stream and Bet</a:t>
            </a:r>
          </a:p>
        </p:txBody>
      </p:sp>
      <p:grpSp>
        <p:nvGrpSpPr>
          <p:cNvPr id="19" name="Group 18">
            <a:extLst>
              <a:ext uri="{FF2B5EF4-FFF2-40B4-BE49-F238E27FC236}">
                <a16:creationId xmlns:a16="http://schemas.microsoft.com/office/drawing/2014/main" id="{397C6500-4227-4C9B-9180-4CF4B7BF479B}"/>
              </a:ext>
            </a:extLst>
          </p:cNvPr>
          <p:cNvGrpSpPr/>
          <p:nvPr/>
        </p:nvGrpSpPr>
        <p:grpSpPr>
          <a:xfrm>
            <a:off x="6422490" y="4000810"/>
            <a:ext cx="5414244" cy="2389547"/>
            <a:chOff x="6422490" y="4103550"/>
            <a:chExt cx="5414244" cy="2389547"/>
          </a:xfrm>
        </p:grpSpPr>
        <p:sp>
          <p:nvSpPr>
            <p:cNvPr id="20" name="Rectangle 19">
              <a:extLst>
                <a:ext uri="{FF2B5EF4-FFF2-40B4-BE49-F238E27FC236}">
                  <a16:creationId xmlns:a16="http://schemas.microsoft.com/office/drawing/2014/main" id="{3A7820CC-DAE4-4A2E-BBD3-247C206F4227}"/>
                </a:ext>
              </a:extLst>
            </p:cNvPr>
            <p:cNvSpPr/>
            <p:nvPr/>
          </p:nvSpPr>
          <p:spPr>
            <a:xfrm>
              <a:off x="6422490" y="4103550"/>
              <a:ext cx="5414244" cy="2389547"/>
            </a:xfrm>
            <a:prstGeom prst="rect">
              <a:avLst/>
            </a:prstGeom>
            <a:solidFill>
              <a:srgbClr val="E2D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27A35B62-18E8-4E8B-AF11-67C6E19679B0}"/>
                </a:ext>
              </a:extLst>
            </p:cNvPr>
            <p:cNvPicPr>
              <a:picLocks noChangeAspect="1"/>
            </p:cNvPicPr>
            <p:nvPr/>
          </p:nvPicPr>
          <p:blipFill rotWithShape="1">
            <a:blip r:embed="rId7"/>
            <a:srcRect r="79309" b="86311"/>
            <a:stretch/>
          </p:blipFill>
          <p:spPr>
            <a:xfrm>
              <a:off x="6482436" y="4138253"/>
              <a:ext cx="977584" cy="309922"/>
            </a:xfrm>
            <a:prstGeom prst="rect">
              <a:avLst/>
            </a:prstGeom>
          </p:spPr>
        </p:pic>
        <p:pic>
          <p:nvPicPr>
            <p:cNvPr id="27" name="Picture 26">
              <a:extLst>
                <a:ext uri="{FF2B5EF4-FFF2-40B4-BE49-F238E27FC236}">
                  <a16:creationId xmlns:a16="http://schemas.microsoft.com/office/drawing/2014/main" id="{B6C76139-1AC0-4510-9026-3A958459B94D}"/>
                </a:ext>
              </a:extLst>
            </p:cNvPr>
            <p:cNvPicPr>
              <a:picLocks noChangeAspect="1"/>
            </p:cNvPicPr>
            <p:nvPr/>
          </p:nvPicPr>
          <p:blipFill rotWithShape="1">
            <a:blip r:embed="rId7"/>
            <a:srcRect l="2103" t="30096" b="3012"/>
            <a:stretch/>
          </p:blipFill>
          <p:spPr>
            <a:xfrm>
              <a:off x="6591098" y="4694772"/>
              <a:ext cx="5077028" cy="1662408"/>
            </a:xfrm>
            <a:prstGeom prst="rect">
              <a:avLst/>
            </a:prstGeom>
          </p:spPr>
        </p:pic>
      </p:grpSp>
      <p:pic>
        <p:nvPicPr>
          <p:cNvPr id="29" name="Picture 28" descr="A picture containing text, clock&#10;&#10;Description automatically generated">
            <a:hlinkClick r:id="rId8" action="ppaction://hlinksldjump"/>
            <a:extLst>
              <a:ext uri="{FF2B5EF4-FFF2-40B4-BE49-F238E27FC236}">
                <a16:creationId xmlns:a16="http://schemas.microsoft.com/office/drawing/2014/main" id="{CC63805B-60DD-4673-A5D8-24CAE44DB2CC}"/>
              </a:ext>
            </a:extLst>
          </p:cNvPr>
          <p:cNvPicPr>
            <a:picLocks noChangeAspect="1"/>
          </p:cNvPicPr>
          <p:nvPr/>
        </p:nvPicPr>
        <p:blipFill>
          <a:blip r:embed="rId9"/>
          <a:stretch>
            <a:fillRect/>
          </a:stretch>
        </p:blipFill>
        <p:spPr>
          <a:xfrm>
            <a:off x="10811385" y="347300"/>
            <a:ext cx="433729" cy="436827"/>
          </a:xfrm>
          <a:prstGeom prst="rect">
            <a:avLst/>
          </a:prstGeom>
        </p:spPr>
      </p:pic>
      <p:pic>
        <p:nvPicPr>
          <p:cNvPr id="34" name="Picture 33" descr="A picture containing text, clock&#10;&#10;Description automatically generated">
            <a:hlinkClick r:id="rId10" action="ppaction://hlinksldjump"/>
            <a:extLst>
              <a:ext uri="{FF2B5EF4-FFF2-40B4-BE49-F238E27FC236}">
                <a16:creationId xmlns:a16="http://schemas.microsoft.com/office/drawing/2014/main" id="{EA04373D-6FAE-4B40-8387-31839642A4A6}"/>
              </a:ext>
            </a:extLst>
          </p:cNvPr>
          <p:cNvPicPr>
            <a:picLocks noChangeAspect="1"/>
          </p:cNvPicPr>
          <p:nvPr/>
        </p:nvPicPr>
        <p:blipFill>
          <a:blip r:embed="rId9"/>
          <a:stretch>
            <a:fillRect/>
          </a:stretch>
        </p:blipFill>
        <p:spPr>
          <a:xfrm rot="10800000">
            <a:off x="9473025" y="347300"/>
            <a:ext cx="433729" cy="436827"/>
          </a:xfrm>
          <a:prstGeom prst="rect">
            <a:avLst/>
          </a:prstGeom>
        </p:spPr>
      </p:pic>
      <p:cxnSp>
        <p:nvCxnSpPr>
          <p:cNvPr id="35" name="Straight Connector 34">
            <a:extLst>
              <a:ext uri="{FF2B5EF4-FFF2-40B4-BE49-F238E27FC236}">
                <a16:creationId xmlns:a16="http://schemas.microsoft.com/office/drawing/2014/main" id="{C4A1FB09-F645-4853-9D03-8048CB4ACC7A}"/>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EF8138E-2950-450C-B4A5-489A88785265}"/>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38" name="Picture 37" descr="Icon&#10;&#10;Description automatically generated">
            <a:hlinkClick r:id="rId11" action="ppaction://hlinksldjump"/>
            <a:extLst>
              <a:ext uri="{FF2B5EF4-FFF2-40B4-BE49-F238E27FC236}">
                <a16:creationId xmlns:a16="http://schemas.microsoft.com/office/drawing/2014/main" id="{72151063-3352-4B60-B58E-B0BA86A07814}"/>
              </a:ext>
            </a:extLst>
          </p:cNvPr>
          <p:cNvPicPr>
            <a:picLocks noChangeAspect="1"/>
          </p:cNvPicPr>
          <p:nvPr/>
        </p:nvPicPr>
        <p:blipFill>
          <a:blip r:embed="rId12"/>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1007638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2005677"/>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Problem description: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Playtech exposes a rich API for live casino. The request is to bring this data into a data store that is accessible to Analysts and from which they can create dashboards to support Casino operations.</a:t>
            </a:r>
          </a:p>
          <a:p>
            <a:pPr>
              <a:spcAft>
                <a:spcPts val="1000"/>
              </a:spcAft>
            </a:pPr>
            <a:r>
              <a:rPr lang="en-US" sz="1600" b="1" dirty="0">
                <a:solidFill>
                  <a:schemeClr val="tx1">
                    <a:lumMod val="75000"/>
                    <a:lumOff val="25000"/>
                  </a:schemeClr>
                </a:solidFill>
              </a:rPr>
              <a:t>Business benefit: </a:t>
            </a:r>
            <a:br>
              <a:rPr lang="en-US" sz="1600" b="1" dirty="0">
                <a:solidFill>
                  <a:schemeClr val="tx1">
                    <a:lumMod val="75000"/>
                    <a:lumOff val="25000"/>
                  </a:schemeClr>
                </a:solidFill>
              </a:rPr>
            </a:br>
            <a:r>
              <a:rPr lang="en-US" sz="1400" dirty="0">
                <a:solidFill>
                  <a:schemeClr val="tx1">
                    <a:lumMod val="75000"/>
                    <a:lumOff val="25000"/>
                  </a:schemeClr>
                </a:solidFill>
              </a:rPr>
              <a:t>Analysts can visualize the data and make necessary recommendations to support casino operations.</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4954344" cy="1467068"/>
          </a:xfrm>
          <a:prstGeom prst="rect">
            <a:avLst/>
          </a:prstGeom>
        </p:spPr>
        <p:txBody>
          <a:bodyPr wrap="square">
            <a:spAutoFit/>
          </a:bodyPr>
          <a:lstStyle/>
          <a:p>
            <a:pPr>
              <a:spcAft>
                <a:spcPts val="200"/>
              </a:spcAft>
            </a:pPr>
            <a:r>
              <a:rPr lang="en-US" sz="1600" b="1" dirty="0">
                <a:solidFill>
                  <a:schemeClr val="tx1">
                    <a:lumMod val="75000"/>
                    <a:lumOff val="25000"/>
                  </a:schemeClr>
                </a:solidFill>
                <a:latin typeface="+mj-lt"/>
              </a:rPr>
              <a:t>Below is the process of consuming the data.</a:t>
            </a:r>
          </a:p>
          <a:p>
            <a:pPr marL="342900" indent="-342900">
              <a:spcAft>
                <a:spcPts val="200"/>
              </a:spcAft>
              <a:buFont typeface="+mj-lt"/>
              <a:buAutoNum type="arabicPeriod"/>
            </a:pPr>
            <a:r>
              <a:rPr lang="en-US" sz="1400" dirty="0">
                <a:solidFill>
                  <a:schemeClr val="tx1">
                    <a:lumMod val="75000"/>
                    <a:lumOff val="25000"/>
                  </a:schemeClr>
                </a:solidFill>
                <a:latin typeface="+mj-lt"/>
              </a:rPr>
              <a:t>Consuming the data from Playtech Kafka and pushing to S3.</a:t>
            </a:r>
          </a:p>
          <a:p>
            <a:pPr marL="342900" indent="-342900">
              <a:spcAft>
                <a:spcPts val="600"/>
              </a:spcAft>
              <a:buFont typeface="+mj-lt"/>
              <a:buAutoNum type="arabicPeriod"/>
            </a:pPr>
            <a:r>
              <a:rPr lang="en-US" sz="1400" dirty="0">
                <a:solidFill>
                  <a:schemeClr val="tx1">
                    <a:lumMod val="75000"/>
                    <a:lumOff val="25000"/>
                  </a:schemeClr>
                </a:solidFill>
                <a:latin typeface="+mj-lt"/>
              </a:rPr>
              <a:t>Snowpipe has been configured at the snowflake side which will be listening to S3 events and consume the data as they appear</a:t>
            </a: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Play Tech integration</a:t>
            </a:r>
          </a:p>
        </p:txBody>
      </p:sp>
      <p:sp>
        <p:nvSpPr>
          <p:cNvPr id="19" name="Rectangle 18">
            <a:extLst>
              <a:ext uri="{FF2B5EF4-FFF2-40B4-BE49-F238E27FC236}">
                <a16:creationId xmlns:a16="http://schemas.microsoft.com/office/drawing/2014/main" id="{AE212F08-2A1C-413E-BB77-37E6242216FD}"/>
              </a:ext>
            </a:extLst>
          </p:cNvPr>
          <p:cNvSpPr/>
          <p:nvPr/>
        </p:nvSpPr>
        <p:spPr>
          <a:xfrm>
            <a:off x="6422490" y="4135042"/>
            <a:ext cx="5414244" cy="2224493"/>
          </a:xfrm>
          <a:prstGeom prst="rect">
            <a:avLst/>
          </a:prstGeom>
          <a:solidFill>
            <a:srgbClr val="F3EE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BE12C8AE-091A-4E8A-A672-24329C574350}"/>
              </a:ext>
            </a:extLst>
          </p:cNvPr>
          <p:cNvPicPr>
            <a:picLocks noChangeAspect="1"/>
          </p:cNvPicPr>
          <p:nvPr/>
        </p:nvPicPr>
        <p:blipFill rotWithShape="1">
          <a:blip r:embed="rId7"/>
          <a:srcRect l="3076" t="13388"/>
          <a:stretch/>
        </p:blipFill>
        <p:spPr>
          <a:xfrm>
            <a:off x="6743016" y="4416505"/>
            <a:ext cx="4801969" cy="1914749"/>
          </a:xfrm>
          <a:prstGeom prst="rect">
            <a:avLst/>
          </a:prstGeom>
        </p:spPr>
      </p:pic>
      <p:pic>
        <p:nvPicPr>
          <p:cNvPr id="21" name="Picture 20">
            <a:extLst>
              <a:ext uri="{FF2B5EF4-FFF2-40B4-BE49-F238E27FC236}">
                <a16:creationId xmlns:a16="http://schemas.microsoft.com/office/drawing/2014/main" id="{8EF78C92-2D3A-4E9E-AC4F-7F18ED76711B}"/>
              </a:ext>
            </a:extLst>
          </p:cNvPr>
          <p:cNvPicPr>
            <a:picLocks noChangeAspect="1"/>
          </p:cNvPicPr>
          <p:nvPr/>
        </p:nvPicPr>
        <p:blipFill rotWithShape="1">
          <a:blip r:embed="rId7"/>
          <a:srcRect l="-563" t="-394" r="78069" b="90708"/>
          <a:stretch/>
        </p:blipFill>
        <p:spPr>
          <a:xfrm>
            <a:off x="6416528" y="4180739"/>
            <a:ext cx="1063772" cy="261074"/>
          </a:xfrm>
          <a:prstGeom prst="rect">
            <a:avLst/>
          </a:prstGeom>
        </p:spPr>
      </p:pic>
      <p:pic>
        <p:nvPicPr>
          <p:cNvPr id="27" name="Picture 26" descr="A picture containing text, clock&#10;&#10;Description automatically generated">
            <a:hlinkClick r:id="rId8" action="ppaction://hlinksldjump"/>
            <a:extLst>
              <a:ext uri="{FF2B5EF4-FFF2-40B4-BE49-F238E27FC236}">
                <a16:creationId xmlns:a16="http://schemas.microsoft.com/office/drawing/2014/main" id="{9A21245B-1CDE-4D92-B0E0-2BCC97768BD7}"/>
              </a:ext>
            </a:extLst>
          </p:cNvPr>
          <p:cNvPicPr>
            <a:picLocks noChangeAspect="1"/>
          </p:cNvPicPr>
          <p:nvPr/>
        </p:nvPicPr>
        <p:blipFill>
          <a:blip r:embed="rId9"/>
          <a:stretch>
            <a:fillRect/>
          </a:stretch>
        </p:blipFill>
        <p:spPr>
          <a:xfrm>
            <a:off x="10811385" y="347300"/>
            <a:ext cx="433729" cy="436827"/>
          </a:xfrm>
          <a:prstGeom prst="rect">
            <a:avLst/>
          </a:prstGeom>
        </p:spPr>
      </p:pic>
      <p:pic>
        <p:nvPicPr>
          <p:cNvPr id="29" name="Picture 28" descr="A picture containing text, clock&#10;&#10;Description automatically generated">
            <a:hlinkClick r:id="rId10" action="ppaction://hlinksldjump"/>
            <a:extLst>
              <a:ext uri="{FF2B5EF4-FFF2-40B4-BE49-F238E27FC236}">
                <a16:creationId xmlns:a16="http://schemas.microsoft.com/office/drawing/2014/main" id="{339CCE5D-2A5B-4B79-915C-3057899857BF}"/>
              </a:ext>
            </a:extLst>
          </p:cNvPr>
          <p:cNvPicPr>
            <a:picLocks noChangeAspect="1"/>
          </p:cNvPicPr>
          <p:nvPr/>
        </p:nvPicPr>
        <p:blipFill>
          <a:blip r:embed="rId9"/>
          <a:stretch>
            <a:fillRect/>
          </a:stretch>
        </p:blipFill>
        <p:spPr>
          <a:xfrm rot="10800000">
            <a:off x="9473025" y="347300"/>
            <a:ext cx="433729" cy="436827"/>
          </a:xfrm>
          <a:prstGeom prst="rect">
            <a:avLst/>
          </a:prstGeom>
        </p:spPr>
      </p:pic>
      <p:cxnSp>
        <p:nvCxnSpPr>
          <p:cNvPr id="34" name="Straight Connector 33">
            <a:extLst>
              <a:ext uri="{FF2B5EF4-FFF2-40B4-BE49-F238E27FC236}">
                <a16:creationId xmlns:a16="http://schemas.microsoft.com/office/drawing/2014/main" id="{55E61460-B86E-47C6-8BF2-38C83529D79F}"/>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F22572D-8606-4396-812A-FEE3BF7C489E}"/>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36" name="Picture 35" descr="Icon&#10;&#10;Description automatically generated">
            <a:hlinkClick r:id="rId11" action="ppaction://hlinksldjump"/>
            <a:extLst>
              <a:ext uri="{FF2B5EF4-FFF2-40B4-BE49-F238E27FC236}">
                <a16:creationId xmlns:a16="http://schemas.microsoft.com/office/drawing/2014/main" id="{22678DD7-D905-49CF-91CA-DCA0C682DAC2}"/>
              </a:ext>
            </a:extLst>
          </p:cNvPr>
          <p:cNvPicPr>
            <a:picLocks noChangeAspect="1"/>
          </p:cNvPicPr>
          <p:nvPr/>
        </p:nvPicPr>
        <p:blipFill>
          <a:blip r:embed="rId12"/>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2342043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698944"/>
            <a:ext cx="5431240" cy="3262432"/>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Problem description: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Phone and </a:t>
            </a:r>
            <a:r>
              <a:rPr lang="en-US" sz="1400" dirty="0">
                <a:solidFill>
                  <a:schemeClr val="tx1">
                    <a:lumMod val="75000"/>
                    <a:lumOff val="25000"/>
                  </a:schemeClr>
                </a:solidFill>
              </a:rPr>
              <a:t>Email</a:t>
            </a:r>
            <a:r>
              <a:rPr lang="en-US" sz="1400" dirty="0">
                <a:solidFill>
                  <a:schemeClr val="tx1">
                    <a:lumMod val="75000"/>
                    <a:lumOff val="25000"/>
                  </a:schemeClr>
                </a:solidFill>
                <a:latin typeface="+mj-lt"/>
              </a:rPr>
              <a:t> details of players are sent to Snapchat for audience segmentation.</a:t>
            </a:r>
          </a:p>
          <a:p>
            <a:pPr>
              <a:spcAft>
                <a:spcPts val="10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Entain and  LCG labels players data are sent.</a:t>
            </a:r>
          </a:p>
          <a:p>
            <a:pPr>
              <a:spcAft>
                <a:spcPts val="1000"/>
              </a:spcAft>
            </a:pPr>
            <a:r>
              <a:rPr lang="en-US" sz="1600" b="1" dirty="0">
                <a:solidFill>
                  <a:schemeClr val="tx1">
                    <a:lumMod val="75000"/>
                    <a:lumOff val="25000"/>
                  </a:schemeClr>
                </a:solidFill>
                <a:latin typeface="+mj-lt"/>
              </a:rPr>
              <a:t>Action taken: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AAM Segmented audience created at Snapchat , encrypted player mobile, email details are sent to Snapchat to segmented audience.</a:t>
            </a:r>
          </a:p>
          <a:p>
            <a:pPr>
              <a:spcAft>
                <a:spcPts val="600"/>
              </a:spcAft>
            </a:pPr>
            <a:r>
              <a:rPr lang="en-US" sz="1600" b="1" dirty="0">
                <a:solidFill>
                  <a:schemeClr val="tx1">
                    <a:lumMod val="75000"/>
                    <a:lumOff val="25000"/>
                  </a:schemeClr>
                </a:solidFill>
                <a:latin typeface="+mj-lt"/>
              </a:rPr>
              <a:t>Business benefit: </a:t>
            </a:r>
          </a:p>
          <a:p>
            <a:pPr>
              <a:spcAft>
                <a:spcPts val="600"/>
              </a:spcAft>
            </a:pPr>
            <a:r>
              <a:rPr lang="en-US" sz="1400" dirty="0">
                <a:solidFill>
                  <a:schemeClr val="tx1">
                    <a:lumMod val="75000"/>
                    <a:lumOff val="25000"/>
                  </a:schemeClr>
                </a:solidFill>
                <a:latin typeface="+mj-lt"/>
              </a:rPr>
              <a:t>By sending this information to Snapchat , players  can see the advertisements related to </a:t>
            </a:r>
            <a:r>
              <a:rPr lang="en-US" sz="1400" dirty="0" err="1">
                <a:solidFill>
                  <a:schemeClr val="tx1">
                    <a:lumMod val="75000"/>
                    <a:lumOff val="25000"/>
                  </a:schemeClr>
                </a:solidFill>
                <a:latin typeface="+mj-lt"/>
              </a:rPr>
              <a:t>Entain</a:t>
            </a:r>
            <a:r>
              <a:rPr lang="en-US" sz="1400" dirty="0">
                <a:solidFill>
                  <a:schemeClr val="tx1">
                    <a:lumMod val="75000"/>
                    <a:lumOff val="25000"/>
                  </a:schemeClr>
                </a:solidFill>
                <a:latin typeface="+mj-lt"/>
              </a:rPr>
              <a:t> games/promotions.</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302242" cy="1174681"/>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Source Events: </a:t>
            </a:r>
            <a:r>
              <a:rPr lang="en-US" sz="1400" dirty="0">
                <a:solidFill>
                  <a:schemeClr val="tx1">
                    <a:lumMod val="75000"/>
                    <a:lumOff val="25000"/>
                  </a:schemeClr>
                </a:solidFill>
                <a:latin typeface="+mj-lt"/>
              </a:rPr>
              <a:t>AAM segmented  players list is collected with help of DMP Destinations, and these players are used to create  Snapchat segmented audience</a:t>
            </a:r>
            <a:r>
              <a:rPr lang="en-US" sz="1600" dirty="0">
                <a:solidFill>
                  <a:schemeClr val="tx1">
                    <a:lumMod val="75000"/>
                    <a:lumOff val="25000"/>
                  </a:schemeClr>
                </a:solidFill>
                <a:latin typeface="+mj-lt"/>
              </a:rPr>
              <a:t>.</a:t>
            </a:r>
          </a:p>
          <a:p>
            <a:pPr>
              <a:spcAft>
                <a:spcPts val="1000"/>
              </a:spcAft>
            </a:pPr>
            <a:r>
              <a:rPr lang="en-US" sz="1600" b="1" dirty="0">
                <a:solidFill>
                  <a:schemeClr val="tx1">
                    <a:lumMod val="75000"/>
                    <a:lumOff val="25000"/>
                  </a:schemeClr>
                </a:solidFill>
                <a:latin typeface="+mj-lt"/>
              </a:rPr>
              <a:t>Architecture</a:t>
            </a:r>
            <a:r>
              <a:rPr lang="en-US" sz="1600" b="1" u="sng" dirty="0">
                <a:solidFill>
                  <a:schemeClr val="tx1">
                    <a:lumMod val="75000"/>
                    <a:lumOff val="25000"/>
                  </a:schemeClr>
                </a:solidFill>
                <a:latin typeface="+mj-lt"/>
              </a:rPr>
              <a:t>:</a:t>
            </a:r>
            <a:endParaRPr lang="en-US" b="1" u="sng" dirty="0">
              <a:solidFill>
                <a:schemeClr val="tx1">
                  <a:lumMod val="75000"/>
                  <a:lumOff val="25000"/>
                </a:schemeClr>
              </a:solidFill>
              <a:latin typeface="+mj-lt"/>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817200"/>
            <a:ext cx="6791117" cy="635680"/>
          </a:xfrm>
        </p:spPr>
        <p:txBody>
          <a:bodyPr/>
          <a:lstStyle/>
          <a:p>
            <a:r>
              <a:rPr lang="en-US" b="1" dirty="0">
                <a:solidFill>
                  <a:schemeClr val="tx2"/>
                </a:solidFill>
                <a:latin typeface="+mj-lt"/>
              </a:rPr>
              <a:t>Phone &amp; Email Encryption for Snapchat integration </a:t>
            </a:r>
          </a:p>
        </p:txBody>
      </p:sp>
      <p:grpSp>
        <p:nvGrpSpPr>
          <p:cNvPr id="2" name="Group 1">
            <a:extLst>
              <a:ext uri="{FF2B5EF4-FFF2-40B4-BE49-F238E27FC236}">
                <a16:creationId xmlns:a16="http://schemas.microsoft.com/office/drawing/2014/main" id="{578286F8-E5BC-469E-94F3-736AAB5B88FD}"/>
              </a:ext>
            </a:extLst>
          </p:cNvPr>
          <p:cNvGrpSpPr/>
          <p:nvPr/>
        </p:nvGrpSpPr>
        <p:grpSpPr>
          <a:xfrm>
            <a:off x="6422490" y="4019091"/>
            <a:ext cx="5413909" cy="2018901"/>
            <a:chOff x="6376760" y="4205945"/>
            <a:chExt cx="5543460" cy="2067212"/>
          </a:xfrm>
        </p:grpSpPr>
        <p:cxnSp>
          <p:nvCxnSpPr>
            <p:cNvPr id="16" name="Straight Arrow Connector 15">
              <a:extLst>
                <a:ext uri="{FF2B5EF4-FFF2-40B4-BE49-F238E27FC236}">
                  <a16:creationId xmlns:a16="http://schemas.microsoft.com/office/drawing/2014/main" id="{BE868FEA-4A18-48A5-A730-D801B14835F6}"/>
                </a:ext>
              </a:extLst>
            </p:cNvPr>
            <p:cNvCxnSpPr>
              <a:cxnSpLocks/>
            </p:cNvCxnSpPr>
            <p:nvPr/>
          </p:nvCxnSpPr>
          <p:spPr>
            <a:xfrm>
              <a:off x="7233920" y="4593364"/>
              <a:ext cx="324951" cy="0"/>
            </a:xfrm>
            <a:prstGeom prst="straightConnector1">
              <a:avLst/>
            </a:prstGeom>
            <a:ln w="19050">
              <a:solidFill>
                <a:schemeClr val="bg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8D6E99E7-09BC-4D64-B15D-188084D56E93}"/>
                </a:ext>
              </a:extLst>
            </p:cNvPr>
            <p:cNvSpPr/>
            <p:nvPr/>
          </p:nvSpPr>
          <p:spPr>
            <a:xfrm>
              <a:off x="6376760" y="4205945"/>
              <a:ext cx="857160" cy="747055"/>
            </a:xfrm>
            <a:prstGeom prst="roundRect">
              <a:avLst>
                <a:gd name="adj" fmla="val 4555"/>
              </a:avLst>
            </a:prstGeom>
            <a:solidFill>
              <a:srgbClr val="A8A1C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bg1"/>
                  </a:solidFill>
                </a:rPr>
                <a:t>Adobe DMP</a:t>
              </a:r>
            </a:p>
          </p:txBody>
        </p:sp>
        <p:sp>
          <p:nvSpPr>
            <p:cNvPr id="19" name="Cylinder 18">
              <a:extLst>
                <a:ext uri="{FF2B5EF4-FFF2-40B4-BE49-F238E27FC236}">
                  <a16:creationId xmlns:a16="http://schemas.microsoft.com/office/drawing/2014/main" id="{75F62FF1-E854-4A9A-B9F8-6901D665F0EB}"/>
                </a:ext>
              </a:extLst>
            </p:cNvPr>
            <p:cNvSpPr/>
            <p:nvPr/>
          </p:nvSpPr>
          <p:spPr>
            <a:xfrm>
              <a:off x="9515027" y="5539521"/>
              <a:ext cx="711070" cy="733636"/>
            </a:xfrm>
            <a:prstGeom prst="can">
              <a:avLst/>
            </a:prstGeom>
            <a:solidFill>
              <a:srgbClr val="A8A1CF"/>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t>Mango DB</a:t>
              </a:r>
            </a:p>
          </p:txBody>
        </p:sp>
        <p:sp>
          <p:nvSpPr>
            <p:cNvPr id="20" name="Rectangle: Rounded Corners 19">
              <a:extLst>
                <a:ext uri="{FF2B5EF4-FFF2-40B4-BE49-F238E27FC236}">
                  <a16:creationId xmlns:a16="http://schemas.microsoft.com/office/drawing/2014/main" id="{535B9703-4BA7-4DD2-86CB-102009CE31FB}"/>
                </a:ext>
              </a:extLst>
            </p:cNvPr>
            <p:cNvSpPr/>
            <p:nvPr/>
          </p:nvSpPr>
          <p:spPr>
            <a:xfrm>
              <a:off x="7558871" y="4205945"/>
              <a:ext cx="857160" cy="747055"/>
            </a:xfrm>
            <a:prstGeom prst="roundRect">
              <a:avLst>
                <a:gd name="adj" fmla="val 4555"/>
              </a:avLst>
            </a:prstGeom>
            <a:solidFill>
              <a:srgbClr val="A8A1C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bg1"/>
                  </a:solidFill>
                </a:rPr>
                <a:t>Data Central Exchange</a:t>
              </a:r>
            </a:p>
          </p:txBody>
        </p:sp>
        <p:sp>
          <p:nvSpPr>
            <p:cNvPr id="21" name="Rectangle: Rounded Corners 20">
              <a:extLst>
                <a:ext uri="{FF2B5EF4-FFF2-40B4-BE49-F238E27FC236}">
                  <a16:creationId xmlns:a16="http://schemas.microsoft.com/office/drawing/2014/main" id="{18EE41C9-040A-48E6-A888-4273B3D303DB}"/>
                </a:ext>
              </a:extLst>
            </p:cNvPr>
            <p:cNvSpPr/>
            <p:nvPr/>
          </p:nvSpPr>
          <p:spPr>
            <a:xfrm>
              <a:off x="9880949" y="4205945"/>
              <a:ext cx="857160" cy="747055"/>
            </a:xfrm>
            <a:prstGeom prst="roundRect">
              <a:avLst>
                <a:gd name="adj" fmla="val 4555"/>
              </a:avLst>
            </a:prstGeom>
            <a:solidFill>
              <a:srgbClr val="A8A1C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bg1"/>
                  </a:solidFill>
                </a:rPr>
                <a:t>DUS</a:t>
              </a:r>
            </a:p>
          </p:txBody>
        </p:sp>
        <p:sp>
          <p:nvSpPr>
            <p:cNvPr id="22" name="Cylinder 21">
              <a:extLst>
                <a:ext uri="{FF2B5EF4-FFF2-40B4-BE49-F238E27FC236}">
                  <a16:creationId xmlns:a16="http://schemas.microsoft.com/office/drawing/2014/main" id="{D8A8E275-D787-445D-9025-F23636AC3081}"/>
                </a:ext>
              </a:extLst>
            </p:cNvPr>
            <p:cNvSpPr/>
            <p:nvPr/>
          </p:nvSpPr>
          <p:spPr>
            <a:xfrm>
              <a:off x="10518327" y="5539521"/>
              <a:ext cx="711070" cy="733636"/>
            </a:xfrm>
            <a:prstGeom prst="can">
              <a:avLst/>
            </a:prstGeom>
            <a:solidFill>
              <a:srgbClr val="A8A1CF"/>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t>SQL DB</a:t>
              </a:r>
            </a:p>
          </p:txBody>
        </p:sp>
        <p:sp>
          <p:nvSpPr>
            <p:cNvPr id="23" name="Rectangle: Rounded Corners 22">
              <a:extLst>
                <a:ext uri="{FF2B5EF4-FFF2-40B4-BE49-F238E27FC236}">
                  <a16:creationId xmlns:a16="http://schemas.microsoft.com/office/drawing/2014/main" id="{2EA9C47B-D6E6-4879-A49D-C9FA47C56B3F}"/>
                </a:ext>
              </a:extLst>
            </p:cNvPr>
            <p:cNvSpPr/>
            <p:nvPr/>
          </p:nvSpPr>
          <p:spPr>
            <a:xfrm>
              <a:off x="11063060" y="4343401"/>
              <a:ext cx="857160" cy="472144"/>
            </a:xfrm>
            <a:prstGeom prst="roundRect">
              <a:avLst>
                <a:gd name="adj" fmla="val 4555"/>
              </a:avLst>
            </a:prstGeom>
            <a:solidFill>
              <a:srgbClr val="8674B5"/>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bg1"/>
                  </a:solidFill>
                </a:rPr>
                <a:t>Snapchat</a:t>
              </a:r>
            </a:p>
          </p:txBody>
        </p:sp>
        <p:sp>
          <p:nvSpPr>
            <p:cNvPr id="3" name="Cylinder 2">
              <a:extLst>
                <a:ext uri="{FF2B5EF4-FFF2-40B4-BE49-F238E27FC236}">
                  <a16:creationId xmlns:a16="http://schemas.microsoft.com/office/drawing/2014/main" id="{47EE99AF-3AFC-4E3F-A60E-389378640457}"/>
                </a:ext>
              </a:extLst>
            </p:cNvPr>
            <p:cNvSpPr/>
            <p:nvPr/>
          </p:nvSpPr>
          <p:spPr>
            <a:xfrm rot="5400000">
              <a:off x="8919890" y="4179437"/>
              <a:ext cx="457200" cy="815016"/>
            </a:xfrm>
            <a:prstGeom prst="can">
              <a:avLst/>
            </a:prstGeom>
            <a:solidFill>
              <a:srgbClr val="A8A1C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t>Kafka</a:t>
              </a:r>
            </a:p>
          </p:txBody>
        </p:sp>
        <p:cxnSp>
          <p:nvCxnSpPr>
            <p:cNvPr id="26" name="Straight Arrow Connector 25">
              <a:extLst>
                <a:ext uri="{FF2B5EF4-FFF2-40B4-BE49-F238E27FC236}">
                  <a16:creationId xmlns:a16="http://schemas.microsoft.com/office/drawing/2014/main" id="{F1D099BF-DFDB-4455-9CF4-A1A95B8D6F8A}"/>
                </a:ext>
              </a:extLst>
            </p:cNvPr>
            <p:cNvCxnSpPr>
              <a:cxnSpLocks/>
            </p:cNvCxnSpPr>
            <p:nvPr/>
          </p:nvCxnSpPr>
          <p:spPr>
            <a:xfrm>
              <a:off x="8415020" y="4593364"/>
              <a:ext cx="324951" cy="0"/>
            </a:xfrm>
            <a:prstGeom prst="straightConnector1">
              <a:avLst/>
            </a:prstGeom>
            <a:ln w="19050">
              <a:solidFill>
                <a:schemeClr val="bg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50B90BD-55C8-4260-8844-473EAEE81A0C}"/>
                </a:ext>
              </a:extLst>
            </p:cNvPr>
            <p:cNvCxnSpPr>
              <a:cxnSpLocks/>
            </p:cNvCxnSpPr>
            <p:nvPr/>
          </p:nvCxnSpPr>
          <p:spPr>
            <a:xfrm>
              <a:off x="9564370" y="4593364"/>
              <a:ext cx="324951" cy="0"/>
            </a:xfrm>
            <a:prstGeom prst="straightConnector1">
              <a:avLst/>
            </a:prstGeom>
            <a:ln w="19050">
              <a:solidFill>
                <a:schemeClr val="bg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EC21601-501E-4D15-B578-A23931CC2183}"/>
                </a:ext>
              </a:extLst>
            </p:cNvPr>
            <p:cNvCxnSpPr>
              <a:cxnSpLocks/>
            </p:cNvCxnSpPr>
            <p:nvPr/>
          </p:nvCxnSpPr>
          <p:spPr>
            <a:xfrm>
              <a:off x="10739120" y="4593364"/>
              <a:ext cx="324951" cy="0"/>
            </a:xfrm>
            <a:prstGeom prst="straightConnector1">
              <a:avLst/>
            </a:prstGeom>
            <a:ln w="1905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D5C9E0A-DA30-45E2-8B8A-DF3E7C1E8304}"/>
                </a:ext>
              </a:extLst>
            </p:cNvPr>
            <p:cNvCxnSpPr>
              <a:cxnSpLocks/>
              <a:endCxn id="19" idx="1"/>
            </p:cNvCxnSpPr>
            <p:nvPr/>
          </p:nvCxnSpPr>
          <p:spPr>
            <a:xfrm flipH="1">
              <a:off x="9870562" y="4953000"/>
              <a:ext cx="294036" cy="586521"/>
            </a:xfrm>
            <a:prstGeom prst="straightConnector1">
              <a:avLst/>
            </a:prstGeom>
            <a:ln w="19050">
              <a:solidFill>
                <a:schemeClr val="bg1">
                  <a:lumMod val="7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5774F3A-5905-4759-A2A3-74B01960C0E1}"/>
                </a:ext>
              </a:extLst>
            </p:cNvPr>
            <p:cNvCxnSpPr>
              <a:cxnSpLocks/>
              <a:endCxn id="22" idx="1"/>
            </p:cNvCxnSpPr>
            <p:nvPr/>
          </p:nvCxnSpPr>
          <p:spPr>
            <a:xfrm>
              <a:off x="10489549" y="4944945"/>
              <a:ext cx="384313" cy="594576"/>
            </a:xfrm>
            <a:prstGeom prst="straightConnector1">
              <a:avLst/>
            </a:prstGeom>
            <a:ln w="19050">
              <a:solidFill>
                <a:schemeClr val="bg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pic>
        <p:nvPicPr>
          <p:cNvPr id="36" name="Picture 35" descr="A picture containing text, clock&#10;&#10;Description automatically generated">
            <a:hlinkClick r:id="rId7" action="ppaction://hlinksldjump"/>
            <a:extLst>
              <a:ext uri="{FF2B5EF4-FFF2-40B4-BE49-F238E27FC236}">
                <a16:creationId xmlns:a16="http://schemas.microsoft.com/office/drawing/2014/main" id="{7C9988BF-7956-449C-8A3B-E5FEA93A5095}"/>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38" name="Picture 37" descr="A picture containing text, clock&#10;&#10;Description automatically generated">
            <a:hlinkClick r:id="rId9" action="ppaction://hlinksldjump"/>
            <a:extLst>
              <a:ext uri="{FF2B5EF4-FFF2-40B4-BE49-F238E27FC236}">
                <a16:creationId xmlns:a16="http://schemas.microsoft.com/office/drawing/2014/main" id="{4DC873AE-7E43-4F29-A5FA-D900EBFD40FC}"/>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39" name="Straight Connector 38">
            <a:extLst>
              <a:ext uri="{FF2B5EF4-FFF2-40B4-BE49-F238E27FC236}">
                <a16:creationId xmlns:a16="http://schemas.microsoft.com/office/drawing/2014/main" id="{EAC4F71B-D023-45A8-8BE4-81209F9DB82A}"/>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C06D9E3-6420-4999-8C7F-F9B609E28ED0}"/>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42" name="Picture 41" descr="Icon&#10;&#10;Description automatically generated">
            <a:hlinkClick r:id="rId10" action="ppaction://hlinksldjump"/>
            <a:extLst>
              <a:ext uri="{FF2B5EF4-FFF2-40B4-BE49-F238E27FC236}">
                <a16:creationId xmlns:a16="http://schemas.microsoft.com/office/drawing/2014/main" id="{2F5A4900-7099-4FC2-A7CC-F1B8DAAC492F}"/>
              </a:ext>
            </a:extLst>
          </p:cNvPr>
          <p:cNvPicPr>
            <a:picLocks noChangeAspect="1"/>
          </p:cNvPicPr>
          <p:nvPr/>
        </p:nvPicPr>
        <p:blipFill>
          <a:blip r:embed="rId11"/>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3411836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2508379"/>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Problem description: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To identify the anti money laundering players and take a corrective action to avoid these in future.</a:t>
            </a:r>
          </a:p>
          <a:p>
            <a:pPr>
              <a:spcAft>
                <a:spcPts val="1000"/>
              </a:spcAft>
            </a:pPr>
            <a:r>
              <a:rPr lang="en-US" sz="1400" dirty="0">
                <a:solidFill>
                  <a:schemeClr val="tx1">
                    <a:lumMod val="75000"/>
                    <a:lumOff val="25000"/>
                  </a:schemeClr>
                </a:solidFill>
                <a:latin typeface="+mj-lt"/>
              </a:rPr>
              <a:t>Label(s) impacted: All major locations in UK </a:t>
            </a:r>
          </a:p>
          <a:p>
            <a:pPr>
              <a:spcAft>
                <a:spcPts val="1000"/>
              </a:spcAft>
            </a:pPr>
            <a:r>
              <a:rPr lang="en-US" sz="1600" b="1" dirty="0">
                <a:solidFill>
                  <a:schemeClr val="tx1">
                    <a:lumMod val="75000"/>
                    <a:lumOff val="25000"/>
                  </a:schemeClr>
                </a:solidFill>
                <a:latin typeface="+mj-lt"/>
              </a:rPr>
              <a:t>Action taken: </a:t>
            </a:r>
            <a:br>
              <a:rPr lang="en-US" sz="1600" dirty="0">
                <a:solidFill>
                  <a:schemeClr val="tx1">
                    <a:lumMod val="75000"/>
                    <a:lumOff val="25000"/>
                  </a:schemeClr>
                </a:solidFill>
                <a:latin typeface="+mj-lt"/>
              </a:rPr>
            </a:br>
            <a:r>
              <a:rPr lang="en-US" sz="1400" dirty="0">
                <a:solidFill>
                  <a:schemeClr val="tx1">
                    <a:lumMod val="75000"/>
                    <a:lumOff val="25000"/>
                  </a:schemeClr>
                </a:solidFill>
                <a:latin typeface="+mj-lt"/>
              </a:rPr>
              <a:t>Detecting  fraudulent   players , money laundering identification.</a:t>
            </a:r>
          </a:p>
          <a:p>
            <a:pPr>
              <a:spcAft>
                <a:spcPts val="600"/>
              </a:spcAft>
            </a:pPr>
            <a:r>
              <a:rPr lang="en-US" sz="1600" b="1" dirty="0">
                <a:solidFill>
                  <a:schemeClr val="tx1">
                    <a:lumMod val="75000"/>
                    <a:lumOff val="25000"/>
                  </a:schemeClr>
                </a:solidFill>
                <a:latin typeface="+mj-lt"/>
              </a:rPr>
              <a:t>Business benefit: </a:t>
            </a:r>
            <a:br>
              <a:rPr lang="en-US" sz="1600" dirty="0">
                <a:solidFill>
                  <a:schemeClr val="tx1">
                    <a:lumMod val="75000"/>
                    <a:lumOff val="25000"/>
                  </a:schemeClr>
                </a:solidFill>
                <a:latin typeface="+mj-lt"/>
              </a:rPr>
            </a:br>
            <a:r>
              <a:rPr lang="en-US" sz="1400" dirty="0">
                <a:solidFill>
                  <a:schemeClr val="tx1">
                    <a:lumMod val="75000"/>
                    <a:lumOff val="25000"/>
                  </a:schemeClr>
                </a:solidFill>
              </a:rPr>
              <a:t>System can identify the fraudulent players and take a corrective action to avoid these in future.</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302242" cy="584775"/>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Source Events: </a:t>
            </a:r>
            <a:r>
              <a:rPr lang="en-US" sz="1400" dirty="0">
                <a:solidFill>
                  <a:schemeClr val="tx1">
                    <a:lumMod val="75000"/>
                    <a:lumOff val="25000"/>
                  </a:schemeClr>
                </a:solidFill>
                <a:latin typeface="+mj-lt"/>
              </a:rPr>
              <a:t>Player data  collected from BI is used for triggering  Scout API end points</a:t>
            </a:r>
            <a:r>
              <a:rPr lang="en-US" sz="1600" dirty="0">
                <a:solidFill>
                  <a:schemeClr val="tx1">
                    <a:lumMod val="75000"/>
                    <a:lumOff val="25000"/>
                  </a:schemeClr>
                </a:solidFill>
                <a:latin typeface="+mj-lt"/>
              </a:rPr>
              <a:t>.</a:t>
            </a: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Scout Integration</a:t>
            </a:r>
          </a:p>
        </p:txBody>
      </p:sp>
      <p:pic>
        <p:nvPicPr>
          <p:cNvPr id="19" name="Picture 18" descr="A picture containing text, clock&#10;&#10;Description automatically generated">
            <a:hlinkClick r:id="rId7" action="ppaction://hlinksldjump"/>
            <a:extLst>
              <a:ext uri="{FF2B5EF4-FFF2-40B4-BE49-F238E27FC236}">
                <a16:creationId xmlns:a16="http://schemas.microsoft.com/office/drawing/2014/main" id="{B25DED96-6909-437C-B060-B14B21312777}"/>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0" name="Picture 19" descr="A picture containing text, clock&#10;&#10;Description automatically generated">
            <a:hlinkClick r:id="rId9" action="ppaction://hlinksldjump"/>
            <a:extLst>
              <a:ext uri="{FF2B5EF4-FFF2-40B4-BE49-F238E27FC236}">
                <a16:creationId xmlns:a16="http://schemas.microsoft.com/office/drawing/2014/main" id="{B54412E7-E18B-453E-BF74-0404C10D6A1D}"/>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1" name="Straight Connector 20">
            <a:extLst>
              <a:ext uri="{FF2B5EF4-FFF2-40B4-BE49-F238E27FC236}">
                <a16:creationId xmlns:a16="http://schemas.microsoft.com/office/drawing/2014/main" id="{834C97B3-D380-4A3F-9464-DAAFC098F3EE}"/>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F6E4367-A606-47D5-9D38-D4C175BA29F8}"/>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Picture 28" descr="Icon&#10;&#10;Description automatically generated">
            <a:hlinkClick r:id="rId10" action="ppaction://hlinksldjump"/>
            <a:extLst>
              <a:ext uri="{FF2B5EF4-FFF2-40B4-BE49-F238E27FC236}">
                <a16:creationId xmlns:a16="http://schemas.microsoft.com/office/drawing/2014/main" id="{DBB62F9A-5967-4FD1-B606-98FD5880A39B}"/>
              </a:ext>
            </a:extLst>
          </p:cNvPr>
          <p:cNvPicPr>
            <a:picLocks noChangeAspect="1"/>
          </p:cNvPicPr>
          <p:nvPr/>
        </p:nvPicPr>
        <p:blipFill>
          <a:blip r:embed="rId11"/>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131879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297677" cy="3431709"/>
          </a:xfrm>
          <a:prstGeom prst="rect">
            <a:avLst/>
          </a:prstGeom>
        </p:spPr>
        <p:txBody>
          <a:bodyPr wrap="square">
            <a:spAutoFit/>
          </a:bodyPr>
          <a:lstStyle/>
          <a:p>
            <a:r>
              <a:rPr lang="en-US" sz="1600" b="1" dirty="0">
                <a:solidFill>
                  <a:schemeClr val="tx1">
                    <a:lumMod val="75000"/>
                    <a:lumOff val="25000"/>
                  </a:schemeClr>
                </a:solidFill>
                <a:latin typeface="+mj-lt"/>
              </a:rPr>
              <a:t>Problem description:  </a:t>
            </a:r>
          </a:p>
          <a:p>
            <a:pPr>
              <a:spcAft>
                <a:spcPts val="1000"/>
              </a:spcAft>
            </a:pPr>
            <a:r>
              <a:rPr lang="en-US" sz="1400" dirty="0">
                <a:solidFill>
                  <a:schemeClr val="tx1">
                    <a:lumMod val="75000"/>
                    <a:lumOff val="25000"/>
                  </a:schemeClr>
                </a:solidFill>
                <a:latin typeface="+mj-lt"/>
              </a:rPr>
              <a:t>In order to enforce a break during the long play duration for safer gambling. </a:t>
            </a:r>
            <a:endParaRPr lang="en-US" sz="1400" b="1" dirty="0">
              <a:solidFill>
                <a:schemeClr val="tx1">
                  <a:lumMod val="75000"/>
                  <a:lumOff val="25000"/>
                </a:schemeClr>
              </a:solidFill>
              <a:latin typeface="+mj-lt"/>
            </a:endParaRPr>
          </a:p>
          <a:p>
            <a:pPr>
              <a:spcAft>
                <a:spcPts val="10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LCG.</a:t>
            </a:r>
          </a:p>
          <a:p>
            <a:pPr>
              <a:spcAft>
                <a:spcPts val="1000"/>
              </a:spcAft>
            </a:pPr>
            <a:r>
              <a:rPr lang="en-US" sz="1600" b="1" dirty="0">
                <a:solidFill>
                  <a:schemeClr val="tx1">
                    <a:lumMod val="75000"/>
                    <a:lumOff val="25000"/>
                  </a:schemeClr>
                </a:solidFill>
                <a:latin typeface="+mj-lt"/>
              </a:rPr>
              <a:t>Action taken: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ADA model calculates the player’s active session time between login and logout and sends the session active time for every 5 minutes.</a:t>
            </a:r>
          </a:p>
          <a:p>
            <a:pPr>
              <a:spcAft>
                <a:spcPts val="600"/>
              </a:spcAft>
            </a:pPr>
            <a:r>
              <a:rPr lang="en-US" sz="1600" b="1" dirty="0">
                <a:solidFill>
                  <a:schemeClr val="tx1">
                    <a:lumMod val="75000"/>
                    <a:lumOff val="25000"/>
                  </a:schemeClr>
                </a:solidFill>
                <a:latin typeface="+mj-lt"/>
              </a:rPr>
              <a:t>Business benefit: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Duration of play time is tracked to enforce a break to avoid addiction to gambling for player’s safety in regards to health and wealth.</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302242" cy="1733808"/>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Architecture: </a:t>
            </a:r>
            <a:r>
              <a:rPr lang="en-US" sz="1400" dirty="0">
                <a:solidFill>
                  <a:schemeClr val="tx1">
                    <a:lumMod val="75000"/>
                    <a:lumOff val="25000"/>
                  </a:schemeClr>
                </a:solidFill>
                <a:latin typeface="+mj-lt"/>
              </a:rPr>
              <a:t>CIP consumes long session events from ADA models and  passed to platform team. Then players break time will be enforced.</a:t>
            </a:r>
          </a:p>
          <a:p>
            <a:pPr>
              <a:spcAft>
                <a:spcPts val="1000"/>
              </a:spcAft>
            </a:pPr>
            <a:r>
              <a:rPr lang="en-US" sz="1600" b="1" dirty="0">
                <a:solidFill>
                  <a:schemeClr val="tx1">
                    <a:lumMod val="75000"/>
                    <a:lumOff val="25000"/>
                  </a:schemeClr>
                </a:solidFill>
                <a:latin typeface="+mj-lt"/>
              </a:rPr>
              <a:t>Source Events: </a:t>
            </a:r>
            <a:r>
              <a:rPr lang="en-US" sz="1400" dirty="0">
                <a:solidFill>
                  <a:schemeClr val="tx1">
                    <a:lumMod val="75000"/>
                    <a:lumOff val="25000"/>
                  </a:schemeClr>
                </a:solidFill>
                <a:latin typeface="+mj-lt"/>
              </a:rPr>
              <a:t>Long Session events are routed to platform with help of analytics ESB.</a:t>
            </a:r>
          </a:p>
          <a:p>
            <a:pPr>
              <a:spcAft>
                <a:spcPts val="1000"/>
              </a:spcAft>
            </a:pPr>
            <a:r>
              <a:rPr lang="en-US" sz="1600" b="1" dirty="0">
                <a:solidFill>
                  <a:schemeClr val="tx1">
                    <a:lumMod val="75000"/>
                    <a:lumOff val="25000"/>
                  </a:schemeClr>
                </a:solidFill>
              </a:rPr>
              <a:t>Feedback Events: </a:t>
            </a:r>
            <a:r>
              <a:rPr lang="en-US" sz="1400" dirty="0">
                <a:solidFill>
                  <a:schemeClr val="tx1">
                    <a:lumMod val="75000"/>
                    <a:lumOff val="25000"/>
                  </a:schemeClr>
                </a:solidFill>
              </a:rPr>
              <a:t>ACTIVE_SESSION_DURATION_EVENT.</a:t>
            </a:r>
            <a:endParaRPr lang="en-US" sz="1600" dirty="0">
              <a:solidFill>
                <a:schemeClr val="tx1">
                  <a:lumMod val="75000"/>
                  <a:lumOff val="25000"/>
                </a:schemeClr>
              </a:solidFill>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Long Sessions</a:t>
            </a:r>
          </a:p>
        </p:txBody>
      </p:sp>
      <p:pic>
        <p:nvPicPr>
          <p:cNvPr id="19" name="Picture 18" descr="A picture containing text, clock&#10;&#10;Description automatically generated">
            <a:hlinkClick r:id="rId7" action="ppaction://hlinksldjump"/>
            <a:extLst>
              <a:ext uri="{FF2B5EF4-FFF2-40B4-BE49-F238E27FC236}">
                <a16:creationId xmlns:a16="http://schemas.microsoft.com/office/drawing/2014/main" id="{4249117E-85B9-46E7-BA24-37765D19F825}"/>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0" name="Picture 19" descr="A picture containing text, clock&#10;&#10;Description automatically generated">
            <a:hlinkClick r:id="rId9" action="ppaction://hlinksldjump"/>
            <a:extLst>
              <a:ext uri="{FF2B5EF4-FFF2-40B4-BE49-F238E27FC236}">
                <a16:creationId xmlns:a16="http://schemas.microsoft.com/office/drawing/2014/main" id="{049ACE1F-1E74-4D77-8C8A-CD0784E8A370}"/>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1" name="Straight Connector 20">
            <a:extLst>
              <a:ext uri="{FF2B5EF4-FFF2-40B4-BE49-F238E27FC236}">
                <a16:creationId xmlns:a16="http://schemas.microsoft.com/office/drawing/2014/main" id="{DC298E2B-039F-4253-A59C-BF82F86546B6}"/>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0E5DD0C-B539-471C-8661-4B88FFA73A96}"/>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Picture 28" descr="Icon&#10;&#10;Description automatically generated">
            <a:hlinkClick r:id="rId10" action="ppaction://hlinksldjump"/>
            <a:extLst>
              <a:ext uri="{FF2B5EF4-FFF2-40B4-BE49-F238E27FC236}">
                <a16:creationId xmlns:a16="http://schemas.microsoft.com/office/drawing/2014/main" id="{338A179A-9692-4F6D-97AE-71D961F60645}"/>
              </a:ext>
            </a:extLst>
          </p:cNvPr>
          <p:cNvPicPr>
            <a:picLocks noChangeAspect="1"/>
          </p:cNvPicPr>
          <p:nvPr/>
        </p:nvPicPr>
        <p:blipFill>
          <a:blip r:embed="rId11"/>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3288173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442800" y="340950"/>
            <a:ext cx="10515600" cy="635680"/>
          </a:xfrm>
        </p:spPr>
        <p:txBody>
          <a:bodyPr/>
          <a:lstStyle/>
          <a:p>
            <a:r>
              <a:rPr lang="en-US" b="1" dirty="0">
                <a:solidFill>
                  <a:schemeClr val="tx2"/>
                </a:solidFill>
                <a:latin typeface="+mj-lt"/>
              </a:rPr>
              <a:t>Index</a:t>
            </a:r>
          </a:p>
        </p:txBody>
      </p:sp>
      <p:pic>
        <p:nvPicPr>
          <p:cNvPr id="22" name="Picture 21" descr="A picture containing text, clock&#10;&#10;Description automatically generated">
            <a:hlinkClick r:id="rId3" action="ppaction://hlinksldjump"/>
            <a:extLst>
              <a:ext uri="{FF2B5EF4-FFF2-40B4-BE49-F238E27FC236}">
                <a16:creationId xmlns:a16="http://schemas.microsoft.com/office/drawing/2014/main" id="{E4D2F969-14D4-4B88-8979-464CD4F43DC1}"/>
              </a:ext>
            </a:extLst>
          </p:cNvPr>
          <p:cNvPicPr>
            <a:picLocks noChangeAspect="1"/>
          </p:cNvPicPr>
          <p:nvPr/>
        </p:nvPicPr>
        <p:blipFill>
          <a:blip r:embed="rId4"/>
          <a:stretch>
            <a:fillRect/>
          </a:stretch>
        </p:blipFill>
        <p:spPr>
          <a:xfrm>
            <a:off x="10811385" y="347300"/>
            <a:ext cx="433729" cy="436827"/>
          </a:xfrm>
          <a:prstGeom prst="rect">
            <a:avLst/>
          </a:prstGeom>
        </p:spPr>
      </p:pic>
      <p:pic>
        <p:nvPicPr>
          <p:cNvPr id="26" name="Picture 25" descr="A picture containing text, clock&#10;&#10;Description automatically generated">
            <a:hlinkClick r:id="rId5" action="ppaction://hlinksldjump"/>
            <a:extLst>
              <a:ext uri="{FF2B5EF4-FFF2-40B4-BE49-F238E27FC236}">
                <a16:creationId xmlns:a16="http://schemas.microsoft.com/office/drawing/2014/main" id="{D7A67ED1-14AF-4731-BC75-D42A7521FE65}"/>
              </a:ext>
            </a:extLst>
          </p:cNvPr>
          <p:cNvPicPr>
            <a:picLocks noChangeAspect="1"/>
          </p:cNvPicPr>
          <p:nvPr/>
        </p:nvPicPr>
        <p:blipFill>
          <a:blip r:embed="rId4"/>
          <a:stretch>
            <a:fillRect/>
          </a:stretch>
        </p:blipFill>
        <p:spPr>
          <a:xfrm rot="10800000">
            <a:off x="9473025" y="347300"/>
            <a:ext cx="433729" cy="436827"/>
          </a:xfrm>
          <a:prstGeom prst="rect">
            <a:avLst/>
          </a:prstGeom>
        </p:spPr>
      </p:pic>
      <p:cxnSp>
        <p:nvCxnSpPr>
          <p:cNvPr id="27" name="Straight Connector 26">
            <a:extLst>
              <a:ext uri="{FF2B5EF4-FFF2-40B4-BE49-F238E27FC236}">
                <a16:creationId xmlns:a16="http://schemas.microsoft.com/office/drawing/2014/main" id="{DB9D4DBF-D4A8-439D-B297-2B7B4313216D}"/>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2E7D8A0-319B-41B6-B5BA-4A76E729CEAF}"/>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31" name="Picture 30" descr="Icon&#10;&#10;Description automatically generated">
            <a:hlinkClick r:id="rId5" action="ppaction://hlinksldjump"/>
            <a:extLst>
              <a:ext uri="{FF2B5EF4-FFF2-40B4-BE49-F238E27FC236}">
                <a16:creationId xmlns:a16="http://schemas.microsoft.com/office/drawing/2014/main" id="{D55B8474-7631-46C9-9AA5-9FE22914DC1A}"/>
              </a:ext>
            </a:extLst>
          </p:cNvPr>
          <p:cNvPicPr>
            <a:picLocks noChangeAspect="1"/>
          </p:cNvPicPr>
          <p:nvPr/>
        </p:nvPicPr>
        <p:blipFill>
          <a:blip r:embed="rId6"/>
          <a:stretch>
            <a:fillRect/>
          </a:stretch>
        </p:blipFill>
        <p:spPr>
          <a:xfrm>
            <a:off x="10141551" y="347300"/>
            <a:ext cx="441385" cy="441385"/>
          </a:xfrm>
          <a:prstGeom prst="rect">
            <a:avLst/>
          </a:prstGeom>
        </p:spPr>
      </p:pic>
      <p:cxnSp>
        <p:nvCxnSpPr>
          <p:cNvPr id="30" name="Straight Connector 29">
            <a:extLst>
              <a:ext uri="{FF2B5EF4-FFF2-40B4-BE49-F238E27FC236}">
                <a16:creationId xmlns:a16="http://schemas.microsoft.com/office/drawing/2014/main" id="{D4EA7861-FAF6-4069-8133-64D7756D8010}"/>
              </a:ext>
            </a:extLst>
          </p:cNvPr>
          <p:cNvCxnSpPr>
            <a:cxnSpLocks/>
          </p:cNvCxnSpPr>
          <p:nvPr/>
        </p:nvCxnSpPr>
        <p:spPr>
          <a:xfrm flipV="1">
            <a:off x="6357057" y="1187777"/>
            <a:ext cx="0" cy="5226338"/>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9E980071-36DC-4DAE-8A28-5AB4BC461161}"/>
              </a:ext>
            </a:extLst>
          </p:cNvPr>
          <p:cNvSpPr txBox="1"/>
          <p:nvPr/>
        </p:nvSpPr>
        <p:spPr>
          <a:xfrm>
            <a:off x="0" y="1208161"/>
            <a:ext cx="6096000" cy="5375831"/>
          </a:xfrm>
          <a:prstGeom prst="rect">
            <a:avLst/>
          </a:prstGeom>
          <a:noFill/>
        </p:spPr>
        <p:txBody>
          <a:bodyPr wrap="square">
            <a:spAutoFit/>
          </a:bodyPr>
          <a:lstStyle/>
          <a:p>
            <a:pPr marL="457200" indent="-457200">
              <a:spcAft>
                <a:spcPts val="800"/>
              </a:spcAft>
              <a:buClr>
                <a:schemeClr val="bg1"/>
              </a:buClr>
              <a:buFont typeface="+mj-lt"/>
              <a:buAutoNum type="arabicPeriod"/>
            </a:pPr>
            <a:r>
              <a:rPr lang="en-US" b="1" dirty="0">
                <a:solidFill>
                  <a:schemeClr val="tx1">
                    <a:lumMod val="75000"/>
                    <a:lumOff val="25000"/>
                  </a:schemeClr>
                </a:solidFill>
                <a:uFill>
                  <a:solidFill>
                    <a:srgbClr val="FFFFFF"/>
                  </a:solidFill>
                </a:uFill>
                <a:hlinkClick r:id="rId7" action="ppaction://hlinksldjump">
                  <a:extLst>
                    <a:ext uri="{A12FA001-AC4F-418D-AE19-62706E023703}">
                      <ahyp:hlinkClr xmlns:ahyp="http://schemas.microsoft.com/office/drawing/2018/hyperlinkcolor" val="tx"/>
                    </a:ext>
                  </a:extLst>
                </a:hlinkClick>
              </a:rPr>
              <a:t>1. Customer Intelligence Platform [CIP]</a:t>
            </a:r>
            <a:r>
              <a:rPr lang="en-US" b="1" dirty="0">
                <a:solidFill>
                  <a:schemeClr val="tx1">
                    <a:lumMod val="75000"/>
                    <a:lumOff val="25000"/>
                  </a:schemeClr>
                </a:solidFill>
                <a:uFill>
                  <a:solidFill>
                    <a:srgbClr val="FFFFFF"/>
                  </a:solidFill>
                </a:uFill>
              </a:rPr>
              <a:t> Overview</a:t>
            </a:r>
            <a:endParaRPr lang="en-US" b="1" dirty="0">
              <a:solidFill>
                <a:schemeClr val="tx1">
                  <a:lumMod val="75000"/>
                  <a:lumOff val="25000"/>
                </a:schemeClr>
              </a:solidFill>
              <a:uFill>
                <a:solidFill>
                  <a:srgbClr val="FFFFFF"/>
                </a:solidFill>
              </a:uFill>
              <a:hlinkClick r:id="rId8" action="ppaction://hlinksldjump">
                <a:extLst>
                  <a:ext uri="{A12FA001-AC4F-418D-AE19-62706E023703}">
                    <ahyp:hlinkClr xmlns:ahyp="http://schemas.microsoft.com/office/drawing/2018/hyperlinkcolor" val="tx"/>
                  </a:ext>
                </a:extLst>
              </a:hlinkClick>
            </a:endParaRPr>
          </a:p>
          <a:p>
            <a:pPr marL="457200" indent="-457200">
              <a:spcAft>
                <a:spcPts val="800"/>
              </a:spcAft>
              <a:buClr>
                <a:schemeClr val="bg1"/>
              </a:buClr>
              <a:buFont typeface="+mj-lt"/>
              <a:buAutoNum type="arabicPeriod"/>
            </a:pPr>
            <a:r>
              <a:rPr lang="en-US" b="1" dirty="0">
                <a:solidFill>
                  <a:schemeClr val="tx1">
                    <a:lumMod val="75000"/>
                    <a:lumOff val="25000"/>
                  </a:schemeClr>
                </a:solidFill>
                <a:uFill>
                  <a:solidFill>
                    <a:srgbClr val="FFFFFF"/>
                  </a:solidFill>
                </a:uFill>
                <a:hlinkClick r:id="rId7" action="ppaction://hlinksldjump">
                  <a:extLst>
                    <a:ext uri="{A12FA001-AC4F-418D-AE19-62706E023703}">
                      <ahyp:hlinkClr xmlns:ahyp="http://schemas.microsoft.com/office/drawing/2018/hyperlinkcolor" val="tx"/>
                    </a:ext>
                  </a:extLst>
                </a:hlinkClick>
              </a:rPr>
              <a:t>2. CIP – </a:t>
            </a:r>
            <a:r>
              <a:rPr lang="en-US" b="1" dirty="0">
                <a:solidFill>
                  <a:schemeClr val="tx1">
                    <a:lumMod val="75000"/>
                    <a:lumOff val="25000"/>
                  </a:schemeClr>
                </a:solidFill>
                <a:uFill>
                  <a:solidFill>
                    <a:srgbClr val="FFFFFF"/>
                  </a:solidFill>
                </a:uFill>
                <a:hlinkClick r:id="rId9" action="ppaction://hlinksldjump"/>
              </a:rPr>
              <a:t>Key</a:t>
            </a:r>
            <a:r>
              <a:rPr lang="en-US" b="1" dirty="0">
                <a:solidFill>
                  <a:schemeClr val="tx1">
                    <a:lumMod val="75000"/>
                    <a:lumOff val="25000"/>
                  </a:schemeClr>
                </a:solidFill>
                <a:uFill>
                  <a:solidFill>
                    <a:srgbClr val="FFFFFF"/>
                  </a:solidFill>
                </a:uFill>
              </a:rPr>
              <a:t> Accomplishments</a:t>
            </a:r>
          </a:p>
          <a:p>
            <a:pPr marL="457200" indent="-457200">
              <a:spcAft>
                <a:spcPts val="800"/>
              </a:spcAft>
              <a:buClr>
                <a:schemeClr val="bg1"/>
              </a:buClr>
              <a:buFont typeface="+mj-lt"/>
              <a:buAutoNum type="arabicPeriod"/>
            </a:pPr>
            <a:r>
              <a:rPr lang="en-US" b="1" dirty="0">
                <a:solidFill>
                  <a:schemeClr val="tx1">
                    <a:lumMod val="75000"/>
                    <a:lumOff val="25000"/>
                  </a:schemeClr>
                </a:solidFill>
                <a:uFill>
                  <a:solidFill>
                    <a:srgbClr val="FFFFFF"/>
                  </a:solidFill>
                </a:uFill>
              </a:rPr>
              <a:t>3. CIP User Data Fetcher</a:t>
            </a:r>
          </a:p>
          <a:p>
            <a:pPr marL="457200" indent="-457200">
              <a:spcAft>
                <a:spcPts val="800"/>
              </a:spcAft>
              <a:buClr>
                <a:schemeClr val="bg1"/>
              </a:buClr>
              <a:buFont typeface="+mj-lt"/>
              <a:buAutoNum type="arabicPeriod"/>
            </a:pPr>
            <a:r>
              <a:rPr lang="en-US" b="1" dirty="0">
                <a:solidFill>
                  <a:schemeClr val="tx1">
                    <a:lumMod val="75000"/>
                    <a:lumOff val="25000"/>
                  </a:schemeClr>
                </a:solidFill>
                <a:uFill>
                  <a:solidFill>
                    <a:srgbClr val="FFFFFF"/>
                  </a:solidFill>
                </a:uFill>
              </a:rPr>
              <a:t>4. Phone &amp; Email Encryption for Snapchat   integration extended to multiple brands</a:t>
            </a:r>
          </a:p>
          <a:p>
            <a:pPr marL="457200" indent="-457200">
              <a:spcAft>
                <a:spcPts val="800"/>
              </a:spcAft>
              <a:buClr>
                <a:schemeClr val="bg1"/>
              </a:buClr>
              <a:buFont typeface="+mj-lt"/>
              <a:buAutoNum type="arabicPeriod"/>
            </a:pPr>
            <a:r>
              <a:rPr lang="en-US" b="1" dirty="0">
                <a:solidFill>
                  <a:schemeClr val="tx1">
                    <a:lumMod val="75000"/>
                    <a:lumOff val="25000"/>
                  </a:schemeClr>
                </a:solidFill>
                <a:uFill>
                  <a:solidFill>
                    <a:srgbClr val="FFFFFF"/>
                  </a:solidFill>
                </a:uFill>
              </a:rPr>
              <a:t>5. Phone &amp; Email Encryption for Facebook   integration extended to multiple brands</a:t>
            </a:r>
          </a:p>
          <a:p>
            <a:pPr marL="457200" indent="-457200">
              <a:spcAft>
                <a:spcPts val="800"/>
              </a:spcAft>
              <a:buClr>
                <a:schemeClr val="bg1"/>
              </a:buClr>
              <a:buFont typeface="+mj-lt"/>
              <a:buAutoNum type="arabicPeriod"/>
            </a:pPr>
            <a:r>
              <a:rPr lang="en-US" b="1" dirty="0">
                <a:solidFill>
                  <a:schemeClr val="tx1">
                    <a:lumMod val="75000"/>
                    <a:lumOff val="25000"/>
                  </a:schemeClr>
                </a:solidFill>
                <a:uFill>
                  <a:solidFill>
                    <a:srgbClr val="FFFFFF"/>
                  </a:solidFill>
                </a:uFill>
              </a:rPr>
              <a:t>6. ADA model Usage Tracker</a:t>
            </a:r>
          </a:p>
          <a:p>
            <a:pPr marL="457200" indent="-457200">
              <a:spcAft>
                <a:spcPts val="800"/>
              </a:spcAft>
              <a:buClr>
                <a:schemeClr val="bg1"/>
              </a:buClr>
              <a:buFont typeface="+mj-lt"/>
              <a:buAutoNum type="arabicPeriod"/>
            </a:pPr>
            <a:r>
              <a:rPr lang="en-US" b="1" dirty="0">
                <a:solidFill>
                  <a:schemeClr val="tx1">
                    <a:lumMod val="75000"/>
                    <a:lumOff val="25000"/>
                  </a:schemeClr>
                </a:solidFill>
                <a:uFill>
                  <a:solidFill>
                    <a:srgbClr val="FFFFFF"/>
                  </a:solidFill>
                </a:uFill>
              </a:rPr>
              <a:t>7. Offline Payments submission for Snapchat and Facebook (for ONTARIO Label) </a:t>
            </a:r>
          </a:p>
          <a:p>
            <a:pPr marL="457200" indent="-457200">
              <a:spcAft>
                <a:spcPts val="800"/>
              </a:spcAft>
              <a:buClr>
                <a:schemeClr val="bg1"/>
              </a:buClr>
              <a:buFont typeface="+mj-lt"/>
              <a:buAutoNum type="arabicPeriod"/>
            </a:pPr>
            <a:r>
              <a:rPr lang="en-US" b="1" dirty="0">
                <a:solidFill>
                  <a:schemeClr val="tx1">
                    <a:lumMod val="75000"/>
                    <a:lumOff val="25000"/>
                  </a:schemeClr>
                </a:solidFill>
                <a:uFill>
                  <a:solidFill>
                    <a:srgbClr val="FFFFFF"/>
                  </a:solidFill>
                </a:uFill>
              </a:rPr>
              <a:t>8. Real Time CRM Dashboard - new US labels</a:t>
            </a:r>
          </a:p>
          <a:p>
            <a:pPr marL="457200" indent="-457200">
              <a:spcAft>
                <a:spcPts val="800"/>
              </a:spcAft>
              <a:buClr>
                <a:schemeClr val="bg1"/>
              </a:buClr>
              <a:buFont typeface="+mj-lt"/>
              <a:buAutoNum type="arabicPeriod"/>
            </a:pPr>
            <a:r>
              <a:rPr lang="en-US" b="1" dirty="0">
                <a:solidFill>
                  <a:schemeClr val="tx1">
                    <a:lumMod val="75000"/>
                    <a:lumOff val="25000"/>
                  </a:schemeClr>
                </a:solidFill>
                <a:uFill>
                  <a:solidFill>
                    <a:srgbClr val="FFFFFF"/>
                  </a:solidFill>
                </a:uFill>
              </a:rPr>
              <a:t>9. CIP Monitoring</a:t>
            </a:r>
          </a:p>
          <a:p>
            <a:pPr marL="457200" indent="-457200">
              <a:spcAft>
                <a:spcPts val="800"/>
              </a:spcAft>
              <a:buClr>
                <a:schemeClr val="bg1"/>
              </a:buClr>
              <a:buFont typeface="+mj-lt"/>
              <a:buAutoNum type="arabicPeriod"/>
            </a:pPr>
            <a:r>
              <a:rPr lang="en-US" b="1" dirty="0">
                <a:solidFill>
                  <a:schemeClr val="tx1">
                    <a:lumMod val="75000"/>
                    <a:lumOff val="25000"/>
                  </a:schemeClr>
                </a:solidFill>
                <a:uFill>
                  <a:solidFill>
                    <a:srgbClr val="FFFFFF"/>
                  </a:solidFill>
                </a:uFill>
              </a:rPr>
              <a:t>10. Audience uplift for grandstand campaigns</a:t>
            </a:r>
          </a:p>
          <a:p>
            <a:pPr marL="457200" indent="-457200">
              <a:spcAft>
                <a:spcPts val="800"/>
              </a:spcAft>
              <a:buClr>
                <a:schemeClr val="bg1"/>
              </a:buClr>
              <a:buFont typeface="+mj-lt"/>
              <a:buAutoNum type="arabicPeriod"/>
            </a:pPr>
            <a:endParaRPr lang="en-US" b="1" dirty="0">
              <a:solidFill>
                <a:schemeClr val="tx1">
                  <a:lumMod val="75000"/>
                  <a:lumOff val="25000"/>
                </a:schemeClr>
              </a:solidFill>
              <a:uFill>
                <a:solidFill>
                  <a:srgbClr val="FFFFFF"/>
                </a:solidFill>
              </a:uFill>
            </a:endParaRPr>
          </a:p>
          <a:p>
            <a:pPr marL="457200" indent="-457200">
              <a:spcAft>
                <a:spcPts val="800"/>
              </a:spcAft>
              <a:buClr>
                <a:schemeClr val="bg1"/>
              </a:buClr>
              <a:buFont typeface="+mj-lt"/>
              <a:buAutoNum type="arabicPeriod"/>
            </a:pPr>
            <a:endParaRPr lang="en-US" b="1" dirty="0">
              <a:solidFill>
                <a:schemeClr val="tx1">
                  <a:lumMod val="75000"/>
                  <a:lumOff val="25000"/>
                </a:schemeClr>
              </a:solidFill>
              <a:uFill>
                <a:solidFill>
                  <a:srgbClr val="FFFFFF"/>
                </a:solidFill>
              </a:uFill>
            </a:endParaRPr>
          </a:p>
        </p:txBody>
      </p:sp>
      <p:sp>
        <p:nvSpPr>
          <p:cNvPr id="38" name="TextBox 37">
            <a:extLst>
              <a:ext uri="{FF2B5EF4-FFF2-40B4-BE49-F238E27FC236}">
                <a16:creationId xmlns:a16="http://schemas.microsoft.com/office/drawing/2014/main" id="{437EE32C-C37A-468E-9CF2-B3CD3BF6A65D}"/>
              </a:ext>
            </a:extLst>
          </p:cNvPr>
          <p:cNvSpPr txBox="1"/>
          <p:nvPr/>
        </p:nvSpPr>
        <p:spPr>
          <a:xfrm>
            <a:off x="6096000" y="1208161"/>
            <a:ext cx="5967660" cy="1128514"/>
          </a:xfrm>
          <a:prstGeom prst="rect">
            <a:avLst/>
          </a:prstGeom>
          <a:noFill/>
        </p:spPr>
        <p:txBody>
          <a:bodyPr wrap="square">
            <a:spAutoFit/>
          </a:bodyPr>
          <a:lstStyle/>
          <a:p>
            <a:pPr marL="457200" indent="-457200">
              <a:spcAft>
                <a:spcPts val="800"/>
              </a:spcAft>
              <a:buClr>
                <a:schemeClr val="bg1"/>
              </a:buClr>
              <a:buFont typeface="+mj-lt"/>
              <a:buAutoNum type="arabicPeriod"/>
            </a:pPr>
            <a:r>
              <a:rPr lang="en-US" b="1" dirty="0">
                <a:solidFill>
                  <a:schemeClr val="tx1">
                    <a:lumMod val="75000"/>
                    <a:lumOff val="25000"/>
                  </a:schemeClr>
                </a:solidFill>
                <a:uFill>
                  <a:solidFill>
                    <a:srgbClr val="FFFFFF"/>
                  </a:solidFill>
                </a:uFill>
              </a:rPr>
              <a:t>11. Fan zone 1.0</a:t>
            </a:r>
          </a:p>
          <a:p>
            <a:pPr marL="457200" indent="-457200">
              <a:spcAft>
                <a:spcPts val="800"/>
              </a:spcAft>
              <a:buClr>
                <a:schemeClr val="bg1"/>
              </a:buClr>
              <a:buFont typeface="+mj-lt"/>
              <a:buAutoNum type="arabicPeriod"/>
            </a:pPr>
            <a:r>
              <a:rPr lang="en-US" b="1">
                <a:solidFill>
                  <a:schemeClr val="tx1">
                    <a:lumMod val="75000"/>
                    <a:lumOff val="25000"/>
                  </a:schemeClr>
                </a:solidFill>
                <a:uFill>
                  <a:solidFill>
                    <a:srgbClr val="FFFFFF"/>
                  </a:solidFill>
                </a:uFill>
              </a:rPr>
              <a:t>12. </a:t>
            </a:r>
            <a:r>
              <a:rPr lang="en-US" b="1" dirty="0">
                <a:solidFill>
                  <a:schemeClr val="tx1">
                    <a:lumMod val="75000"/>
                    <a:lumOff val="25000"/>
                  </a:schemeClr>
                </a:solidFill>
                <a:uFill>
                  <a:solidFill>
                    <a:schemeClr val="bg1"/>
                  </a:solidFill>
                </a:uFill>
                <a:hlinkClick r:id="rId10" action="ppaction://hlinksldjump">
                  <a:extLst>
                    <a:ext uri="{A12FA001-AC4F-418D-AE19-62706E023703}">
                      <ahyp:hlinkClr xmlns:ahyp="http://schemas.microsoft.com/office/drawing/2018/hyperlinkcolor" val="tx"/>
                    </a:ext>
                  </a:extLst>
                </a:hlinkClick>
              </a:rPr>
              <a:t>CIP Roadmap projects </a:t>
            </a:r>
            <a:r>
              <a:rPr lang="en-US" b="1" dirty="0">
                <a:solidFill>
                  <a:schemeClr val="tx1">
                    <a:lumMod val="75000"/>
                    <a:lumOff val="25000"/>
                  </a:schemeClr>
                </a:solidFill>
                <a:uFill>
                  <a:solidFill>
                    <a:schemeClr val="bg1"/>
                  </a:solidFill>
                </a:uFill>
              </a:rPr>
              <a:t>- 2022</a:t>
            </a:r>
            <a:endParaRPr lang="en-US" b="1" dirty="0">
              <a:solidFill>
                <a:schemeClr val="tx1">
                  <a:lumMod val="75000"/>
                  <a:lumOff val="25000"/>
                </a:schemeClr>
              </a:solidFill>
              <a:uFill>
                <a:solidFill>
                  <a:srgbClr val="FFFFFF"/>
                </a:solidFill>
              </a:uFill>
            </a:endParaRPr>
          </a:p>
          <a:p>
            <a:pPr marL="457200" indent="-457200">
              <a:spcAft>
                <a:spcPts val="800"/>
              </a:spcAft>
              <a:buClr>
                <a:schemeClr val="bg1"/>
              </a:buClr>
              <a:buFont typeface="+mj-lt"/>
              <a:buAutoNum type="arabicPeriod"/>
            </a:pPr>
            <a:endParaRPr lang="en-US" b="1" dirty="0">
              <a:solidFill>
                <a:schemeClr val="tx1">
                  <a:lumMod val="75000"/>
                  <a:lumOff val="25000"/>
                </a:schemeClr>
              </a:solidFill>
              <a:uFill>
                <a:solidFill>
                  <a:srgbClr val="FFFFFF"/>
                </a:solidFill>
              </a:uFill>
            </a:endParaRPr>
          </a:p>
        </p:txBody>
      </p:sp>
    </p:spTree>
    <p:extLst>
      <p:ext uri="{BB962C8B-B14F-4D97-AF65-F5344CB8AC3E}">
        <p14:creationId xmlns:p14="http://schemas.microsoft.com/office/powerpoint/2010/main" val="1745963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3185487"/>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Problem description: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Play Break alerts will be triggered to players based on configuration done by players. These alerts notify the players to take a break.</a:t>
            </a:r>
          </a:p>
          <a:p>
            <a:pPr>
              <a:spcAft>
                <a:spcPts val="10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LCG labels.</a:t>
            </a:r>
          </a:p>
          <a:p>
            <a:pPr>
              <a:spcAft>
                <a:spcPts val="1000"/>
              </a:spcAft>
            </a:pPr>
            <a:r>
              <a:rPr lang="en-US" sz="1600" b="1" dirty="0">
                <a:solidFill>
                  <a:schemeClr val="tx1">
                    <a:lumMod val="75000"/>
                    <a:lumOff val="25000"/>
                  </a:schemeClr>
                </a:solidFill>
                <a:latin typeface="+mj-lt"/>
              </a:rPr>
              <a:t>Action taken: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Restricted the player from playing continuously.</a:t>
            </a:r>
          </a:p>
          <a:p>
            <a:pPr>
              <a:spcAft>
                <a:spcPts val="600"/>
              </a:spcAft>
            </a:pPr>
            <a:r>
              <a:rPr lang="en-US" sz="1600" b="1" dirty="0">
                <a:solidFill>
                  <a:schemeClr val="tx1">
                    <a:lumMod val="75000"/>
                    <a:lumOff val="25000"/>
                  </a:schemeClr>
                </a:solidFill>
                <a:latin typeface="+mj-lt"/>
              </a:rPr>
              <a:t>Business benefit: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As per the regulatory requirement, and responsible gambling firm perspective, user is saved from Bankruptcy by applying a break to his continuous play.</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302242" cy="2970044"/>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Architecture: </a:t>
            </a:r>
            <a:r>
              <a:rPr lang="en-US" sz="1400" dirty="0">
                <a:solidFill>
                  <a:schemeClr val="tx1">
                    <a:lumMod val="75000"/>
                    <a:lumOff val="25000"/>
                  </a:schemeClr>
                </a:solidFill>
                <a:latin typeface="+mj-lt"/>
              </a:rPr>
              <a:t>CIP consumes PlayBreak events from ADA models and  passed to platform team. Then players break time will be enforced at the front end.</a:t>
            </a:r>
          </a:p>
          <a:p>
            <a:pPr>
              <a:spcAft>
                <a:spcPts val="1000"/>
              </a:spcAft>
            </a:pPr>
            <a:r>
              <a:rPr lang="en-US" sz="1600" b="1" dirty="0">
                <a:solidFill>
                  <a:schemeClr val="tx1">
                    <a:lumMod val="75000"/>
                    <a:lumOff val="25000"/>
                  </a:schemeClr>
                </a:solidFill>
                <a:latin typeface="+mj-lt"/>
              </a:rPr>
              <a:t>Source Events: </a:t>
            </a:r>
            <a:r>
              <a:rPr lang="en-US" sz="1400" dirty="0">
                <a:solidFill>
                  <a:schemeClr val="tx1">
                    <a:lumMod val="75000"/>
                    <a:lumOff val="25000"/>
                  </a:schemeClr>
                </a:solidFill>
                <a:latin typeface="+mj-lt"/>
              </a:rPr>
              <a:t>Player break events are routed to platform with help of analytics ESB.</a:t>
            </a:r>
          </a:p>
          <a:p>
            <a:pPr>
              <a:spcAft>
                <a:spcPts val="1000"/>
              </a:spcAft>
            </a:pPr>
            <a:r>
              <a:rPr lang="en-US" sz="1400" dirty="0">
                <a:solidFill>
                  <a:schemeClr val="tx1">
                    <a:lumMod val="75000"/>
                    <a:lumOff val="25000"/>
                  </a:schemeClr>
                </a:solidFill>
                <a:latin typeface="+mj-lt"/>
              </a:rPr>
              <a:t>USER_INTERACTION_FEEDBACK_EVENT,BREAK_ENFORCEMENT_EVENT, BREAK_TERMINATION_EVENT, BREAK_WHITELIST_ADD_EVENT, BREAK_WHITELIST_REMOVE_EVENT,PLAY_BREAK_CHANGE_EVENT</a:t>
            </a:r>
            <a:r>
              <a:rPr lang="en-US" sz="1600" dirty="0">
                <a:solidFill>
                  <a:schemeClr val="tx1">
                    <a:lumMod val="75000"/>
                    <a:lumOff val="25000"/>
                  </a:schemeClr>
                </a:solidFill>
                <a:latin typeface="+mj-lt"/>
              </a:rPr>
              <a:t>.</a:t>
            </a:r>
          </a:p>
          <a:p>
            <a:pPr>
              <a:spcAft>
                <a:spcPts val="1000"/>
              </a:spcAft>
            </a:pPr>
            <a:r>
              <a:rPr lang="en-US" sz="1600" b="1" dirty="0">
                <a:solidFill>
                  <a:schemeClr val="tx1">
                    <a:lumMod val="75000"/>
                    <a:lumOff val="25000"/>
                  </a:schemeClr>
                </a:solidFill>
              </a:rPr>
              <a:t>Feedback Events: </a:t>
            </a:r>
            <a:r>
              <a:rPr lang="en-US" sz="1400" dirty="0">
                <a:solidFill>
                  <a:schemeClr val="tx1">
                    <a:lumMod val="75000"/>
                    <a:lumOff val="25000"/>
                  </a:schemeClr>
                </a:solidFill>
              </a:rPr>
              <a:t>THRESHOLD_BREACH_EVENT.</a:t>
            </a:r>
            <a:endParaRPr lang="en-US" sz="1600" dirty="0">
              <a:solidFill>
                <a:schemeClr val="tx1">
                  <a:lumMod val="75000"/>
                  <a:lumOff val="25000"/>
                </a:schemeClr>
              </a:solidFill>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Play Breaks</a:t>
            </a:r>
          </a:p>
        </p:txBody>
      </p:sp>
      <p:pic>
        <p:nvPicPr>
          <p:cNvPr id="19" name="Picture 18" descr="A picture containing text, clock&#10;&#10;Description automatically generated">
            <a:hlinkClick r:id="rId7" action="ppaction://hlinksldjump"/>
            <a:extLst>
              <a:ext uri="{FF2B5EF4-FFF2-40B4-BE49-F238E27FC236}">
                <a16:creationId xmlns:a16="http://schemas.microsoft.com/office/drawing/2014/main" id="{8165C9A5-9EAF-42B1-BF79-8131D8B6AF08}"/>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0" name="Picture 19" descr="A picture containing text, clock&#10;&#10;Description automatically generated">
            <a:hlinkClick r:id="rId9" action="ppaction://hlinksldjump"/>
            <a:extLst>
              <a:ext uri="{FF2B5EF4-FFF2-40B4-BE49-F238E27FC236}">
                <a16:creationId xmlns:a16="http://schemas.microsoft.com/office/drawing/2014/main" id="{620AA29E-F131-4BBC-9809-A6CDB45B0674}"/>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1" name="Straight Connector 20">
            <a:extLst>
              <a:ext uri="{FF2B5EF4-FFF2-40B4-BE49-F238E27FC236}">
                <a16:creationId xmlns:a16="http://schemas.microsoft.com/office/drawing/2014/main" id="{53D620A6-3E00-48EC-A419-05DBE4E9DFC8}"/>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83CDFC9-EC92-4516-9663-34A6CD1FE634}"/>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Picture 28" descr="Icon&#10;&#10;Description automatically generated">
            <a:hlinkClick r:id="rId10" action="ppaction://hlinksldjump"/>
            <a:extLst>
              <a:ext uri="{FF2B5EF4-FFF2-40B4-BE49-F238E27FC236}">
                <a16:creationId xmlns:a16="http://schemas.microsoft.com/office/drawing/2014/main" id="{FA17B288-DB99-4E7B-B465-CE5AF549E89D}"/>
              </a:ext>
            </a:extLst>
          </p:cNvPr>
          <p:cNvPicPr>
            <a:picLocks noChangeAspect="1"/>
          </p:cNvPicPr>
          <p:nvPr/>
        </p:nvPicPr>
        <p:blipFill>
          <a:blip r:embed="rId11"/>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3352593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3247043"/>
          </a:xfrm>
          <a:prstGeom prst="rect">
            <a:avLst/>
          </a:prstGeom>
        </p:spPr>
        <p:txBody>
          <a:bodyPr wrap="square">
            <a:spAutoFit/>
          </a:bodyPr>
          <a:lstStyle/>
          <a:p>
            <a:r>
              <a:rPr lang="en-US" sz="1600" b="1" dirty="0">
                <a:solidFill>
                  <a:schemeClr val="tx1">
                    <a:lumMod val="75000"/>
                    <a:lumOff val="25000"/>
                  </a:schemeClr>
                </a:solidFill>
                <a:latin typeface="+mj-lt"/>
              </a:rPr>
              <a:t>Problem description:</a:t>
            </a:r>
          </a:p>
          <a:p>
            <a:pPr>
              <a:spcAft>
                <a:spcPts val="1000"/>
              </a:spcAft>
            </a:pPr>
            <a:r>
              <a:rPr lang="en-US" sz="1400" dirty="0">
                <a:solidFill>
                  <a:schemeClr val="tx1">
                    <a:lumMod val="75000"/>
                    <a:lumOff val="25000"/>
                  </a:schemeClr>
                </a:solidFill>
                <a:latin typeface="+mj-lt"/>
              </a:rPr>
              <a:t>System should have capability to recommended safer games to the Players who are losing money while continuously playing certain games. </a:t>
            </a:r>
            <a:endParaRPr lang="en-US" sz="1600" b="1" dirty="0">
              <a:solidFill>
                <a:schemeClr val="tx1">
                  <a:lumMod val="75000"/>
                  <a:lumOff val="25000"/>
                </a:schemeClr>
              </a:solidFill>
              <a:latin typeface="+mj-lt"/>
            </a:endParaRPr>
          </a:p>
          <a:p>
            <a:pPr>
              <a:spcAft>
                <a:spcPts val="1000"/>
              </a:spcAft>
            </a:pPr>
            <a:r>
              <a:rPr lang="en-US" sz="1600" b="1" dirty="0">
                <a:solidFill>
                  <a:schemeClr val="tx1">
                    <a:lumMod val="75000"/>
                    <a:lumOff val="25000"/>
                  </a:schemeClr>
                </a:solidFill>
                <a:latin typeface="+mj-lt"/>
              </a:rPr>
              <a:t>Label(s) impacted: </a:t>
            </a:r>
            <a:r>
              <a:rPr lang="en-US" sz="1400" dirty="0">
                <a:solidFill>
                  <a:schemeClr val="tx1">
                    <a:lumMod val="75000"/>
                    <a:lumOff val="25000"/>
                  </a:schemeClr>
                </a:solidFill>
                <a:latin typeface="+mj-lt"/>
              </a:rPr>
              <a:t>GVC, LCG, US</a:t>
            </a:r>
          </a:p>
          <a:p>
            <a:r>
              <a:rPr lang="en-US" sz="1600" b="1" dirty="0">
                <a:solidFill>
                  <a:schemeClr val="tx1">
                    <a:lumMod val="75000"/>
                    <a:lumOff val="25000"/>
                  </a:schemeClr>
                </a:solidFill>
                <a:latin typeface="+mj-lt"/>
              </a:rPr>
              <a:t>Action taken: </a:t>
            </a:r>
          </a:p>
          <a:p>
            <a:pPr>
              <a:spcAft>
                <a:spcPts val="1000"/>
              </a:spcAft>
            </a:pPr>
            <a:r>
              <a:rPr lang="en-US" sz="1400" dirty="0">
                <a:solidFill>
                  <a:schemeClr val="tx1">
                    <a:lumMod val="75000"/>
                    <a:lumOff val="25000"/>
                  </a:schemeClr>
                </a:solidFill>
                <a:latin typeface="+mj-lt"/>
              </a:rPr>
              <a:t>CIP consumes risky games from ADA models and serves to Casino further avoiding in displaying these games to players</a:t>
            </a:r>
            <a:r>
              <a:rPr lang="en-US" sz="1600" b="1" dirty="0">
                <a:solidFill>
                  <a:schemeClr val="tx1">
                    <a:lumMod val="75000"/>
                    <a:lumOff val="25000"/>
                  </a:schemeClr>
                </a:solidFill>
                <a:latin typeface="+mj-lt"/>
              </a:rPr>
              <a:t>.</a:t>
            </a:r>
          </a:p>
          <a:p>
            <a:pPr>
              <a:spcAft>
                <a:spcPts val="1000"/>
              </a:spcAft>
            </a:pPr>
            <a:r>
              <a:rPr lang="en-US" sz="1600" b="1" dirty="0">
                <a:solidFill>
                  <a:schemeClr val="tx1">
                    <a:lumMod val="75000"/>
                    <a:lumOff val="25000"/>
                  </a:schemeClr>
                </a:solidFill>
                <a:latin typeface="+mj-lt"/>
              </a:rPr>
              <a:t>Business benefit: </a:t>
            </a:r>
            <a:r>
              <a:rPr lang="en-US" sz="1400" dirty="0">
                <a:solidFill>
                  <a:schemeClr val="tx1">
                    <a:lumMod val="75000"/>
                    <a:lumOff val="25000"/>
                  </a:schemeClr>
                </a:solidFill>
                <a:latin typeface="+mj-lt"/>
              </a:rPr>
              <a:t>A player is recommended with safe games thus by avoiding display of risky games which will benefit them from losing money</a:t>
            </a:r>
            <a:r>
              <a:rPr lang="en-US" sz="1600" dirty="0">
                <a:solidFill>
                  <a:schemeClr val="tx1">
                    <a:lumMod val="75000"/>
                    <a:lumOff val="25000"/>
                  </a:schemeClr>
                </a:solidFill>
                <a:latin typeface="+mj-lt"/>
              </a:rPr>
              <a:t>.</a:t>
            </a:r>
            <a:br>
              <a:rPr lang="en-US" sz="1600" b="1" dirty="0">
                <a:solidFill>
                  <a:schemeClr val="tx1">
                    <a:lumMod val="75000"/>
                    <a:lumOff val="25000"/>
                  </a:schemeClr>
                </a:solidFill>
                <a:latin typeface="+mj-lt"/>
              </a:rPr>
            </a:br>
            <a:endParaRPr lang="en-US" sz="1400" dirty="0">
              <a:solidFill>
                <a:schemeClr val="tx1">
                  <a:lumMod val="75000"/>
                  <a:lumOff val="25000"/>
                </a:schemeClr>
              </a:solidFill>
              <a:latin typeface="+mj-lt"/>
            </a:endParaRP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302242" cy="1143903"/>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Architecture: </a:t>
            </a:r>
            <a:r>
              <a:rPr lang="en-US" sz="1400" dirty="0">
                <a:solidFill>
                  <a:schemeClr val="tx1">
                    <a:lumMod val="75000"/>
                    <a:lumOff val="25000"/>
                  </a:schemeClr>
                </a:solidFill>
              </a:rPr>
              <a:t>CIP consumes risky games from ADA models through analytical ESB and serves to Casino.</a:t>
            </a:r>
            <a:endParaRPr lang="en-US" sz="1400" b="1" dirty="0">
              <a:solidFill>
                <a:schemeClr val="tx1">
                  <a:lumMod val="75000"/>
                  <a:lumOff val="25000"/>
                </a:schemeClr>
              </a:solidFill>
              <a:latin typeface="+mj-lt"/>
            </a:endParaRPr>
          </a:p>
          <a:p>
            <a:pPr>
              <a:spcAft>
                <a:spcPts val="1000"/>
              </a:spcAft>
            </a:pPr>
            <a:r>
              <a:rPr lang="en-US" sz="1600" b="1" dirty="0">
                <a:solidFill>
                  <a:schemeClr val="tx1">
                    <a:lumMod val="75000"/>
                    <a:lumOff val="25000"/>
                  </a:schemeClr>
                </a:solidFill>
                <a:latin typeface="+mj-lt"/>
              </a:rPr>
              <a:t>Feedback Events: </a:t>
            </a:r>
            <a:r>
              <a:rPr lang="en-US" sz="1400" dirty="0">
                <a:solidFill>
                  <a:schemeClr val="tx1">
                    <a:lumMod val="75000"/>
                    <a:lumOff val="25000"/>
                  </a:schemeClr>
                </a:solidFill>
                <a:latin typeface="+mj-lt"/>
              </a:rPr>
              <a:t>Risky games events are routed with help of analytics ESB to platform.</a:t>
            </a: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itle 1">
            <a:extLst>
              <a:ext uri="{FF2B5EF4-FFF2-40B4-BE49-F238E27FC236}">
                <a16:creationId xmlns:a16="http://schemas.microsoft.com/office/drawing/2014/main" id="{53FF0B81-8A9B-4412-B4CB-34899795A800}"/>
              </a:ext>
            </a:extLst>
          </p:cNvPr>
          <p:cNvSpPr txBox="1">
            <a:spLocks/>
          </p:cNvSpPr>
          <p:nvPr/>
        </p:nvSpPr>
        <p:spPr>
          <a:xfrm>
            <a:off x="442800" y="817200"/>
            <a:ext cx="6791117" cy="635680"/>
          </a:xfrm>
          <a:prstGeom prst="rect">
            <a:avLst/>
          </a:prstGeom>
        </p:spPr>
        <p:txBody>
          <a:bodyPr vert="horz" lIns="0" tIns="0" rIns="0" bIns="0" rtlCol="0" anchor="b" anchorCtr="0">
            <a:noAutofit/>
          </a:bodyPr>
          <a:lstStyle>
            <a:lvl1pPr algn="l" defTabSz="914400" rtl="0" eaLnBrk="1" latinLnBrk="0" hangingPunct="1">
              <a:lnSpc>
                <a:spcPct val="100000"/>
              </a:lnSpc>
              <a:spcBef>
                <a:spcPct val="0"/>
              </a:spcBef>
              <a:buNone/>
              <a:defRPr sz="3000" kern="1200">
                <a:solidFill>
                  <a:schemeClr val="tx1"/>
                </a:solidFill>
                <a:latin typeface="Mulish SemiBold"/>
                <a:ea typeface="+mj-ea"/>
                <a:cs typeface="+mj-cs"/>
              </a:defRPr>
            </a:lvl1pPr>
          </a:lstStyle>
          <a:p>
            <a:r>
              <a:rPr lang="en-US" b="1" dirty="0">
                <a:solidFill>
                  <a:schemeClr val="tx2"/>
                </a:solidFill>
                <a:latin typeface="+mj-lt"/>
              </a:rPr>
              <a:t>CASIA - 7302 - Risky Games</a:t>
            </a:r>
            <a:br>
              <a:rPr lang="en-US" b="1" dirty="0">
                <a:solidFill>
                  <a:schemeClr val="tx2"/>
                </a:solidFill>
                <a:latin typeface="+mj-lt"/>
              </a:rPr>
            </a:br>
            <a:r>
              <a:rPr lang="en-US" b="1" dirty="0">
                <a:solidFill>
                  <a:schemeClr val="tx2"/>
                </a:solidFill>
                <a:latin typeface="+mj-lt"/>
              </a:rPr>
              <a:t>(E-34559)</a:t>
            </a:r>
          </a:p>
        </p:txBody>
      </p:sp>
      <p:pic>
        <p:nvPicPr>
          <p:cNvPr id="21" name="Picture 20" descr="A picture containing text, clock&#10;&#10;Description automatically generated">
            <a:hlinkClick r:id="rId7" action="ppaction://hlinksldjump"/>
            <a:extLst>
              <a:ext uri="{FF2B5EF4-FFF2-40B4-BE49-F238E27FC236}">
                <a16:creationId xmlns:a16="http://schemas.microsoft.com/office/drawing/2014/main" id="{A28ECA13-3BBB-4E41-941D-6B5E40A91ED1}"/>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7" name="Picture 26" descr="A picture containing text, clock&#10;&#10;Description automatically generated">
            <a:hlinkClick r:id="rId9" action="ppaction://hlinksldjump"/>
            <a:extLst>
              <a:ext uri="{FF2B5EF4-FFF2-40B4-BE49-F238E27FC236}">
                <a16:creationId xmlns:a16="http://schemas.microsoft.com/office/drawing/2014/main" id="{798D672F-99F6-490F-8C6F-3D8D892094CB}"/>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9" name="Straight Connector 28">
            <a:extLst>
              <a:ext uri="{FF2B5EF4-FFF2-40B4-BE49-F238E27FC236}">
                <a16:creationId xmlns:a16="http://schemas.microsoft.com/office/drawing/2014/main" id="{D608A8A9-5F28-4194-9760-C984D6BD9CA8}"/>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2E88095-4944-40F0-9A24-6A02F52DD09D}"/>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35" name="Picture 34" descr="Icon&#10;&#10;Description automatically generated">
            <a:hlinkClick r:id="rId10" action="ppaction://hlinksldjump"/>
            <a:extLst>
              <a:ext uri="{FF2B5EF4-FFF2-40B4-BE49-F238E27FC236}">
                <a16:creationId xmlns:a16="http://schemas.microsoft.com/office/drawing/2014/main" id="{A8FF4041-3049-4308-B68E-C42B94EBFFFA}"/>
              </a:ext>
            </a:extLst>
          </p:cNvPr>
          <p:cNvPicPr>
            <a:picLocks noChangeAspect="1"/>
          </p:cNvPicPr>
          <p:nvPr/>
        </p:nvPicPr>
        <p:blipFill>
          <a:blip r:embed="rId11"/>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5352656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2785378"/>
          </a:xfrm>
          <a:prstGeom prst="rect">
            <a:avLst/>
          </a:prstGeom>
        </p:spPr>
        <p:txBody>
          <a:bodyPr wrap="square">
            <a:spAutoFit/>
          </a:bodyPr>
          <a:lstStyle/>
          <a:p>
            <a:r>
              <a:rPr lang="en-US" sz="1600" b="1" dirty="0">
                <a:solidFill>
                  <a:schemeClr val="tx1">
                    <a:lumMod val="75000"/>
                    <a:lumOff val="25000"/>
                  </a:schemeClr>
                </a:solidFill>
                <a:latin typeface="+mj-lt"/>
              </a:rPr>
              <a:t>Problem description:  </a:t>
            </a:r>
          </a:p>
          <a:p>
            <a:pPr>
              <a:spcAft>
                <a:spcPts val="1000"/>
              </a:spcAft>
            </a:pPr>
            <a:r>
              <a:rPr lang="en-US" sz="1400" dirty="0">
                <a:solidFill>
                  <a:schemeClr val="tx1">
                    <a:lumMod val="75000"/>
                    <a:lumOff val="25000"/>
                  </a:schemeClr>
                </a:solidFill>
              </a:rPr>
              <a:t>System should have capability to recommend games based on their behavior. </a:t>
            </a:r>
          </a:p>
          <a:p>
            <a:pPr>
              <a:spcAft>
                <a:spcPts val="10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All Labels.</a:t>
            </a:r>
          </a:p>
          <a:p>
            <a:pPr>
              <a:spcAft>
                <a:spcPts val="1000"/>
              </a:spcAft>
            </a:pPr>
            <a:r>
              <a:rPr lang="en-US" sz="1600" b="1" dirty="0">
                <a:solidFill>
                  <a:schemeClr val="tx1">
                    <a:lumMod val="75000"/>
                    <a:lumOff val="25000"/>
                  </a:schemeClr>
                </a:solidFill>
                <a:latin typeface="+mj-lt"/>
              </a:rPr>
              <a:t>Action taken: </a:t>
            </a:r>
            <a:br>
              <a:rPr lang="en-US" sz="1600" b="1" dirty="0">
                <a:solidFill>
                  <a:schemeClr val="tx1">
                    <a:lumMod val="75000"/>
                    <a:lumOff val="25000"/>
                  </a:schemeClr>
                </a:solidFill>
                <a:latin typeface="+mj-lt"/>
              </a:rPr>
            </a:br>
            <a:r>
              <a:rPr lang="en-US" sz="1400" dirty="0">
                <a:solidFill>
                  <a:schemeClr val="tx1">
                    <a:lumMod val="75000"/>
                    <a:lumOff val="25000"/>
                  </a:schemeClr>
                </a:solidFill>
              </a:rPr>
              <a:t>Sending the player’s behavioral data to Graphyte system</a:t>
            </a:r>
            <a:r>
              <a:rPr lang="en-US" sz="1400" dirty="0">
                <a:solidFill>
                  <a:schemeClr val="tx1">
                    <a:lumMod val="75000"/>
                    <a:lumOff val="25000"/>
                  </a:schemeClr>
                </a:solidFill>
                <a:latin typeface="+mj-lt"/>
              </a:rPr>
              <a:t>.</a:t>
            </a:r>
          </a:p>
          <a:p>
            <a:pPr>
              <a:spcAft>
                <a:spcPts val="600"/>
              </a:spcAft>
            </a:pPr>
            <a:r>
              <a:rPr lang="en-US" sz="1600" b="1" dirty="0">
                <a:solidFill>
                  <a:schemeClr val="tx1">
                    <a:lumMod val="75000"/>
                    <a:lumOff val="25000"/>
                  </a:schemeClr>
                </a:solidFill>
                <a:latin typeface="+mj-lt"/>
              </a:rPr>
              <a:t>Business benefit: </a:t>
            </a:r>
            <a:r>
              <a:rPr lang="en-US" sz="1400" dirty="0">
                <a:solidFill>
                  <a:schemeClr val="tx1">
                    <a:lumMod val="75000"/>
                    <a:lumOff val="25000"/>
                  </a:schemeClr>
                </a:solidFill>
              </a:rPr>
              <a:t>Significantly more personalized customer experience and increase in CTR (click through rate).</a:t>
            </a:r>
            <a:r>
              <a:rPr lang="en-US" sz="1600" b="1" dirty="0">
                <a:solidFill>
                  <a:schemeClr val="tx1">
                    <a:lumMod val="75000"/>
                    <a:lumOff val="25000"/>
                  </a:schemeClr>
                </a:solidFill>
                <a:latin typeface="+mj-lt"/>
              </a:rPr>
              <a:t> </a:t>
            </a:r>
            <a:br>
              <a:rPr lang="en-US" sz="1600" b="1" dirty="0">
                <a:solidFill>
                  <a:schemeClr val="tx1">
                    <a:lumMod val="75000"/>
                    <a:lumOff val="25000"/>
                  </a:schemeClr>
                </a:solidFill>
                <a:latin typeface="+mj-lt"/>
              </a:rPr>
            </a:br>
            <a:endParaRPr lang="en-US" sz="1400" dirty="0">
              <a:solidFill>
                <a:schemeClr val="tx1">
                  <a:lumMod val="75000"/>
                  <a:lumOff val="25000"/>
                </a:schemeClr>
              </a:solidFill>
              <a:latin typeface="+mj-lt"/>
            </a:endParaRP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1" y="2750314"/>
            <a:ext cx="5400547" cy="1390124"/>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Architecture: </a:t>
            </a:r>
            <a:r>
              <a:rPr lang="en-US" sz="1400" dirty="0">
                <a:solidFill>
                  <a:schemeClr val="tx1">
                    <a:lumMod val="75000"/>
                    <a:lumOff val="25000"/>
                  </a:schemeClr>
                </a:solidFill>
                <a:latin typeface="+mj-lt"/>
              </a:rPr>
              <a:t>Snowplow services collects the player’s behavioral data from front end and send this data to Graphyte.</a:t>
            </a:r>
            <a:r>
              <a:rPr lang="en-US" sz="1600" b="1" dirty="0">
                <a:solidFill>
                  <a:schemeClr val="tx1">
                    <a:lumMod val="75000"/>
                    <a:lumOff val="25000"/>
                  </a:schemeClr>
                </a:solidFill>
                <a:latin typeface="+mj-lt"/>
              </a:rPr>
              <a:t>  </a:t>
            </a:r>
            <a:endParaRPr lang="en-US" sz="1400" dirty="0">
              <a:solidFill>
                <a:schemeClr val="tx1">
                  <a:lumMod val="75000"/>
                  <a:lumOff val="25000"/>
                </a:schemeClr>
              </a:solidFill>
              <a:latin typeface="+mj-lt"/>
            </a:endParaRPr>
          </a:p>
          <a:p>
            <a:pPr>
              <a:spcAft>
                <a:spcPts val="1000"/>
              </a:spcAft>
            </a:pPr>
            <a:r>
              <a:rPr lang="en-US" sz="1600" b="1" dirty="0">
                <a:solidFill>
                  <a:schemeClr val="tx1">
                    <a:lumMod val="75000"/>
                    <a:lumOff val="25000"/>
                  </a:schemeClr>
                </a:solidFill>
                <a:latin typeface="+mj-lt"/>
              </a:rPr>
              <a:t>Source Events: </a:t>
            </a:r>
            <a:r>
              <a:rPr lang="en-US" sz="1400" dirty="0">
                <a:solidFill>
                  <a:schemeClr val="tx1">
                    <a:lumMod val="75000"/>
                    <a:lumOff val="25000"/>
                  </a:schemeClr>
                </a:solidFill>
                <a:latin typeface="+mj-lt"/>
              </a:rPr>
              <a:t>Deposit, first Deposit, game Open, login Success, pageview, registration Success, withdrawal, game Close.</a:t>
            </a:r>
            <a:endParaRPr lang="en-US" sz="1600" dirty="0">
              <a:solidFill>
                <a:schemeClr val="tx1">
                  <a:lumMod val="75000"/>
                  <a:lumOff val="25000"/>
                </a:schemeClr>
              </a:solidFill>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Graphyte Integration</a:t>
            </a:r>
          </a:p>
        </p:txBody>
      </p:sp>
      <p:pic>
        <p:nvPicPr>
          <p:cNvPr id="19" name="Picture 18" descr="A picture containing text, clock&#10;&#10;Description automatically generated">
            <a:hlinkClick r:id="rId7" action="ppaction://hlinksldjump"/>
            <a:extLst>
              <a:ext uri="{FF2B5EF4-FFF2-40B4-BE49-F238E27FC236}">
                <a16:creationId xmlns:a16="http://schemas.microsoft.com/office/drawing/2014/main" id="{C555201C-6A91-44F0-BE1D-EC20F5107E06}"/>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0" name="Picture 19" descr="A picture containing text, clock&#10;&#10;Description automatically generated">
            <a:hlinkClick r:id="rId9" action="ppaction://hlinksldjump"/>
            <a:extLst>
              <a:ext uri="{FF2B5EF4-FFF2-40B4-BE49-F238E27FC236}">
                <a16:creationId xmlns:a16="http://schemas.microsoft.com/office/drawing/2014/main" id="{153DE019-DB85-421B-9088-0A400535376E}"/>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1" name="Straight Connector 20">
            <a:extLst>
              <a:ext uri="{FF2B5EF4-FFF2-40B4-BE49-F238E27FC236}">
                <a16:creationId xmlns:a16="http://schemas.microsoft.com/office/drawing/2014/main" id="{3C5A72A8-458C-4129-8F99-0B1DEF660B03}"/>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6B511D9-1B9D-4E98-8130-DF44F84821E9}"/>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Picture 28" descr="Icon&#10;&#10;Description automatically generated">
            <a:hlinkClick r:id="rId10" action="ppaction://hlinksldjump"/>
            <a:extLst>
              <a:ext uri="{FF2B5EF4-FFF2-40B4-BE49-F238E27FC236}">
                <a16:creationId xmlns:a16="http://schemas.microsoft.com/office/drawing/2014/main" id="{074CA1D3-2C2A-4F1A-B6F3-B72BFB1C36CA}"/>
              </a:ext>
            </a:extLst>
          </p:cNvPr>
          <p:cNvPicPr>
            <a:picLocks noChangeAspect="1"/>
          </p:cNvPicPr>
          <p:nvPr/>
        </p:nvPicPr>
        <p:blipFill>
          <a:blip r:embed="rId11"/>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1387501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6851A2"/>
                </a:solidFill>
                <a:effectLst/>
                <a:uLnTx/>
                <a:uFillTx/>
                <a:latin typeface="Mulish"/>
                <a:ea typeface="+mn-ea"/>
                <a:cs typeface="+mn-cs"/>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2923877"/>
          </a:xfrm>
          <a:prstGeom prst="rect">
            <a:avLst/>
          </a:prstGeom>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Problem description:  </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System should have capability to identify the players who missuses  bonus awarding</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Label(s) impacted: </a:t>
            </a:r>
            <a:br>
              <a:rPr kumimoji="0" lang="en-US" sz="1600" b="1" i="0" u="none" strike="noStrike" kern="1200" cap="none" spc="0" normalizeH="0" baseline="0" noProof="0" dirty="0">
                <a:ln>
                  <a:noFill/>
                </a:ln>
                <a:solidFill>
                  <a:srgbClr val="000000"/>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All Labels.</a:t>
            </a:r>
            <a:endParaRPr kumimoji="0" lang="en-US" sz="18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Action taken: </a:t>
            </a:r>
            <a:br>
              <a:rPr kumimoji="0" lang="en-US" sz="1600" b="1" i="0" u="none" strike="noStrike" kern="1200" cap="none" spc="0" normalizeH="0" baseline="0" noProof="0" dirty="0">
                <a:ln>
                  <a:noFill/>
                </a:ln>
                <a:solidFill>
                  <a:srgbClr val="000000"/>
                </a:solidFill>
                <a:effectLst/>
                <a:uLnTx/>
                <a:uFillTx/>
                <a:latin typeface="Mulish"/>
                <a:ea typeface="+mn-ea"/>
                <a:cs typeface="+mn-cs"/>
              </a:rPr>
            </a:br>
            <a:r>
              <a:rPr lang="en-US" sz="1400" dirty="0">
                <a:solidFill>
                  <a:srgbClr val="000000">
                    <a:lumMod val="75000"/>
                    <a:lumOff val="25000"/>
                  </a:srgbClr>
                </a:solidFill>
                <a:latin typeface="Mulish"/>
              </a:rPr>
              <a:t>S</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ending Bonus Abused player details to platform</a:t>
            </a:r>
            <a:endParaRPr kumimoji="0" lang="en-US" sz="1400" b="1"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Business benefit: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Prevent awarding of bonus to fraudulent players</a:t>
            </a:r>
          </a:p>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1" y="2750314"/>
            <a:ext cx="5400547" cy="1143903"/>
          </a:xfrm>
          <a:prstGeom prst="rect">
            <a:avLst/>
          </a:prstGeom>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Architecture: </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lt"/>
                <a:cs typeface="+mn-lt"/>
              </a:rPr>
              <a:t>CIP consumes fraudulent players data from ADA models through analytical ESB and serves to platform.</a:t>
            </a: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Source Events: </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Fraudulent players data is received from ADA and routed through analytical ESB to platform.</a:t>
            </a: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6851A2"/>
                </a:solidFill>
                <a:effectLst/>
                <a:uLnTx/>
                <a:uFillTx/>
                <a:latin typeface="Mulish"/>
                <a:ea typeface="+mn-ea"/>
                <a:cs typeface="+mn-cs"/>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itle 1">
            <a:extLst>
              <a:ext uri="{FF2B5EF4-FFF2-40B4-BE49-F238E27FC236}">
                <a16:creationId xmlns:a16="http://schemas.microsoft.com/office/drawing/2014/main" id="{7BE31EEA-6039-469A-8B0D-6AAD66258AC8}"/>
              </a:ext>
            </a:extLst>
          </p:cNvPr>
          <p:cNvSpPr txBox="1">
            <a:spLocks/>
          </p:cNvSpPr>
          <p:nvPr/>
        </p:nvSpPr>
        <p:spPr>
          <a:xfrm>
            <a:off x="442801" y="817200"/>
            <a:ext cx="6272960" cy="635680"/>
          </a:xfrm>
          <a:prstGeom prst="rect">
            <a:avLst/>
          </a:prstGeom>
        </p:spPr>
        <p:txBody>
          <a:bodyPr vert="horz" lIns="0" tIns="0" rIns="0" bIns="0" rtlCol="0" anchor="b" anchorCtr="0">
            <a:noAutofit/>
          </a:bodyPr>
          <a:lstStyle>
            <a:lvl1pPr algn="l" defTabSz="914400" rtl="0" eaLnBrk="1" latinLnBrk="0" hangingPunct="1">
              <a:lnSpc>
                <a:spcPct val="100000"/>
              </a:lnSpc>
              <a:spcBef>
                <a:spcPct val="0"/>
              </a:spcBef>
              <a:buNone/>
              <a:defRPr sz="3000" kern="1200">
                <a:solidFill>
                  <a:schemeClr val="tx1"/>
                </a:solidFill>
                <a:latin typeface="Mulish SemiBold"/>
                <a:ea typeface="+mj-ea"/>
                <a:cs typeface="+mj-cs"/>
              </a:defRPr>
            </a:lvl1pPr>
          </a:lstStyle>
          <a:p>
            <a:r>
              <a:rPr lang="en-US" b="1" dirty="0">
                <a:solidFill>
                  <a:schemeClr val="tx2"/>
                </a:solidFill>
                <a:latin typeface="+mj-lt"/>
              </a:rPr>
              <a:t>Bonus Abuser Model changes with data to Platform</a:t>
            </a:r>
          </a:p>
        </p:txBody>
      </p:sp>
      <p:pic>
        <p:nvPicPr>
          <p:cNvPr id="21" name="Picture 20" descr="A picture containing text, clock&#10;&#10;Description automatically generated">
            <a:hlinkClick r:id="rId7" action="ppaction://hlinksldjump"/>
            <a:extLst>
              <a:ext uri="{FF2B5EF4-FFF2-40B4-BE49-F238E27FC236}">
                <a16:creationId xmlns:a16="http://schemas.microsoft.com/office/drawing/2014/main" id="{F9E6C72B-384C-46CF-9FAC-D430909657D9}"/>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7" name="Picture 26" descr="A picture containing text, clock&#10;&#10;Description automatically generated">
            <a:hlinkClick r:id="rId9" action="ppaction://hlinksldjump"/>
            <a:extLst>
              <a:ext uri="{FF2B5EF4-FFF2-40B4-BE49-F238E27FC236}">
                <a16:creationId xmlns:a16="http://schemas.microsoft.com/office/drawing/2014/main" id="{27A3E55F-0006-454D-9D95-56A5E5437BF9}"/>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9" name="Straight Connector 28">
            <a:extLst>
              <a:ext uri="{FF2B5EF4-FFF2-40B4-BE49-F238E27FC236}">
                <a16:creationId xmlns:a16="http://schemas.microsoft.com/office/drawing/2014/main" id="{AF51F255-7914-45A8-8F35-CB5D55412E1E}"/>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254859F-FC17-427E-9613-98C71986972E}"/>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35" name="Picture 34" descr="Icon&#10;&#10;Description automatically generated">
            <a:hlinkClick r:id="rId10" action="ppaction://hlinksldjump"/>
            <a:extLst>
              <a:ext uri="{FF2B5EF4-FFF2-40B4-BE49-F238E27FC236}">
                <a16:creationId xmlns:a16="http://schemas.microsoft.com/office/drawing/2014/main" id="{F6A2F377-540F-44EC-84B0-4C12594ADFDE}"/>
              </a:ext>
            </a:extLst>
          </p:cNvPr>
          <p:cNvPicPr>
            <a:picLocks noChangeAspect="1"/>
          </p:cNvPicPr>
          <p:nvPr/>
        </p:nvPicPr>
        <p:blipFill>
          <a:blip r:embed="rId11"/>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1469770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ulish"/>
              <a:ea typeface="+mn-ea"/>
              <a:cs typeface="+mn-cs"/>
            </a:endParaRPr>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6851A2"/>
                </a:solidFill>
                <a:effectLst/>
                <a:uLnTx/>
                <a:uFillTx/>
                <a:latin typeface="Mulish"/>
                <a:ea typeface="+mn-ea"/>
                <a:cs typeface="+mn-cs"/>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3097" y="2750314"/>
            <a:ext cx="5017952" cy="3616375"/>
          </a:xfrm>
          <a:prstGeom prst="rect">
            <a:avLst/>
          </a:prstGeom>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t>Problem description:  </a:t>
            </a:r>
            <a:b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br>
            <a:r>
              <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rPr>
              <a:t>Currently, we don’t have bet recommendations for Grandstand users which would help to target players with personalized recommendations. </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t>Label(s) impacted: </a:t>
            </a:r>
            <a:b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br>
            <a:r>
              <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rPr>
              <a:t>All Ladbrokes &amp; Coral Label.</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t>Action taken: </a:t>
            </a:r>
            <a:b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br>
            <a:r>
              <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rPr>
              <a:t>CIP consumes bet events from Grandstand which are served to ADA models. These models generate the bet recommendations</a:t>
            </a:r>
            <a:r>
              <a:rPr lang="en-US" sz="1400" dirty="0">
                <a:solidFill>
                  <a:schemeClr val="tx1">
                    <a:lumMod val="75000"/>
                    <a:lumOff val="25000"/>
                  </a:schemeClr>
                </a:solidFill>
                <a:latin typeface="+mj-lt"/>
              </a:rPr>
              <a:t> </a:t>
            </a:r>
            <a:r>
              <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rPr>
              <a:t>and will be shared to Grandstand for running their campaign.</a:t>
            </a:r>
          </a:p>
          <a:p>
            <a:pPr lvl="0">
              <a:spcAft>
                <a:spcPts val="1000"/>
              </a:spcAf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t>Business benefit: </a:t>
            </a:r>
            <a:b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br>
            <a:r>
              <a:rPr lang="en-US" sz="1400" dirty="0">
                <a:solidFill>
                  <a:schemeClr val="tx1">
                    <a:lumMod val="75000"/>
                    <a:lumOff val="25000"/>
                  </a:schemeClr>
                </a:solidFill>
                <a:latin typeface="+mj-lt"/>
              </a:rPr>
              <a:t>Per</a:t>
            </a:r>
            <a:r>
              <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rPr>
              <a:t>sonalized customer experience to increase in CTR (click through rate), </a:t>
            </a:r>
            <a:r>
              <a:rPr lang="en-US" sz="1400" dirty="0">
                <a:solidFill>
                  <a:schemeClr val="tx1">
                    <a:lumMod val="75000"/>
                    <a:lumOff val="25000"/>
                  </a:schemeClr>
                </a:solidFill>
                <a:latin typeface="+mj-lt"/>
              </a:rPr>
              <a:t>bet quantity and GGR.</a:t>
            </a:r>
            <a:endPar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endParaRP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1" y="2750314"/>
            <a:ext cx="5400399" cy="154401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t>Architecture/Design:</a:t>
            </a:r>
            <a:r>
              <a:rPr kumimoji="0" lang="en-US" sz="1400" b="1" i="0" u="none" strike="noStrike" kern="1200" cap="none" spc="0" normalizeH="0" baseline="0" noProof="0" dirty="0">
                <a:ln>
                  <a:noFill/>
                </a:ln>
                <a:solidFill>
                  <a:schemeClr val="tx1">
                    <a:lumMod val="75000"/>
                    <a:lumOff val="25000"/>
                  </a:schemeClr>
                </a:solidFill>
                <a:effectLst/>
                <a:uLnTx/>
                <a:uFillTx/>
                <a:latin typeface="+mj-lt"/>
                <a:ea typeface="+mn-ea"/>
                <a:cs typeface="+mn-cs"/>
              </a:rPr>
              <a:t> </a:t>
            </a:r>
            <a:r>
              <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rPr>
              <a:t>Bet Events are sent from Grandstand to Entain Internal Systems, which are evaluated for Bet recommendations by ADA Models. The derived recommendations will be provided back to Grandstand for running their campaigns.</a:t>
            </a:r>
          </a:p>
          <a:p>
            <a:pPr marL="0" marR="0" lvl="0" indent="0" algn="l" defTabSz="914400" rtl="0" eaLnBrk="1" fontAlgn="auto" latinLnBrk="0" hangingPunct="1">
              <a:lnSpc>
                <a:spcPct val="100000"/>
              </a:lnSpc>
              <a:spcBef>
                <a:spcPts val="0"/>
              </a:spcBef>
              <a:spcAft>
                <a:spcPts val="1000"/>
              </a:spcAft>
              <a:buClrTx/>
              <a:buSzTx/>
              <a:buFontTx/>
              <a:buNone/>
              <a:tabLst/>
              <a:defRPr/>
            </a:pPr>
            <a:endPar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6851A2"/>
                </a:solidFill>
                <a:effectLst/>
                <a:uLnTx/>
                <a:uFillTx/>
                <a:latin typeface="Mulish"/>
                <a:ea typeface="+mn-ea"/>
                <a:cs typeface="+mn-cs"/>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1F9A4367-1A55-4CCB-9E34-D94B43EA0EAF}"/>
              </a:ext>
            </a:extLst>
          </p:cNvPr>
          <p:cNvGrpSpPr/>
          <p:nvPr/>
        </p:nvGrpSpPr>
        <p:grpSpPr>
          <a:xfrm>
            <a:off x="6517729" y="3968475"/>
            <a:ext cx="5299566" cy="1223299"/>
            <a:chOff x="6372270" y="3920459"/>
            <a:chExt cx="5653040" cy="1304891"/>
          </a:xfrm>
        </p:grpSpPr>
        <p:sp>
          <p:nvSpPr>
            <p:cNvPr id="2" name="Rectangle 1">
              <a:extLst>
                <a:ext uri="{FF2B5EF4-FFF2-40B4-BE49-F238E27FC236}">
                  <a16:creationId xmlns:a16="http://schemas.microsoft.com/office/drawing/2014/main" id="{533481DE-13F5-439B-BA73-78B795E5C6CA}"/>
                </a:ext>
              </a:extLst>
            </p:cNvPr>
            <p:cNvSpPr/>
            <p:nvPr/>
          </p:nvSpPr>
          <p:spPr>
            <a:xfrm>
              <a:off x="7386342" y="3920459"/>
              <a:ext cx="4638968" cy="1285722"/>
            </a:xfrm>
            <a:prstGeom prst="rect">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Mulish"/>
                <a:ea typeface="+mn-ea"/>
                <a:cs typeface="+mn-cs"/>
              </a:endParaRPr>
            </a:p>
          </p:txBody>
        </p:sp>
        <p:sp>
          <p:nvSpPr>
            <p:cNvPr id="19" name="Rectangle: Rounded Corners 18">
              <a:extLst>
                <a:ext uri="{FF2B5EF4-FFF2-40B4-BE49-F238E27FC236}">
                  <a16:creationId xmlns:a16="http://schemas.microsoft.com/office/drawing/2014/main" id="{6E4077C6-4614-4D4F-BD49-91609D9EC4D9}"/>
                </a:ext>
              </a:extLst>
            </p:cNvPr>
            <p:cNvSpPr/>
            <p:nvPr/>
          </p:nvSpPr>
          <p:spPr>
            <a:xfrm>
              <a:off x="6372270" y="4194333"/>
              <a:ext cx="857160" cy="747055"/>
            </a:xfrm>
            <a:prstGeom prst="roundRect">
              <a:avLst>
                <a:gd name="adj" fmla="val 4555"/>
              </a:avLst>
            </a:prstGeom>
            <a:solidFill>
              <a:srgbClr val="A8A1C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Mulish"/>
                  <a:ea typeface="+mn-ea"/>
                  <a:cs typeface="+mn-cs"/>
                </a:rPr>
                <a:t>GRANDSTAND</a:t>
              </a:r>
            </a:p>
          </p:txBody>
        </p:sp>
        <p:sp>
          <p:nvSpPr>
            <p:cNvPr id="20" name="Rectangle: Rounded Corners 19">
              <a:extLst>
                <a:ext uri="{FF2B5EF4-FFF2-40B4-BE49-F238E27FC236}">
                  <a16:creationId xmlns:a16="http://schemas.microsoft.com/office/drawing/2014/main" id="{6E66C46E-98B1-4A0D-B6DB-E6725736DDAA}"/>
                </a:ext>
              </a:extLst>
            </p:cNvPr>
            <p:cNvSpPr/>
            <p:nvPr/>
          </p:nvSpPr>
          <p:spPr>
            <a:xfrm>
              <a:off x="7554381" y="4194333"/>
              <a:ext cx="1029180" cy="747055"/>
            </a:xfrm>
            <a:prstGeom prst="roundRect">
              <a:avLst>
                <a:gd name="adj" fmla="val 4555"/>
              </a:avLst>
            </a:prstGeom>
            <a:solidFill>
              <a:srgbClr val="A8A1C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Mulish"/>
                  <a:ea typeface="+mn-ea"/>
                  <a:cs typeface="+mn-cs"/>
                </a:rPr>
                <a:t>Grandstand API Container</a:t>
              </a:r>
            </a:p>
          </p:txBody>
        </p:sp>
        <p:sp>
          <p:nvSpPr>
            <p:cNvPr id="27" name="Rectangle: Rounded Corners 26">
              <a:extLst>
                <a:ext uri="{FF2B5EF4-FFF2-40B4-BE49-F238E27FC236}">
                  <a16:creationId xmlns:a16="http://schemas.microsoft.com/office/drawing/2014/main" id="{59FEED7B-054A-44D9-B2E3-9767742B887B}"/>
                </a:ext>
              </a:extLst>
            </p:cNvPr>
            <p:cNvSpPr/>
            <p:nvPr/>
          </p:nvSpPr>
          <p:spPr>
            <a:xfrm>
              <a:off x="11058570" y="4331789"/>
              <a:ext cx="857160" cy="472144"/>
            </a:xfrm>
            <a:prstGeom prst="roundRect">
              <a:avLst>
                <a:gd name="adj" fmla="val 4555"/>
              </a:avLst>
            </a:prstGeom>
            <a:solidFill>
              <a:srgbClr val="8674B5"/>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Mulish"/>
                  <a:ea typeface="+mn-ea"/>
                  <a:cs typeface="+mn-cs"/>
                </a:rPr>
                <a:t>ADA</a:t>
              </a:r>
            </a:p>
          </p:txBody>
        </p:sp>
        <p:sp>
          <p:nvSpPr>
            <p:cNvPr id="29" name="Cylinder 28">
              <a:extLst>
                <a:ext uri="{FF2B5EF4-FFF2-40B4-BE49-F238E27FC236}">
                  <a16:creationId xmlns:a16="http://schemas.microsoft.com/office/drawing/2014/main" id="{ADDEDC6E-194A-4D0B-88F5-19B274F56264}"/>
                </a:ext>
              </a:extLst>
            </p:cNvPr>
            <p:cNvSpPr/>
            <p:nvPr/>
          </p:nvSpPr>
          <p:spPr>
            <a:xfrm rot="5400000">
              <a:off x="9015010" y="4053271"/>
              <a:ext cx="472144" cy="1029180"/>
            </a:xfrm>
            <a:prstGeom prst="can">
              <a:avLst/>
            </a:prstGeom>
            <a:solidFill>
              <a:srgbClr val="A8A1C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Mulish"/>
                  <a:ea typeface="+mn-ea"/>
                  <a:cs typeface="+mn-cs"/>
                </a:rPr>
                <a:t>Common Kafka</a:t>
              </a:r>
            </a:p>
          </p:txBody>
        </p:sp>
        <p:cxnSp>
          <p:nvCxnSpPr>
            <p:cNvPr id="11" name="Straight Arrow Connector 10">
              <a:extLst>
                <a:ext uri="{FF2B5EF4-FFF2-40B4-BE49-F238E27FC236}">
                  <a16:creationId xmlns:a16="http://schemas.microsoft.com/office/drawing/2014/main" id="{CF122151-FFF1-4502-BBAF-8430914B809B}"/>
                </a:ext>
              </a:extLst>
            </p:cNvPr>
            <p:cNvCxnSpPr>
              <a:stCxn id="20" idx="3"/>
              <a:endCxn id="29" idx="3"/>
            </p:cNvCxnSpPr>
            <p:nvPr/>
          </p:nvCxnSpPr>
          <p:spPr>
            <a:xfrm>
              <a:off x="8583561" y="4567861"/>
              <a:ext cx="1529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632AD74-FCB4-4764-8290-21134CB0516A}"/>
                </a:ext>
              </a:extLst>
            </p:cNvPr>
            <p:cNvCxnSpPr>
              <a:stCxn id="29" idx="1"/>
              <a:endCxn id="21" idx="1"/>
            </p:cNvCxnSpPr>
            <p:nvPr/>
          </p:nvCxnSpPr>
          <p:spPr>
            <a:xfrm flipV="1">
              <a:off x="9765672" y="4557655"/>
              <a:ext cx="211984" cy="10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4A058B6-3C64-4D7C-B1BA-6924A1F2B16F}"/>
                </a:ext>
              </a:extLst>
            </p:cNvPr>
            <p:cNvCxnSpPr>
              <a:endCxn id="27" idx="1"/>
            </p:cNvCxnSpPr>
            <p:nvPr/>
          </p:nvCxnSpPr>
          <p:spPr>
            <a:xfrm>
              <a:off x="10811385" y="4567861"/>
              <a:ext cx="2471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33F1207-3EE5-4E77-BC19-2EE083D16EE8}"/>
                </a:ext>
              </a:extLst>
            </p:cNvPr>
            <p:cNvCxnSpPr/>
            <p:nvPr/>
          </p:nvCxnSpPr>
          <p:spPr>
            <a:xfrm>
              <a:off x="7229430" y="4557654"/>
              <a:ext cx="230590" cy="10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8EAAE82-E2F4-4DB3-985E-4B13EC3247E4}"/>
                </a:ext>
              </a:extLst>
            </p:cNvPr>
            <p:cNvSpPr txBox="1"/>
            <p:nvPr/>
          </p:nvSpPr>
          <p:spPr>
            <a:xfrm>
              <a:off x="8937522" y="4979129"/>
              <a:ext cx="2176565"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Mulish"/>
                  <a:ea typeface="+mn-ea"/>
                  <a:cs typeface="+mn-cs"/>
                </a:rPr>
                <a:t>Entain Internal</a:t>
              </a:r>
            </a:p>
          </p:txBody>
        </p:sp>
        <p:sp>
          <p:nvSpPr>
            <p:cNvPr id="21" name="Rectangle: Rounded Corners 20">
              <a:extLst>
                <a:ext uri="{FF2B5EF4-FFF2-40B4-BE49-F238E27FC236}">
                  <a16:creationId xmlns:a16="http://schemas.microsoft.com/office/drawing/2014/main" id="{67E7755B-B8ED-4707-A383-70E1990C11FA}"/>
                </a:ext>
              </a:extLst>
            </p:cNvPr>
            <p:cNvSpPr/>
            <p:nvPr/>
          </p:nvSpPr>
          <p:spPr>
            <a:xfrm>
              <a:off x="9977656" y="4184127"/>
              <a:ext cx="857160" cy="747055"/>
            </a:xfrm>
            <a:prstGeom prst="roundRect">
              <a:avLst>
                <a:gd name="adj" fmla="val 4555"/>
              </a:avLst>
            </a:prstGeom>
            <a:solidFill>
              <a:srgbClr val="A8A1C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Mulish"/>
                  <a:ea typeface="+mn-ea"/>
                  <a:cs typeface="+mn-cs"/>
                </a:rPr>
                <a:t>DUS</a:t>
              </a:r>
            </a:p>
          </p:txBody>
        </p:sp>
      </p:grpSp>
      <p:grpSp>
        <p:nvGrpSpPr>
          <p:cNvPr id="6" name="Group 5">
            <a:extLst>
              <a:ext uri="{FF2B5EF4-FFF2-40B4-BE49-F238E27FC236}">
                <a16:creationId xmlns:a16="http://schemas.microsoft.com/office/drawing/2014/main" id="{A705CDE6-5EE4-4522-9AEA-A2D28FE25E75}"/>
              </a:ext>
            </a:extLst>
          </p:cNvPr>
          <p:cNvGrpSpPr/>
          <p:nvPr/>
        </p:nvGrpSpPr>
        <p:grpSpPr>
          <a:xfrm>
            <a:off x="6517751" y="5359694"/>
            <a:ext cx="4488510" cy="1211637"/>
            <a:chOff x="6306576" y="5486400"/>
            <a:chExt cx="4504809" cy="1292452"/>
          </a:xfrm>
        </p:grpSpPr>
        <p:sp>
          <p:nvSpPr>
            <p:cNvPr id="38" name="Rectangle 37">
              <a:extLst>
                <a:ext uri="{FF2B5EF4-FFF2-40B4-BE49-F238E27FC236}">
                  <a16:creationId xmlns:a16="http://schemas.microsoft.com/office/drawing/2014/main" id="{C735149D-27BA-48B1-9065-8AAC18B8729E}"/>
                </a:ext>
              </a:extLst>
            </p:cNvPr>
            <p:cNvSpPr/>
            <p:nvPr/>
          </p:nvSpPr>
          <p:spPr>
            <a:xfrm>
              <a:off x="6306576" y="5486400"/>
              <a:ext cx="2734178" cy="1265310"/>
            </a:xfrm>
            <a:prstGeom prst="rect">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Mulish"/>
                <a:ea typeface="+mn-ea"/>
                <a:cs typeface="+mn-cs"/>
              </a:endParaRPr>
            </a:p>
          </p:txBody>
        </p:sp>
        <p:sp>
          <p:nvSpPr>
            <p:cNvPr id="41" name="Rectangle: Rounded Corners 40">
              <a:extLst>
                <a:ext uri="{FF2B5EF4-FFF2-40B4-BE49-F238E27FC236}">
                  <a16:creationId xmlns:a16="http://schemas.microsoft.com/office/drawing/2014/main" id="{072BBA29-464B-4D0E-9AAE-815C9B52B676}"/>
                </a:ext>
              </a:extLst>
            </p:cNvPr>
            <p:cNvSpPr/>
            <p:nvPr/>
          </p:nvSpPr>
          <p:spPr>
            <a:xfrm>
              <a:off x="6358266" y="5812888"/>
              <a:ext cx="857160" cy="472144"/>
            </a:xfrm>
            <a:prstGeom prst="roundRect">
              <a:avLst>
                <a:gd name="adj" fmla="val 4555"/>
              </a:avLst>
            </a:prstGeom>
            <a:solidFill>
              <a:srgbClr val="8674B5"/>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Mulish"/>
                  <a:ea typeface="+mn-ea"/>
                  <a:cs typeface="+mn-cs"/>
                </a:rPr>
                <a:t>ADA</a:t>
              </a:r>
            </a:p>
          </p:txBody>
        </p:sp>
        <p:sp>
          <p:nvSpPr>
            <p:cNvPr id="42" name="Rectangle: Rounded Corners 41">
              <a:extLst>
                <a:ext uri="{FF2B5EF4-FFF2-40B4-BE49-F238E27FC236}">
                  <a16:creationId xmlns:a16="http://schemas.microsoft.com/office/drawing/2014/main" id="{7AEB38D1-4AFB-4E30-9CF4-39F025AEC0BD}"/>
                </a:ext>
              </a:extLst>
            </p:cNvPr>
            <p:cNvSpPr/>
            <p:nvPr/>
          </p:nvSpPr>
          <p:spPr>
            <a:xfrm>
              <a:off x="7490091" y="5634375"/>
              <a:ext cx="857160" cy="747055"/>
            </a:xfrm>
            <a:prstGeom prst="roundRect">
              <a:avLst>
                <a:gd name="adj" fmla="val 4555"/>
              </a:avLst>
            </a:prstGeom>
            <a:solidFill>
              <a:srgbClr val="A8A1C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Mulish"/>
                  <a:ea typeface="+mn-ea"/>
                  <a:cs typeface="+mn-cs"/>
                </a:rPr>
                <a:t>DUS</a:t>
              </a:r>
            </a:p>
          </p:txBody>
        </p:sp>
        <p:sp>
          <p:nvSpPr>
            <p:cNvPr id="44" name="TextBox 43">
              <a:extLst>
                <a:ext uri="{FF2B5EF4-FFF2-40B4-BE49-F238E27FC236}">
                  <a16:creationId xmlns:a16="http://schemas.microsoft.com/office/drawing/2014/main" id="{CCBAF38B-928A-4826-9EF8-B632F06C275B}"/>
                </a:ext>
              </a:extLst>
            </p:cNvPr>
            <p:cNvSpPr txBox="1"/>
            <p:nvPr/>
          </p:nvSpPr>
          <p:spPr>
            <a:xfrm>
              <a:off x="6848171" y="6532631"/>
              <a:ext cx="2176565"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Mulish"/>
                  <a:ea typeface="+mn-ea"/>
                  <a:cs typeface="+mn-cs"/>
                </a:rPr>
                <a:t>Entain Internal</a:t>
              </a:r>
            </a:p>
          </p:txBody>
        </p:sp>
        <p:cxnSp>
          <p:nvCxnSpPr>
            <p:cNvPr id="46" name="Straight Arrow Connector 45">
              <a:extLst>
                <a:ext uri="{FF2B5EF4-FFF2-40B4-BE49-F238E27FC236}">
                  <a16:creationId xmlns:a16="http://schemas.microsoft.com/office/drawing/2014/main" id="{4706B395-B3D0-408A-B383-EEE3E3726B10}"/>
                </a:ext>
              </a:extLst>
            </p:cNvPr>
            <p:cNvCxnSpPr/>
            <p:nvPr/>
          </p:nvCxnSpPr>
          <p:spPr>
            <a:xfrm>
              <a:off x="7229430" y="6046839"/>
              <a:ext cx="3249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6FD17A45-5B4B-4628-9AFF-288286EF1562}"/>
                </a:ext>
              </a:extLst>
            </p:cNvPr>
            <p:cNvSpPr/>
            <p:nvPr/>
          </p:nvSpPr>
          <p:spPr>
            <a:xfrm>
              <a:off x="9415353" y="5659333"/>
              <a:ext cx="1396032" cy="747055"/>
            </a:xfrm>
            <a:prstGeom prst="roundRect">
              <a:avLst>
                <a:gd name="adj" fmla="val 4555"/>
              </a:avLst>
            </a:prstGeom>
            <a:solidFill>
              <a:srgbClr val="A8A1C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Mulish"/>
                  <a:ea typeface="+mn-ea"/>
                  <a:cs typeface="+mn-cs"/>
                </a:rPr>
                <a:t>GRANDSTAND</a:t>
              </a:r>
            </a:p>
          </p:txBody>
        </p:sp>
        <p:cxnSp>
          <p:nvCxnSpPr>
            <p:cNvPr id="51" name="Straight Arrow Connector 50">
              <a:extLst>
                <a:ext uri="{FF2B5EF4-FFF2-40B4-BE49-F238E27FC236}">
                  <a16:creationId xmlns:a16="http://schemas.microsoft.com/office/drawing/2014/main" id="{EA4B57CB-E891-4E75-854A-ABE9DAC5A79D}"/>
                </a:ext>
              </a:extLst>
            </p:cNvPr>
            <p:cNvCxnSpPr>
              <a:cxnSpLocks/>
            </p:cNvCxnSpPr>
            <p:nvPr/>
          </p:nvCxnSpPr>
          <p:spPr>
            <a:xfrm>
              <a:off x="8347251" y="6061587"/>
              <a:ext cx="11835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9" name="Title 1">
            <a:extLst>
              <a:ext uri="{FF2B5EF4-FFF2-40B4-BE49-F238E27FC236}">
                <a16:creationId xmlns:a16="http://schemas.microsoft.com/office/drawing/2014/main" id="{7BE158F7-71F8-4EF8-81B8-5F02CB2B0A06}"/>
              </a:ext>
            </a:extLst>
          </p:cNvPr>
          <p:cNvSpPr txBox="1">
            <a:spLocks/>
          </p:cNvSpPr>
          <p:nvPr/>
        </p:nvSpPr>
        <p:spPr>
          <a:xfrm>
            <a:off x="442801" y="817200"/>
            <a:ext cx="6272960" cy="635680"/>
          </a:xfrm>
          <a:prstGeom prst="rect">
            <a:avLst/>
          </a:prstGeom>
        </p:spPr>
        <p:txBody>
          <a:bodyPr vert="horz" lIns="0" tIns="0" rIns="0" bIns="0" rtlCol="0" anchor="b" anchorCtr="0">
            <a:noAutofit/>
          </a:bodyPr>
          <a:lstStyle>
            <a:lvl1pPr algn="l" defTabSz="914400" rtl="0" eaLnBrk="1" latinLnBrk="0" hangingPunct="1">
              <a:lnSpc>
                <a:spcPct val="100000"/>
              </a:lnSpc>
              <a:spcBef>
                <a:spcPct val="0"/>
              </a:spcBef>
              <a:buNone/>
              <a:defRPr sz="3000" kern="1200">
                <a:solidFill>
                  <a:schemeClr val="tx1"/>
                </a:solidFill>
                <a:latin typeface="Mulish SemiBold"/>
                <a:ea typeface="+mj-ea"/>
                <a:cs typeface="+mj-cs"/>
              </a:defRPr>
            </a:lvl1pPr>
          </a:lstStyle>
          <a:p>
            <a:r>
              <a:rPr lang="en-US" b="1" dirty="0">
                <a:solidFill>
                  <a:schemeClr val="tx2"/>
                </a:solidFill>
                <a:latin typeface="+mj-lt"/>
              </a:rPr>
              <a:t>Grandstand Bet Recommendations</a:t>
            </a:r>
          </a:p>
        </p:txBody>
      </p:sp>
      <p:pic>
        <p:nvPicPr>
          <p:cNvPr id="43" name="Picture 42" descr="A picture containing text, clock&#10;&#10;Description automatically generated">
            <a:hlinkClick r:id="rId7" action="ppaction://hlinksldjump"/>
            <a:extLst>
              <a:ext uri="{FF2B5EF4-FFF2-40B4-BE49-F238E27FC236}">
                <a16:creationId xmlns:a16="http://schemas.microsoft.com/office/drawing/2014/main" id="{E21B7BD4-A476-476B-90D4-86EDD6DC4DC2}"/>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47" name="Picture 46" descr="A picture containing text, clock&#10;&#10;Description automatically generated">
            <a:hlinkClick r:id="rId9" action="ppaction://hlinksldjump"/>
            <a:extLst>
              <a:ext uri="{FF2B5EF4-FFF2-40B4-BE49-F238E27FC236}">
                <a16:creationId xmlns:a16="http://schemas.microsoft.com/office/drawing/2014/main" id="{35D436E7-BFA9-4256-ABD4-D8D82CD7E0FC}"/>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48" name="Straight Connector 47">
            <a:extLst>
              <a:ext uri="{FF2B5EF4-FFF2-40B4-BE49-F238E27FC236}">
                <a16:creationId xmlns:a16="http://schemas.microsoft.com/office/drawing/2014/main" id="{B2C025EF-4AD3-4A20-80EE-56F6C864840D}"/>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43BA4D9-09C8-4233-9297-72D959340879}"/>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52" name="Picture 51" descr="Icon&#10;&#10;Description automatically generated">
            <a:hlinkClick r:id="rId10" action="ppaction://hlinksldjump"/>
            <a:extLst>
              <a:ext uri="{FF2B5EF4-FFF2-40B4-BE49-F238E27FC236}">
                <a16:creationId xmlns:a16="http://schemas.microsoft.com/office/drawing/2014/main" id="{E6971A30-3CF7-4C63-8603-509ED3A2771E}"/>
              </a:ext>
            </a:extLst>
          </p:cNvPr>
          <p:cNvPicPr>
            <a:picLocks noChangeAspect="1"/>
          </p:cNvPicPr>
          <p:nvPr/>
        </p:nvPicPr>
        <p:blipFill>
          <a:blip r:embed="rId11"/>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15227460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6851A2"/>
                </a:solidFill>
                <a:effectLst/>
                <a:uLnTx/>
                <a:uFillTx/>
                <a:latin typeface="Mulish"/>
                <a:ea typeface="+mn-ea"/>
                <a:cs typeface="+mn-cs"/>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3097" y="2750314"/>
            <a:ext cx="5017952" cy="3616375"/>
          </a:xfrm>
          <a:prstGeom prst="rect">
            <a:avLst/>
          </a:prstGeom>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t>Problem description:  </a:t>
            </a:r>
            <a:b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br>
            <a:r>
              <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rPr>
              <a:t>As of we don’t have any relation between  our marketing data and the Facebook systems that optimize Ad targeting, resulting in increased cost per action.</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t>Label(s) impacted: </a:t>
            </a:r>
            <a:b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br>
            <a:r>
              <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rPr>
              <a:t>Coral , Ladbrokes ,BetMGM ,Borgata ,</a:t>
            </a:r>
            <a:r>
              <a:rPr lang="en-US" sz="1400" dirty="0">
                <a:solidFill>
                  <a:schemeClr val="tx1">
                    <a:lumMod val="75000"/>
                    <a:lumOff val="25000"/>
                  </a:schemeClr>
                </a:solidFill>
                <a:latin typeface="+mj-lt"/>
              </a:rPr>
              <a:t>B</a:t>
            </a:r>
            <a:r>
              <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rPr>
              <a:t>win (UK, AT, FR, ES, BE, DE, GR, CO, IT, PT, SE) ,</a:t>
            </a:r>
            <a:r>
              <a:rPr kumimoji="0" lang="en-US" sz="1400" b="0" i="0" u="none" strike="noStrike" kern="1200" cap="none" spc="0" normalizeH="0" baseline="0" noProof="0" dirty="0" err="1">
                <a:ln>
                  <a:noFill/>
                </a:ln>
                <a:solidFill>
                  <a:schemeClr val="tx1">
                    <a:lumMod val="75000"/>
                    <a:lumOff val="25000"/>
                  </a:schemeClr>
                </a:solidFill>
                <a:effectLst/>
                <a:uLnTx/>
                <a:uFillTx/>
                <a:latin typeface="+mj-lt"/>
                <a:ea typeface="+mn-ea"/>
                <a:cs typeface="+mn-cs"/>
              </a:rPr>
              <a:t>Bwin</a:t>
            </a:r>
            <a:r>
              <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rPr>
              <a:t> DK ,party poker ,party casino ,Gala Bingo ,Gala Casino ,Gala Spins ,Foxy Bingo ,Foxy Games ,Cheeky Bingo ,Ladbrokes BE.</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t>Action taken: </a:t>
            </a:r>
            <a:b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br>
            <a:r>
              <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rPr>
              <a:t>Integrated with Facebook Conversion </a:t>
            </a:r>
            <a:r>
              <a:rPr kumimoji="0" lang="en-US" sz="1400" b="0" i="0" u="none" strike="noStrike" kern="1200" cap="none" spc="0" normalizeH="0" baseline="0" noProof="0" dirty="0" err="1">
                <a:ln>
                  <a:noFill/>
                </a:ln>
                <a:solidFill>
                  <a:schemeClr val="tx1">
                    <a:lumMod val="75000"/>
                    <a:lumOff val="25000"/>
                  </a:schemeClr>
                </a:solidFill>
                <a:effectLst/>
                <a:uLnTx/>
                <a:uFillTx/>
                <a:latin typeface="+mj-lt"/>
                <a:ea typeface="+mn-ea"/>
                <a:cs typeface="+mn-cs"/>
              </a:rPr>
              <a:t>Api</a:t>
            </a:r>
            <a:r>
              <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rPr>
              <a:t>.</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t>Business benefit: </a:t>
            </a:r>
            <a:b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br>
            <a:r>
              <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rPr>
              <a:t>Can have optimized Ad targeting , decrease cost per action and measure results.</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143562" cy="132856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Architecture/Design</a:t>
            </a:r>
            <a:r>
              <a:rPr kumimoji="0" lang="en-US" sz="14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 CIP Consumes </a:t>
            </a:r>
            <a:r>
              <a:rPr kumimoji="0" lang="en-US" sz="1400" b="0" i="0" u="none" strike="noStrike" kern="1200" cap="none" spc="0" normalizeH="0" baseline="0" noProof="0" dirty="0" err="1">
                <a:ln>
                  <a:noFill/>
                </a:ln>
                <a:solidFill>
                  <a:srgbClr val="000000">
                    <a:lumMod val="75000"/>
                    <a:lumOff val="25000"/>
                  </a:srgbClr>
                </a:solidFill>
                <a:effectLst/>
                <a:uLnTx/>
                <a:uFillTx/>
                <a:latin typeface="Mulish"/>
                <a:ea typeface="+mn-ea"/>
                <a:cs typeface="+mn-cs"/>
              </a:rPr>
              <a:t>Betslipadd</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 </a:t>
            </a:r>
            <a:r>
              <a:rPr kumimoji="0" lang="en-US" sz="1400" b="0" i="0" u="none" strike="noStrike" kern="1200" cap="none" spc="0" normalizeH="0" baseline="0" noProof="0" dirty="0" err="1">
                <a:ln>
                  <a:noFill/>
                </a:ln>
                <a:solidFill>
                  <a:srgbClr val="000000">
                    <a:lumMod val="75000"/>
                    <a:lumOff val="25000"/>
                  </a:srgbClr>
                </a:solidFill>
                <a:effectLst/>
                <a:uLnTx/>
                <a:uFillTx/>
                <a:latin typeface="Mulish"/>
                <a:ea typeface="+mn-ea"/>
                <a:cs typeface="+mn-cs"/>
              </a:rPr>
              <a:t>Betslip</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 submit, First Time Deposit, Registration Success, Deposit, Game Open, Login from front end through GTM and streams the data to Facebook in realtime.</a:t>
            </a:r>
          </a:p>
          <a:p>
            <a:pPr marL="0" marR="0" lvl="0" indent="0" algn="l" defTabSz="914400" rtl="0" eaLnBrk="1" fontAlgn="auto" latinLnBrk="0" hangingPunct="1">
              <a:lnSpc>
                <a:spcPct val="100000"/>
              </a:lnSpc>
              <a:spcBef>
                <a:spcPts val="0"/>
              </a:spcBef>
              <a:spcAft>
                <a:spcPts val="1000"/>
              </a:spcAft>
              <a:buClrTx/>
              <a:buSzTx/>
              <a:buFontTx/>
              <a:buNone/>
              <a:tabLst/>
              <a:defRPr/>
            </a:pP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6851A2"/>
                </a:solidFill>
                <a:effectLst/>
                <a:uLnTx/>
                <a:uFillTx/>
                <a:latin typeface="Mulish"/>
                <a:ea typeface="+mn-ea"/>
                <a:cs typeface="+mn-cs"/>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5A1490B4-68BF-4499-A581-93E500B08F6E}"/>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Facebook CAPI</a:t>
            </a:r>
          </a:p>
        </p:txBody>
      </p:sp>
      <p:sp>
        <p:nvSpPr>
          <p:cNvPr id="2" name="Rectangle 1">
            <a:extLst>
              <a:ext uri="{FF2B5EF4-FFF2-40B4-BE49-F238E27FC236}">
                <a16:creationId xmlns:a16="http://schemas.microsoft.com/office/drawing/2014/main" id="{A10E6F26-C9F6-4B0A-9E64-B5C69766AA94}"/>
              </a:ext>
            </a:extLst>
          </p:cNvPr>
          <p:cNvSpPr/>
          <p:nvPr/>
        </p:nvSpPr>
        <p:spPr>
          <a:xfrm>
            <a:off x="6467374" y="3805618"/>
            <a:ext cx="5281823" cy="26874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7ECD2BA-F3A9-4D18-AED9-FAEA729FFF66}"/>
              </a:ext>
            </a:extLst>
          </p:cNvPr>
          <p:cNvPicPr>
            <a:picLocks noChangeAspect="1"/>
          </p:cNvPicPr>
          <p:nvPr/>
        </p:nvPicPr>
        <p:blipFill rotWithShape="1">
          <a:blip r:embed="rId7"/>
          <a:srcRect t="7055" r="11152" b="4856"/>
          <a:stretch/>
        </p:blipFill>
        <p:spPr>
          <a:xfrm>
            <a:off x="6520536" y="3944567"/>
            <a:ext cx="4343145" cy="2422122"/>
          </a:xfrm>
          <a:prstGeom prst="rect">
            <a:avLst/>
          </a:prstGeom>
        </p:spPr>
      </p:pic>
      <p:pic>
        <p:nvPicPr>
          <p:cNvPr id="20" name="Picture 19" descr="A picture containing text, clock&#10;&#10;Description automatically generated">
            <a:hlinkClick r:id="rId8" action="ppaction://hlinksldjump"/>
            <a:extLst>
              <a:ext uri="{FF2B5EF4-FFF2-40B4-BE49-F238E27FC236}">
                <a16:creationId xmlns:a16="http://schemas.microsoft.com/office/drawing/2014/main" id="{802E61CE-FD62-4D19-A27C-DF807D305769}"/>
              </a:ext>
            </a:extLst>
          </p:cNvPr>
          <p:cNvPicPr>
            <a:picLocks noChangeAspect="1"/>
          </p:cNvPicPr>
          <p:nvPr/>
        </p:nvPicPr>
        <p:blipFill>
          <a:blip r:embed="rId9"/>
          <a:stretch>
            <a:fillRect/>
          </a:stretch>
        </p:blipFill>
        <p:spPr>
          <a:xfrm>
            <a:off x="10811385" y="347300"/>
            <a:ext cx="433729" cy="436827"/>
          </a:xfrm>
          <a:prstGeom prst="rect">
            <a:avLst/>
          </a:prstGeom>
        </p:spPr>
      </p:pic>
      <p:pic>
        <p:nvPicPr>
          <p:cNvPr id="21" name="Picture 20" descr="A picture containing text, clock&#10;&#10;Description automatically generated">
            <a:hlinkClick r:id="rId10" action="ppaction://hlinksldjump"/>
            <a:extLst>
              <a:ext uri="{FF2B5EF4-FFF2-40B4-BE49-F238E27FC236}">
                <a16:creationId xmlns:a16="http://schemas.microsoft.com/office/drawing/2014/main" id="{7493544A-719E-4332-8391-274E97659E77}"/>
              </a:ext>
            </a:extLst>
          </p:cNvPr>
          <p:cNvPicPr>
            <a:picLocks noChangeAspect="1"/>
          </p:cNvPicPr>
          <p:nvPr/>
        </p:nvPicPr>
        <p:blipFill>
          <a:blip r:embed="rId9"/>
          <a:stretch>
            <a:fillRect/>
          </a:stretch>
        </p:blipFill>
        <p:spPr>
          <a:xfrm rot="10800000">
            <a:off x="9473025" y="347300"/>
            <a:ext cx="433729" cy="436827"/>
          </a:xfrm>
          <a:prstGeom prst="rect">
            <a:avLst/>
          </a:prstGeom>
        </p:spPr>
      </p:pic>
      <p:cxnSp>
        <p:nvCxnSpPr>
          <p:cNvPr id="27" name="Straight Connector 26">
            <a:extLst>
              <a:ext uri="{FF2B5EF4-FFF2-40B4-BE49-F238E27FC236}">
                <a16:creationId xmlns:a16="http://schemas.microsoft.com/office/drawing/2014/main" id="{C9B50A6E-FC8E-4EB9-B056-C4A3777881E8}"/>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A36016E-1A9E-46D7-BB77-B862B750F42C}"/>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34" name="Picture 33" descr="Icon&#10;&#10;Description automatically generated">
            <a:hlinkClick r:id="rId11" action="ppaction://hlinksldjump"/>
            <a:extLst>
              <a:ext uri="{FF2B5EF4-FFF2-40B4-BE49-F238E27FC236}">
                <a16:creationId xmlns:a16="http://schemas.microsoft.com/office/drawing/2014/main" id="{EF520C6B-311C-4DD7-9344-682CCE78B9A1}"/>
              </a:ext>
            </a:extLst>
          </p:cNvPr>
          <p:cNvPicPr>
            <a:picLocks noChangeAspect="1"/>
          </p:cNvPicPr>
          <p:nvPr/>
        </p:nvPicPr>
        <p:blipFill>
          <a:blip r:embed="rId12"/>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19937623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6851A2"/>
                </a:solidFill>
                <a:effectLst/>
                <a:uLnTx/>
                <a:uFillTx/>
                <a:latin typeface="Mulish"/>
                <a:ea typeface="+mn-ea"/>
                <a:cs typeface="+mn-cs"/>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3585597"/>
          </a:xfrm>
          <a:prstGeom prst="rect">
            <a:avLst/>
          </a:prstGeom>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t>Problem description:  </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lt"/>
                <a:cs typeface="+mn-lt"/>
              </a:rPr>
              <a:t>Currently events and markets are shown in marquee page in a generic order that are configured in Sitecore.</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t>Label(s) impacted: </a:t>
            </a:r>
            <a:b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br>
            <a:r>
              <a:rPr kumimoji="0" lang="en-US" sz="1400" i="0" u="none" strike="noStrike" kern="1200" cap="none" spc="0" normalizeH="0" baseline="0" noProof="0" dirty="0">
                <a:ln>
                  <a:noFill/>
                </a:ln>
                <a:solidFill>
                  <a:schemeClr val="tx1">
                    <a:lumMod val="75000"/>
                    <a:lumOff val="25000"/>
                  </a:schemeClr>
                </a:solidFill>
                <a:effectLst/>
                <a:uLnTx/>
                <a:uFillTx/>
                <a:latin typeface="+mj-lt"/>
                <a:ea typeface="+mn-ea"/>
                <a:cs typeface="+mn-cs"/>
              </a:rPr>
              <a:t>bwin.com</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t>Action taken: </a:t>
            </a:r>
            <a:b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br>
            <a:r>
              <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lt"/>
                <a:cs typeface="+mn-lt"/>
              </a:rPr>
              <a:t>Consuming the personalized events, markets for each customer from ADA, serve to sports team through Tibco. </a:t>
            </a:r>
            <a:endParaRPr kumimoji="0" lang="en-US" sz="1400" b="0" i="0" u="none" strike="noStrike" kern="1200" cap="none" spc="0" normalizeH="0" baseline="0" noProof="0" dirty="0">
              <a:ln>
                <a:noFill/>
              </a:ln>
              <a:solidFill>
                <a:schemeClr val="tx1">
                  <a:lumMod val="75000"/>
                  <a:lumOff val="25000"/>
                </a:schemeClr>
              </a:solidFill>
              <a:effectLst/>
              <a:uLnTx/>
              <a:uFillTx/>
              <a:latin typeface="+mj-lt"/>
            </a:endParaRPr>
          </a:p>
          <a:p>
            <a:pPr>
              <a:spcAft>
                <a:spcPts val="600"/>
              </a:spcAf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t>Business benefit: </a:t>
            </a:r>
            <a:b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br>
            <a:r>
              <a:rPr lang="en-US" sz="1400" dirty="0">
                <a:solidFill>
                  <a:schemeClr val="tx1">
                    <a:lumMod val="75000"/>
                    <a:lumOff val="25000"/>
                  </a:schemeClr>
                </a:solidFill>
                <a:latin typeface="+mj-lt"/>
                <a:ea typeface="+mn-lt"/>
                <a:cs typeface="+mn-lt"/>
              </a:rPr>
              <a:t>Personalized recommendation of relevant events and markets to the customers based on his behavioral activities.</a:t>
            </a:r>
          </a:p>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endParaRPr>
          </a:p>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endParaRP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1" y="2750314"/>
            <a:ext cx="5400547" cy="928459"/>
          </a:xfrm>
          <a:prstGeom prst="rect">
            <a:avLst/>
          </a:prstGeom>
        </p:spPr>
        <p:txBody>
          <a:bodyPr wrap="square" lIns="91440" tIns="45720" rIns="91440" bIns="45720" anchor="t">
            <a:spAutoFit/>
          </a:bodyPr>
          <a:lstStyle/>
          <a:p>
            <a:pPr>
              <a:spcAft>
                <a:spcPts val="1000"/>
              </a:spcAf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Architecture: </a:t>
            </a:r>
            <a:r>
              <a:rPr lang="en-US" sz="1400" dirty="0">
                <a:solidFill>
                  <a:schemeClr val="tx1">
                    <a:lumMod val="75000"/>
                    <a:lumOff val="25000"/>
                  </a:schemeClr>
                </a:solidFill>
                <a:ea typeface="+mn-lt"/>
                <a:cs typeface="+mn-lt"/>
              </a:rPr>
              <a:t>CIP consumes events, markets from ADA models and shares to sports team through Tibco.</a:t>
            </a: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Source Events: </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NA</a:t>
            </a:r>
            <a:endParaRPr kumimoji="0" lang="en-US" sz="16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6851A2"/>
                </a:solidFill>
                <a:effectLst/>
                <a:uLnTx/>
                <a:uFillTx/>
                <a:latin typeface="Mulish"/>
                <a:ea typeface="+mn-ea"/>
                <a:cs typeface="+mn-cs"/>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SIA: My Marquee A/B Test</a:t>
            </a:r>
          </a:p>
        </p:txBody>
      </p:sp>
      <p:pic>
        <p:nvPicPr>
          <p:cNvPr id="19" name="Picture 18" descr="A picture containing text, clock&#10;&#10;Description automatically generated">
            <a:hlinkClick r:id="rId7" action="ppaction://hlinksldjump"/>
            <a:extLst>
              <a:ext uri="{FF2B5EF4-FFF2-40B4-BE49-F238E27FC236}">
                <a16:creationId xmlns:a16="http://schemas.microsoft.com/office/drawing/2014/main" id="{55820F78-030A-4858-A3AA-49002B5AC6EC}"/>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0" name="Picture 19" descr="A picture containing text, clock&#10;&#10;Description automatically generated">
            <a:hlinkClick r:id="rId9" action="ppaction://hlinksldjump"/>
            <a:extLst>
              <a:ext uri="{FF2B5EF4-FFF2-40B4-BE49-F238E27FC236}">
                <a16:creationId xmlns:a16="http://schemas.microsoft.com/office/drawing/2014/main" id="{BAE4F1D8-6BEA-49AF-BDC7-DF9C7D9102DF}"/>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1" name="Straight Connector 20">
            <a:extLst>
              <a:ext uri="{FF2B5EF4-FFF2-40B4-BE49-F238E27FC236}">
                <a16:creationId xmlns:a16="http://schemas.microsoft.com/office/drawing/2014/main" id="{40E3B71D-0799-43DC-91F1-5E8F150EFF16}"/>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A4E3F6-D423-42A1-A715-1746E6AAF372}"/>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Picture 28" descr="Icon&#10;&#10;Description automatically generated">
            <a:hlinkClick r:id="rId10" action="ppaction://hlinksldjump"/>
            <a:extLst>
              <a:ext uri="{FF2B5EF4-FFF2-40B4-BE49-F238E27FC236}">
                <a16:creationId xmlns:a16="http://schemas.microsoft.com/office/drawing/2014/main" id="{E7CE50A3-AD9D-4D6F-ACF0-28F69A56A83B}"/>
              </a:ext>
            </a:extLst>
          </p:cNvPr>
          <p:cNvPicPr>
            <a:picLocks noChangeAspect="1"/>
          </p:cNvPicPr>
          <p:nvPr/>
        </p:nvPicPr>
        <p:blipFill>
          <a:blip r:embed="rId11"/>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38718208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5999" y="-1"/>
            <a:ext cx="6096001" cy="6858001"/>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DF6127A-61AD-4833-B4C7-1151E7C2D425}"/>
              </a:ext>
            </a:extLst>
          </p:cNvPr>
          <p:cNvSpPr/>
          <p:nvPr/>
        </p:nvSpPr>
        <p:spPr>
          <a:xfrm>
            <a:off x="6467374" y="3805618"/>
            <a:ext cx="5281823" cy="26874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486968"/>
            <a:ext cx="4455103" cy="461665"/>
          </a:xfrm>
          <a:prstGeom prst="rect">
            <a:avLst/>
          </a:prstGeom>
        </p:spPr>
        <p:txBody>
          <a:bodyPr wrap="square">
            <a:spAutoFit/>
          </a:bodyPr>
          <a:lstStyle/>
          <a:p>
            <a:r>
              <a:rPr lang="en-US" sz="2400" b="1" dirty="0">
                <a:solidFill>
                  <a:schemeClr val="accent1"/>
                </a:solidFill>
                <a:latin typeface="+mj-lt"/>
              </a:rPr>
              <a:t>Business use case</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3922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1" y="2445514"/>
            <a:ext cx="5400540" cy="1077218"/>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Design:  </a:t>
            </a:r>
            <a:br>
              <a:rPr lang="en-US" sz="1600" b="1" dirty="0">
                <a:solidFill>
                  <a:schemeClr val="tx1">
                    <a:lumMod val="75000"/>
                    <a:lumOff val="25000"/>
                  </a:schemeClr>
                </a:solidFill>
                <a:latin typeface="+mj-lt"/>
              </a:rPr>
            </a:br>
            <a:r>
              <a:rPr lang="en-US" sz="1200" dirty="0">
                <a:solidFill>
                  <a:schemeClr val="tx1">
                    <a:lumMod val="75000"/>
                    <a:lumOff val="25000"/>
                  </a:schemeClr>
                </a:solidFill>
                <a:latin typeface="+mj-lt"/>
              </a:rPr>
              <a:t>CIP consumes pageview (session_id,account_id, </a:t>
            </a:r>
            <a:r>
              <a:rPr lang="en-US" sz="1200" dirty="0" err="1">
                <a:solidFill>
                  <a:schemeClr val="tx1">
                    <a:lumMod val="75000"/>
                    <a:lumOff val="25000"/>
                  </a:schemeClr>
                </a:solidFill>
                <a:latin typeface="+mj-lt"/>
              </a:rPr>
              <a:t>ip_address</a:t>
            </a:r>
            <a:r>
              <a:rPr lang="en-US" sz="1200" dirty="0">
                <a:solidFill>
                  <a:schemeClr val="tx1">
                    <a:lumMod val="75000"/>
                    <a:lumOff val="25000"/>
                  </a:schemeClr>
                </a:solidFill>
                <a:latin typeface="+mj-lt"/>
              </a:rPr>
              <a:t>, datetime_my_account_accessed) events from frontend through GTM, Persist this data in elasticsearch,HDFS and create visualizations through Kibana, Hue. </a:t>
            </a:r>
            <a:endParaRPr lang="en-US" sz="1400" dirty="0">
              <a:solidFill>
                <a:schemeClr val="tx1">
                  <a:lumMod val="75000"/>
                  <a:lumOff val="25000"/>
                </a:schemeClr>
              </a:solidFill>
              <a:latin typeface="+mj-lt"/>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2690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2690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4869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2456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2456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442800" y="360000"/>
            <a:ext cx="10515600" cy="635680"/>
          </a:xfrm>
        </p:spPr>
        <p:txBody>
          <a:bodyPr/>
          <a:lstStyle/>
          <a:p>
            <a:r>
              <a:rPr lang="en-US" b="1" spc="-50" dirty="0">
                <a:solidFill>
                  <a:schemeClr val="tx2"/>
                </a:solidFill>
                <a:latin typeface="+mj-lt"/>
              </a:rPr>
              <a:t>Brute force data loss mitigation</a:t>
            </a:r>
          </a:p>
        </p:txBody>
      </p:sp>
      <p:pic>
        <p:nvPicPr>
          <p:cNvPr id="2" name="Picture 1">
            <a:extLst>
              <a:ext uri="{FF2B5EF4-FFF2-40B4-BE49-F238E27FC236}">
                <a16:creationId xmlns:a16="http://schemas.microsoft.com/office/drawing/2014/main" id="{5163B8CE-72D0-4F26-A32D-0E74657F6991}"/>
              </a:ext>
            </a:extLst>
          </p:cNvPr>
          <p:cNvPicPr>
            <a:picLocks noChangeAspect="1"/>
          </p:cNvPicPr>
          <p:nvPr/>
        </p:nvPicPr>
        <p:blipFill>
          <a:blip r:embed="rId7"/>
          <a:stretch>
            <a:fillRect/>
          </a:stretch>
        </p:blipFill>
        <p:spPr>
          <a:xfrm>
            <a:off x="6602706" y="3864214"/>
            <a:ext cx="5072814" cy="2577433"/>
          </a:xfrm>
          <a:prstGeom prst="rect">
            <a:avLst/>
          </a:prstGeom>
        </p:spPr>
      </p:pic>
      <p:sp>
        <p:nvSpPr>
          <p:cNvPr id="14" name="Rectangle 13">
            <a:extLst>
              <a:ext uri="{FF2B5EF4-FFF2-40B4-BE49-F238E27FC236}">
                <a16:creationId xmlns:a16="http://schemas.microsoft.com/office/drawing/2014/main" id="{C094F031-FDD4-457E-9A00-5398918C5633}"/>
              </a:ext>
            </a:extLst>
          </p:cNvPr>
          <p:cNvSpPr/>
          <p:nvPr/>
        </p:nvSpPr>
        <p:spPr>
          <a:xfrm>
            <a:off x="455851" y="2450738"/>
            <a:ext cx="5566469" cy="2939266"/>
          </a:xfrm>
          <a:prstGeom prst="rect">
            <a:avLst/>
          </a:prstGeom>
        </p:spPr>
        <p:txBody>
          <a:bodyPr wrap="square" lIns="91440" tIns="45720" rIns="91440" bIns="45720" anchor="t">
            <a:spAutoFit/>
          </a:bodyPr>
          <a:lstStyle/>
          <a:p>
            <a:pPr>
              <a:spcAft>
                <a:spcPts val="1000"/>
              </a:spcAft>
            </a:pPr>
            <a:r>
              <a:rPr lang="en-US" sz="1600" b="1" dirty="0">
                <a:solidFill>
                  <a:schemeClr val="tx1">
                    <a:lumMod val="75000"/>
                    <a:lumOff val="25000"/>
                  </a:schemeClr>
                </a:solidFill>
                <a:latin typeface="+mj-lt"/>
              </a:rPr>
              <a:t>Problem description:  </a:t>
            </a:r>
            <a:br>
              <a:rPr lang="en-US" sz="1600" b="1" dirty="0">
                <a:solidFill>
                  <a:schemeClr val="tx1">
                    <a:lumMod val="75000"/>
                    <a:lumOff val="25000"/>
                  </a:schemeClr>
                </a:solidFill>
                <a:latin typeface="+mj-lt"/>
              </a:rPr>
            </a:br>
            <a:r>
              <a:rPr lang="en-US" sz="1200" spc="-30" dirty="0">
                <a:solidFill>
                  <a:schemeClr val="tx1">
                    <a:lumMod val="75000"/>
                    <a:lumOff val="25000"/>
                  </a:schemeClr>
                </a:solidFill>
                <a:latin typeface="+mj-lt"/>
              </a:rPr>
              <a:t> </a:t>
            </a:r>
            <a:r>
              <a:rPr lang="en-US" sz="1200" spc="-50" dirty="0">
                <a:solidFill>
                  <a:schemeClr val="tx1">
                    <a:lumMod val="75000"/>
                    <a:lumOff val="25000"/>
                  </a:schemeClr>
                </a:solidFill>
              </a:rPr>
              <a:t>Storing records of access to customer’s account credential stuffing is one of the most usual cyberattack Entain is exposed to</a:t>
            </a:r>
            <a:r>
              <a:rPr lang="en-US" sz="1200" spc="-30" dirty="0">
                <a:solidFill>
                  <a:schemeClr val="tx1">
                    <a:lumMod val="75000"/>
                    <a:lumOff val="25000"/>
                  </a:schemeClr>
                </a:solidFill>
                <a:latin typeface="+mj-lt"/>
              </a:rPr>
              <a:t>. There is no provision to visualize the customer account information during such attacks</a:t>
            </a:r>
            <a:r>
              <a:rPr lang="en-US" sz="1200" spc="-50" dirty="0">
                <a:solidFill>
                  <a:schemeClr val="tx1">
                    <a:lumMod val="75000"/>
                    <a:lumOff val="25000"/>
                  </a:schemeClr>
                </a:solidFill>
              </a:rPr>
              <a:t>.</a:t>
            </a:r>
          </a:p>
          <a:p>
            <a:pPr>
              <a:spcAft>
                <a:spcPts val="10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200" dirty="0">
                <a:solidFill>
                  <a:schemeClr val="tx1">
                    <a:lumMod val="75000"/>
                    <a:lumOff val="25000"/>
                  </a:schemeClr>
                </a:solidFill>
                <a:latin typeface="+mj-lt"/>
              </a:rPr>
              <a:t>All labels</a:t>
            </a:r>
          </a:p>
          <a:p>
            <a:r>
              <a:rPr lang="en-US" sz="1600" b="1" dirty="0">
                <a:solidFill>
                  <a:schemeClr val="tx1">
                    <a:lumMod val="75000"/>
                    <a:lumOff val="25000"/>
                  </a:schemeClr>
                </a:solidFill>
                <a:latin typeface="+mj-lt"/>
              </a:rPr>
              <a:t>Action taken: </a:t>
            </a:r>
          </a:p>
          <a:p>
            <a:r>
              <a:rPr lang="en-US" sz="1200" spc="-50" dirty="0">
                <a:solidFill>
                  <a:schemeClr val="tx1">
                    <a:lumMod val="75000"/>
                    <a:lumOff val="25000"/>
                  </a:schemeClr>
                </a:solidFill>
                <a:latin typeface="+mj-lt"/>
              </a:rPr>
              <a:t>Implemented a log system capable of identifying attackers having access to customer account information.</a:t>
            </a:r>
          </a:p>
          <a:p>
            <a:pPr>
              <a:spcAft>
                <a:spcPts val="1000"/>
              </a:spcAft>
            </a:pPr>
            <a:endParaRPr lang="en-US" sz="1200" spc="-50" dirty="0">
              <a:solidFill>
                <a:schemeClr val="tx1">
                  <a:lumMod val="75000"/>
                  <a:lumOff val="25000"/>
                </a:schemeClr>
              </a:solidFill>
              <a:latin typeface="+mj-lt"/>
            </a:endParaRPr>
          </a:p>
          <a:p>
            <a:pPr>
              <a:spcAft>
                <a:spcPts val="600"/>
              </a:spcAft>
            </a:pPr>
            <a:r>
              <a:rPr lang="en-US" sz="1600" b="1" dirty="0">
                <a:solidFill>
                  <a:schemeClr val="tx1">
                    <a:lumMod val="75000"/>
                    <a:lumOff val="25000"/>
                  </a:schemeClr>
                </a:solidFill>
                <a:latin typeface="+mj-lt"/>
              </a:rPr>
              <a:t>Business benefit: </a:t>
            </a:r>
            <a:br>
              <a:rPr lang="en-US" sz="1600" b="1" dirty="0">
                <a:solidFill>
                  <a:schemeClr val="tx1">
                    <a:lumMod val="75000"/>
                    <a:lumOff val="25000"/>
                  </a:schemeClr>
                </a:solidFill>
                <a:latin typeface="+mj-lt"/>
              </a:rPr>
            </a:br>
            <a:r>
              <a:rPr lang="en-US" sz="1200" dirty="0">
                <a:solidFill>
                  <a:schemeClr val="tx1">
                    <a:lumMod val="75000"/>
                    <a:lumOff val="25000"/>
                  </a:schemeClr>
                </a:solidFill>
                <a:latin typeface="+mj-lt"/>
              </a:rPr>
              <a:t>We can identify If attackers access the customer account information.</a:t>
            </a:r>
          </a:p>
        </p:txBody>
      </p:sp>
      <p:pic>
        <p:nvPicPr>
          <p:cNvPr id="16" name="Picture 15" descr="A picture containing text, clock&#10;&#10;Description automatically generated">
            <a:hlinkClick r:id="rId8" action="ppaction://hlinksldjump"/>
            <a:extLst>
              <a:ext uri="{FF2B5EF4-FFF2-40B4-BE49-F238E27FC236}">
                <a16:creationId xmlns:a16="http://schemas.microsoft.com/office/drawing/2014/main" id="{E668EF9B-3EB0-4B50-B4B8-5EADBF4EFE79}"/>
              </a:ext>
            </a:extLst>
          </p:cNvPr>
          <p:cNvPicPr>
            <a:picLocks noChangeAspect="1"/>
          </p:cNvPicPr>
          <p:nvPr/>
        </p:nvPicPr>
        <p:blipFill>
          <a:blip r:embed="rId9"/>
          <a:stretch>
            <a:fillRect/>
          </a:stretch>
        </p:blipFill>
        <p:spPr>
          <a:xfrm>
            <a:off x="10811385" y="347300"/>
            <a:ext cx="433729" cy="436827"/>
          </a:xfrm>
          <a:prstGeom prst="rect">
            <a:avLst/>
          </a:prstGeom>
        </p:spPr>
      </p:pic>
      <p:pic>
        <p:nvPicPr>
          <p:cNvPr id="17" name="Picture 16" descr="A picture containing text, clock&#10;&#10;Description automatically generated">
            <a:hlinkClick r:id="rId10" action="ppaction://hlinksldjump"/>
            <a:extLst>
              <a:ext uri="{FF2B5EF4-FFF2-40B4-BE49-F238E27FC236}">
                <a16:creationId xmlns:a16="http://schemas.microsoft.com/office/drawing/2014/main" id="{A9BDDC83-4FE1-4C25-A323-149F1AE5E94E}"/>
              </a:ext>
            </a:extLst>
          </p:cNvPr>
          <p:cNvPicPr>
            <a:picLocks noChangeAspect="1"/>
          </p:cNvPicPr>
          <p:nvPr/>
        </p:nvPicPr>
        <p:blipFill>
          <a:blip r:embed="rId9"/>
          <a:stretch>
            <a:fillRect/>
          </a:stretch>
        </p:blipFill>
        <p:spPr>
          <a:xfrm rot="10800000">
            <a:off x="9473025" y="347300"/>
            <a:ext cx="433729" cy="436827"/>
          </a:xfrm>
          <a:prstGeom prst="rect">
            <a:avLst/>
          </a:prstGeom>
        </p:spPr>
      </p:pic>
      <p:cxnSp>
        <p:nvCxnSpPr>
          <p:cNvPr id="19" name="Straight Connector 18">
            <a:extLst>
              <a:ext uri="{FF2B5EF4-FFF2-40B4-BE49-F238E27FC236}">
                <a16:creationId xmlns:a16="http://schemas.microsoft.com/office/drawing/2014/main" id="{54E1E392-B6A9-49AC-9D6D-53EC95A9A6DA}"/>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F14D5AE-83C9-4E86-8E40-E59C524E4E68}"/>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1" name="Picture 20" descr="Icon&#10;&#10;Description automatically generated">
            <a:hlinkClick r:id="rId11" action="ppaction://hlinksldjump"/>
            <a:extLst>
              <a:ext uri="{FF2B5EF4-FFF2-40B4-BE49-F238E27FC236}">
                <a16:creationId xmlns:a16="http://schemas.microsoft.com/office/drawing/2014/main" id="{25BA2D58-B668-44C6-976D-3430CEF5EE48}"/>
              </a:ext>
            </a:extLst>
          </p:cNvPr>
          <p:cNvPicPr>
            <a:picLocks noChangeAspect="1"/>
          </p:cNvPicPr>
          <p:nvPr/>
        </p:nvPicPr>
        <p:blipFill>
          <a:blip r:embed="rId12"/>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35043515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1117718" y="2890989"/>
            <a:ext cx="10515600" cy="635680"/>
          </a:xfrm>
        </p:spPr>
        <p:txBody>
          <a:bodyPr/>
          <a:lstStyle/>
          <a:p>
            <a:pPr algn="ctr"/>
            <a:r>
              <a:rPr lang="en-US" sz="4800" b="1" dirty="0">
                <a:solidFill>
                  <a:schemeClr val="tx2"/>
                </a:solidFill>
                <a:latin typeface="+mj-lt"/>
              </a:rPr>
              <a:t>CIP Roadmap - 2022</a:t>
            </a:r>
          </a:p>
        </p:txBody>
      </p:sp>
      <p:pic>
        <p:nvPicPr>
          <p:cNvPr id="186" name="Picture 185" descr="A picture containing text, clock&#10;&#10;Description automatically generated">
            <a:hlinkClick r:id="rId3" action="ppaction://hlinksldjump"/>
            <a:extLst>
              <a:ext uri="{FF2B5EF4-FFF2-40B4-BE49-F238E27FC236}">
                <a16:creationId xmlns:a16="http://schemas.microsoft.com/office/drawing/2014/main" id="{6024DD65-4562-49EC-A5E8-572D5D6A7757}"/>
              </a:ext>
            </a:extLst>
          </p:cNvPr>
          <p:cNvPicPr>
            <a:picLocks noChangeAspect="1"/>
          </p:cNvPicPr>
          <p:nvPr/>
        </p:nvPicPr>
        <p:blipFill>
          <a:blip r:embed="rId4"/>
          <a:stretch>
            <a:fillRect/>
          </a:stretch>
        </p:blipFill>
        <p:spPr>
          <a:xfrm>
            <a:off x="10811385" y="347300"/>
            <a:ext cx="433729" cy="436827"/>
          </a:xfrm>
          <a:prstGeom prst="rect">
            <a:avLst/>
          </a:prstGeom>
        </p:spPr>
      </p:pic>
      <p:pic>
        <p:nvPicPr>
          <p:cNvPr id="187" name="Picture 186" descr="A picture containing text, clock&#10;&#10;Description automatically generated">
            <a:hlinkClick r:id="rId5" action="ppaction://hlinksldjump"/>
            <a:extLst>
              <a:ext uri="{FF2B5EF4-FFF2-40B4-BE49-F238E27FC236}">
                <a16:creationId xmlns:a16="http://schemas.microsoft.com/office/drawing/2014/main" id="{D7EB677C-89C4-4C66-8E3F-13BC8FBD2D65}"/>
              </a:ext>
            </a:extLst>
          </p:cNvPr>
          <p:cNvPicPr>
            <a:picLocks noChangeAspect="1"/>
          </p:cNvPicPr>
          <p:nvPr/>
        </p:nvPicPr>
        <p:blipFill>
          <a:blip r:embed="rId4"/>
          <a:stretch>
            <a:fillRect/>
          </a:stretch>
        </p:blipFill>
        <p:spPr>
          <a:xfrm rot="10800000">
            <a:off x="9473025" y="347300"/>
            <a:ext cx="433729" cy="436827"/>
          </a:xfrm>
          <a:prstGeom prst="rect">
            <a:avLst/>
          </a:prstGeom>
        </p:spPr>
      </p:pic>
      <p:cxnSp>
        <p:nvCxnSpPr>
          <p:cNvPr id="188" name="Straight Connector 187">
            <a:extLst>
              <a:ext uri="{FF2B5EF4-FFF2-40B4-BE49-F238E27FC236}">
                <a16:creationId xmlns:a16="http://schemas.microsoft.com/office/drawing/2014/main" id="{7E5C0820-A64B-41AE-8C58-78B25C5E55ED}"/>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3382D4D3-D020-4D0D-A360-A0B02EF4A2CC}"/>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190" name="Picture 189" descr="Icon&#10;&#10;Description automatically generated">
            <a:hlinkClick r:id="rId6" action="ppaction://hlinksldjump"/>
            <a:extLst>
              <a:ext uri="{FF2B5EF4-FFF2-40B4-BE49-F238E27FC236}">
                <a16:creationId xmlns:a16="http://schemas.microsoft.com/office/drawing/2014/main" id="{632283A7-D0E8-4D40-80CC-AA6FCAAA0624}"/>
              </a:ext>
            </a:extLst>
          </p:cNvPr>
          <p:cNvPicPr>
            <a:picLocks noChangeAspect="1"/>
          </p:cNvPicPr>
          <p:nvPr/>
        </p:nvPicPr>
        <p:blipFill>
          <a:blip r:embed="rId7"/>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10666346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442800" y="360000"/>
            <a:ext cx="10515600" cy="635680"/>
          </a:xfrm>
        </p:spPr>
        <p:txBody>
          <a:bodyPr/>
          <a:lstStyle/>
          <a:p>
            <a:r>
              <a:rPr lang="en-US" b="1" spc="-50" dirty="0">
                <a:solidFill>
                  <a:schemeClr val="tx2"/>
                </a:solidFill>
                <a:latin typeface="+mj-lt"/>
              </a:rPr>
              <a:t>CIP Roadmap projects - 2022</a:t>
            </a:r>
          </a:p>
        </p:txBody>
      </p:sp>
      <p:graphicFrame>
        <p:nvGraphicFramePr>
          <p:cNvPr id="3" name="Table 2">
            <a:extLst>
              <a:ext uri="{FF2B5EF4-FFF2-40B4-BE49-F238E27FC236}">
                <a16:creationId xmlns:a16="http://schemas.microsoft.com/office/drawing/2014/main" id="{23B4B7CF-7D22-481A-B20A-AC324056C759}"/>
              </a:ext>
            </a:extLst>
          </p:cNvPr>
          <p:cNvGraphicFramePr>
            <a:graphicFrameLocks noGrp="1"/>
          </p:cNvGraphicFramePr>
          <p:nvPr>
            <p:extLst>
              <p:ext uri="{D42A27DB-BD31-4B8C-83A1-F6EECF244321}">
                <p14:modId xmlns:p14="http://schemas.microsoft.com/office/powerpoint/2010/main" val="2979105470"/>
              </p:ext>
            </p:extLst>
          </p:nvPr>
        </p:nvGraphicFramePr>
        <p:xfrm>
          <a:off x="442800" y="1008380"/>
          <a:ext cx="11588851" cy="5369874"/>
        </p:xfrm>
        <a:graphic>
          <a:graphicData uri="http://schemas.openxmlformats.org/drawingml/2006/table">
            <a:tbl>
              <a:tblPr>
                <a:tableStyleId>{5DA37D80-6434-44D0-A028-1B22A696006F}</a:tableStyleId>
              </a:tblPr>
              <a:tblGrid>
                <a:gridCol w="5731579">
                  <a:extLst>
                    <a:ext uri="{9D8B030D-6E8A-4147-A177-3AD203B41FA5}">
                      <a16:colId xmlns:a16="http://schemas.microsoft.com/office/drawing/2014/main" val="307248211"/>
                    </a:ext>
                  </a:extLst>
                </a:gridCol>
                <a:gridCol w="5857272">
                  <a:extLst>
                    <a:ext uri="{9D8B030D-6E8A-4147-A177-3AD203B41FA5}">
                      <a16:colId xmlns:a16="http://schemas.microsoft.com/office/drawing/2014/main" val="3854252010"/>
                    </a:ext>
                  </a:extLst>
                </a:gridCol>
              </a:tblGrid>
              <a:tr h="450946">
                <a:tc>
                  <a:txBody>
                    <a:bodyPr/>
                    <a:lstStyle/>
                    <a:p>
                      <a:pPr marL="0" algn="l" defTabSz="914400" rtl="0" eaLnBrk="1" fontAlgn="b" latinLnBrk="0" hangingPunct="1"/>
                      <a:r>
                        <a:rPr lang="en-US" sz="1300" b="1" kern="1200" dirty="0">
                          <a:solidFill>
                            <a:schemeClr val="bg1"/>
                          </a:solidFill>
                          <a:latin typeface="+mn-lt"/>
                          <a:ea typeface="+mn-ea"/>
                          <a:cs typeface="+mn-cs"/>
                        </a:rPr>
                        <a:t>Project Name</a:t>
                      </a:r>
                    </a:p>
                  </a:txBody>
                  <a:tcPr marL="45720" marR="2036" marT="2036"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accent1"/>
                    </a:solidFill>
                  </a:tcPr>
                </a:tc>
                <a:tc>
                  <a:txBody>
                    <a:bodyPr/>
                    <a:lstStyle/>
                    <a:p>
                      <a:pPr marL="0" algn="l" defTabSz="914400" rtl="0" eaLnBrk="1" fontAlgn="b" latinLnBrk="0" hangingPunct="1"/>
                      <a:r>
                        <a:rPr lang="en-US" sz="1300" b="1" kern="1200" dirty="0">
                          <a:solidFill>
                            <a:schemeClr val="bg1"/>
                          </a:solidFill>
                          <a:latin typeface="+mn-lt"/>
                          <a:ea typeface="+mn-ea"/>
                          <a:cs typeface="+mn-cs"/>
                        </a:rPr>
                        <a:t>Description</a:t>
                      </a:r>
                    </a:p>
                  </a:txBody>
                  <a:tcPr marL="45720" marR="2036" marT="2036"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accent1"/>
                    </a:solidFill>
                  </a:tcPr>
                </a:tc>
                <a:extLst>
                  <a:ext uri="{0D108BD9-81ED-4DB2-BD59-A6C34878D82A}">
                    <a16:rowId xmlns:a16="http://schemas.microsoft.com/office/drawing/2014/main" val="3205825321"/>
                  </a:ext>
                </a:extLst>
              </a:tr>
              <a:tr h="715309">
                <a:tc>
                  <a:txBody>
                    <a:bodyPr/>
                    <a:lstStyle/>
                    <a:p>
                      <a:pPr marL="0" algn="l" defTabSz="914400" rtl="0" eaLnBrk="1" fontAlgn="b" latinLnBrk="0" hangingPunct="1"/>
                      <a:r>
                        <a:rPr lang="en-US" sz="1200" kern="1200" dirty="0">
                          <a:solidFill>
                            <a:schemeClr val="accent1"/>
                          </a:solidFill>
                          <a:latin typeface="+mn-lt"/>
                          <a:ea typeface="+mn-ea"/>
                          <a:cs typeface="+mn-cs"/>
                        </a:rPr>
                        <a:t>Ladbrokes/Coral-Value Perception </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algn="l" defTabSz="914400" rtl="0" eaLnBrk="1" fontAlgn="b" latinLnBrk="0" hangingPunct="1"/>
                      <a:r>
                        <a:rPr lang="en-US" sz="1200" kern="1200" dirty="0">
                          <a:solidFill>
                            <a:schemeClr val="accent1"/>
                          </a:solidFill>
                          <a:latin typeface="+mn-lt"/>
                          <a:ea typeface="+mn-ea"/>
                          <a:cs typeface="+mn-cs"/>
                        </a:rPr>
                        <a:t>The UK Sports Brands want a way to showcase the value their customers get by surfacing a 'value statement' on site for customers to know what they are getting/could be getting from the promotions available to them. </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4091578821"/>
                  </a:ext>
                </a:extLst>
              </a:tr>
              <a:tr h="47775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kern="1200" dirty="0">
                          <a:solidFill>
                            <a:schemeClr val="accent1"/>
                          </a:solidFill>
                          <a:latin typeface="+mn-lt"/>
                          <a:ea typeface="+mn-ea"/>
                          <a:cs typeface="+mn-cs"/>
                        </a:rPr>
                        <a:t>Server to Server Conversion API (Facebook /Snapchat conversion API)</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algn="l" defTabSz="914400" rtl="0" eaLnBrk="1" fontAlgn="b" latinLnBrk="0" hangingPunct="1"/>
                      <a:r>
                        <a:rPr lang="en-US" sz="1200" kern="1200" dirty="0">
                          <a:solidFill>
                            <a:schemeClr val="accent1"/>
                          </a:solidFill>
                          <a:latin typeface="+mn-lt"/>
                          <a:ea typeface="+mn-ea"/>
                          <a:cs typeface="+mn-cs"/>
                        </a:rPr>
                        <a:t>Integrated with Facebook/Snapchat Conversion </a:t>
                      </a:r>
                      <a:r>
                        <a:rPr lang="en-US" sz="1200" kern="1200" dirty="0" err="1">
                          <a:solidFill>
                            <a:schemeClr val="accent1"/>
                          </a:solidFill>
                          <a:latin typeface="+mn-lt"/>
                          <a:ea typeface="+mn-ea"/>
                          <a:cs typeface="+mn-cs"/>
                        </a:rPr>
                        <a:t>Api</a:t>
                      </a:r>
                      <a:r>
                        <a:rPr lang="en-US" sz="1200" kern="1200" dirty="0">
                          <a:solidFill>
                            <a:schemeClr val="accent1"/>
                          </a:solidFill>
                          <a:latin typeface="+mn-lt"/>
                          <a:ea typeface="+mn-ea"/>
                          <a:cs typeface="+mn-cs"/>
                        </a:rPr>
                        <a:t> towards optimizing Ad targeting , decrease cost per action and measure results.</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15185571"/>
                  </a:ext>
                </a:extLst>
              </a:tr>
              <a:tr h="276307">
                <a:tc>
                  <a:txBody>
                    <a:bodyPr/>
                    <a:lstStyle/>
                    <a:p>
                      <a:pPr marL="0" algn="l" defTabSz="914400" rtl="0" eaLnBrk="1" fontAlgn="b" latinLnBrk="0" hangingPunct="1"/>
                      <a:r>
                        <a:rPr lang="en-US" sz="1200" kern="1200" dirty="0">
                          <a:solidFill>
                            <a:schemeClr val="accent1"/>
                          </a:solidFill>
                          <a:latin typeface="+mn-lt"/>
                          <a:ea typeface="+mn-ea"/>
                          <a:cs typeface="+mn-cs"/>
                        </a:rPr>
                        <a:t>SIA/CASIA cluster – Add more resource to the SIA/CASIA cluster</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algn="l" defTabSz="914400" rtl="0" eaLnBrk="1" fontAlgn="b" latinLnBrk="0" hangingPunct="1"/>
                      <a:r>
                        <a:rPr lang="en-US" sz="1200" kern="1200" dirty="0">
                          <a:solidFill>
                            <a:schemeClr val="accent1"/>
                          </a:solidFill>
                          <a:latin typeface="+mn-lt"/>
                          <a:ea typeface="+mn-ea"/>
                          <a:cs typeface="+mn-cs"/>
                        </a:rPr>
                        <a:t>Scale SIA/CASIA cluster resources</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940862604"/>
                  </a:ext>
                </a:extLst>
              </a:tr>
              <a:tr h="952863">
                <a:tc>
                  <a:txBody>
                    <a:bodyPr/>
                    <a:lstStyle/>
                    <a:p>
                      <a:pPr marL="0" algn="l" defTabSz="914400" rtl="0" eaLnBrk="1" fontAlgn="b" latinLnBrk="0" hangingPunct="1"/>
                      <a:r>
                        <a:rPr lang="en-US" sz="1200" kern="1200" dirty="0">
                          <a:solidFill>
                            <a:schemeClr val="accent1"/>
                          </a:solidFill>
                          <a:latin typeface="+mn-lt"/>
                          <a:ea typeface="+mn-ea"/>
                          <a:cs typeface="+mn-cs"/>
                        </a:rPr>
                        <a:t>Real Time CRM Dashboard</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kern="1200" dirty="0">
                          <a:solidFill>
                            <a:schemeClr val="accent1"/>
                          </a:solidFill>
                          <a:latin typeface="+mn-lt"/>
                          <a:ea typeface="+mn-ea"/>
                          <a:cs typeface="+mn-cs"/>
                        </a:rPr>
                        <a:t>Single interface for marketing / Ops users for tracking and monitoring all CRM campaigns, rewards with realtime alerting mechanism. Additionally provides details statistics on Player logins, Cashier deposits / withdrawals, Active players etc.,</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91857449"/>
                  </a:ext>
                </a:extLst>
              </a:tr>
              <a:tr h="549571">
                <a:tc>
                  <a:txBody>
                    <a:bodyPr/>
                    <a:lstStyle/>
                    <a:p>
                      <a:pPr marL="0" algn="l" defTabSz="914400" rtl="0" eaLnBrk="1" fontAlgn="b" latinLnBrk="0" hangingPunct="1"/>
                      <a:r>
                        <a:rPr lang="en-US" sz="1200" kern="1200" dirty="0">
                          <a:solidFill>
                            <a:schemeClr val="accent1"/>
                          </a:solidFill>
                          <a:latin typeface="+mn-lt"/>
                          <a:ea typeface="+mn-ea"/>
                          <a:cs typeface="+mn-cs"/>
                        </a:rPr>
                        <a:t>Make Gaming Bonus Abuser models available in other CRM tools beyond Optimove</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algn="l" defTabSz="914400" rtl="0" eaLnBrk="1" fontAlgn="b" latinLnBrk="0" hangingPunct="1"/>
                      <a:r>
                        <a:rPr lang="en-US" sz="1200" kern="1200" dirty="0">
                          <a:solidFill>
                            <a:schemeClr val="accent1"/>
                          </a:solidFill>
                          <a:latin typeface="+mn-lt"/>
                          <a:ea typeface="+mn-ea"/>
                          <a:cs typeface="+mn-cs"/>
                        </a:rPr>
                        <a:t>Extend the changes done to Bonus Abuser model to EDS</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363460947"/>
                  </a:ext>
                </a:extLst>
              </a:tr>
              <a:tr h="276307">
                <a:tc>
                  <a:txBody>
                    <a:bodyPr/>
                    <a:lstStyle/>
                    <a:p>
                      <a:pPr marL="0" algn="l" defTabSz="914400" rtl="0" eaLnBrk="1" fontAlgn="b" latinLnBrk="0" hangingPunct="1"/>
                      <a:r>
                        <a:rPr lang="en-US" sz="1200" kern="1200" dirty="0">
                          <a:solidFill>
                            <a:schemeClr val="accent1"/>
                          </a:solidFill>
                          <a:latin typeface="+mn-lt"/>
                          <a:ea typeface="+mn-ea"/>
                          <a:cs typeface="+mn-cs"/>
                        </a:rPr>
                        <a:t>Fan zone 1.0</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algn="l" fontAlgn="ctr"/>
                      <a:r>
                        <a:rPr lang="fr-FR" sz="1200" kern="1200" dirty="0">
                          <a:solidFill>
                            <a:schemeClr val="accent1"/>
                          </a:solidFill>
                          <a:latin typeface="+mn-lt"/>
                          <a:ea typeface="+mn-ea"/>
                          <a:cs typeface="+mn-cs"/>
                        </a:rPr>
                        <a:t>  CRM automations for </a:t>
                      </a:r>
                      <a:r>
                        <a:rPr lang="fr-FR" sz="1200" kern="1200" dirty="0" err="1">
                          <a:solidFill>
                            <a:schemeClr val="accent1"/>
                          </a:solidFill>
                          <a:latin typeface="+mn-lt"/>
                          <a:ea typeface="+mn-ea"/>
                          <a:cs typeface="+mn-cs"/>
                        </a:rPr>
                        <a:t>Fanzone</a:t>
                      </a:r>
                      <a:r>
                        <a:rPr lang="fr-FR" sz="1200" kern="1200" dirty="0">
                          <a:solidFill>
                            <a:schemeClr val="accent1"/>
                          </a:solidFill>
                          <a:latin typeface="+mn-lt"/>
                          <a:ea typeface="+mn-ea"/>
                          <a:cs typeface="+mn-cs"/>
                        </a:rPr>
                        <a:t> communications</a:t>
                      </a: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10627526"/>
                  </a:ext>
                </a:extLst>
              </a:tr>
              <a:tr h="477754">
                <a:tc>
                  <a:txBody>
                    <a:bodyPr/>
                    <a:lstStyle/>
                    <a:p>
                      <a:pPr marL="0" algn="l" defTabSz="914400" rtl="0" eaLnBrk="1" fontAlgn="b" latinLnBrk="0" hangingPunct="1"/>
                      <a:r>
                        <a:rPr lang="en-US" sz="1200" kern="1200" dirty="0">
                          <a:solidFill>
                            <a:schemeClr val="accent1"/>
                          </a:solidFill>
                          <a:latin typeface="+mn-lt"/>
                          <a:ea typeface="+mn-ea"/>
                          <a:cs typeface="+mn-cs"/>
                        </a:rPr>
                        <a:t>Automation Of Value statements</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algn="l" defTabSz="914400" rtl="0" eaLnBrk="1" fontAlgn="b" latinLnBrk="0" hangingPunct="1"/>
                      <a:r>
                        <a:rPr lang="en-US" sz="1200" kern="1200" dirty="0">
                          <a:solidFill>
                            <a:schemeClr val="accent1"/>
                          </a:solidFill>
                          <a:latin typeface="+mn-lt"/>
                          <a:ea typeface="+mn-ea"/>
                          <a:cs typeface="+mn-cs"/>
                        </a:rPr>
                        <a:t>Summary of player’s sports rewards through various communication channels for last 30 days.</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163917782"/>
                  </a:ext>
                </a:extLst>
              </a:tr>
              <a:tr h="477754">
                <a:tc>
                  <a:txBody>
                    <a:bodyPr/>
                    <a:lstStyle/>
                    <a:p>
                      <a:pPr marL="0" algn="l" defTabSz="914400" rtl="0" eaLnBrk="1" fontAlgn="b" latinLnBrk="0" hangingPunct="1"/>
                      <a:r>
                        <a:rPr lang="en-US" sz="1200" kern="1200" dirty="0">
                          <a:solidFill>
                            <a:schemeClr val="accent1"/>
                          </a:solidFill>
                          <a:latin typeface="+mn-lt"/>
                          <a:ea typeface="+mn-ea"/>
                          <a:cs typeface="+mn-cs"/>
                        </a:rPr>
                        <a:t>Audience uplift for grandstand campaigns</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algn="l" defTabSz="914400" rtl="0" eaLnBrk="1" fontAlgn="b" latinLnBrk="0" hangingPunct="1"/>
                      <a:r>
                        <a:rPr lang="en-US" sz="1200" kern="1200" dirty="0">
                          <a:solidFill>
                            <a:schemeClr val="accent1"/>
                          </a:solidFill>
                          <a:latin typeface="+mn-lt"/>
                          <a:ea typeface="+mn-ea"/>
                          <a:cs typeface="+mn-cs"/>
                        </a:rPr>
                        <a:t>Based on players historical betting activity, Grandstand will target the most appropriate campaign(Event/market/outcome) to the user.</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01463231"/>
                  </a:ext>
                </a:extLst>
              </a:tr>
              <a:tr h="715309">
                <a:tc>
                  <a:txBody>
                    <a:bodyPr/>
                    <a:lstStyle/>
                    <a:p>
                      <a:pPr marL="0" algn="l" defTabSz="914400" rtl="0" eaLnBrk="1" fontAlgn="b" latinLnBrk="0" hangingPunct="1"/>
                      <a:r>
                        <a:rPr lang="en-US" sz="1200" kern="1200" dirty="0">
                          <a:solidFill>
                            <a:schemeClr val="accent1"/>
                          </a:solidFill>
                          <a:latin typeface="+mn-lt"/>
                          <a:ea typeface="+mn-ea"/>
                          <a:cs typeface="+mn-cs"/>
                        </a:rPr>
                        <a:t>Segmentation and personalization of </a:t>
                      </a:r>
                      <a:r>
                        <a:rPr lang="en-US" sz="1200" kern="1200" dirty="0" err="1">
                          <a:solidFill>
                            <a:schemeClr val="accent1"/>
                          </a:solidFill>
                          <a:latin typeface="+mn-lt"/>
                          <a:ea typeface="+mn-ea"/>
                          <a:cs typeface="+mn-cs"/>
                        </a:rPr>
                        <a:t>EzNav</a:t>
                      </a:r>
                      <a:r>
                        <a:rPr lang="en-US" sz="1200" kern="1200" dirty="0">
                          <a:solidFill>
                            <a:schemeClr val="accent1"/>
                          </a:solidFill>
                          <a:latin typeface="+mn-lt"/>
                          <a:ea typeface="+mn-ea"/>
                          <a:cs typeface="+mn-cs"/>
                        </a:rPr>
                        <a:t> options LCQ4-12</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algn="l" defTabSz="914400" rtl="0" eaLnBrk="1" fontAlgn="b" latinLnBrk="0" hangingPunct="1"/>
                      <a:r>
                        <a:rPr lang="en-US" sz="1200" kern="1200" dirty="0">
                          <a:solidFill>
                            <a:schemeClr val="accent1"/>
                          </a:solidFill>
                          <a:latin typeface="+mn-lt"/>
                          <a:ea typeface="+mn-ea"/>
                          <a:cs typeface="+mn-cs"/>
                        </a:rPr>
                        <a:t>All players see exactly the same </a:t>
                      </a:r>
                      <a:r>
                        <a:rPr lang="en-US" sz="1200" kern="1200" dirty="0" err="1">
                          <a:solidFill>
                            <a:schemeClr val="accent1"/>
                          </a:solidFill>
                          <a:latin typeface="+mn-lt"/>
                          <a:ea typeface="+mn-ea"/>
                          <a:cs typeface="+mn-cs"/>
                        </a:rPr>
                        <a:t>Eznav</a:t>
                      </a:r>
                      <a:r>
                        <a:rPr lang="en-US" sz="1200" kern="1200" dirty="0">
                          <a:solidFill>
                            <a:schemeClr val="accent1"/>
                          </a:solidFill>
                          <a:latin typeface="+mn-lt"/>
                          <a:ea typeface="+mn-ea"/>
                          <a:cs typeface="+mn-cs"/>
                        </a:rPr>
                        <a:t> Game Proposition options irrespective of their product preference and previous interaction with the menu or current bets. Changes needed to display </a:t>
                      </a:r>
                      <a:r>
                        <a:rPr lang="en-US" sz="1200" kern="1200" dirty="0" err="1">
                          <a:solidFill>
                            <a:schemeClr val="accent1"/>
                          </a:solidFill>
                          <a:latin typeface="+mn-lt"/>
                          <a:ea typeface="+mn-ea"/>
                          <a:cs typeface="+mn-cs"/>
                        </a:rPr>
                        <a:t>Eznav</a:t>
                      </a:r>
                      <a:r>
                        <a:rPr lang="en-US" sz="1200" kern="1200" dirty="0">
                          <a:solidFill>
                            <a:schemeClr val="accent1"/>
                          </a:solidFill>
                          <a:latin typeface="+mn-lt"/>
                          <a:ea typeface="+mn-ea"/>
                          <a:cs typeface="+mn-cs"/>
                        </a:rPr>
                        <a:t> menu items that are relevant to the player.</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44546493"/>
                  </a:ext>
                </a:extLst>
              </a:tr>
            </a:tbl>
          </a:graphicData>
        </a:graphic>
      </p:graphicFrame>
      <p:pic>
        <p:nvPicPr>
          <p:cNvPr id="16" name="Picture 15" descr="A picture containing text, clock&#10;&#10;Description automatically generated">
            <a:hlinkClick r:id="rId3" action="ppaction://hlinksldjump"/>
            <a:extLst>
              <a:ext uri="{FF2B5EF4-FFF2-40B4-BE49-F238E27FC236}">
                <a16:creationId xmlns:a16="http://schemas.microsoft.com/office/drawing/2014/main" id="{6781F683-F0DC-4265-9013-C4BF80504375}"/>
              </a:ext>
            </a:extLst>
          </p:cNvPr>
          <p:cNvPicPr>
            <a:picLocks noChangeAspect="1"/>
          </p:cNvPicPr>
          <p:nvPr/>
        </p:nvPicPr>
        <p:blipFill>
          <a:blip r:embed="rId4"/>
          <a:stretch>
            <a:fillRect/>
          </a:stretch>
        </p:blipFill>
        <p:spPr>
          <a:xfrm>
            <a:off x="10811385" y="347300"/>
            <a:ext cx="433729" cy="436827"/>
          </a:xfrm>
          <a:prstGeom prst="rect">
            <a:avLst/>
          </a:prstGeom>
        </p:spPr>
      </p:pic>
      <p:pic>
        <p:nvPicPr>
          <p:cNvPr id="17" name="Picture 16" descr="A picture containing text, clock&#10;&#10;Description automatically generated">
            <a:hlinkClick r:id="rId5" action="ppaction://hlinksldjump"/>
            <a:extLst>
              <a:ext uri="{FF2B5EF4-FFF2-40B4-BE49-F238E27FC236}">
                <a16:creationId xmlns:a16="http://schemas.microsoft.com/office/drawing/2014/main" id="{B56C135A-501B-46A4-8EA7-803108C7B6E9}"/>
              </a:ext>
            </a:extLst>
          </p:cNvPr>
          <p:cNvPicPr>
            <a:picLocks noChangeAspect="1"/>
          </p:cNvPicPr>
          <p:nvPr/>
        </p:nvPicPr>
        <p:blipFill>
          <a:blip r:embed="rId4"/>
          <a:stretch>
            <a:fillRect/>
          </a:stretch>
        </p:blipFill>
        <p:spPr>
          <a:xfrm rot="10800000">
            <a:off x="9473025" y="347300"/>
            <a:ext cx="433729" cy="436827"/>
          </a:xfrm>
          <a:prstGeom prst="rect">
            <a:avLst/>
          </a:prstGeom>
        </p:spPr>
      </p:pic>
      <p:cxnSp>
        <p:nvCxnSpPr>
          <p:cNvPr id="19" name="Straight Connector 18">
            <a:extLst>
              <a:ext uri="{FF2B5EF4-FFF2-40B4-BE49-F238E27FC236}">
                <a16:creationId xmlns:a16="http://schemas.microsoft.com/office/drawing/2014/main" id="{7C521AA8-8771-4ECA-87E0-412B27A02A64}"/>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5A1E6A9-FE81-4603-B776-44C2160749D4}"/>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1" name="Picture 20" descr="Icon&#10;&#10;Description automatically generated">
            <a:hlinkClick r:id="rId6" action="ppaction://hlinksldjump"/>
            <a:extLst>
              <a:ext uri="{FF2B5EF4-FFF2-40B4-BE49-F238E27FC236}">
                <a16:creationId xmlns:a16="http://schemas.microsoft.com/office/drawing/2014/main" id="{29E51326-A955-45BB-B357-5C918396A4DC}"/>
              </a:ext>
            </a:extLst>
          </p:cNvPr>
          <p:cNvPicPr>
            <a:picLocks noChangeAspect="1"/>
          </p:cNvPicPr>
          <p:nvPr/>
        </p:nvPicPr>
        <p:blipFill>
          <a:blip r:embed="rId7"/>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3527375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414896" y="591088"/>
            <a:ext cx="10515600" cy="635680"/>
          </a:xfrm>
        </p:spPr>
        <p:txBody>
          <a:bodyPr/>
          <a:lstStyle/>
          <a:p>
            <a:r>
              <a:rPr lang="en-US" b="1" dirty="0">
                <a:solidFill>
                  <a:schemeClr val="tx2"/>
                </a:solidFill>
                <a:latin typeface="+mj-lt"/>
              </a:rPr>
              <a:t>Customer Intelligence Platform  – Overview</a:t>
            </a:r>
          </a:p>
        </p:txBody>
      </p:sp>
      <p:pic>
        <p:nvPicPr>
          <p:cNvPr id="186" name="Picture 185" descr="A picture containing text, clock&#10;&#10;Description automatically generated">
            <a:hlinkClick r:id="rId3" action="ppaction://hlinksldjump"/>
            <a:extLst>
              <a:ext uri="{FF2B5EF4-FFF2-40B4-BE49-F238E27FC236}">
                <a16:creationId xmlns:a16="http://schemas.microsoft.com/office/drawing/2014/main" id="{6024DD65-4562-49EC-A5E8-572D5D6A7757}"/>
              </a:ext>
            </a:extLst>
          </p:cNvPr>
          <p:cNvPicPr>
            <a:picLocks noChangeAspect="1"/>
          </p:cNvPicPr>
          <p:nvPr/>
        </p:nvPicPr>
        <p:blipFill>
          <a:blip r:embed="rId4"/>
          <a:stretch>
            <a:fillRect/>
          </a:stretch>
        </p:blipFill>
        <p:spPr>
          <a:xfrm>
            <a:off x="10811385" y="347300"/>
            <a:ext cx="433729" cy="436827"/>
          </a:xfrm>
          <a:prstGeom prst="rect">
            <a:avLst/>
          </a:prstGeom>
        </p:spPr>
      </p:pic>
      <p:pic>
        <p:nvPicPr>
          <p:cNvPr id="187" name="Picture 186" descr="A picture containing text, clock&#10;&#10;Description automatically generated">
            <a:hlinkClick r:id="rId5" action="ppaction://hlinksldjump"/>
            <a:extLst>
              <a:ext uri="{FF2B5EF4-FFF2-40B4-BE49-F238E27FC236}">
                <a16:creationId xmlns:a16="http://schemas.microsoft.com/office/drawing/2014/main" id="{D7EB677C-89C4-4C66-8E3F-13BC8FBD2D65}"/>
              </a:ext>
            </a:extLst>
          </p:cNvPr>
          <p:cNvPicPr>
            <a:picLocks noChangeAspect="1"/>
          </p:cNvPicPr>
          <p:nvPr/>
        </p:nvPicPr>
        <p:blipFill>
          <a:blip r:embed="rId4"/>
          <a:stretch>
            <a:fillRect/>
          </a:stretch>
        </p:blipFill>
        <p:spPr>
          <a:xfrm rot="10800000">
            <a:off x="9473025" y="347300"/>
            <a:ext cx="433729" cy="436827"/>
          </a:xfrm>
          <a:prstGeom prst="rect">
            <a:avLst/>
          </a:prstGeom>
        </p:spPr>
      </p:pic>
      <p:cxnSp>
        <p:nvCxnSpPr>
          <p:cNvPr id="188" name="Straight Connector 187">
            <a:extLst>
              <a:ext uri="{FF2B5EF4-FFF2-40B4-BE49-F238E27FC236}">
                <a16:creationId xmlns:a16="http://schemas.microsoft.com/office/drawing/2014/main" id="{7E5C0820-A64B-41AE-8C58-78B25C5E55ED}"/>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3382D4D3-D020-4D0D-A360-A0B02EF4A2CC}"/>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190" name="Picture 189" descr="Icon&#10;&#10;Description automatically generated">
            <a:hlinkClick r:id="rId6" action="ppaction://hlinksldjump"/>
            <a:extLst>
              <a:ext uri="{FF2B5EF4-FFF2-40B4-BE49-F238E27FC236}">
                <a16:creationId xmlns:a16="http://schemas.microsoft.com/office/drawing/2014/main" id="{632283A7-D0E8-4D40-80CC-AA6FCAAA0624}"/>
              </a:ext>
            </a:extLst>
          </p:cNvPr>
          <p:cNvPicPr>
            <a:picLocks noChangeAspect="1"/>
          </p:cNvPicPr>
          <p:nvPr/>
        </p:nvPicPr>
        <p:blipFill>
          <a:blip r:embed="rId7"/>
          <a:stretch>
            <a:fillRect/>
          </a:stretch>
        </p:blipFill>
        <p:spPr>
          <a:xfrm>
            <a:off x="10141551" y="347300"/>
            <a:ext cx="441385" cy="441385"/>
          </a:xfrm>
          <a:prstGeom prst="rect">
            <a:avLst/>
          </a:prstGeom>
        </p:spPr>
      </p:pic>
      <p:sp>
        <p:nvSpPr>
          <p:cNvPr id="3" name="Rectangle 2">
            <a:extLst>
              <a:ext uri="{FF2B5EF4-FFF2-40B4-BE49-F238E27FC236}">
                <a16:creationId xmlns:a16="http://schemas.microsoft.com/office/drawing/2014/main" id="{7467C321-3DBB-4A1B-8F51-C679C0A269B9}"/>
              </a:ext>
            </a:extLst>
          </p:cNvPr>
          <p:cNvSpPr/>
          <p:nvPr/>
        </p:nvSpPr>
        <p:spPr>
          <a:xfrm>
            <a:off x="414896" y="1538792"/>
            <a:ext cx="11362207" cy="3170099"/>
          </a:xfrm>
          <a:prstGeom prst="rect">
            <a:avLst/>
          </a:prstGeom>
        </p:spPr>
        <p:txBody>
          <a:bodyPr wrap="square">
            <a:spAutoFit/>
          </a:bodyPr>
          <a:lstStyle/>
          <a:p>
            <a:pPr marR="0" lvl="0">
              <a:spcBef>
                <a:spcPts val="0"/>
              </a:spcBef>
              <a:spcAft>
                <a:spcPts val="0"/>
              </a:spcAft>
            </a:pPr>
            <a:r>
              <a:rPr lang="en-US" sz="1600" b="1" dirty="0">
                <a:solidFill>
                  <a:srgbClr val="000000">
                    <a:lumMod val="75000"/>
                    <a:lumOff val="25000"/>
                  </a:srgbClr>
                </a:solidFill>
                <a:latin typeface="Mulish"/>
              </a:rPr>
              <a:t>Customer Intelligence</a:t>
            </a:r>
          </a:p>
          <a:p>
            <a:pPr marL="742950" marR="0" lvl="1" indent="-285750">
              <a:spcBef>
                <a:spcPts val="0"/>
              </a:spcBef>
              <a:spcAft>
                <a:spcPts val="0"/>
              </a:spcAft>
              <a:buFont typeface="Courier New" panose="02070309020205020404" pitchFamily="49" charset="0"/>
              <a:buChar char="o"/>
            </a:pPr>
            <a:r>
              <a:rPr lang="en-US" sz="1400" dirty="0">
                <a:solidFill>
                  <a:srgbClr val="000000">
                    <a:lumMod val="75000"/>
                    <a:lumOff val="25000"/>
                  </a:srgbClr>
                </a:solidFill>
                <a:latin typeface="Mulish"/>
              </a:rPr>
              <a:t>Customer intelligence (CI) as part of business intelligence is the process of gathering and analyzing information regarding customers, and their details and activities, to build deeper and more effective customer relationships and improve decision-making.</a:t>
            </a:r>
          </a:p>
          <a:p>
            <a:pPr marL="914400" marR="0">
              <a:spcBef>
                <a:spcPts val="0"/>
              </a:spcBef>
              <a:spcAft>
                <a:spcPts val="0"/>
              </a:spcAft>
            </a:pPr>
            <a:r>
              <a:rPr lang="en-US" sz="1400" dirty="0">
                <a:solidFill>
                  <a:srgbClr val="000000">
                    <a:lumMod val="75000"/>
                    <a:lumOff val="25000"/>
                  </a:srgbClr>
                </a:solidFill>
                <a:latin typeface="Mulish"/>
              </a:rPr>
              <a:t> </a:t>
            </a:r>
          </a:p>
          <a:p>
            <a:pPr marR="0" lvl="0">
              <a:spcBef>
                <a:spcPts val="0"/>
              </a:spcBef>
              <a:spcAft>
                <a:spcPts val="0"/>
              </a:spcAft>
            </a:pPr>
            <a:r>
              <a:rPr lang="en-US" sz="1600" b="1" dirty="0">
                <a:solidFill>
                  <a:srgbClr val="000000">
                    <a:lumMod val="75000"/>
                    <a:lumOff val="25000"/>
                  </a:srgbClr>
                </a:solidFill>
                <a:latin typeface="Mulish"/>
              </a:rPr>
              <a:t>Centralized Realtime Data</a:t>
            </a:r>
          </a:p>
          <a:p>
            <a:pPr marL="742950" marR="0" lvl="1" indent="-285750">
              <a:spcBef>
                <a:spcPts val="0"/>
              </a:spcBef>
              <a:spcAft>
                <a:spcPts val="0"/>
              </a:spcAft>
              <a:buFont typeface="Courier New" panose="02070309020205020404" pitchFamily="49" charset="0"/>
              <a:buChar char="o"/>
            </a:pPr>
            <a:r>
              <a:rPr lang="en-US" sz="1400" dirty="0">
                <a:solidFill>
                  <a:srgbClr val="000000">
                    <a:lumMod val="75000"/>
                    <a:lumOff val="25000"/>
                  </a:srgbClr>
                </a:solidFill>
                <a:latin typeface="Mulish"/>
              </a:rPr>
              <a:t>Customer Behavioral and Transactional realtime data</a:t>
            </a:r>
          </a:p>
          <a:p>
            <a:pPr marL="742950" marR="0" lvl="1" indent="-285750">
              <a:spcBef>
                <a:spcPts val="0"/>
              </a:spcBef>
              <a:spcAft>
                <a:spcPts val="0"/>
              </a:spcAft>
              <a:buFont typeface="Courier New" panose="02070309020205020404" pitchFamily="49" charset="0"/>
              <a:buChar char="o"/>
            </a:pPr>
            <a:r>
              <a:rPr lang="en-US" sz="1400" dirty="0">
                <a:solidFill>
                  <a:srgbClr val="000000">
                    <a:lumMod val="75000"/>
                    <a:lumOff val="25000"/>
                  </a:srgbClr>
                </a:solidFill>
                <a:latin typeface="Mulish"/>
              </a:rPr>
              <a:t>Sports Trading Data – LadCor (Implementation complete), Entain Labels (Work In Progress)</a:t>
            </a:r>
          </a:p>
          <a:p>
            <a:r>
              <a:rPr lang="en-US" sz="1400" dirty="0">
                <a:solidFill>
                  <a:srgbClr val="000000">
                    <a:lumMod val="75000"/>
                    <a:lumOff val="25000"/>
                  </a:srgbClr>
                </a:solidFill>
                <a:latin typeface="Mulish"/>
              </a:rPr>
              <a:t> </a:t>
            </a:r>
          </a:p>
          <a:p>
            <a:pPr marR="0" lvl="0">
              <a:spcBef>
                <a:spcPts val="0"/>
              </a:spcBef>
              <a:spcAft>
                <a:spcPts val="0"/>
              </a:spcAft>
            </a:pPr>
            <a:r>
              <a:rPr lang="en-US" sz="1600" b="1" dirty="0">
                <a:solidFill>
                  <a:srgbClr val="000000">
                    <a:lumMod val="75000"/>
                    <a:lumOff val="25000"/>
                  </a:srgbClr>
                </a:solidFill>
                <a:latin typeface="Mulish"/>
              </a:rPr>
              <a:t>Integrations with multiple systems</a:t>
            </a:r>
          </a:p>
          <a:p>
            <a:pPr marL="742950" marR="0" lvl="1" indent="-285750">
              <a:spcBef>
                <a:spcPts val="0"/>
              </a:spcBef>
              <a:spcAft>
                <a:spcPts val="0"/>
              </a:spcAft>
              <a:buFont typeface="Courier New" panose="02070309020205020404" pitchFamily="49" charset="0"/>
              <a:buChar char="o"/>
            </a:pPr>
            <a:r>
              <a:rPr lang="en-US" sz="1400" dirty="0">
                <a:solidFill>
                  <a:srgbClr val="000000">
                    <a:lumMod val="75000"/>
                    <a:lumOff val="25000"/>
                  </a:srgbClr>
                </a:solidFill>
                <a:latin typeface="Mulish"/>
              </a:rPr>
              <a:t>Established – ADA (CASIA / SIA), Entain Platform, Sports, LCG Platform, Openbet, BI, Optimove, Graphyte, Adobe, SFMC, Grandstand, Facebook, Snapchat, AppsFlyer, Google Analytics</a:t>
            </a:r>
          </a:p>
          <a:p>
            <a:pPr marL="742950" marR="0" lvl="1" indent="-285750">
              <a:spcBef>
                <a:spcPts val="0"/>
              </a:spcBef>
              <a:spcAft>
                <a:spcPts val="0"/>
              </a:spcAft>
              <a:buFont typeface="Courier New" panose="02070309020205020404" pitchFamily="49" charset="0"/>
              <a:buChar char="o"/>
            </a:pPr>
            <a:r>
              <a:rPr lang="en-US" sz="1400" dirty="0">
                <a:solidFill>
                  <a:srgbClr val="000000">
                    <a:lumMod val="75000"/>
                    <a:lumOff val="25000"/>
                  </a:srgbClr>
                </a:solidFill>
                <a:latin typeface="Mulish"/>
              </a:rPr>
              <a:t>In Pipeline (till date) – Twitter, POS</a:t>
            </a:r>
          </a:p>
          <a:p>
            <a:pPr marL="457200" marR="0">
              <a:spcBef>
                <a:spcPts val="0"/>
              </a:spcBef>
              <a:spcAft>
                <a:spcPts val="0"/>
              </a:spcAft>
            </a:pPr>
            <a:r>
              <a:rPr lang="en-US" sz="1400" dirty="0">
                <a:latin typeface="+mj-lt"/>
                <a:ea typeface="Calibri" panose="020F0502020204030204" pitchFamily="34" charset="0"/>
              </a:rPr>
              <a:t> </a:t>
            </a:r>
          </a:p>
        </p:txBody>
      </p:sp>
    </p:spTree>
    <p:extLst>
      <p:ext uri="{BB962C8B-B14F-4D97-AF65-F5344CB8AC3E}">
        <p14:creationId xmlns:p14="http://schemas.microsoft.com/office/powerpoint/2010/main" val="31540908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442800" y="360000"/>
            <a:ext cx="10515600" cy="635680"/>
          </a:xfrm>
        </p:spPr>
        <p:txBody>
          <a:bodyPr/>
          <a:lstStyle/>
          <a:p>
            <a:r>
              <a:rPr lang="en-US" b="1" spc="-50" dirty="0">
                <a:solidFill>
                  <a:schemeClr val="tx2"/>
                </a:solidFill>
                <a:latin typeface="+mj-lt"/>
              </a:rPr>
              <a:t>CIP Roadmap projects - 2022</a:t>
            </a:r>
          </a:p>
        </p:txBody>
      </p:sp>
      <p:graphicFrame>
        <p:nvGraphicFramePr>
          <p:cNvPr id="3" name="Table 2">
            <a:extLst>
              <a:ext uri="{FF2B5EF4-FFF2-40B4-BE49-F238E27FC236}">
                <a16:creationId xmlns:a16="http://schemas.microsoft.com/office/drawing/2014/main" id="{23B4B7CF-7D22-481A-B20A-AC324056C759}"/>
              </a:ext>
            </a:extLst>
          </p:cNvPr>
          <p:cNvGraphicFramePr>
            <a:graphicFrameLocks noGrp="1"/>
          </p:cNvGraphicFramePr>
          <p:nvPr>
            <p:extLst>
              <p:ext uri="{D42A27DB-BD31-4B8C-83A1-F6EECF244321}">
                <p14:modId xmlns:p14="http://schemas.microsoft.com/office/powerpoint/2010/main" val="4269954302"/>
              </p:ext>
            </p:extLst>
          </p:nvPr>
        </p:nvGraphicFramePr>
        <p:xfrm>
          <a:off x="442800" y="1099730"/>
          <a:ext cx="11588851" cy="5270249"/>
        </p:xfrm>
        <a:graphic>
          <a:graphicData uri="http://schemas.openxmlformats.org/drawingml/2006/table">
            <a:tbl>
              <a:tblPr>
                <a:tableStyleId>{5DA37D80-6434-44D0-A028-1B22A696006F}</a:tableStyleId>
              </a:tblPr>
              <a:tblGrid>
                <a:gridCol w="5731579">
                  <a:extLst>
                    <a:ext uri="{9D8B030D-6E8A-4147-A177-3AD203B41FA5}">
                      <a16:colId xmlns:a16="http://schemas.microsoft.com/office/drawing/2014/main" val="307248211"/>
                    </a:ext>
                  </a:extLst>
                </a:gridCol>
                <a:gridCol w="5857272">
                  <a:extLst>
                    <a:ext uri="{9D8B030D-6E8A-4147-A177-3AD203B41FA5}">
                      <a16:colId xmlns:a16="http://schemas.microsoft.com/office/drawing/2014/main" val="3854252010"/>
                    </a:ext>
                  </a:extLst>
                </a:gridCol>
              </a:tblGrid>
              <a:tr h="570574">
                <a:tc>
                  <a:txBody>
                    <a:bodyPr/>
                    <a:lstStyle/>
                    <a:p>
                      <a:pPr marL="0" algn="l" defTabSz="914400" rtl="0" eaLnBrk="1" fontAlgn="b" latinLnBrk="0" hangingPunct="1"/>
                      <a:r>
                        <a:rPr lang="en-US" sz="1300" b="1" kern="1200" dirty="0">
                          <a:solidFill>
                            <a:schemeClr val="bg1"/>
                          </a:solidFill>
                          <a:latin typeface="+mn-lt"/>
                          <a:ea typeface="+mn-ea"/>
                          <a:cs typeface="+mn-cs"/>
                        </a:rPr>
                        <a:t>Project Name</a:t>
                      </a:r>
                    </a:p>
                  </a:txBody>
                  <a:tcPr marL="45720" marR="2036" marT="2036"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accent1"/>
                    </a:solidFill>
                  </a:tcPr>
                </a:tc>
                <a:tc>
                  <a:txBody>
                    <a:bodyPr/>
                    <a:lstStyle/>
                    <a:p>
                      <a:pPr marL="0" algn="l" defTabSz="914400" rtl="0" eaLnBrk="1" fontAlgn="b" latinLnBrk="0" hangingPunct="1"/>
                      <a:r>
                        <a:rPr lang="en-US" sz="1300" b="1" kern="1200" dirty="0">
                          <a:solidFill>
                            <a:schemeClr val="bg1"/>
                          </a:solidFill>
                          <a:latin typeface="+mn-lt"/>
                          <a:ea typeface="+mn-ea"/>
                          <a:cs typeface="+mn-cs"/>
                        </a:rPr>
                        <a:t>Description</a:t>
                      </a:r>
                    </a:p>
                  </a:txBody>
                  <a:tcPr marL="45720" marR="2036" marT="2036"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accent1"/>
                    </a:solidFill>
                  </a:tcPr>
                </a:tc>
                <a:extLst>
                  <a:ext uri="{0D108BD9-81ED-4DB2-BD59-A6C34878D82A}">
                    <a16:rowId xmlns:a16="http://schemas.microsoft.com/office/drawing/2014/main" val="3205825321"/>
                  </a:ext>
                </a:extLst>
              </a:tr>
              <a:tr h="601147">
                <a:tc>
                  <a:txBody>
                    <a:bodyPr/>
                    <a:lstStyle/>
                    <a:p>
                      <a:pPr marL="0" algn="l" defTabSz="914400" rtl="0" eaLnBrk="1" fontAlgn="b" latinLnBrk="0" hangingPunct="1"/>
                      <a:r>
                        <a:rPr lang="en-US" sz="1200" kern="1200" dirty="0">
                          <a:solidFill>
                            <a:schemeClr val="accent1"/>
                          </a:solidFill>
                          <a:latin typeface="+mn-lt"/>
                          <a:ea typeface="+mn-ea"/>
                          <a:cs typeface="+mn-cs"/>
                        </a:rPr>
                        <a:t>Smart Lobby - Options for fallback</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algn="l" fontAlgn="ctr"/>
                      <a:r>
                        <a:rPr lang="en-US" sz="1200" kern="1200" dirty="0">
                          <a:solidFill>
                            <a:schemeClr val="accent1"/>
                          </a:solidFill>
                          <a:latin typeface="+mn-lt"/>
                          <a:ea typeface="+mn-ea"/>
                          <a:cs typeface="+mn-cs"/>
                        </a:rPr>
                        <a:t>Ability to have fallback mechanism when CASIA returns empty game list for a player</a:t>
                      </a: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35865317"/>
                  </a:ext>
                </a:extLst>
              </a:tr>
              <a:tr h="349606">
                <a:tc>
                  <a:txBody>
                    <a:bodyPr/>
                    <a:lstStyle/>
                    <a:p>
                      <a:pPr marL="0" algn="l" defTabSz="914400" rtl="0" eaLnBrk="1" fontAlgn="b" latinLnBrk="0" hangingPunct="1"/>
                      <a:r>
                        <a:rPr lang="en-US" sz="1200" kern="1200" dirty="0">
                          <a:solidFill>
                            <a:schemeClr val="accent1"/>
                          </a:solidFill>
                          <a:latin typeface="+mn-lt"/>
                          <a:ea typeface="+mn-ea"/>
                          <a:cs typeface="+mn-cs"/>
                        </a:rPr>
                        <a:t>Dynamic Bet - BI/CDNA (Each Player Vs Game Group)</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algn="l" fontAlgn="ctr"/>
                      <a:r>
                        <a:rPr lang="en-US" sz="1200" kern="1200" dirty="0">
                          <a:solidFill>
                            <a:schemeClr val="accent1"/>
                          </a:solidFill>
                          <a:latin typeface="+mn-lt"/>
                          <a:ea typeface="+mn-ea"/>
                          <a:cs typeface="+mn-cs"/>
                        </a:rPr>
                        <a:t> Bet recommendation for CASINO games via CASIA at game type level</a:t>
                      </a: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691339013"/>
                  </a:ext>
                </a:extLst>
              </a:tr>
              <a:tr h="349606">
                <a:tc>
                  <a:txBody>
                    <a:bodyPr/>
                    <a:lstStyle/>
                    <a:p>
                      <a:pPr marL="0" algn="l" defTabSz="914400" rtl="0" eaLnBrk="1" fontAlgn="b" latinLnBrk="0" hangingPunct="1"/>
                      <a:r>
                        <a:rPr lang="en-US" sz="1200" kern="1200" dirty="0">
                          <a:solidFill>
                            <a:schemeClr val="accent1"/>
                          </a:solidFill>
                          <a:latin typeface="+mn-lt"/>
                          <a:ea typeface="+mn-ea"/>
                          <a:cs typeface="+mn-cs"/>
                        </a:rPr>
                        <a:t>Dynamic Bet - CasiA (Each Player Vs Each Game)</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kern="1200" dirty="0">
                          <a:solidFill>
                            <a:schemeClr val="accent1"/>
                          </a:solidFill>
                          <a:latin typeface="+mn-lt"/>
                          <a:ea typeface="+mn-ea"/>
                          <a:cs typeface="+mn-cs"/>
                        </a:rPr>
                        <a:t>Bet recommendation for CASINO games via CASIA at game level</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19511079"/>
                  </a:ext>
                </a:extLst>
              </a:tr>
              <a:tr h="695362">
                <a:tc>
                  <a:txBody>
                    <a:bodyPr/>
                    <a:lstStyle/>
                    <a:p>
                      <a:pPr marL="0" algn="l" defTabSz="914400" rtl="0" eaLnBrk="1" fontAlgn="b" latinLnBrk="0" hangingPunct="1"/>
                      <a:r>
                        <a:rPr lang="en-US" sz="1200" kern="1200" dirty="0">
                          <a:solidFill>
                            <a:schemeClr val="accent1"/>
                          </a:solidFill>
                          <a:latin typeface="+mn-lt"/>
                          <a:ea typeface="+mn-ea"/>
                          <a:cs typeface="+mn-cs"/>
                        </a:rPr>
                        <a:t>Trading real time data to be made available on ROW brands (mirroring what’s available for Lads and Coral)</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algn="l" defTabSz="914400" rtl="0" eaLnBrk="1" fontAlgn="b" latinLnBrk="0" hangingPunct="1"/>
                      <a:r>
                        <a:rPr lang="en-US" sz="1200" kern="1200" dirty="0">
                          <a:solidFill>
                            <a:schemeClr val="accent1"/>
                          </a:solidFill>
                          <a:latin typeface="+mn-lt"/>
                          <a:ea typeface="+mn-ea"/>
                          <a:cs typeface="+mn-cs"/>
                        </a:rPr>
                        <a:t>Trading Real time data like events/markets/selections/price changes for all Entain labels to be made available for ADA</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42159638"/>
                  </a:ext>
                </a:extLst>
              </a:tr>
              <a:tr h="695362">
                <a:tc>
                  <a:txBody>
                    <a:bodyPr/>
                    <a:lstStyle/>
                    <a:p>
                      <a:pPr marL="0" algn="l" defTabSz="914400" rtl="0" eaLnBrk="1" fontAlgn="b" latinLnBrk="0" hangingPunct="1"/>
                      <a:r>
                        <a:rPr lang="en-US" sz="1200" kern="1200" dirty="0">
                          <a:solidFill>
                            <a:schemeClr val="accent1"/>
                          </a:solidFill>
                          <a:latin typeface="+mn-lt"/>
                          <a:ea typeface="+mn-ea"/>
                          <a:cs typeface="+mn-cs"/>
                        </a:rPr>
                        <a:t>2022-Q2 Extend Bonus Optimization, to the Casino offers for the regions of LCG, LATAM and Italy</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algn="l" defTabSz="914400" rtl="0" eaLnBrk="1" fontAlgn="b" latinLnBrk="0" hangingPunct="1"/>
                      <a:r>
                        <a:rPr lang="en-US" sz="1200" kern="1200" dirty="0">
                          <a:solidFill>
                            <a:schemeClr val="accent1"/>
                          </a:solidFill>
                          <a:latin typeface="+mn-lt"/>
                          <a:ea typeface="+mn-ea"/>
                          <a:cs typeface="+mn-cs"/>
                        </a:rPr>
                        <a:t>Extend Bonus Optimization models for LCG/LATAM and Italy</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653007714"/>
                  </a:ext>
                </a:extLst>
              </a:tr>
              <a:tr h="349606">
                <a:tc>
                  <a:txBody>
                    <a:bodyPr/>
                    <a:lstStyle/>
                    <a:p>
                      <a:pPr marL="0" algn="l" defTabSz="914400" rtl="0" eaLnBrk="1" fontAlgn="b" latinLnBrk="0" hangingPunct="1"/>
                      <a:r>
                        <a:rPr lang="en-US" sz="1200" kern="1200" dirty="0">
                          <a:solidFill>
                            <a:schemeClr val="accent1"/>
                          </a:solidFill>
                          <a:latin typeface="+mn-lt"/>
                          <a:ea typeface="+mn-ea"/>
                          <a:cs typeface="+mn-cs"/>
                        </a:rPr>
                        <a:t>Revamp of poker loyalty scheme(Cashback 2.0)</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algn="l" defTabSz="914400" rtl="0" eaLnBrk="1" fontAlgn="b" latinLnBrk="0" hangingPunct="1"/>
                      <a:r>
                        <a:rPr lang="en-US" sz="1200" kern="1200" dirty="0">
                          <a:solidFill>
                            <a:schemeClr val="accent1"/>
                          </a:solidFill>
                          <a:latin typeface="+mn-lt"/>
                          <a:ea typeface="+mn-ea"/>
                          <a:cs typeface="+mn-cs"/>
                        </a:rPr>
                        <a:t>A new poker loyalty scheme, enabling segmented promotions for all labels</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507732882"/>
                  </a:ext>
                </a:extLst>
              </a:tr>
              <a:tr h="753919">
                <a:tc>
                  <a:txBody>
                    <a:bodyPr/>
                    <a:lstStyle/>
                    <a:p>
                      <a:pPr marL="0" algn="l" defTabSz="914400" rtl="0" eaLnBrk="1" fontAlgn="b" latinLnBrk="0" hangingPunct="1"/>
                      <a:r>
                        <a:rPr lang="en-US" sz="1200" kern="1200" dirty="0">
                          <a:solidFill>
                            <a:schemeClr val="accent1"/>
                          </a:solidFill>
                          <a:latin typeface="+mn-lt"/>
                          <a:ea typeface="+mn-ea"/>
                          <a:cs typeface="+mn-cs"/>
                        </a:rPr>
                        <a:t>2022-Q2 Within Bonus Optimization, communicate to “No Offer” designated Customers.</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algn="l" defTabSz="914400" rtl="0" eaLnBrk="1" fontAlgn="b" latinLnBrk="0" hangingPunct="1"/>
                      <a:r>
                        <a:rPr lang="en-US" sz="1200" kern="1200" dirty="0">
                          <a:solidFill>
                            <a:schemeClr val="accent1"/>
                          </a:solidFill>
                          <a:latin typeface="+mn-lt"/>
                          <a:ea typeface="+mn-ea"/>
                          <a:cs typeface="+mn-cs"/>
                        </a:rPr>
                        <a:t>Send static communication  to users  with “No Offer” .</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20903497"/>
                  </a:ext>
                </a:extLst>
              </a:tr>
              <a:tr h="905067">
                <a:tc>
                  <a:txBody>
                    <a:bodyPr/>
                    <a:lstStyle/>
                    <a:p>
                      <a:pPr marL="0" algn="l" defTabSz="914400" rtl="0" eaLnBrk="1" fontAlgn="b" latinLnBrk="0" hangingPunct="1"/>
                      <a:r>
                        <a:rPr lang="en-US" sz="1200" kern="1200" dirty="0">
                          <a:solidFill>
                            <a:schemeClr val="accent1"/>
                          </a:solidFill>
                          <a:latin typeface="+mn-lt"/>
                          <a:ea typeface="+mn-ea"/>
                          <a:cs typeface="+mn-cs"/>
                        </a:rPr>
                        <a:t>Quick Seats Personalization</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algn="l" defTabSz="914400" rtl="0" eaLnBrk="1" fontAlgn="b" latinLnBrk="0" hangingPunct="1"/>
                      <a:r>
                        <a:rPr lang="en-US" sz="1200" kern="1200" dirty="0">
                          <a:solidFill>
                            <a:schemeClr val="accent1"/>
                          </a:solidFill>
                          <a:latin typeface="+mn-lt"/>
                          <a:ea typeface="+mn-ea"/>
                          <a:cs typeface="+mn-cs"/>
                        </a:rPr>
                        <a:t>Players may be directed to a table that is not suited to their usual staking levels. Propose to automatically select a table that corresponds to the usual betting of each individual player.</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91560104"/>
                  </a:ext>
                </a:extLst>
              </a:tr>
            </a:tbl>
          </a:graphicData>
        </a:graphic>
      </p:graphicFrame>
      <p:pic>
        <p:nvPicPr>
          <p:cNvPr id="16" name="Picture 15" descr="A picture containing text, clock&#10;&#10;Description automatically generated">
            <a:hlinkClick r:id="rId3" action="ppaction://hlinksldjump"/>
            <a:extLst>
              <a:ext uri="{FF2B5EF4-FFF2-40B4-BE49-F238E27FC236}">
                <a16:creationId xmlns:a16="http://schemas.microsoft.com/office/drawing/2014/main" id="{6781F683-F0DC-4265-9013-C4BF80504375}"/>
              </a:ext>
            </a:extLst>
          </p:cNvPr>
          <p:cNvPicPr>
            <a:picLocks noChangeAspect="1"/>
          </p:cNvPicPr>
          <p:nvPr/>
        </p:nvPicPr>
        <p:blipFill>
          <a:blip r:embed="rId4"/>
          <a:stretch>
            <a:fillRect/>
          </a:stretch>
        </p:blipFill>
        <p:spPr>
          <a:xfrm>
            <a:off x="10811385" y="347300"/>
            <a:ext cx="433729" cy="436827"/>
          </a:xfrm>
          <a:prstGeom prst="rect">
            <a:avLst/>
          </a:prstGeom>
        </p:spPr>
      </p:pic>
      <p:pic>
        <p:nvPicPr>
          <p:cNvPr id="17" name="Picture 16" descr="A picture containing text, clock&#10;&#10;Description automatically generated">
            <a:hlinkClick r:id="rId5" action="ppaction://hlinksldjump"/>
            <a:extLst>
              <a:ext uri="{FF2B5EF4-FFF2-40B4-BE49-F238E27FC236}">
                <a16:creationId xmlns:a16="http://schemas.microsoft.com/office/drawing/2014/main" id="{B56C135A-501B-46A4-8EA7-803108C7B6E9}"/>
              </a:ext>
            </a:extLst>
          </p:cNvPr>
          <p:cNvPicPr>
            <a:picLocks noChangeAspect="1"/>
          </p:cNvPicPr>
          <p:nvPr/>
        </p:nvPicPr>
        <p:blipFill>
          <a:blip r:embed="rId4"/>
          <a:stretch>
            <a:fillRect/>
          </a:stretch>
        </p:blipFill>
        <p:spPr>
          <a:xfrm rot="10800000">
            <a:off x="9473025" y="347300"/>
            <a:ext cx="433729" cy="436827"/>
          </a:xfrm>
          <a:prstGeom prst="rect">
            <a:avLst/>
          </a:prstGeom>
        </p:spPr>
      </p:pic>
      <p:cxnSp>
        <p:nvCxnSpPr>
          <p:cNvPr id="19" name="Straight Connector 18">
            <a:extLst>
              <a:ext uri="{FF2B5EF4-FFF2-40B4-BE49-F238E27FC236}">
                <a16:creationId xmlns:a16="http://schemas.microsoft.com/office/drawing/2014/main" id="{7C521AA8-8771-4ECA-87E0-412B27A02A64}"/>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5A1E6A9-FE81-4603-B776-44C2160749D4}"/>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1" name="Picture 20" descr="Icon&#10;&#10;Description automatically generated">
            <a:hlinkClick r:id="rId6" action="ppaction://hlinksldjump"/>
            <a:extLst>
              <a:ext uri="{FF2B5EF4-FFF2-40B4-BE49-F238E27FC236}">
                <a16:creationId xmlns:a16="http://schemas.microsoft.com/office/drawing/2014/main" id="{29E51326-A955-45BB-B357-5C918396A4DC}"/>
              </a:ext>
            </a:extLst>
          </p:cNvPr>
          <p:cNvPicPr>
            <a:picLocks noChangeAspect="1"/>
          </p:cNvPicPr>
          <p:nvPr/>
        </p:nvPicPr>
        <p:blipFill>
          <a:blip r:embed="rId7"/>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33097153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5999"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ulish"/>
              <a:ea typeface="+mn-ea"/>
              <a:cs typeface="+mn-cs"/>
            </a:endParaRPr>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851A2"/>
                </a:solidFill>
                <a:effectLst/>
                <a:uLnTx/>
                <a:uFillTx/>
                <a:latin typeface="Mulish"/>
                <a:ea typeface="+mn-ea"/>
                <a:cs typeface="+mn-cs"/>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4047262"/>
          </a:xfrm>
          <a:prstGeom prst="rect">
            <a:avLst/>
          </a:prstGeom>
        </p:spPr>
        <p:txBody>
          <a:bodyPr wrap="square">
            <a:spAutoFit/>
          </a:bodyPr>
          <a:lstStyle/>
          <a:p>
            <a:pPr lvl="0">
              <a:spcAft>
                <a:spcPts val="1000"/>
              </a:spcAf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Problem description: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400" dirty="0">
                <a:solidFill>
                  <a:srgbClr val="000000">
                    <a:lumMod val="75000"/>
                    <a:lumOff val="25000"/>
                  </a:srgbClr>
                </a:solidFill>
                <a:latin typeface="Mulish"/>
              </a:rPr>
              <a:t>We are not streaming some of the US states(</a:t>
            </a:r>
            <a:r>
              <a:rPr lang="it-IT" sz="1400" dirty="0">
                <a:solidFill>
                  <a:srgbClr val="000000">
                    <a:lumMod val="75000"/>
                    <a:lumOff val="25000"/>
                  </a:srgbClr>
                </a:solidFill>
              </a:rPr>
              <a:t>AZ,IL,LA,MS,NV,NY,DC,WY</a:t>
            </a:r>
            <a:r>
              <a:rPr lang="en-US" sz="1400" dirty="0">
                <a:solidFill>
                  <a:srgbClr val="000000">
                    <a:lumMod val="75000"/>
                    <a:lumOff val="25000"/>
                  </a:srgbClr>
                </a:solidFill>
                <a:latin typeface="Mulish"/>
              </a:rPr>
              <a:t>) events data in the existing system, so we are not displaying those US states data in Realtime dashboard and Ontario labels(ON,OW,OY) are displaying under GVC specific dashboards.</a:t>
            </a: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Label(s) impacted: </a:t>
            </a:r>
            <a:br>
              <a:rPr kumimoji="0" lang="en-US" sz="1600" b="1" i="0" u="none" strike="noStrike" kern="1200" cap="none" spc="0" normalizeH="0" baseline="0" noProof="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a:ln>
                  <a:noFill/>
                </a:ln>
                <a:solidFill>
                  <a:srgbClr val="000000">
                    <a:lumMod val="75000"/>
                    <a:lumOff val="25000"/>
                  </a:srgbClr>
                </a:solidFill>
                <a:effectLst/>
                <a:uLnTx/>
                <a:uFillTx/>
                <a:latin typeface="Mulish"/>
                <a:ea typeface="+mn-ea"/>
                <a:cs typeface="+mn-cs"/>
              </a:rPr>
              <a:t>GVC and US.</a:t>
            </a: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lvl="0">
              <a:spcAft>
                <a:spcPts val="1000"/>
              </a:spcAf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Action taken: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400" dirty="0">
                <a:solidFill>
                  <a:srgbClr val="000000">
                    <a:lumMod val="75000"/>
                    <a:lumOff val="25000"/>
                  </a:srgbClr>
                </a:solidFill>
              </a:rPr>
              <a:t>We have created new routes in Analytics ESB to stream data from different US states </a:t>
            </a:r>
            <a:r>
              <a:rPr lang="en-US" sz="1400" dirty="0" err="1">
                <a:solidFill>
                  <a:srgbClr val="000000">
                    <a:lumMod val="75000"/>
                    <a:lumOff val="25000"/>
                  </a:srgbClr>
                </a:solidFill>
              </a:rPr>
              <a:t>kafka</a:t>
            </a:r>
            <a:r>
              <a:rPr lang="en-US" sz="1400" dirty="0">
                <a:solidFill>
                  <a:srgbClr val="000000">
                    <a:lumMod val="75000"/>
                    <a:lumOff val="25000"/>
                  </a:srgbClr>
                </a:solidFill>
              </a:rPr>
              <a:t> topics and enabled support in TEP to process different US labels events and configured Ontario labels(ON,OW,OY) under US labels category</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a:t>
            </a:r>
          </a:p>
          <a:p>
            <a:pPr lvl="0">
              <a:spcAft>
                <a:spcPts val="600"/>
              </a:spcAf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Business benefit: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400" dirty="0">
                <a:solidFill>
                  <a:srgbClr val="000000">
                    <a:lumMod val="75000"/>
                    <a:lumOff val="25000"/>
                  </a:srgbClr>
                </a:solidFill>
                <a:latin typeface="Mulish"/>
              </a:rPr>
              <a:t>Now we can see above mentioned US states data in Realtime dashboards and Ontario labels data under US dashboards.</a:t>
            </a: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143562" cy="107721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Architecture/Design: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200" dirty="0">
                <a:solidFill>
                  <a:srgbClr val="000000">
                    <a:lumMod val="75000"/>
                    <a:lumOff val="25000"/>
                  </a:srgbClr>
                </a:solidFill>
                <a:latin typeface="Mulish"/>
              </a:rPr>
              <a:t>Analytics ESB will stream different US states data from different US </a:t>
            </a:r>
            <a:r>
              <a:rPr lang="en-US" sz="1200" dirty="0" err="1">
                <a:solidFill>
                  <a:srgbClr val="000000">
                    <a:lumMod val="75000"/>
                    <a:lumOff val="25000"/>
                  </a:srgbClr>
                </a:solidFill>
                <a:latin typeface="Mulish"/>
              </a:rPr>
              <a:t>kafka</a:t>
            </a:r>
            <a:r>
              <a:rPr lang="en-US" sz="1200" dirty="0">
                <a:solidFill>
                  <a:srgbClr val="000000">
                    <a:lumMod val="75000"/>
                    <a:lumOff val="25000"/>
                  </a:srgbClr>
                </a:solidFill>
                <a:latin typeface="Mulish"/>
              </a:rPr>
              <a:t> servers and sourcing it to the GVC analytics </a:t>
            </a:r>
            <a:r>
              <a:rPr lang="en-US" sz="1200" dirty="0" err="1">
                <a:solidFill>
                  <a:srgbClr val="000000">
                    <a:lumMod val="75000"/>
                    <a:lumOff val="25000"/>
                  </a:srgbClr>
                </a:solidFill>
                <a:latin typeface="Mulish"/>
              </a:rPr>
              <a:t>kafka</a:t>
            </a:r>
            <a:r>
              <a:rPr lang="en-US" sz="1200" dirty="0">
                <a:solidFill>
                  <a:srgbClr val="000000">
                    <a:lumMod val="75000"/>
                    <a:lumOff val="25000"/>
                  </a:srgbClr>
                </a:solidFill>
                <a:latin typeface="Mulish"/>
              </a:rPr>
              <a:t> server and from there TEP and </a:t>
            </a:r>
            <a:r>
              <a:rPr lang="en-US" sz="1200" dirty="0" err="1">
                <a:solidFill>
                  <a:srgbClr val="000000">
                    <a:lumMod val="75000"/>
                    <a:lumOff val="25000"/>
                  </a:srgbClr>
                </a:solidFill>
                <a:latin typeface="Mulish"/>
              </a:rPr>
              <a:t>Nifi</a:t>
            </a:r>
            <a:r>
              <a:rPr lang="en-US" sz="1200" dirty="0">
                <a:solidFill>
                  <a:srgbClr val="000000">
                    <a:lumMod val="75000"/>
                    <a:lumOff val="25000"/>
                  </a:srgbClr>
                </a:solidFill>
                <a:latin typeface="Mulish"/>
              </a:rPr>
              <a:t> will do further processing and push necessary events data to Elasticsearch</a:t>
            </a:r>
            <a:r>
              <a:rPr kumimoji="0" lang="en-US" sz="12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a:t>
            </a: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851A2"/>
                </a:solidFill>
                <a:effectLst/>
                <a:uLnTx/>
                <a:uFillTx/>
                <a:latin typeface="Mulish"/>
                <a:ea typeface="+mn-ea"/>
                <a:cs typeface="+mn-cs"/>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Realtime Dashboard</a:t>
            </a:r>
            <a:br>
              <a:rPr lang="en-US" b="1" dirty="0">
                <a:solidFill>
                  <a:schemeClr val="tx2"/>
                </a:solidFill>
                <a:latin typeface="+mj-lt"/>
              </a:rPr>
            </a:br>
            <a:r>
              <a:rPr lang="en-US" b="1" dirty="0">
                <a:solidFill>
                  <a:schemeClr val="tx2"/>
                </a:solidFill>
                <a:latin typeface="+mj-lt"/>
              </a:rPr>
              <a:t>- Addition of new US labels</a:t>
            </a:r>
          </a:p>
        </p:txBody>
      </p:sp>
      <p:pic>
        <p:nvPicPr>
          <p:cNvPr id="19" name="Picture 18" descr="A picture containing text, clock&#10;&#10;Description automatically generated">
            <a:hlinkClick r:id="rId7" action="ppaction://hlinksldjump"/>
            <a:extLst>
              <a:ext uri="{FF2B5EF4-FFF2-40B4-BE49-F238E27FC236}">
                <a16:creationId xmlns:a16="http://schemas.microsoft.com/office/drawing/2014/main" id="{D7C970E5-E92B-4AC5-A761-98BB58264030}"/>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0" name="Picture 19" descr="A picture containing text, clock&#10;&#10;Description automatically generated">
            <a:hlinkClick r:id="rId9" action="ppaction://hlinksldjump"/>
            <a:extLst>
              <a:ext uri="{FF2B5EF4-FFF2-40B4-BE49-F238E27FC236}">
                <a16:creationId xmlns:a16="http://schemas.microsoft.com/office/drawing/2014/main" id="{573570B0-82F0-412E-9366-3F28040A5DDC}"/>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1" name="Straight Connector 20">
            <a:extLst>
              <a:ext uri="{FF2B5EF4-FFF2-40B4-BE49-F238E27FC236}">
                <a16:creationId xmlns:a16="http://schemas.microsoft.com/office/drawing/2014/main" id="{F98AA175-A346-402E-B9E6-C5CED50A9C34}"/>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E828907-C108-4260-AC8D-CEBE7450CA54}"/>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3" name="Picture 22" descr="Icon&#10;&#10;Description automatically generated">
            <a:hlinkClick r:id="rId10" action="ppaction://hlinksldjump"/>
            <a:extLst>
              <a:ext uri="{FF2B5EF4-FFF2-40B4-BE49-F238E27FC236}">
                <a16:creationId xmlns:a16="http://schemas.microsoft.com/office/drawing/2014/main" id="{D56DA67A-D8C1-4F0E-8038-124E90553BA1}"/>
              </a:ext>
            </a:extLst>
          </p:cNvPr>
          <p:cNvPicPr>
            <a:picLocks noChangeAspect="1"/>
          </p:cNvPicPr>
          <p:nvPr/>
        </p:nvPicPr>
        <p:blipFill>
          <a:blip r:embed="rId11"/>
          <a:stretch>
            <a:fillRect/>
          </a:stretch>
        </p:blipFill>
        <p:spPr>
          <a:xfrm>
            <a:off x="10141551" y="347300"/>
            <a:ext cx="441385" cy="441385"/>
          </a:xfrm>
          <a:prstGeom prst="rect">
            <a:avLst/>
          </a:prstGeom>
        </p:spPr>
      </p:pic>
      <p:sp>
        <p:nvSpPr>
          <p:cNvPr id="24" name="Rectangle 23">
            <a:extLst>
              <a:ext uri="{FF2B5EF4-FFF2-40B4-BE49-F238E27FC236}">
                <a16:creationId xmlns:a16="http://schemas.microsoft.com/office/drawing/2014/main" id="{60053C46-0603-4957-B13F-AB1F6AD88D8A}"/>
              </a:ext>
            </a:extLst>
          </p:cNvPr>
          <p:cNvSpPr/>
          <p:nvPr/>
        </p:nvSpPr>
        <p:spPr>
          <a:xfrm>
            <a:off x="6467375" y="3889002"/>
            <a:ext cx="5024840" cy="2621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agram&#10;&#10;Description automatically generated">
            <a:extLst>
              <a:ext uri="{FF2B5EF4-FFF2-40B4-BE49-F238E27FC236}">
                <a16:creationId xmlns:a16="http://schemas.microsoft.com/office/drawing/2014/main" id="{861C36BB-7963-44A9-A099-DCE6E91D6E1E}"/>
              </a:ext>
            </a:extLst>
          </p:cNvPr>
          <p:cNvPicPr>
            <a:picLocks noChangeAspect="1"/>
          </p:cNvPicPr>
          <p:nvPr/>
        </p:nvPicPr>
        <p:blipFill>
          <a:blip r:embed="rId12"/>
          <a:stretch>
            <a:fillRect/>
          </a:stretch>
        </p:blipFill>
        <p:spPr>
          <a:xfrm>
            <a:off x="6799112" y="4215746"/>
            <a:ext cx="4200525" cy="2105025"/>
          </a:xfrm>
          <a:prstGeom prst="rect">
            <a:avLst/>
          </a:prstGeom>
        </p:spPr>
      </p:pic>
    </p:spTree>
    <p:extLst>
      <p:ext uri="{BB962C8B-B14F-4D97-AF65-F5344CB8AC3E}">
        <p14:creationId xmlns:p14="http://schemas.microsoft.com/office/powerpoint/2010/main" val="2783190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5947660" y="170232"/>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ulish"/>
              <a:ea typeface="+mn-ea"/>
              <a:cs typeface="+mn-cs"/>
            </a:endParaRPr>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851A2"/>
                </a:solidFill>
                <a:effectLst/>
                <a:uLnTx/>
                <a:uFillTx/>
                <a:latin typeface="Mulish"/>
                <a:ea typeface="+mn-ea"/>
                <a:cs typeface="+mn-cs"/>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3185487"/>
          </a:xfrm>
          <a:prstGeom prst="rect">
            <a:avLst/>
          </a:prstGeom>
        </p:spPr>
        <p:txBody>
          <a:bodyPr wrap="square">
            <a:spAutoFit/>
          </a:bodyPr>
          <a:lstStyle/>
          <a:p>
            <a:pPr lvl="0">
              <a:spcAft>
                <a:spcPts val="1000"/>
              </a:spcAft>
              <a:defRPr/>
            </a:pPr>
            <a:r>
              <a:rPr kumimoji="0" lang="en-US" sz="14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Problem description: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200" dirty="0">
                <a:solidFill>
                  <a:srgbClr val="000000">
                    <a:lumMod val="75000"/>
                    <a:lumOff val="25000"/>
                  </a:srgbClr>
                </a:solidFill>
                <a:latin typeface="Mulish"/>
              </a:rPr>
              <a:t>Once user registered in any US state, user can play games in only that particular state.</a:t>
            </a:r>
            <a:endParaRPr kumimoji="0" lang="en-US" sz="12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4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Label(s) impacted: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200" dirty="0">
                <a:solidFill>
                  <a:srgbClr val="000000">
                    <a:lumMod val="75000"/>
                    <a:lumOff val="25000"/>
                  </a:srgbClr>
                </a:solidFill>
                <a:latin typeface="Mulish"/>
              </a:rPr>
              <a:t>US</a:t>
            </a:r>
            <a:endParaRPr kumimoji="0" lang="en-US" sz="12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lvl="0">
              <a:spcAft>
                <a:spcPts val="1000"/>
              </a:spcAft>
              <a:defRPr/>
            </a:pPr>
            <a:r>
              <a:rPr kumimoji="0" lang="en-US" sz="14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Action taken: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200" dirty="0">
                <a:solidFill>
                  <a:srgbClr val="000000">
                    <a:lumMod val="75000"/>
                    <a:lumOff val="25000"/>
                  </a:srgbClr>
                </a:solidFill>
              </a:rPr>
              <a:t>As part of SASW, we have a new setup called UDC, some of the services will be hosted here</a:t>
            </a:r>
            <a:r>
              <a:rPr kumimoji="0" lang="en-US" sz="12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 From CIP we made changes in Analytics ESB and Platform ESB to stream data from both LDC and UDC setups.</a:t>
            </a:r>
            <a:br>
              <a:rPr kumimoji="0" lang="en-US" sz="1200" b="0"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2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Events coming from UD</a:t>
            </a:r>
            <a:r>
              <a:rPr lang="en-US" sz="1200" dirty="0">
                <a:solidFill>
                  <a:srgbClr val="000000">
                    <a:lumMod val="75000"/>
                    <a:lumOff val="25000"/>
                  </a:srgbClr>
                </a:solidFill>
                <a:latin typeface="Mulish"/>
              </a:rPr>
              <a:t>C </a:t>
            </a:r>
            <a:r>
              <a:rPr lang="en-US" sz="1200" dirty="0" err="1">
                <a:solidFill>
                  <a:srgbClr val="000000">
                    <a:lumMod val="75000"/>
                    <a:lumOff val="25000"/>
                  </a:srgbClr>
                </a:solidFill>
                <a:latin typeface="Mulish"/>
              </a:rPr>
              <a:t>kafka</a:t>
            </a:r>
            <a:r>
              <a:rPr lang="en-US" sz="1200" dirty="0">
                <a:solidFill>
                  <a:srgbClr val="000000">
                    <a:lumMod val="75000"/>
                    <a:lumOff val="25000"/>
                  </a:srgbClr>
                </a:solidFill>
                <a:latin typeface="Mulish"/>
              </a:rPr>
              <a:t> server</a:t>
            </a:r>
            <a:r>
              <a:rPr lang="en-US" sz="1200" dirty="0">
                <a:solidFill>
                  <a:srgbClr val="000000">
                    <a:lumMod val="75000"/>
                    <a:lumOff val="25000"/>
                  </a:srgbClr>
                </a:solidFill>
              </a:rPr>
              <a:t>: bonus, bet, cashier, eds, login, promo, wallet events</a:t>
            </a:r>
            <a:br>
              <a:rPr lang="en-US" sz="1200" dirty="0">
                <a:solidFill>
                  <a:srgbClr val="000000">
                    <a:lumMod val="75000"/>
                    <a:lumOff val="25000"/>
                  </a:srgbClr>
                </a:solidFill>
              </a:rPr>
            </a:br>
            <a:r>
              <a:rPr lang="en-US" sz="1200" dirty="0" err="1">
                <a:solidFill>
                  <a:srgbClr val="000000">
                    <a:lumMod val="75000"/>
                    <a:lumOff val="25000"/>
                  </a:srgbClr>
                </a:solidFill>
              </a:rPr>
              <a:t>Events</a:t>
            </a:r>
            <a:r>
              <a:rPr lang="en-US" sz="1200" dirty="0">
                <a:solidFill>
                  <a:srgbClr val="000000">
                    <a:lumMod val="75000"/>
                    <a:lumOff val="25000"/>
                  </a:srgbClr>
                </a:solidFill>
              </a:rPr>
              <a:t> coming from LDC Kafka server: bingo, casino, poker events</a:t>
            </a:r>
            <a:endParaRPr kumimoji="0" lang="en-US" sz="12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lvl="0">
              <a:spcAft>
                <a:spcPts val="600"/>
              </a:spcAft>
              <a:defRPr/>
            </a:pPr>
            <a:r>
              <a:rPr kumimoji="0" lang="en-US" sz="14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Business benefit: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200" dirty="0">
                <a:solidFill>
                  <a:srgbClr val="000000">
                    <a:lumMod val="75000"/>
                    <a:lumOff val="25000"/>
                  </a:srgbClr>
                </a:solidFill>
              </a:rPr>
              <a:t>Once user registered in any US state, user can play game in any US state.</a:t>
            </a:r>
            <a:endParaRPr kumimoji="0" lang="en-US" sz="1200" b="0" i="0" u="none" strike="noStrike" kern="1200" cap="none" spc="0" normalizeH="0" noProof="0" dirty="0">
              <a:ln>
                <a:noFill/>
              </a:ln>
              <a:solidFill>
                <a:srgbClr val="000000">
                  <a:lumMod val="75000"/>
                  <a:lumOff val="25000"/>
                </a:srgbClr>
              </a:solidFill>
              <a:effectLst/>
              <a:uLnTx/>
              <a:uFillTx/>
              <a:latin typeface="Mulish"/>
              <a:ea typeface="+mn-ea"/>
              <a:cs typeface="+mn-cs"/>
            </a:endParaRP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148791" y="2553716"/>
            <a:ext cx="4840358" cy="33855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Architecture/Design:  </a:t>
            </a:r>
            <a:endParaRPr kumimoji="0" lang="en-US" sz="12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851A2"/>
                </a:solidFill>
                <a:effectLst/>
                <a:uLnTx/>
                <a:uFillTx/>
                <a:latin typeface="Mulish"/>
                <a:ea typeface="+mn-ea"/>
                <a:cs typeface="+mn-cs"/>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SASW</a:t>
            </a:r>
          </a:p>
        </p:txBody>
      </p:sp>
      <p:pic>
        <p:nvPicPr>
          <p:cNvPr id="19" name="Picture 18" descr="A picture containing text, clock&#10;&#10;Description automatically generated">
            <a:hlinkClick r:id="rId7" action="ppaction://hlinksldjump"/>
            <a:extLst>
              <a:ext uri="{FF2B5EF4-FFF2-40B4-BE49-F238E27FC236}">
                <a16:creationId xmlns:a16="http://schemas.microsoft.com/office/drawing/2014/main" id="{D7C970E5-E92B-4AC5-A761-98BB58264030}"/>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0" name="Picture 19" descr="A picture containing text, clock&#10;&#10;Description automatically generated">
            <a:hlinkClick r:id="rId9" action="ppaction://hlinksldjump"/>
            <a:extLst>
              <a:ext uri="{FF2B5EF4-FFF2-40B4-BE49-F238E27FC236}">
                <a16:creationId xmlns:a16="http://schemas.microsoft.com/office/drawing/2014/main" id="{573570B0-82F0-412E-9366-3F28040A5DDC}"/>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1" name="Straight Connector 20">
            <a:extLst>
              <a:ext uri="{FF2B5EF4-FFF2-40B4-BE49-F238E27FC236}">
                <a16:creationId xmlns:a16="http://schemas.microsoft.com/office/drawing/2014/main" id="{F98AA175-A346-402E-B9E6-C5CED50A9C34}"/>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E828907-C108-4260-AC8D-CEBE7450CA54}"/>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3" name="Picture 22" descr="Icon&#10;&#10;Description automatically generated">
            <a:hlinkClick r:id="rId10" action="ppaction://hlinksldjump"/>
            <a:extLst>
              <a:ext uri="{FF2B5EF4-FFF2-40B4-BE49-F238E27FC236}">
                <a16:creationId xmlns:a16="http://schemas.microsoft.com/office/drawing/2014/main" id="{D56DA67A-D8C1-4F0E-8038-124E90553BA1}"/>
              </a:ext>
            </a:extLst>
          </p:cNvPr>
          <p:cNvPicPr>
            <a:picLocks noChangeAspect="1"/>
          </p:cNvPicPr>
          <p:nvPr/>
        </p:nvPicPr>
        <p:blipFill>
          <a:blip r:embed="rId11"/>
          <a:stretch>
            <a:fillRect/>
          </a:stretch>
        </p:blipFill>
        <p:spPr>
          <a:xfrm>
            <a:off x="10141551" y="347300"/>
            <a:ext cx="441385" cy="441385"/>
          </a:xfrm>
          <a:prstGeom prst="rect">
            <a:avLst/>
          </a:prstGeom>
        </p:spPr>
      </p:pic>
      <p:pic>
        <p:nvPicPr>
          <p:cNvPr id="6" name="Picture 5" descr="Diagram&#10;&#10;Description automatically generated">
            <a:extLst>
              <a:ext uri="{FF2B5EF4-FFF2-40B4-BE49-F238E27FC236}">
                <a16:creationId xmlns:a16="http://schemas.microsoft.com/office/drawing/2014/main" id="{01D76E1C-81EC-4318-9056-C76F948A298A}"/>
              </a:ext>
            </a:extLst>
          </p:cNvPr>
          <p:cNvPicPr>
            <a:picLocks noChangeAspect="1"/>
          </p:cNvPicPr>
          <p:nvPr/>
        </p:nvPicPr>
        <p:blipFill>
          <a:blip r:embed="rId12"/>
          <a:stretch>
            <a:fillRect/>
          </a:stretch>
        </p:blipFill>
        <p:spPr>
          <a:xfrm>
            <a:off x="6244340" y="2880004"/>
            <a:ext cx="5407257" cy="3807764"/>
          </a:xfrm>
          <a:prstGeom prst="rect">
            <a:avLst/>
          </a:prstGeom>
        </p:spPr>
      </p:pic>
    </p:spTree>
    <p:extLst>
      <p:ext uri="{BB962C8B-B14F-4D97-AF65-F5344CB8AC3E}">
        <p14:creationId xmlns:p14="http://schemas.microsoft.com/office/powerpoint/2010/main" val="16939162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5947660" y="170232"/>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ulish"/>
              <a:ea typeface="+mn-ea"/>
              <a:cs typeface="+mn-cs"/>
            </a:endParaRPr>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851A2"/>
                </a:solidFill>
                <a:effectLst/>
                <a:uLnTx/>
                <a:uFillTx/>
                <a:latin typeface="Mulish"/>
                <a:ea typeface="+mn-ea"/>
                <a:cs typeface="+mn-cs"/>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2908489"/>
          </a:xfrm>
          <a:prstGeom prst="rect">
            <a:avLst/>
          </a:prstGeom>
        </p:spPr>
        <p:txBody>
          <a:bodyPr wrap="square">
            <a:spAutoFit/>
          </a:bodyPr>
          <a:lstStyle/>
          <a:p>
            <a:pPr lvl="0">
              <a:spcAft>
                <a:spcPts val="1000"/>
              </a:spcAf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Problem description: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400" dirty="0">
                <a:solidFill>
                  <a:srgbClr val="000000">
                    <a:lumMod val="75000"/>
                    <a:lumOff val="25000"/>
                  </a:srgbClr>
                </a:solidFill>
                <a:latin typeface="Mulish"/>
              </a:rPr>
              <a:t>As of now we don’t have the facility to visualize the Bet and Get reward metrics and reports.</a:t>
            </a: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4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Label(s) impacted: </a:t>
            </a:r>
            <a:br>
              <a:rPr kumimoji="0" lang="en-US" sz="1600" b="1" i="0" u="none" strike="noStrike" kern="1200" cap="none" spc="0" normalizeH="0" baseline="0" noProof="0">
                <a:ln>
                  <a:noFill/>
                </a:ln>
                <a:solidFill>
                  <a:srgbClr val="000000">
                    <a:lumMod val="75000"/>
                    <a:lumOff val="25000"/>
                  </a:srgbClr>
                </a:solidFill>
                <a:effectLst/>
                <a:uLnTx/>
                <a:uFillTx/>
                <a:latin typeface="Mulish"/>
                <a:ea typeface="+mn-ea"/>
                <a:cs typeface="+mn-cs"/>
              </a:rPr>
            </a:br>
            <a:r>
              <a:rPr lang="en-US" sz="1200">
                <a:solidFill>
                  <a:srgbClr val="000000">
                    <a:lumMod val="75000"/>
                    <a:lumOff val="25000"/>
                  </a:srgbClr>
                </a:solidFill>
                <a:latin typeface="Mulish"/>
              </a:rPr>
              <a:t>GVC</a:t>
            </a:r>
            <a:r>
              <a:rPr lang="en-US" sz="1200" dirty="0">
                <a:solidFill>
                  <a:srgbClr val="000000">
                    <a:lumMod val="75000"/>
                    <a:lumOff val="25000"/>
                  </a:srgbClr>
                </a:solidFill>
                <a:latin typeface="Mulish"/>
              </a:rPr>
              <a:t>, LCG and US labels</a:t>
            </a:r>
            <a:endParaRPr kumimoji="0" lang="en-US" sz="12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lvl="0">
              <a:spcAft>
                <a:spcPts val="1000"/>
              </a:spcAf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Action taken: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400" dirty="0">
                <a:solidFill>
                  <a:srgbClr val="000000">
                    <a:lumMod val="75000"/>
                    <a:lumOff val="25000"/>
                  </a:srgbClr>
                </a:solidFill>
              </a:rPr>
              <a:t>Created consumers in TEP, to consume all Bet and Get events from Kafka and created new Bet and Get dashboard in Kibana</a:t>
            </a: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lvl="0">
              <a:spcAft>
                <a:spcPts val="600"/>
              </a:spcAf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Business benefit: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400" dirty="0">
                <a:solidFill>
                  <a:srgbClr val="000000">
                    <a:lumMod val="75000"/>
                    <a:lumOff val="25000"/>
                  </a:srgbClr>
                </a:solidFill>
              </a:rPr>
              <a:t>Business users can see Bet and Get metrics and reports in Kibana dashboard.</a:t>
            </a:r>
            <a:endParaRPr kumimoji="0" lang="en-US" sz="1400" b="0" i="0" u="none" strike="noStrike" kern="1200" cap="none" spc="0" normalizeH="0" noProof="0" dirty="0">
              <a:ln>
                <a:noFill/>
              </a:ln>
              <a:solidFill>
                <a:srgbClr val="000000">
                  <a:lumMod val="75000"/>
                  <a:lumOff val="25000"/>
                </a:srgbClr>
              </a:solidFill>
              <a:effectLst/>
              <a:uLnTx/>
              <a:uFillTx/>
              <a:latin typeface="Mulish"/>
              <a:ea typeface="+mn-ea"/>
              <a:cs typeface="+mn-cs"/>
            </a:endParaRP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148791" y="2553716"/>
            <a:ext cx="4840358" cy="984885"/>
          </a:xfrm>
          <a:prstGeom prst="rect">
            <a:avLst/>
          </a:prstGeom>
        </p:spPr>
        <p:txBody>
          <a:bodyPr wrap="square">
            <a:spAutoFit/>
          </a:bodyPr>
          <a:lstStyle/>
          <a:p>
            <a:pPr lvl="0">
              <a:spcAft>
                <a:spcPts val="1000"/>
              </a:spcAf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Architecture/Design: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400" dirty="0">
                <a:solidFill>
                  <a:srgbClr val="000000">
                    <a:lumMod val="75000"/>
                    <a:lumOff val="25000"/>
                  </a:srgbClr>
                </a:solidFill>
              </a:rPr>
              <a:t>TEP will consume all Bet and Get events from Kafka and source it to GVC analytics Kafka, from there DUS will process and pushed to Elasticsearch</a:t>
            </a: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851A2"/>
                </a:solidFill>
                <a:effectLst/>
                <a:uLnTx/>
                <a:uFillTx/>
                <a:latin typeface="Mulish"/>
                <a:ea typeface="+mn-ea"/>
                <a:cs typeface="+mn-cs"/>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Bet &amp; Get</a:t>
            </a:r>
          </a:p>
        </p:txBody>
      </p:sp>
      <p:pic>
        <p:nvPicPr>
          <p:cNvPr id="19" name="Picture 18" descr="A picture containing text, clock&#10;&#10;Description automatically generated">
            <a:hlinkClick r:id="rId7" action="ppaction://hlinksldjump"/>
            <a:extLst>
              <a:ext uri="{FF2B5EF4-FFF2-40B4-BE49-F238E27FC236}">
                <a16:creationId xmlns:a16="http://schemas.microsoft.com/office/drawing/2014/main" id="{D7C970E5-E92B-4AC5-A761-98BB58264030}"/>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0" name="Picture 19" descr="A picture containing text, clock&#10;&#10;Description automatically generated">
            <a:hlinkClick r:id="rId9" action="ppaction://hlinksldjump"/>
            <a:extLst>
              <a:ext uri="{FF2B5EF4-FFF2-40B4-BE49-F238E27FC236}">
                <a16:creationId xmlns:a16="http://schemas.microsoft.com/office/drawing/2014/main" id="{573570B0-82F0-412E-9366-3F28040A5DDC}"/>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1" name="Straight Connector 20">
            <a:extLst>
              <a:ext uri="{FF2B5EF4-FFF2-40B4-BE49-F238E27FC236}">
                <a16:creationId xmlns:a16="http://schemas.microsoft.com/office/drawing/2014/main" id="{F98AA175-A346-402E-B9E6-C5CED50A9C34}"/>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E828907-C108-4260-AC8D-CEBE7450CA54}"/>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3" name="Picture 22" descr="Icon&#10;&#10;Description automatically generated">
            <a:hlinkClick r:id="rId10" action="ppaction://hlinksldjump"/>
            <a:extLst>
              <a:ext uri="{FF2B5EF4-FFF2-40B4-BE49-F238E27FC236}">
                <a16:creationId xmlns:a16="http://schemas.microsoft.com/office/drawing/2014/main" id="{D56DA67A-D8C1-4F0E-8038-124E90553BA1}"/>
              </a:ext>
            </a:extLst>
          </p:cNvPr>
          <p:cNvPicPr>
            <a:picLocks noChangeAspect="1"/>
          </p:cNvPicPr>
          <p:nvPr/>
        </p:nvPicPr>
        <p:blipFill>
          <a:blip r:embed="rId11"/>
          <a:stretch>
            <a:fillRect/>
          </a:stretch>
        </p:blipFill>
        <p:spPr>
          <a:xfrm>
            <a:off x="10141551" y="347300"/>
            <a:ext cx="441385" cy="441385"/>
          </a:xfrm>
          <a:prstGeom prst="rect">
            <a:avLst/>
          </a:prstGeom>
        </p:spPr>
      </p:pic>
      <p:pic>
        <p:nvPicPr>
          <p:cNvPr id="3" name="Picture 2" descr="Diagram&#10;&#10;Description automatically generated">
            <a:extLst>
              <a:ext uri="{FF2B5EF4-FFF2-40B4-BE49-F238E27FC236}">
                <a16:creationId xmlns:a16="http://schemas.microsoft.com/office/drawing/2014/main" id="{1708A129-8B01-40BE-832C-56C08A608E62}"/>
              </a:ext>
            </a:extLst>
          </p:cNvPr>
          <p:cNvPicPr>
            <a:picLocks noChangeAspect="1"/>
          </p:cNvPicPr>
          <p:nvPr/>
        </p:nvPicPr>
        <p:blipFill>
          <a:blip r:embed="rId12"/>
          <a:stretch>
            <a:fillRect/>
          </a:stretch>
        </p:blipFill>
        <p:spPr>
          <a:xfrm>
            <a:off x="6244341" y="3876358"/>
            <a:ext cx="3343275" cy="2152650"/>
          </a:xfrm>
          <a:prstGeom prst="rect">
            <a:avLst/>
          </a:prstGeom>
        </p:spPr>
      </p:pic>
    </p:spTree>
    <p:extLst>
      <p:ext uri="{BB962C8B-B14F-4D97-AF65-F5344CB8AC3E}">
        <p14:creationId xmlns:p14="http://schemas.microsoft.com/office/powerpoint/2010/main" val="14614376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2108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Rectangle: Rounded Corners 183">
            <a:extLst>
              <a:ext uri="{FF2B5EF4-FFF2-40B4-BE49-F238E27FC236}">
                <a16:creationId xmlns:a16="http://schemas.microsoft.com/office/drawing/2014/main" id="{49E7DD3A-61CE-4D13-B37D-DC101E8B13A3}"/>
              </a:ext>
            </a:extLst>
          </p:cNvPr>
          <p:cNvSpPr/>
          <p:nvPr/>
        </p:nvSpPr>
        <p:spPr>
          <a:xfrm>
            <a:off x="9666141" y="1146653"/>
            <a:ext cx="1696816" cy="401197"/>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442800" y="113424"/>
            <a:ext cx="10515600" cy="635680"/>
          </a:xfrm>
        </p:spPr>
        <p:txBody>
          <a:bodyPr/>
          <a:lstStyle/>
          <a:p>
            <a:r>
              <a:rPr lang="en-US" b="1" dirty="0">
                <a:solidFill>
                  <a:schemeClr val="tx2"/>
                </a:solidFill>
                <a:latin typeface="+mj-lt"/>
              </a:rPr>
              <a:t>Customer Intelligence Platform [CIP]</a:t>
            </a:r>
          </a:p>
        </p:txBody>
      </p:sp>
      <p:sp>
        <p:nvSpPr>
          <p:cNvPr id="19" name="Rectangle 18">
            <a:extLst>
              <a:ext uri="{FF2B5EF4-FFF2-40B4-BE49-F238E27FC236}">
                <a16:creationId xmlns:a16="http://schemas.microsoft.com/office/drawing/2014/main" id="{B61E9BB7-DD15-44EE-82C4-D9FD2DDDDBDF}"/>
              </a:ext>
            </a:extLst>
          </p:cNvPr>
          <p:cNvSpPr/>
          <p:nvPr/>
        </p:nvSpPr>
        <p:spPr>
          <a:xfrm>
            <a:off x="4097600" y="860487"/>
            <a:ext cx="2894101" cy="90878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20" name="Rectangle: Rounded Corners 19">
            <a:extLst>
              <a:ext uri="{FF2B5EF4-FFF2-40B4-BE49-F238E27FC236}">
                <a16:creationId xmlns:a16="http://schemas.microsoft.com/office/drawing/2014/main" id="{4DA4CD68-DF11-4B54-B077-18D7DE58901F}"/>
              </a:ext>
            </a:extLst>
          </p:cNvPr>
          <p:cNvSpPr/>
          <p:nvPr/>
        </p:nvSpPr>
        <p:spPr>
          <a:xfrm>
            <a:off x="10096491" y="5403338"/>
            <a:ext cx="1645705" cy="456915"/>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21" name="Rectangle: Rounded Corners 20">
            <a:extLst>
              <a:ext uri="{FF2B5EF4-FFF2-40B4-BE49-F238E27FC236}">
                <a16:creationId xmlns:a16="http://schemas.microsoft.com/office/drawing/2014/main" id="{C4F3F232-CBEF-4C35-9C57-655D999278B8}"/>
              </a:ext>
            </a:extLst>
          </p:cNvPr>
          <p:cNvSpPr/>
          <p:nvPr/>
        </p:nvSpPr>
        <p:spPr>
          <a:xfrm>
            <a:off x="10083365" y="4820713"/>
            <a:ext cx="1658831" cy="456915"/>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22" name="Rectangle: Rounded Corners 21">
            <a:extLst>
              <a:ext uri="{FF2B5EF4-FFF2-40B4-BE49-F238E27FC236}">
                <a16:creationId xmlns:a16="http://schemas.microsoft.com/office/drawing/2014/main" id="{52C97CC6-90CC-4A0E-935F-61DD26FE160F}"/>
              </a:ext>
            </a:extLst>
          </p:cNvPr>
          <p:cNvSpPr/>
          <p:nvPr/>
        </p:nvSpPr>
        <p:spPr>
          <a:xfrm>
            <a:off x="4093700" y="1873168"/>
            <a:ext cx="5310784" cy="4558271"/>
          </a:xfrm>
          <a:prstGeom prst="roundRect">
            <a:avLst>
              <a:gd name="adj" fmla="val 813"/>
            </a:avLst>
          </a:prstGeom>
          <a:gradFill flip="none" rotWithShape="1">
            <a:gsLst>
              <a:gs pos="0">
                <a:schemeClr val="accent2"/>
              </a:gs>
              <a:gs pos="50000">
                <a:schemeClr val="accent2">
                  <a:lumMod val="40000"/>
                  <a:lumOff val="60000"/>
                </a:schemeClr>
              </a:gs>
              <a:gs pos="100000">
                <a:schemeClr val="accent2">
                  <a:lumMod val="20000"/>
                  <a:lumOff val="80000"/>
                </a:schemeClr>
              </a:gs>
            </a:gsLst>
            <a:lin ang="162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23" name="Rectangle: Rounded Corners 22">
            <a:extLst>
              <a:ext uri="{FF2B5EF4-FFF2-40B4-BE49-F238E27FC236}">
                <a16:creationId xmlns:a16="http://schemas.microsoft.com/office/drawing/2014/main" id="{E0B862C2-709D-4237-BB33-F275AA4292AB}"/>
              </a:ext>
            </a:extLst>
          </p:cNvPr>
          <p:cNvSpPr/>
          <p:nvPr/>
        </p:nvSpPr>
        <p:spPr>
          <a:xfrm>
            <a:off x="4823564" y="4713040"/>
            <a:ext cx="3899145" cy="1587505"/>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ulish"/>
              <a:ea typeface="+mn-ea"/>
              <a:cs typeface="+mn-cs"/>
            </a:endParaRPr>
          </a:p>
        </p:txBody>
      </p:sp>
      <p:sp>
        <p:nvSpPr>
          <p:cNvPr id="34" name="Rectangle: Rounded Corners 33">
            <a:extLst>
              <a:ext uri="{FF2B5EF4-FFF2-40B4-BE49-F238E27FC236}">
                <a16:creationId xmlns:a16="http://schemas.microsoft.com/office/drawing/2014/main" id="{57893B2E-8621-4B84-A14D-021A6D0B1A2F}"/>
              </a:ext>
            </a:extLst>
          </p:cNvPr>
          <p:cNvSpPr/>
          <p:nvPr/>
        </p:nvSpPr>
        <p:spPr>
          <a:xfrm>
            <a:off x="7245509" y="1168431"/>
            <a:ext cx="1669892" cy="384125"/>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35" name="Rectangle: Rounded Corners 34">
            <a:extLst>
              <a:ext uri="{FF2B5EF4-FFF2-40B4-BE49-F238E27FC236}">
                <a16:creationId xmlns:a16="http://schemas.microsoft.com/office/drawing/2014/main" id="{4FCF5043-8139-4630-89AF-B4E7921BD1E6}"/>
              </a:ext>
            </a:extLst>
          </p:cNvPr>
          <p:cNvSpPr/>
          <p:nvPr/>
        </p:nvSpPr>
        <p:spPr>
          <a:xfrm>
            <a:off x="10049209" y="2316475"/>
            <a:ext cx="1658831" cy="384125"/>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pic>
        <p:nvPicPr>
          <p:cNvPr id="36" name="Picture 35">
            <a:extLst>
              <a:ext uri="{FF2B5EF4-FFF2-40B4-BE49-F238E27FC236}">
                <a16:creationId xmlns:a16="http://schemas.microsoft.com/office/drawing/2014/main" id="{00DD12B3-133A-479F-82C7-59EB5FE398B9}"/>
              </a:ext>
            </a:extLst>
          </p:cNvPr>
          <p:cNvPicPr>
            <a:picLocks noChangeAspect="1"/>
          </p:cNvPicPr>
          <p:nvPr/>
        </p:nvPicPr>
        <p:blipFill>
          <a:blip r:embed="rId3"/>
          <a:stretch>
            <a:fillRect/>
          </a:stretch>
        </p:blipFill>
        <p:spPr>
          <a:xfrm>
            <a:off x="7453466" y="1237566"/>
            <a:ext cx="1030127" cy="236917"/>
          </a:xfrm>
          <a:prstGeom prst="rect">
            <a:avLst/>
          </a:prstGeom>
        </p:spPr>
      </p:pic>
      <p:pic>
        <p:nvPicPr>
          <p:cNvPr id="38" name="Picture 37" descr="Logo, company name&#10;&#10;Description automatically generated">
            <a:extLst>
              <a:ext uri="{FF2B5EF4-FFF2-40B4-BE49-F238E27FC236}">
                <a16:creationId xmlns:a16="http://schemas.microsoft.com/office/drawing/2014/main" id="{3AA1B2CA-8DB9-4A83-A5C9-29BEE9BFA692}"/>
              </a:ext>
            </a:extLst>
          </p:cNvPr>
          <p:cNvPicPr>
            <a:picLocks noChangeAspect="1"/>
          </p:cNvPicPr>
          <p:nvPr/>
        </p:nvPicPr>
        <p:blipFill rotWithShape="1">
          <a:blip r:embed="rId4"/>
          <a:srcRect t="15691" b="12746"/>
          <a:stretch/>
        </p:blipFill>
        <p:spPr>
          <a:xfrm>
            <a:off x="10326008" y="2378543"/>
            <a:ext cx="945231" cy="276179"/>
          </a:xfrm>
          <a:prstGeom prst="rect">
            <a:avLst/>
          </a:prstGeom>
        </p:spPr>
      </p:pic>
      <p:grpSp>
        <p:nvGrpSpPr>
          <p:cNvPr id="39" name="Group 38">
            <a:extLst>
              <a:ext uri="{FF2B5EF4-FFF2-40B4-BE49-F238E27FC236}">
                <a16:creationId xmlns:a16="http://schemas.microsoft.com/office/drawing/2014/main" id="{4A163218-CDED-47BD-971B-3327A861C964}"/>
              </a:ext>
            </a:extLst>
          </p:cNvPr>
          <p:cNvGrpSpPr/>
          <p:nvPr/>
        </p:nvGrpSpPr>
        <p:grpSpPr>
          <a:xfrm>
            <a:off x="3362312" y="947948"/>
            <a:ext cx="615295" cy="635680"/>
            <a:chOff x="3690824" y="230818"/>
            <a:chExt cx="642006" cy="724193"/>
          </a:xfrm>
        </p:grpSpPr>
        <p:sp>
          <p:nvSpPr>
            <p:cNvPr id="41" name="Rectangle: Rounded Corners 40">
              <a:extLst>
                <a:ext uri="{FF2B5EF4-FFF2-40B4-BE49-F238E27FC236}">
                  <a16:creationId xmlns:a16="http://schemas.microsoft.com/office/drawing/2014/main" id="{596C8E1F-D595-470F-975E-710703134F1C}"/>
                </a:ext>
              </a:extLst>
            </p:cNvPr>
            <p:cNvSpPr/>
            <p:nvPr/>
          </p:nvSpPr>
          <p:spPr>
            <a:xfrm>
              <a:off x="3690824" y="230818"/>
              <a:ext cx="642006" cy="724193"/>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grpSp>
          <p:nvGrpSpPr>
            <p:cNvPr id="43" name="Group 42">
              <a:extLst>
                <a:ext uri="{FF2B5EF4-FFF2-40B4-BE49-F238E27FC236}">
                  <a16:creationId xmlns:a16="http://schemas.microsoft.com/office/drawing/2014/main" id="{55AAF29A-2B1B-4676-A290-E8FFCE5EDE01}"/>
                </a:ext>
              </a:extLst>
            </p:cNvPr>
            <p:cNvGrpSpPr/>
            <p:nvPr/>
          </p:nvGrpSpPr>
          <p:grpSpPr>
            <a:xfrm>
              <a:off x="3787907" y="434589"/>
              <a:ext cx="447842" cy="457735"/>
              <a:chOff x="4547943" y="-1265883"/>
              <a:chExt cx="891125" cy="910813"/>
            </a:xfrm>
          </p:grpSpPr>
          <p:pic>
            <p:nvPicPr>
              <p:cNvPr id="44" name="Picture 43" descr="A picture containing graphical user interface&#10;&#10;Description automatically generated">
                <a:extLst>
                  <a:ext uri="{FF2B5EF4-FFF2-40B4-BE49-F238E27FC236}">
                    <a16:creationId xmlns:a16="http://schemas.microsoft.com/office/drawing/2014/main" id="{CDF98615-3E47-44C1-996D-62B8102BEF8C}"/>
                  </a:ext>
                </a:extLst>
              </p:cNvPr>
              <p:cNvPicPr>
                <a:picLocks noChangeAspect="1"/>
              </p:cNvPicPr>
              <p:nvPr/>
            </p:nvPicPr>
            <p:blipFill rotWithShape="1">
              <a:blip r:embed="rId5"/>
              <a:srcRect r="64369"/>
              <a:stretch/>
            </p:blipFill>
            <p:spPr>
              <a:xfrm>
                <a:off x="4678414" y="-1265883"/>
                <a:ext cx="590933" cy="568203"/>
              </a:xfrm>
              <a:prstGeom prst="rect">
                <a:avLst/>
              </a:prstGeom>
            </p:spPr>
          </p:pic>
          <p:pic>
            <p:nvPicPr>
              <p:cNvPr id="46" name="Picture 45" descr="A picture containing graphical user interface&#10;&#10;Description automatically generated">
                <a:extLst>
                  <a:ext uri="{FF2B5EF4-FFF2-40B4-BE49-F238E27FC236}">
                    <a16:creationId xmlns:a16="http://schemas.microsoft.com/office/drawing/2014/main" id="{74D4B2CE-7524-4043-BA3A-36B0FD516154}"/>
                  </a:ext>
                </a:extLst>
              </p:cNvPr>
              <p:cNvPicPr>
                <a:picLocks noChangeAspect="1"/>
              </p:cNvPicPr>
              <p:nvPr/>
            </p:nvPicPr>
            <p:blipFill rotWithShape="1">
              <a:blip r:embed="rId5"/>
              <a:srcRect l="38503" t="15382" b="16501"/>
              <a:stretch/>
            </p:blipFill>
            <p:spPr>
              <a:xfrm>
                <a:off x="4547943" y="-693229"/>
                <a:ext cx="891125" cy="338159"/>
              </a:xfrm>
              <a:prstGeom prst="rect">
                <a:avLst/>
              </a:prstGeom>
            </p:spPr>
          </p:pic>
        </p:grpSp>
      </p:grpSp>
      <p:sp>
        <p:nvSpPr>
          <p:cNvPr id="47" name="Rectangle: Rounded Corners 46">
            <a:extLst>
              <a:ext uri="{FF2B5EF4-FFF2-40B4-BE49-F238E27FC236}">
                <a16:creationId xmlns:a16="http://schemas.microsoft.com/office/drawing/2014/main" id="{C3323465-3B0B-4799-9FB5-EB5E4BB82B2B}"/>
              </a:ext>
            </a:extLst>
          </p:cNvPr>
          <p:cNvSpPr/>
          <p:nvPr/>
        </p:nvSpPr>
        <p:spPr>
          <a:xfrm>
            <a:off x="4823564" y="2043058"/>
            <a:ext cx="3899145" cy="576062"/>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pic>
        <p:nvPicPr>
          <p:cNvPr id="48" name="Picture 47" descr="Logo&#10;&#10;Description automatically generated">
            <a:extLst>
              <a:ext uri="{FF2B5EF4-FFF2-40B4-BE49-F238E27FC236}">
                <a16:creationId xmlns:a16="http://schemas.microsoft.com/office/drawing/2014/main" id="{C16E89D6-C506-4F0C-B627-900EF6C3878E}"/>
              </a:ext>
            </a:extLst>
          </p:cNvPr>
          <p:cNvPicPr>
            <a:picLocks noChangeAspect="1"/>
          </p:cNvPicPr>
          <p:nvPr/>
        </p:nvPicPr>
        <p:blipFill rotWithShape="1">
          <a:blip r:embed="rId6"/>
          <a:srcRect l="26988" t="11977" r="20929" b="35031"/>
          <a:stretch/>
        </p:blipFill>
        <p:spPr>
          <a:xfrm>
            <a:off x="4967904" y="2114908"/>
            <a:ext cx="894903" cy="434892"/>
          </a:xfrm>
          <a:prstGeom prst="rect">
            <a:avLst/>
          </a:prstGeom>
        </p:spPr>
      </p:pic>
      <p:pic>
        <p:nvPicPr>
          <p:cNvPr id="49" name="Picture 48" descr="Logo&#10;&#10;Description automatically generated">
            <a:extLst>
              <a:ext uri="{FF2B5EF4-FFF2-40B4-BE49-F238E27FC236}">
                <a16:creationId xmlns:a16="http://schemas.microsoft.com/office/drawing/2014/main" id="{9C164389-A174-4002-84DB-387465603452}"/>
              </a:ext>
            </a:extLst>
          </p:cNvPr>
          <p:cNvPicPr>
            <a:picLocks noChangeAspect="1"/>
          </p:cNvPicPr>
          <p:nvPr/>
        </p:nvPicPr>
        <p:blipFill>
          <a:blip r:embed="rId7"/>
          <a:stretch>
            <a:fillRect/>
          </a:stretch>
        </p:blipFill>
        <p:spPr>
          <a:xfrm>
            <a:off x="6267210" y="2048072"/>
            <a:ext cx="839380" cy="559584"/>
          </a:xfrm>
          <a:prstGeom prst="rect">
            <a:avLst/>
          </a:prstGeom>
        </p:spPr>
      </p:pic>
      <p:cxnSp>
        <p:nvCxnSpPr>
          <p:cNvPr id="51" name="Straight Connector 50">
            <a:extLst>
              <a:ext uri="{FF2B5EF4-FFF2-40B4-BE49-F238E27FC236}">
                <a16:creationId xmlns:a16="http://schemas.microsoft.com/office/drawing/2014/main" id="{7BD6BB22-3724-4D5D-9AF6-BB632A7C9F96}"/>
              </a:ext>
            </a:extLst>
          </p:cNvPr>
          <p:cNvCxnSpPr/>
          <p:nvPr/>
        </p:nvCxnSpPr>
        <p:spPr>
          <a:xfrm>
            <a:off x="6166092" y="2124154"/>
            <a:ext cx="0" cy="432674"/>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345B0B0-65D5-40F1-B172-A6F7613BA6D3}"/>
              </a:ext>
            </a:extLst>
          </p:cNvPr>
          <p:cNvCxnSpPr/>
          <p:nvPr/>
        </p:nvCxnSpPr>
        <p:spPr>
          <a:xfrm>
            <a:off x="7310222" y="2124154"/>
            <a:ext cx="0" cy="432674"/>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3" name="Rectangle: Rounded Corners 52">
            <a:extLst>
              <a:ext uri="{FF2B5EF4-FFF2-40B4-BE49-F238E27FC236}">
                <a16:creationId xmlns:a16="http://schemas.microsoft.com/office/drawing/2014/main" id="{5A328050-1357-441A-9CC4-27B0D14F5401}"/>
              </a:ext>
            </a:extLst>
          </p:cNvPr>
          <p:cNvSpPr/>
          <p:nvPr/>
        </p:nvSpPr>
        <p:spPr>
          <a:xfrm>
            <a:off x="4823564" y="2837208"/>
            <a:ext cx="3899145" cy="1278257"/>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ulish"/>
              <a:ea typeface="+mn-ea"/>
              <a:cs typeface="+mn-cs"/>
            </a:endParaRPr>
          </a:p>
        </p:txBody>
      </p:sp>
      <p:pic>
        <p:nvPicPr>
          <p:cNvPr id="54" name="Picture 53">
            <a:extLst>
              <a:ext uri="{FF2B5EF4-FFF2-40B4-BE49-F238E27FC236}">
                <a16:creationId xmlns:a16="http://schemas.microsoft.com/office/drawing/2014/main" id="{292F864A-A24B-48BB-909F-B305DCBA7BB1}"/>
              </a:ext>
            </a:extLst>
          </p:cNvPr>
          <p:cNvPicPr>
            <a:picLocks noChangeAspect="1"/>
          </p:cNvPicPr>
          <p:nvPr/>
        </p:nvPicPr>
        <p:blipFill rotWithShape="1">
          <a:blip r:embed="rId8"/>
          <a:srcRect l="8695" t="12717" r="7167" b="11789"/>
          <a:stretch/>
        </p:blipFill>
        <p:spPr>
          <a:xfrm>
            <a:off x="5956484" y="2837208"/>
            <a:ext cx="1412639" cy="390510"/>
          </a:xfrm>
          <a:prstGeom prst="rect">
            <a:avLst/>
          </a:prstGeom>
        </p:spPr>
      </p:pic>
      <p:sp>
        <p:nvSpPr>
          <p:cNvPr id="55" name="Rectangle 54">
            <a:extLst>
              <a:ext uri="{FF2B5EF4-FFF2-40B4-BE49-F238E27FC236}">
                <a16:creationId xmlns:a16="http://schemas.microsoft.com/office/drawing/2014/main" id="{87D85C2E-4572-4709-A310-D35EBE296665}"/>
              </a:ext>
            </a:extLst>
          </p:cNvPr>
          <p:cNvSpPr/>
          <p:nvPr/>
        </p:nvSpPr>
        <p:spPr>
          <a:xfrm>
            <a:off x="5008403" y="3392884"/>
            <a:ext cx="902636" cy="591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FFFFFF"/>
                </a:solidFill>
                <a:effectLst/>
                <a:uLnTx/>
                <a:uFillTx/>
                <a:latin typeface="Mulish"/>
                <a:ea typeface="+mn-ea"/>
                <a:cs typeface="+mn-cs"/>
              </a:rPr>
              <a:t>Raw Zone</a:t>
            </a:r>
          </a:p>
        </p:txBody>
      </p:sp>
      <p:sp>
        <p:nvSpPr>
          <p:cNvPr id="56" name="Rectangle 55">
            <a:extLst>
              <a:ext uri="{FF2B5EF4-FFF2-40B4-BE49-F238E27FC236}">
                <a16:creationId xmlns:a16="http://schemas.microsoft.com/office/drawing/2014/main" id="{2C65D9F4-3E4B-48D2-B7F8-24DA7AA1F5CD}"/>
              </a:ext>
            </a:extLst>
          </p:cNvPr>
          <p:cNvSpPr/>
          <p:nvPr/>
        </p:nvSpPr>
        <p:spPr>
          <a:xfrm>
            <a:off x="6326350" y="3392884"/>
            <a:ext cx="902636" cy="591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FFFFFF"/>
                </a:solidFill>
                <a:effectLst/>
                <a:uLnTx/>
                <a:uFillTx/>
                <a:latin typeface="Mulish"/>
                <a:ea typeface="+mn-ea"/>
                <a:cs typeface="+mn-cs"/>
              </a:rPr>
              <a:t>Cleanse Zone</a:t>
            </a:r>
          </a:p>
        </p:txBody>
      </p:sp>
      <p:sp>
        <p:nvSpPr>
          <p:cNvPr id="57" name="Rectangle 56">
            <a:extLst>
              <a:ext uri="{FF2B5EF4-FFF2-40B4-BE49-F238E27FC236}">
                <a16:creationId xmlns:a16="http://schemas.microsoft.com/office/drawing/2014/main" id="{A72DD763-80E2-427C-84F5-743E9133B543}"/>
              </a:ext>
            </a:extLst>
          </p:cNvPr>
          <p:cNvSpPr/>
          <p:nvPr/>
        </p:nvSpPr>
        <p:spPr>
          <a:xfrm>
            <a:off x="7629138" y="3392884"/>
            <a:ext cx="902636" cy="591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FFFFFF"/>
                </a:solidFill>
                <a:effectLst/>
                <a:uLnTx/>
                <a:uFillTx/>
                <a:latin typeface="Mulish"/>
                <a:ea typeface="+mn-ea"/>
                <a:cs typeface="+mn-cs"/>
              </a:rPr>
              <a:t>Production Zone</a:t>
            </a:r>
          </a:p>
        </p:txBody>
      </p:sp>
      <p:pic>
        <p:nvPicPr>
          <p:cNvPr id="58" name="Picture 57">
            <a:extLst>
              <a:ext uri="{FF2B5EF4-FFF2-40B4-BE49-F238E27FC236}">
                <a16:creationId xmlns:a16="http://schemas.microsoft.com/office/drawing/2014/main" id="{EFE47167-424E-409C-B56E-467D9C2926F6}"/>
              </a:ext>
            </a:extLst>
          </p:cNvPr>
          <p:cNvPicPr>
            <a:picLocks noChangeAspect="1"/>
          </p:cNvPicPr>
          <p:nvPr/>
        </p:nvPicPr>
        <p:blipFill rotWithShape="1">
          <a:blip r:embed="rId9"/>
          <a:srcRect l="2539" t="1448" r="1456" b="2689"/>
          <a:stretch/>
        </p:blipFill>
        <p:spPr>
          <a:xfrm>
            <a:off x="5441248" y="4833040"/>
            <a:ext cx="2545425" cy="1380572"/>
          </a:xfrm>
          <a:prstGeom prst="rect">
            <a:avLst/>
          </a:prstGeom>
        </p:spPr>
      </p:pic>
      <p:sp>
        <p:nvSpPr>
          <p:cNvPr id="59" name="Rectangle: Rounded Corners 58">
            <a:extLst>
              <a:ext uri="{FF2B5EF4-FFF2-40B4-BE49-F238E27FC236}">
                <a16:creationId xmlns:a16="http://schemas.microsoft.com/office/drawing/2014/main" id="{A33FEBD0-6B6F-4E97-84F2-0C7280FCBEB0}"/>
              </a:ext>
            </a:extLst>
          </p:cNvPr>
          <p:cNvSpPr/>
          <p:nvPr/>
        </p:nvSpPr>
        <p:spPr>
          <a:xfrm>
            <a:off x="10053607" y="3149231"/>
            <a:ext cx="1691765" cy="885455"/>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60" name="Rectangle 59">
            <a:extLst>
              <a:ext uri="{FF2B5EF4-FFF2-40B4-BE49-F238E27FC236}">
                <a16:creationId xmlns:a16="http://schemas.microsoft.com/office/drawing/2014/main" id="{D8DF3BCC-580E-432F-AF6E-6B2D0B94F681}"/>
              </a:ext>
            </a:extLst>
          </p:cNvPr>
          <p:cNvSpPr/>
          <p:nvPr/>
        </p:nvSpPr>
        <p:spPr>
          <a:xfrm>
            <a:off x="9978930" y="3621239"/>
            <a:ext cx="1498831" cy="3376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Entain Data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Teradata/Excels/Csvs</a:t>
            </a:r>
          </a:p>
        </p:txBody>
      </p:sp>
      <p:pic>
        <p:nvPicPr>
          <p:cNvPr id="61" name="Picture 60" descr="Shape&#10;&#10;Description automatically generated">
            <a:extLst>
              <a:ext uri="{FF2B5EF4-FFF2-40B4-BE49-F238E27FC236}">
                <a16:creationId xmlns:a16="http://schemas.microsoft.com/office/drawing/2014/main" id="{894D5967-4121-441B-BDC9-2954AD301D43}"/>
              </a:ext>
            </a:extLst>
          </p:cNvPr>
          <p:cNvPicPr>
            <a:picLocks noChangeAspect="1"/>
          </p:cNvPicPr>
          <p:nvPr/>
        </p:nvPicPr>
        <p:blipFill rotWithShape="1">
          <a:blip r:embed="rId10"/>
          <a:srcRect l="857" r="73428" b="13380"/>
          <a:stretch/>
        </p:blipFill>
        <p:spPr>
          <a:xfrm>
            <a:off x="11362960" y="3665613"/>
            <a:ext cx="308478" cy="276107"/>
          </a:xfrm>
          <a:prstGeom prst="rect">
            <a:avLst/>
          </a:prstGeom>
        </p:spPr>
      </p:pic>
      <p:sp>
        <p:nvSpPr>
          <p:cNvPr id="62" name="Rectangle: Rounded Corners 61">
            <a:extLst>
              <a:ext uri="{FF2B5EF4-FFF2-40B4-BE49-F238E27FC236}">
                <a16:creationId xmlns:a16="http://schemas.microsoft.com/office/drawing/2014/main" id="{6BD64BAA-7958-4513-97C1-2FF630264FAC}"/>
              </a:ext>
            </a:extLst>
          </p:cNvPr>
          <p:cNvSpPr/>
          <p:nvPr/>
        </p:nvSpPr>
        <p:spPr>
          <a:xfrm>
            <a:off x="10068257" y="4197024"/>
            <a:ext cx="1673939" cy="556103"/>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pic>
        <p:nvPicPr>
          <p:cNvPr id="63" name="Picture 62" descr="Graphical user interface, text&#10;&#10;Description automatically generated">
            <a:extLst>
              <a:ext uri="{FF2B5EF4-FFF2-40B4-BE49-F238E27FC236}">
                <a16:creationId xmlns:a16="http://schemas.microsoft.com/office/drawing/2014/main" id="{14D198DE-0A4A-44E2-86AE-A258A61518E9}"/>
              </a:ext>
            </a:extLst>
          </p:cNvPr>
          <p:cNvPicPr>
            <a:picLocks noChangeAspect="1"/>
          </p:cNvPicPr>
          <p:nvPr/>
        </p:nvPicPr>
        <p:blipFill rotWithShape="1">
          <a:blip r:embed="rId11"/>
          <a:srcRect t="5728" b="7213"/>
          <a:stretch/>
        </p:blipFill>
        <p:spPr>
          <a:xfrm>
            <a:off x="10337266" y="4839608"/>
            <a:ext cx="914919" cy="428592"/>
          </a:xfrm>
          <a:prstGeom prst="rect">
            <a:avLst/>
          </a:prstGeom>
        </p:spPr>
      </p:pic>
      <p:sp>
        <p:nvSpPr>
          <p:cNvPr id="64" name="Rectangle: Rounded Corners 63">
            <a:extLst>
              <a:ext uri="{FF2B5EF4-FFF2-40B4-BE49-F238E27FC236}">
                <a16:creationId xmlns:a16="http://schemas.microsoft.com/office/drawing/2014/main" id="{85469010-152A-456D-95FF-3F74FD48B697}"/>
              </a:ext>
            </a:extLst>
          </p:cNvPr>
          <p:cNvSpPr/>
          <p:nvPr/>
        </p:nvSpPr>
        <p:spPr>
          <a:xfrm>
            <a:off x="6052108" y="4219668"/>
            <a:ext cx="1435960" cy="389577"/>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AI/ML</a:t>
            </a:r>
            <a:br>
              <a:rPr kumimoji="0" lang="en-US" sz="1000" b="0"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0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(Apache Spark )</a:t>
            </a:r>
          </a:p>
        </p:txBody>
      </p:sp>
      <p:sp>
        <p:nvSpPr>
          <p:cNvPr id="65" name="Rectangle 64">
            <a:extLst>
              <a:ext uri="{FF2B5EF4-FFF2-40B4-BE49-F238E27FC236}">
                <a16:creationId xmlns:a16="http://schemas.microsoft.com/office/drawing/2014/main" id="{313021B9-F16F-4DC6-8AB0-5FCA5724024C}"/>
              </a:ext>
            </a:extLst>
          </p:cNvPr>
          <p:cNvSpPr/>
          <p:nvPr/>
        </p:nvSpPr>
        <p:spPr>
          <a:xfrm>
            <a:off x="6251984" y="1825278"/>
            <a:ext cx="1027023" cy="22963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DATA LAKE</a:t>
            </a:r>
          </a:p>
        </p:txBody>
      </p:sp>
      <p:cxnSp>
        <p:nvCxnSpPr>
          <p:cNvPr id="66" name="Straight Arrow Connector 65">
            <a:extLst>
              <a:ext uri="{FF2B5EF4-FFF2-40B4-BE49-F238E27FC236}">
                <a16:creationId xmlns:a16="http://schemas.microsoft.com/office/drawing/2014/main" id="{EF5A30E3-F899-474A-82D8-9F4E45F2C6FB}"/>
              </a:ext>
            </a:extLst>
          </p:cNvPr>
          <p:cNvCxnSpPr>
            <a:cxnSpLocks/>
            <a:endCxn id="35" idx="1"/>
          </p:cNvCxnSpPr>
          <p:nvPr/>
        </p:nvCxnSpPr>
        <p:spPr>
          <a:xfrm>
            <a:off x="9404484" y="2508538"/>
            <a:ext cx="644725" cy="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BF450B8C-5FEA-4FCC-A01F-2B5953C6CE78}"/>
              </a:ext>
            </a:extLst>
          </p:cNvPr>
          <p:cNvCxnSpPr>
            <a:cxnSpLocks/>
          </p:cNvCxnSpPr>
          <p:nvPr/>
        </p:nvCxnSpPr>
        <p:spPr>
          <a:xfrm flipV="1">
            <a:off x="8410960" y="1552014"/>
            <a:ext cx="0" cy="494527"/>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4FBF076-0D77-471D-820D-9CC079EBECF4}"/>
              </a:ext>
            </a:extLst>
          </p:cNvPr>
          <p:cNvCxnSpPr>
            <a:cxnSpLocks/>
          </p:cNvCxnSpPr>
          <p:nvPr/>
        </p:nvCxnSpPr>
        <p:spPr>
          <a:xfrm>
            <a:off x="7684721" y="1552014"/>
            <a:ext cx="0" cy="494527"/>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41E46010-7392-4C11-A57F-766ABE8C31BC}"/>
              </a:ext>
            </a:extLst>
          </p:cNvPr>
          <p:cNvCxnSpPr>
            <a:cxnSpLocks/>
            <a:stCxn id="100" idx="3"/>
          </p:cNvCxnSpPr>
          <p:nvPr/>
        </p:nvCxnSpPr>
        <p:spPr>
          <a:xfrm flipV="1">
            <a:off x="3781734" y="3698161"/>
            <a:ext cx="1181025" cy="12995"/>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6EA21896-FE67-4F45-9B31-7FF0521CF8D8}"/>
              </a:ext>
            </a:extLst>
          </p:cNvPr>
          <p:cNvCxnSpPr>
            <a:cxnSpLocks/>
          </p:cNvCxnSpPr>
          <p:nvPr/>
        </p:nvCxnSpPr>
        <p:spPr>
          <a:xfrm>
            <a:off x="5906981" y="3698161"/>
            <a:ext cx="426928" cy="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601C08BF-0934-40D3-9424-830D5E488279}"/>
              </a:ext>
            </a:extLst>
          </p:cNvPr>
          <p:cNvCxnSpPr>
            <a:cxnSpLocks/>
          </p:cNvCxnSpPr>
          <p:nvPr/>
        </p:nvCxnSpPr>
        <p:spPr>
          <a:xfrm>
            <a:off x="7224929" y="3698161"/>
            <a:ext cx="426928" cy="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D340AF98-4441-4870-9B1C-73F437736E7F}"/>
              </a:ext>
            </a:extLst>
          </p:cNvPr>
          <p:cNvCxnSpPr>
            <a:cxnSpLocks/>
            <a:endCxn id="122" idx="1"/>
          </p:cNvCxnSpPr>
          <p:nvPr/>
        </p:nvCxnSpPr>
        <p:spPr>
          <a:xfrm>
            <a:off x="3730871" y="3281502"/>
            <a:ext cx="2318432" cy="1027900"/>
          </a:xfrm>
          <a:prstGeom prst="bentConnector3">
            <a:avLst>
              <a:gd name="adj1" fmla="val -116"/>
            </a:avLst>
          </a:prstGeom>
          <a:ln w="28575">
            <a:solidFill>
              <a:schemeClr val="tx1">
                <a:lumMod val="75000"/>
                <a:lumOff val="2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E30A7DE4-EE95-4B3F-A15E-BF27F7C82B6E}"/>
              </a:ext>
            </a:extLst>
          </p:cNvPr>
          <p:cNvSpPr/>
          <p:nvPr/>
        </p:nvSpPr>
        <p:spPr>
          <a:xfrm rot="5400000">
            <a:off x="6000951" y="4426209"/>
            <a:ext cx="167922" cy="91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cxnSp>
        <p:nvCxnSpPr>
          <p:cNvPr id="74" name="Connector: Elbow 73">
            <a:extLst>
              <a:ext uri="{FF2B5EF4-FFF2-40B4-BE49-F238E27FC236}">
                <a16:creationId xmlns:a16="http://schemas.microsoft.com/office/drawing/2014/main" id="{EFB426FE-9698-4773-9F8C-51E03C5DC468}"/>
              </a:ext>
            </a:extLst>
          </p:cNvPr>
          <p:cNvCxnSpPr>
            <a:cxnSpLocks/>
            <a:stCxn id="102" idx="2"/>
            <a:endCxn id="73" idx="2"/>
          </p:cNvCxnSpPr>
          <p:nvPr/>
        </p:nvCxnSpPr>
        <p:spPr>
          <a:xfrm rot="16200000" flipH="1">
            <a:off x="4404220" y="2836740"/>
            <a:ext cx="502520" cy="2767642"/>
          </a:xfrm>
          <a:prstGeom prst="bentConnector2">
            <a:avLst/>
          </a:prstGeom>
          <a:ln w="28575">
            <a:solidFill>
              <a:schemeClr val="tx1">
                <a:lumMod val="75000"/>
                <a:lumOff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D7D18AB7-8F32-4B79-AA50-35D747B15A5B}"/>
              </a:ext>
            </a:extLst>
          </p:cNvPr>
          <p:cNvCxnSpPr>
            <a:cxnSpLocks/>
          </p:cNvCxnSpPr>
          <p:nvPr/>
        </p:nvCxnSpPr>
        <p:spPr>
          <a:xfrm>
            <a:off x="7327693" y="2619120"/>
            <a:ext cx="0" cy="219722"/>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5E5FA93A-96AA-4753-AFEB-4A2A7E562F6B}"/>
              </a:ext>
            </a:extLst>
          </p:cNvPr>
          <p:cNvCxnSpPr>
            <a:cxnSpLocks/>
          </p:cNvCxnSpPr>
          <p:nvPr/>
        </p:nvCxnSpPr>
        <p:spPr>
          <a:xfrm flipV="1">
            <a:off x="6171391" y="2619120"/>
            <a:ext cx="0" cy="219722"/>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AFB9FDB1-3A8D-4EF6-84A2-32AF17360E34}"/>
              </a:ext>
            </a:extLst>
          </p:cNvPr>
          <p:cNvGrpSpPr/>
          <p:nvPr/>
        </p:nvGrpSpPr>
        <p:grpSpPr>
          <a:xfrm>
            <a:off x="4922157" y="1069716"/>
            <a:ext cx="1074915" cy="502299"/>
            <a:chOff x="4901578" y="1300574"/>
            <a:chExt cx="1108551" cy="518017"/>
          </a:xfrm>
        </p:grpSpPr>
        <p:pic>
          <p:nvPicPr>
            <p:cNvPr id="77" name="Picture 2">
              <a:extLst>
                <a:ext uri="{FF2B5EF4-FFF2-40B4-BE49-F238E27FC236}">
                  <a16:creationId xmlns:a16="http://schemas.microsoft.com/office/drawing/2014/main" id="{4D1087E1-558F-4363-9F64-B4CB0E6673B0}"/>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t="5862" b="52034"/>
            <a:stretch/>
          </p:blipFill>
          <p:spPr bwMode="auto">
            <a:xfrm>
              <a:off x="4901578" y="1300574"/>
              <a:ext cx="1108551" cy="267303"/>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
              <a:extLst>
                <a:ext uri="{FF2B5EF4-FFF2-40B4-BE49-F238E27FC236}">
                  <a16:creationId xmlns:a16="http://schemas.microsoft.com/office/drawing/2014/main" id="{8EF4C89D-8963-4C0C-A380-DF929812E423}"/>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t="58301" b="3401"/>
            <a:stretch/>
          </p:blipFill>
          <p:spPr bwMode="auto">
            <a:xfrm>
              <a:off x="4901578" y="1575448"/>
              <a:ext cx="1108551" cy="243143"/>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79" name="Straight Arrow Connector 78">
            <a:extLst>
              <a:ext uri="{FF2B5EF4-FFF2-40B4-BE49-F238E27FC236}">
                <a16:creationId xmlns:a16="http://schemas.microsoft.com/office/drawing/2014/main" id="{98FEBC0A-4CCF-4D58-9F33-040E748B4F9E}"/>
              </a:ext>
            </a:extLst>
          </p:cNvPr>
          <p:cNvCxnSpPr>
            <a:cxnSpLocks/>
          </p:cNvCxnSpPr>
          <p:nvPr/>
        </p:nvCxnSpPr>
        <p:spPr>
          <a:xfrm flipH="1">
            <a:off x="10495557" y="1522004"/>
            <a:ext cx="1" cy="786448"/>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80" name="Group 79">
            <a:extLst>
              <a:ext uri="{FF2B5EF4-FFF2-40B4-BE49-F238E27FC236}">
                <a16:creationId xmlns:a16="http://schemas.microsoft.com/office/drawing/2014/main" id="{F6441116-EA59-41AD-ACEC-223330585CF3}"/>
              </a:ext>
            </a:extLst>
          </p:cNvPr>
          <p:cNvGrpSpPr/>
          <p:nvPr/>
        </p:nvGrpSpPr>
        <p:grpSpPr>
          <a:xfrm>
            <a:off x="4491116" y="3339098"/>
            <a:ext cx="514443" cy="333950"/>
            <a:chOff x="4046626" y="3055695"/>
            <a:chExt cx="628273" cy="445301"/>
          </a:xfrm>
        </p:grpSpPr>
        <p:pic>
          <p:nvPicPr>
            <p:cNvPr id="81" name="Picture 80" descr="Logo&#10;&#10;Description automatically generated">
              <a:extLst>
                <a:ext uri="{FF2B5EF4-FFF2-40B4-BE49-F238E27FC236}">
                  <a16:creationId xmlns:a16="http://schemas.microsoft.com/office/drawing/2014/main" id="{1E382998-235C-4F7E-89E0-6BDCC571CC73}"/>
                </a:ext>
              </a:extLst>
            </p:cNvPr>
            <p:cNvPicPr>
              <a:picLocks noChangeAspect="1"/>
            </p:cNvPicPr>
            <p:nvPr/>
          </p:nvPicPr>
          <p:blipFill rotWithShape="1">
            <a:blip r:embed="rId13"/>
            <a:srcRect l="52974" t="48099" r="3253" b="27695"/>
            <a:stretch/>
          </p:blipFill>
          <p:spPr>
            <a:xfrm>
              <a:off x="4100545" y="3319616"/>
              <a:ext cx="531316" cy="181380"/>
            </a:xfrm>
            <a:prstGeom prst="rect">
              <a:avLst/>
            </a:prstGeom>
          </p:spPr>
        </p:pic>
        <p:grpSp>
          <p:nvGrpSpPr>
            <p:cNvPr id="82" name="Group 81">
              <a:extLst>
                <a:ext uri="{FF2B5EF4-FFF2-40B4-BE49-F238E27FC236}">
                  <a16:creationId xmlns:a16="http://schemas.microsoft.com/office/drawing/2014/main" id="{77B711A8-B6B9-4606-984E-F076A1700CD8}"/>
                </a:ext>
              </a:extLst>
            </p:cNvPr>
            <p:cNvGrpSpPr/>
            <p:nvPr/>
          </p:nvGrpSpPr>
          <p:grpSpPr>
            <a:xfrm>
              <a:off x="4046626" y="3055695"/>
              <a:ext cx="628273" cy="328645"/>
              <a:chOff x="4046626" y="3170197"/>
              <a:chExt cx="628273" cy="328645"/>
            </a:xfrm>
          </p:grpSpPr>
          <p:pic>
            <p:nvPicPr>
              <p:cNvPr id="83" name="Picture 82" descr="Logo&#10;&#10;Description automatically generated">
                <a:extLst>
                  <a:ext uri="{FF2B5EF4-FFF2-40B4-BE49-F238E27FC236}">
                    <a16:creationId xmlns:a16="http://schemas.microsoft.com/office/drawing/2014/main" id="{74DABB07-E852-413A-9A2D-DF4600EC1D94}"/>
                  </a:ext>
                </a:extLst>
              </p:cNvPr>
              <p:cNvPicPr>
                <a:picLocks noChangeAspect="1"/>
              </p:cNvPicPr>
              <p:nvPr/>
            </p:nvPicPr>
            <p:blipFill rotWithShape="1">
              <a:blip r:embed="rId13"/>
              <a:srcRect l="7180" t="29268" r="43912" b="27510"/>
              <a:stretch/>
            </p:blipFill>
            <p:spPr>
              <a:xfrm>
                <a:off x="4046626" y="3170197"/>
                <a:ext cx="602387" cy="328645"/>
              </a:xfrm>
              <a:prstGeom prst="rect">
                <a:avLst/>
              </a:prstGeom>
            </p:spPr>
          </p:pic>
          <p:sp>
            <p:nvSpPr>
              <p:cNvPr id="84" name="Oval 83">
                <a:extLst>
                  <a:ext uri="{FF2B5EF4-FFF2-40B4-BE49-F238E27FC236}">
                    <a16:creationId xmlns:a16="http://schemas.microsoft.com/office/drawing/2014/main" id="{736ADB33-0BAC-4DB7-A341-8DB5F01B0B74}"/>
                  </a:ext>
                </a:extLst>
              </p:cNvPr>
              <p:cNvSpPr/>
              <p:nvPr/>
            </p:nvSpPr>
            <p:spPr>
              <a:xfrm>
                <a:off x="4612640" y="3371890"/>
                <a:ext cx="62259" cy="105091"/>
              </a:xfrm>
              <a:prstGeom prst="ellipse">
                <a:avLst/>
              </a:prstGeom>
              <a:solidFill>
                <a:srgbClr val="E4E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grpSp>
      </p:grpSp>
      <p:pic>
        <p:nvPicPr>
          <p:cNvPr id="85" name="Picture 84" descr="A picture containing icon&#10;&#10;Description automatically generated">
            <a:extLst>
              <a:ext uri="{FF2B5EF4-FFF2-40B4-BE49-F238E27FC236}">
                <a16:creationId xmlns:a16="http://schemas.microsoft.com/office/drawing/2014/main" id="{22D2AE1F-1856-426F-B1FA-0140C18567AD}"/>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10221163" y="3249810"/>
            <a:ext cx="1050471" cy="272724"/>
          </a:xfrm>
          <a:prstGeom prst="rect">
            <a:avLst/>
          </a:prstGeom>
        </p:spPr>
      </p:pic>
      <p:sp>
        <p:nvSpPr>
          <p:cNvPr id="86" name="Rectangle: Rounded Corners 85">
            <a:extLst>
              <a:ext uri="{FF2B5EF4-FFF2-40B4-BE49-F238E27FC236}">
                <a16:creationId xmlns:a16="http://schemas.microsoft.com/office/drawing/2014/main" id="{97FF78A6-5C68-4317-849C-C2E61CD659C6}"/>
              </a:ext>
            </a:extLst>
          </p:cNvPr>
          <p:cNvSpPr/>
          <p:nvPr/>
        </p:nvSpPr>
        <p:spPr>
          <a:xfrm>
            <a:off x="2804247" y="2778053"/>
            <a:ext cx="977487" cy="493780"/>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pic>
        <p:nvPicPr>
          <p:cNvPr id="87" name="Picture 86">
            <a:extLst>
              <a:ext uri="{FF2B5EF4-FFF2-40B4-BE49-F238E27FC236}">
                <a16:creationId xmlns:a16="http://schemas.microsoft.com/office/drawing/2014/main" id="{58FBB378-46FA-4AC0-8B88-7326B78A66D7}"/>
              </a:ext>
            </a:extLst>
          </p:cNvPr>
          <p:cNvPicPr>
            <a:picLocks noChangeAspect="1"/>
          </p:cNvPicPr>
          <p:nvPr/>
        </p:nvPicPr>
        <p:blipFill>
          <a:blip r:embed="rId15"/>
          <a:stretch>
            <a:fillRect/>
          </a:stretch>
        </p:blipFill>
        <p:spPr>
          <a:xfrm>
            <a:off x="2964449" y="2893417"/>
            <a:ext cx="719730" cy="277065"/>
          </a:xfrm>
          <a:prstGeom prst="rect">
            <a:avLst/>
          </a:prstGeom>
        </p:spPr>
      </p:pic>
      <p:grpSp>
        <p:nvGrpSpPr>
          <p:cNvPr id="88" name="Group 87">
            <a:extLst>
              <a:ext uri="{FF2B5EF4-FFF2-40B4-BE49-F238E27FC236}">
                <a16:creationId xmlns:a16="http://schemas.microsoft.com/office/drawing/2014/main" id="{4C0BB7D6-22AA-44CC-B757-D88D8FBC3901}"/>
              </a:ext>
            </a:extLst>
          </p:cNvPr>
          <p:cNvGrpSpPr/>
          <p:nvPr/>
        </p:nvGrpSpPr>
        <p:grpSpPr>
          <a:xfrm>
            <a:off x="1188179" y="2264074"/>
            <a:ext cx="842976" cy="638327"/>
            <a:chOff x="1979727" y="1654002"/>
            <a:chExt cx="814096" cy="603375"/>
          </a:xfrm>
        </p:grpSpPr>
        <p:sp>
          <p:nvSpPr>
            <p:cNvPr id="89" name="Rectangle: Rounded Corners 88">
              <a:extLst>
                <a:ext uri="{FF2B5EF4-FFF2-40B4-BE49-F238E27FC236}">
                  <a16:creationId xmlns:a16="http://schemas.microsoft.com/office/drawing/2014/main" id="{482A116B-FCDE-4583-B895-3F8D065BC7B2}"/>
                </a:ext>
              </a:extLst>
            </p:cNvPr>
            <p:cNvSpPr/>
            <p:nvPr/>
          </p:nvSpPr>
          <p:spPr>
            <a:xfrm>
              <a:off x="1979727" y="1654002"/>
              <a:ext cx="814096" cy="603375"/>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pic>
          <p:nvPicPr>
            <p:cNvPr id="90" name="Picture 89" descr="Icon&#10;&#10;Description automatically generated">
              <a:extLst>
                <a:ext uri="{FF2B5EF4-FFF2-40B4-BE49-F238E27FC236}">
                  <a16:creationId xmlns:a16="http://schemas.microsoft.com/office/drawing/2014/main" id="{37FDED2F-0D49-4E3F-AACE-A7F6B38EA3E0}"/>
                </a:ext>
              </a:extLst>
            </p:cNvPr>
            <p:cNvPicPr>
              <a:picLocks noChangeAspect="1"/>
            </p:cNvPicPr>
            <p:nvPr/>
          </p:nvPicPr>
          <p:blipFill>
            <a:blip r:embed="rId16"/>
            <a:stretch>
              <a:fillRect/>
            </a:stretch>
          </p:blipFill>
          <p:spPr>
            <a:xfrm>
              <a:off x="2024382" y="1717502"/>
              <a:ext cx="712874" cy="495447"/>
            </a:xfrm>
            <a:prstGeom prst="rect">
              <a:avLst/>
            </a:prstGeom>
          </p:spPr>
        </p:pic>
      </p:grpSp>
      <p:grpSp>
        <p:nvGrpSpPr>
          <p:cNvPr id="91" name="Group 90">
            <a:extLst>
              <a:ext uri="{FF2B5EF4-FFF2-40B4-BE49-F238E27FC236}">
                <a16:creationId xmlns:a16="http://schemas.microsoft.com/office/drawing/2014/main" id="{6DA120A2-CCEF-4C90-A0A1-E122E7F31647}"/>
              </a:ext>
            </a:extLst>
          </p:cNvPr>
          <p:cNvGrpSpPr/>
          <p:nvPr/>
        </p:nvGrpSpPr>
        <p:grpSpPr>
          <a:xfrm>
            <a:off x="2494601" y="5222885"/>
            <a:ext cx="1280328" cy="414021"/>
            <a:chOff x="1895294" y="5130944"/>
            <a:chExt cx="1335910" cy="471670"/>
          </a:xfrm>
        </p:grpSpPr>
        <p:sp>
          <p:nvSpPr>
            <p:cNvPr id="92" name="Rectangle: Rounded Corners 91">
              <a:extLst>
                <a:ext uri="{FF2B5EF4-FFF2-40B4-BE49-F238E27FC236}">
                  <a16:creationId xmlns:a16="http://schemas.microsoft.com/office/drawing/2014/main" id="{CC0E4014-600E-4475-ABF4-F2AC66A67F53}"/>
                </a:ext>
              </a:extLst>
            </p:cNvPr>
            <p:cNvSpPr/>
            <p:nvPr/>
          </p:nvSpPr>
          <p:spPr>
            <a:xfrm>
              <a:off x="1895294" y="5130944"/>
              <a:ext cx="1335910" cy="471670"/>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pic>
          <p:nvPicPr>
            <p:cNvPr id="93" name="Picture 92">
              <a:extLst>
                <a:ext uri="{FF2B5EF4-FFF2-40B4-BE49-F238E27FC236}">
                  <a16:creationId xmlns:a16="http://schemas.microsoft.com/office/drawing/2014/main" id="{BBAD4721-CB1D-4FEB-AA0D-EB12FD6A912F}"/>
                </a:ext>
              </a:extLst>
            </p:cNvPr>
            <p:cNvPicPr>
              <a:picLocks noChangeAspect="1"/>
            </p:cNvPicPr>
            <p:nvPr/>
          </p:nvPicPr>
          <p:blipFill rotWithShape="1">
            <a:blip r:embed="rId17"/>
            <a:srcRect l="14025" r="14025"/>
            <a:stretch/>
          </p:blipFill>
          <p:spPr>
            <a:xfrm>
              <a:off x="2767758" y="5173095"/>
              <a:ext cx="405110" cy="385644"/>
            </a:xfrm>
            <a:prstGeom prst="rect">
              <a:avLst/>
            </a:prstGeom>
          </p:spPr>
        </p:pic>
      </p:grpSp>
      <p:pic>
        <p:nvPicPr>
          <p:cNvPr id="94" name="Picture 93">
            <a:extLst>
              <a:ext uri="{FF2B5EF4-FFF2-40B4-BE49-F238E27FC236}">
                <a16:creationId xmlns:a16="http://schemas.microsoft.com/office/drawing/2014/main" id="{19B35432-7A90-4879-8F01-45D143A93E2A}"/>
              </a:ext>
            </a:extLst>
          </p:cNvPr>
          <p:cNvPicPr>
            <a:picLocks noChangeAspect="1"/>
          </p:cNvPicPr>
          <p:nvPr/>
        </p:nvPicPr>
        <p:blipFill>
          <a:blip r:embed="rId18"/>
          <a:stretch>
            <a:fillRect/>
          </a:stretch>
        </p:blipFill>
        <p:spPr>
          <a:xfrm>
            <a:off x="2407280" y="1018221"/>
            <a:ext cx="615295" cy="529629"/>
          </a:xfrm>
          <a:prstGeom prst="rect">
            <a:avLst/>
          </a:prstGeom>
        </p:spPr>
      </p:pic>
      <p:sp>
        <p:nvSpPr>
          <p:cNvPr id="95" name="Rectangle: Rounded Corners 94">
            <a:extLst>
              <a:ext uri="{FF2B5EF4-FFF2-40B4-BE49-F238E27FC236}">
                <a16:creationId xmlns:a16="http://schemas.microsoft.com/office/drawing/2014/main" id="{A40AB712-AEEA-468B-B153-ADB9DC71866E}"/>
              </a:ext>
            </a:extLst>
          </p:cNvPr>
          <p:cNvSpPr/>
          <p:nvPr/>
        </p:nvSpPr>
        <p:spPr>
          <a:xfrm>
            <a:off x="489541" y="1509195"/>
            <a:ext cx="1498830" cy="493780"/>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EXTERNAL APPLICATIONS </a:t>
            </a:r>
            <a:br>
              <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(OB, PLAYTECH)</a:t>
            </a:r>
          </a:p>
        </p:txBody>
      </p:sp>
      <p:grpSp>
        <p:nvGrpSpPr>
          <p:cNvPr id="96" name="Group 95">
            <a:extLst>
              <a:ext uri="{FF2B5EF4-FFF2-40B4-BE49-F238E27FC236}">
                <a16:creationId xmlns:a16="http://schemas.microsoft.com/office/drawing/2014/main" id="{F5C1967E-5DE5-4195-959E-4402A57FD51E}"/>
              </a:ext>
            </a:extLst>
          </p:cNvPr>
          <p:cNvGrpSpPr/>
          <p:nvPr/>
        </p:nvGrpSpPr>
        <p:grpSpPr>
          <a:xfrm>
            <a:off x="1850119" y="4957196"/>
            <a:ext cx="422153" cy="280984"/>
            <a:chOff x="1725945" y="3354382"/>
            <a:chExt cx="757499" cy="550494"/>
          </a:xfrm>
        </p:grpSpPr>
        <p:sp>
          <p:nvSpPr>
            <p:cNvPr id="97" name="Rectangle: Rounded Corners 96">
              <a:extLst>
                <a:ext uri="{FF2B5EF4-FFF2-40B4-BE49-F238E27FC236}">
                  <a16:creationId xmlns:a16="http://schemas.microsoft.com/office/drawing/2014/main" id="{E5D89ADF-D506-4342-BEDF-7487CA31EA51}"/>
                </a:ext>
              </a:extLst>
            </p:cNvPr>
            <p:cNvSpPr/>
            <p:nvPr/>
          </p:nvSpPr>
          <p:spPr>
            <a:xfrm>
              <a:off x="1725945" y="3354382"/>
              <a:ext cx="757499" cy="550494"/>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pic>
          <p:nvPicPr>
            <p:cNvPr id="98" name="Picture 97" descr="Logo, company name&#10;&#10;Description automatically generated">
              <a:extLst>
                <a:ext uri="{FF2B5EF4-FFF2-40B4-BE49-F238E27FC236}">
                  <a16:creationId xmlns:a16="http://schemas.microsoft.com/office/drawing/2014/main" id="{AEBA439F-0B63-469D-B16E-564BD19860A8}"/>
                </a:ext>
              </a:extLst>
            </p:cNvPr>
            <p:cNvPicPr>
              <a:picLocks noChangeAspect="1"/>
            </p:cNvPicPr>
            <p:nvPr/>
          </p:nvPicPr>
          <p:blipFill rotWithShape="1">
            <a:blip r:embed="rId19"/>
            <a:srcRect l="26711" t="15398" b="16339"/>
            <a:stretch/>
          </p:blipFill>
          <p:spPr>
            <a:xfrm>
              <a:off x="1767639" y="3696340"/>
              <a:ext cx="658748" cy="133938"/>
            </a:xfrm>
            <a:prstGeom prst="rect">
              <a:avLst/>
            </a:prstGeom>
          </p:spPr>
        </p:pic>
        <p:pic>
          <p:nvPicPr>
            <p:cNvPr id="99" name="Picture 98" descr="Logo, company name&#10;&#10;Description automatically generated">
              <a:extLst>
                <a:ext uri="{FF2B5EF4-FFF2-40B4-BE49-F238E27FC236}">
                  <a16:creationId xmlns:a16="http://schemas.microsoft.com/office/drawing/2014/main" id="{A4888621-2722-47DA-89BD-3D9625BF6C44}"/>
                </a:ext>
              </a:extLst>
            </p:cNvPr>
            <p:cNvPicPr>
              <a:picLocks noChangeAspect="1"/>
            </p:cNvPicPr>
            <p:nvPr/>
          </p:nvPicPr>
          <p:blipFill rotWithShape="1">
            <a:blip r:embed="rId19"/>
            <a:srcRect t="2668" r="75851" b="-1"/>
            <a:stretch/>
          </p:blipFill>
          <p:spPr>
            <a:xfrm>
              <a:off x="1940707" y="3387765"/>
              <a:ext cx="334465" cy="294281"/>
            </a:xfrm>
            <a:prstGeom prst="rect">
              <a:avLst/>
            </a:prstGeom>
          </p:spPr>
        </p:pic>
      </p:grpSp>
      <p:sp>
        <p:nvSpPr>
          <p:cNvPr id="100" name="Rectangle: Rounded Corners 99">
            <a:extLst>
              <a:ext uri="{FF2B5EF4-FFF2-40B4-BE49-F238E27FC236}">
                <a16:creationId xmlns:a16="http://schemas.microsoft.com/office/drawing/2014/main" id="{377D33DA-B0B8-4B9A-9CB5-A6D8ECFC24DD}"/>
              </a:ext>
            </a:extLst>
          </p:cNvPr>
          <p:cNvSpPr/>
          <p:nvPr/>
        </p:nvSpPr>
        <p:spPr>
          <a:xfrm>
            <a:off x="2804247" y="3464266"/>
            <a:ext cx="977487" cy="493780"/>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pic>
        <p:nvPicPr>
          <p:cNvPr id="101" name="Picture 100" descr="Logo&#10;&#10;Description automatically generated">
            <a:extLst>
              <a:ext uri="{FF2B5EF4-FFF2-40B4-BE49-F238E27FC236}">
                <a16:creationId xmlns:a16="http://schemas.microsoft.com/office/drawing/2014/main" id="{F529EE51-E798-4E64-9145-E088F72E7CE2}"/>
              </a:ext>
            </a:extLst>
          </p:cNvPr>
          <p:cNvPicPr>
            <a:picLocks noChangeAspect="1"/>
          </p:cNvPicPr>
          <p:nvPr/>
        </p:nvPicPr>
        <p:blipFill rotWithShape="1">
          <a:blip r:embed="rId20"/>
          <a:srcRect t="13924" b="11550"/>
          <a:stretch/>
        </p:blipFill>
        <p:spPr>
          <a:xfrm>
            <a:off x="2885743" y="3527028"/>
            <a:ext cx="814496" cy="347466"/>
          </a:xfrm>
          <a:prstGeom prst="rect">
            <a:avLst/>
          </a:prstGeom>
        </p:spPr>
      </p:pic>
      <p:sp>
        <p:nvSpPr>
          <p:cNvPr id="102" name="Rectangle 101">
            <a:extLst>
              <a:ext uri="{FF2B5EF4-FFF2-40B4-BE49-F238E27FC236}">
                <a16:creationId xmlns:a16="http://schemas.microsoft.com/office/drawing/2014/main" id="{31EC6545-7586-4A80-9C31-FF1747B05B00}"/>
              </a:ext>
            </a:extLst>
          </p:cNvPr>
          <p:cNvSpPr/>
          <p:nvPr/>
        </p:nvSpPr>
        <p:spPr>
          <a:xfrm>
            <a:off x="3179985" y="3885751"/>
            <a:ext cx="183345" cy="835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cxnSp>
        <p:nvCxnSpPr>
          <p:cNvPr id="103" name="Straight Arrow Connector 102">
            <a:extLst>
              <a:ext uri="{FF2B5EF4-FFF2-40B4-BE49-F238E27FC236}">
                <a16:creationId xmlns:a16="http://schemas.microsoft.com/office/drawing/2014/main" id="{562F339D-9AB2-4498-89B3-149D7DEF43E0}"/>
              </a:ext>
            </a:extLst>
          </p:cNvPr>
          <p:cNvCxnSpPr>
            <a:cxnSpLocks/>
          </p:cNvCxnSpPr>
          <p:nvPr/>
        </p:nvCxnSpPr>
        <p:spPr>
          <a:xfrm>
            <a:off x="3008297" y="3954118"/>
            <a:ext cx="0" cy="1268767"/>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6708BA7E-06FF-42BD-83AA-1770B76DB700}"/>
              </a:ext>
            </a:extLst>
          </p:cNvPr>
          <p:cNvCxnSpPr>
            <a:cxnSpLocks/>
          </p:cNvCxnSpPr>
          <p:nvPr/>
        </p:nvCxnSpPr>
        <p:spPr>
          <a:xfrm>
            <a:off x="3022575" y="3271832"/>
            <a:ext cx="0" cy="192433"/>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5" name="Rectangle 104">
            <a:extLst>
              <a:ext uri="{FF2B5EF4-FFF2-40B4-BE49-F238E27FC236}">
                <a16:creationId xmlns:a16="http://schemas.microsoft.com/office/drawing/2014/main" id="{30E81C4E-82CF-49CF-9E20-7735FDC87D53}"/>
              </a:ext>
            </a:extLst>
          </p:cNvPr>
          <p:cNvSpPr/>
          <p:nvPr/>
        </p:nvSpPr>
        <p:spPr>
          <a:xfrm>
            <a:off x="2960471" y="2776748"/>
            <a:ext cx="125920" cy="799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cxnSp>
        <p:nvCxnSpPr>
          <p:cNvPr id="106" name="Connector: Elbow 105">
            <a:extLst>
              <a:ext uri="{FF2B5EF4-FFF2-40B4-BE49-F238E27FC236}">
                <a16:creationId xmlns:a16="http://schemas.microsoft.com/office/drawing/2014/main" id="{C5FEBAB6-8079-4B8F-B762-38728EACD939}"/>
              </a:ext>
            </a:extLst>
          </p:cNvPr>
          <p:cNvCxnSpPr>
            <a:cxnSpLocks/>
            <a:stCxn id="95" idx="3"/>
            <a:endCxn id="105" idx="0"/>
          </p:cNvCxnSpPr>
          <p:nvPr/>
        </p:nvCxnSpPr>
        <p:spPr>
          <a:xfrm>
            <a:off x="1988371" y="1756085"/>
            <a:ext cx="1035060" cy="1020664"/>
          </a:xfrm>
          <a:prstGeom prst="bentConnector2">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Connector: Elbow 106">
            <a:extLst>
              <a:ext uri="{FF2B5EF4-FFF2-40B4-BE49-F238E27FC236}">
                <a16:creationId xmlns:a16="http://schemas.microsoft.com/office/drawing/2014/main" id="{8FF4D275-A1E5-4923-963B-54047C4DC56F}"/>
              </a:ext>
            </a:extLst>
          </p:cNvPr>
          <p:cNvCxnSpPr>
            <a:stCxn id="94" idx="3"/>
            <a:endCxn id="86" idx="0"/>
          </p:cNvCxnSpPr>
          <p:nvPr/>
        </p:nvCxnSpPr>
        <p:spPr>
          <a:xfrm>
            <a:off x="3022575" y="1283036"/>
            <a:ext cx="270416" cy="1495017"/>
          </a:xfrm>
          <a:prstGeom prst="bentConnector2">
            <a:avLst/>
          </a:prstGeom>
          <a:ln w="28575">
            <a:solidFill>
              <a:schemeClr val="tx1">
                <a:lumMod val="75000"/>
                <a:lumOff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8" name="Rectangle 107">
            <a:extLst>
              <a:ext uri="{FF2B5EF4-FFF2-40B4-BE49-F238E27FC236}">
                <a16:creationId xmlns:a16="http://schemas.microsoft.com/office/drawing/2014/main" id="{1C6CA3FC-2F2C-4AE8-AE08-F99A33B4676B}"/>
              </a:ext>
            </a:extLst>
          </p:cNvPr>
          <p:cNvSpPr/>
          <p:nvPr/>
        </p:nvSpPr>
        <p:spPr>
          <a:xfrm>
            <a:off x="3459053" y="2775660"/>
            <a:ext cx="179672" cy="40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09" name="Rectangle: Rounded Corners 108">
            <a:extLst>
              <a:ext uri="{FF2B5EF4-FFF2-40B4-BE49-F238E27FC236}">
                <a16:creationId xmlns:a16="http://schemas.microsoft.com/office/drawing/2014/main" id="{B42AC5CB-68C9-455A-846E-EA5BCA9E9568}"/>
              </a:ext>
            </a:extLst>
          </p:cNvPr>
          <p:cNvSpPr/>
          <p:nvPr/>
        </p:nvSpPr>
        <p:spPr>
          <a:xfrm>
            <a:off x="471340" y="3060447"/>
            <a:ext cx="1498830" cy="1517270"/>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cxnSp>
        <p:nvCxnSpPr>
          <p:cNvPr id="110" name="Connector: Elbow 109">
            <a:extLst>
              <a:ext uri="{FF2B5EF4-FFF2-40B4-BE49-F238E27FC236}">
                <a16:creationId xmlns:a16="http://schemas.microsoft.com/office/drawing/2014/main" id="{3CADB19F-166C-4F0C-8A55-569F83879882}"/>
              </a:ext>
            </a:extLst>
          </p:cNvPr>
          <p:cNvCxnSpPr>
            <a:cxnSpLocks/>
            <a:stCxn id="92" idx="1"/>
            <a:endCxn id="109" idx="2"/>
          </p:cNvCxnSpPr>
          <p:nvPr/>
        </p:nvCxnSpPr>
        <p:spPr>
          <a:xfrm rot="10800000">
            <a:off x="1220755" y="4577717"/>
            <a:ext cx="1273845" cy="852179"/>
          </a:xfrm>
          <a:prstGeom prst="bentConnector2">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1" name="Rectangle 110">
            <a:extLst>
              <a:ext uri="{FF2B5EF4-FFF2-40B4-BE49-F238E27FC236}">
                <a16:creationId xmlns:a16="http://schemas.microsoft.com/office/drawing/2014/main" id="{B9144F3E-4A9C-481F-9ED7-7593494159F6}"/>
              </a:ext>
            </a:extLst>
          </p:cNvPr>
          <p:cNvSpPr/>
          <p:nvPr/>
        </p:nvSpPr>
        <p:spPr>
          <a:xfrm>
            <a:off x="2143091" y="4387859"/>
            <a:ext cx="43817" cy="1039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12" name="Rectangle 111">
            <a:extLst>
              <a:ext uri="{FF2B5EF4-FFF2-40B4-BE49-F238E27FC236}">
                <a16:creationId xmlns:a16="http://schemas.microsoft.com/office/drawing/2014/main" id="{487FE7D9-837A-4A0A-ADD3-EFD3898A3DEF}"/>
              </a:ext>
            </a:extLst>
          </p:cNvPr>
          <p:cNvSpPr/>
          <p:nvPr/>
        </p:nvSpPr>
        <p:spPr>
          <a:xfrm>
            <a:off x="2792792" y="3805499"/>
            <a:ext cx="52570" cy="922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13" name="Rectangle 112">
            <a:extLst>
              <a:ext uri="{FF2B5EF4-FFF2-40B4-BE49-F238E27FC236}">
                <a16:creationId xmlns:a16="http://schemas.microsoft.com/office/drawing/2014/main" id="{6B28D0EB-8EEB-432F-8AC5-B7852597C9B1}"/>
              </a:ext>
            </a:extLst>
          </p:cNvPr>
          <p:cNvSpPr/>
          <p:nvPr/>
        </p:nvSpPr>
        <p:spPr>
          <a:xfrm>
            <a:off x="2792792" y="3552571"/>
            <a:ext cx="52570" cy="922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cxnSp>
        <p:nvCxnSpPr>
          <p:cNvPr id="114" name="Connector: Elbow 113">
            <a:extLst>
              <a:ext uri="{FF2B5EF4-FFF2-40B4-BE49-F238E27FC236}">
                <a16:creationId xmlns:a16="http://schemas.microsoft.com/office/drawing/2014/main" id="{FD2AA225-E2F4-404B-A754-990DAB5CB57F}"/>
              </a:ext>
            </a:extLst>
          </p:cNvPr>
          <p:cNvCxnSpPr>
            <a:cxnSpLocks/>
          </p:cNvCxnSpPr>
          <p:nvPr/>
        </p:nvCxnSpPr>
        <p:spPr>
          <a:xfrm rot="5400000" flipH="1" flipV="1">
            <a:off x="681344" y="2651826"/>
            <a:ext cx="642812" cy="211170"/>
          </a:xfrm>
          <a:prstGeom prst="bentConnector2">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5" name="Rectangle 114">
            <a:extLst>
              <a:ext uri="{FF2B5EF4-FFF2-40B4-BE49-F238E27FC236}">
                <a16:creationId xmlns:a16="http://schemas.microsoft.com/office/drawing/2014/main" id="{F0A45D66-84B9-4E78-B5CB-2D7C4EC632C4}"/>
              </a:ext>
            </a:extLst>
          </p:cNvPr>
          <p:cNvSpPr/>
          <p:nvPr/>
        </p:nvSpPr>
        <p:spPr>
          <a:xfrm>
            <a:off x="3588656" y="3271832"/>
            <a:ext cx="146677" cy="21612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1</a:t>
            </a:r>
          </a:p>
        </p:txBody>
      </p:sp>
      <p:sp>
        <p:nvSpPr>
          <p:cNvPr id="116" name="Rectangle 115">
            <a:extLst>
              <a:ext uri="{FF2B5EF4-FFF2-40B4-BE49-F238E27FC236}">
                <a16:creationId xmlns:a16="http://schemas.microsoft.com/office/drawing/2014/main" id="{44FF0500-228C-4DEF-8578-DCA97E481408}"/>
              </a:ext>
            </a:extLst>
          </p:cNvPr>
          <p:cNvSpPr/>
          <p:nvPr/>
        </p:nvSpPr>
        <p:spPr>
          <a:xfrm>
            <a:off x="2819411" y="3271832"/>
            <a:ext cx="146677" cy="21612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2</a:t>
            </a:r>
          </a:p>
        </p:txBody>
      </p:sp>
      <p:sp>
        <p:nvSpPr>
          <p:cNvPr id="117" name="Rectangle 116">
            <a:extLst>
              <a:ext uri="{FF2B5EF4-FFF2-40B4-BE49-F238E27FC236}">
                <a16:creationId xmlns:a16="http://schemas.microsoft.com/office/drawing/2014/main" id="{0058B4DE-71BB-41C1-B150-94ECFAB1F038}"/>
              </a:ext>
            </a:extLst>
          </p:cNvPr>
          <p:cNvSpPr/>
          <p:nvPr/>
        </p:nvSpPr>
        <p:spPr>
          <a:xfrm>
            <a:off x="3111529" y="4205211"/>
            <a:ext cx="146677" cy="21612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2</a:t>
            </a:r>
          </a:p>
        </p:txBody>
      </p:sp>
      <p:sp>
        <p:nvSpPr>
          <p:cNvPr id="118" name="Rectangle 117">
            <a:extLst>
              <a:ext uri="{FF2B5EF4-FFF2-40B4-BE49-F238E27FC236}">
                <a16:creationId xmlns:a16="http://schemas.microsoft.com/office/drawing/2014/main" id="{887C8789-3696-4233-93DF-947E1915960B}"/>
              </a:ext>
            </a:extLst>
          </p:cNvPr>
          <p:cNvSpPr/>
          <p:nvPr/>
        </p:nvSpPr>
        <p:spPr>
          <a:xfrm>
            <a:off x="3394349" y="4208665"/>
            <a:ext cx="146677" cy="21612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1</a:t>
            </a:r>
          </a:p>
        </p:txBody>
      </p:sp>
      <p:sp>
        <p:nvSpPr>
          <p:cNvPr id="119" name="Rectangle 118">
            <a:extLst>
              <a:ext uri="{FF2B5EF4-FFF2-40B4-BE49-F238E27FC236}">
                <a16:creationId xmlns:a16="http://schemas.microsoft.com/office/drawing/2014/main" id="{E61ACF20-C5DA-4EA4-BEAF-ABC88AFC40EC}"/>
              </a:ext>
            </a:extLst>
          </p:cNvPr>
          <p:cNvSpPr/>
          <p:nvPr/>
        </p:nvSpPr>
        <p:spPr>
          <a:xfrm>
            <a:off x="2869112" y="4204866"/>
            <a:ext cx="146677" cy="21612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3</a:t>
            </a:r>
          </a:p>
        </p:txBody>
      </p:sp>
      <p:pic>
        <p:nvPicPr>
          <p:cNvPr id="120" name="Picture 119" descr="A picture containing icon&#10;&#10;Description automatically generated">
            <a:extLst>
              <a:ext uri="{FF2B5EF4-FFF2-40B4-BE49-F238E27FC236}">
                <a16:creationId xmlns:a16="http://schemas.microsoft.com/office/drawing/2014/main" id="{672629D5-C1A0-4F9F-BD40-2321CCBD8BE9}"/>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706098" y="3213019"/>
            <a:ext cx="1050471" cy="272724"/>
          </a:xfrm>
          <a:prstGeom prst="rect">
            <a:avLst/>
          </a:prstGeom>
        </p:spPr>
      </p:pic>
      <p:pic>
        <p:nvPicPr>
          <p:cNvPr id="121" name="Picture 120" descr="A picture containing icon&#10;&#10;Description automatically generated">
            <a:extLst>
              <a:ext uri="{FF2B5EF4-FFF2-40B4-BE49-F238E27FC236}">
                <a16:creationId xmlns:a16="http://schemas.microsoft.com/office/drawing/2014/main" id="{84F22937-91A0-463C-A2D7-1649D8E9B709}"/>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2655447" y="5354184"/>
            <a:ext cx="576544" cy="149683"/>
          </a:xfrm>
          <a:prstGeom prst="rect">
            <a:avLst/>
          </a:prstGeom>
        </p:spPr>
      </p:pic>
      <p:sp>
        <p:nvSpPr>
          <p:cNvPr id="122" name="Rectangle 121">
            <a:extLst>
              <a:ext uri="{FF2B5EF4-FFF2-40B4-BE49-F238E27FC236}">
                <a16:creationId xmlns:a16="http://schemas.microsoft.com/office/drawing/2014/main" id="{7DCD0F76-8EA0-4B0E-82A7-33AD33CF61FD}"/>
              </a:ext>
            </a:extLst>
          </p:cNvPr>
          <p:cNvSpPr/>
          <p:nvPr/>
        </p:nvSpPr>
        <p:spPr>
          <a:xfrm>
            <a:off x="6049303" y="4262119"/>
            <a:ext cx="43817" cy="945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pic>
        <p:nvPicPr>
          <p:cNvPr id="123" name="Picture 122">
            <a:extLst>
              <a:ext uri="{FF2B5EF4-FFF2-40B4-BE49-F238E27FC236}">
                <a16:creationId xmlns:a16="http://schemas.microsoft.com/office/drawing/2014/main" id="{BBFC9F59-3645-4386-AA53-A8F757AE583B}"/>
              </a:ext>
            </a:extLst>
          </p:cNvPr>
          <p:cNvPicPr/>
          <p:nvPr/>
        </p:nvPicPr>
        <p:blipFill>
          <a:blip r:embed="rId21"/>
          <a:stretch>
            <a:fillRect/>
          </a:stretch>
        </p:blipFill>
        <p:spPr>
          <a:xfrm>
            <a:off x="6205029" y="1014912"/>
            <a:ext cx="523535" cy="312935"/>
          </a:xfrm>
          <a:prstGeom prst="rect">
            <a:avLst/>
          </a:prstGeom>
        </p:spPr>
      </p:pic>
      <p:pic>
        <p:nvPicPr>
          <p:cNvPr id="124" name="Picture 123">
            <a:extLst>
              <a:ext uri="{FF2B5EF4-FFF2-40B4-BE49-F238E27FC236}">
                <a16:creationId xmlns:a16="http://schemas.microsoft.com/office/drawing/2014/main" id="{343271F1-52C6-48A7-B803-F5F47D01063B}"/>
              </a:ext>
            </a:extLst>
          </p:cNvPr>
          <p:cNvPicPr/>
          <p:nvPr/>
        </p:nvPicPr>
        <p:blipFill>
          <a:blip r:embed="rId22"/>
          <a:stretch>
            <a:fillRect/>
          </a:stretch>
        </p:blipFill>
        <p:spPr>
          <a:xfrm>
            <a:off x="4157489" y="1245663"/>
            <a:ext cx="710644" cy="239056"/>
          </a:xfrm>
          <a:prstGeom prst="rect">
            <a:avLst/>
          </a:prstGeom>
        </p:spPr>
      </p:pic>
      <p:pic>
        <p:nvPicPr>
          <p:cNvPr id="125" name="Picture 124">
            <a:extLst>
              <a:ext uri="{FF2B5EF4-FFF2-40B4-BE49-F238E27FC236}">
                <a16:creationId xmlns:a16="http://schemas.microsoft.com/office/drawing/2014/main" id="{789F82DE-8EE5-4E57-93DC-11D4C2C5D142}"/>
              </a:ext>
            </a:extLst>
          </p:cNvPr>
          <p:cNvPicPr/>
          <p:nvPr/>
        </p:nvPicPr>
        <p:blipFill>
          <a:blip r:embed="rId23"/>
          <a:stretch>
            <a:fillRect/>
          </a:stretch>
        </p:blipFill>
        <p:spPr>
          <a:xfrm>
            <a:off x="6224201" y="1389763"/>
            <a:ext cx="448158" cy="350644"/>
          </a:xfrm>
          <a:prstGeom prst="rect">
            <a:avLst/>
          </a:prstGeom>
        </p:spPr>
      </p:pic>
      <p:cxnSp>
        <p:nvCxnSpPr>
          <p:cNvPr id="126" name="Straight Arrow Connector 125">
            <a:extLst>
              <a:ext uri="{FF2B5EF4-FFF2-40B4-BE49-F238E27FC236}">
                <a16:creationId xmlns:a16="http://schemas.microsoft.com/office/drawing/2014/main" id="{06B7FF49-DBC7-4001-99D8-1D0AB38B81AB}"/>
              </a:ext>
            </a:extLst>
          </p:cNvPr>
          <p:cNvCxnSpPr>
            <a:cxnSpLocks/>
            <a:endCxn id="41" idx="2"/>
          </p:cNvCxnSpPr>
          <p:nvPr/>
        </p:nvCxnSpPr>
        <p:spPr>
          <a:xfrm flipV="1">
            <a:off x="3669960" y="1583628"/>
            <a:ext cx="0" cy="1192034"/>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8DFF8FE6-E798-4214-9920-82A81B35CB03}"/>
              </a:ext>
            </a:extLst>
          </p:cNvPr>
          <p:cNvPicPr/>
          <p:nvPr/>
        </p:nvPicPr>
        <p:blipFill>
          <a:blip r:embed="rId24"/>
          <a:stretch>
            <a:fillRect/>
          </a:stretch>
        </p:blipFill>
        <p:spPr>
          <a:xfrm>
            <a:off x="9745726" y="1185192"/>
            <a:ext cx="1212674" cy="317352"/>
          </a:xfrm>
          <a:prstGeom prst="rect">
            <a:avLst/>
          </a:prstGeom>
        </p:spPr>
      </p:pic>
      <p:cxnSp>
        <p:nvCxnSpPr>
          <p:cNvPr id="128" name="Straight Arrow Connector 127">
            <a:extLst>
              <a:ext uri="{FF2B5EF4-FFF2-40B4-BE49-F238E27FC236}">
                <a16:creationId xmlns:a16="http://schemas.microsoft.com/office/drawing/2014/main" id="{8B92901D-BE4E-4B31-A51A-8FDA9F05901E}"/>
              </a:ext>
            </a:extLst>
          </p:cNvPr>
          <p:cNvCxnSpPr>
            <a:cxnSpLocks/>
          </p:cNvCxnSpPr>
          <p:nvPr/>
        </p:nvCxnSpPr>
        <p:spPr>
          <a:xfrm>
            <a:off x="1808491" y="3749678"/>
            <a:ext cx="548271" cy="1"/>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29" name="Connector: Elbow 128">
            <a:extLst>
              <a:ext uri="{FF2B5EF4-FFF2-40B4-BE49-F238E27FC236}">
                <a16:creationId xmlns:a16="http://schemas.microsoft.com/office/drawing/2014/main" id="{105C5D40-E9E7-4E2D-AC33-082D38B56907}"/>
              </a:ext>
            </a:extLst>
          </p:cNvPr>
          <p:cNvCxnSpPr>
            <a:cxnSpLocks/>
          </p:cNvCxnSpPr>
          <p:nvPr/>
        </p:nvCxnSpPr>
        <p:spPr>
          <a:xfrm flipV="1">
            <a:off x="2293384" y="3956688"/>
            <a:ext cx="525803" cy="1191625"/>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130" name="Connector: Elbow 129">
            <a:extLst>
              <a:ext uri="{FF2B5EF4-FFF2-40B4-BE49-F238E27FC236}">
                <a16:creationId xmlns:a16="http://schemas.microsoft.com/office/drawing/2014/main" id="{ABA90301-52D9-460B-808C-63470EAA39BD}"/>
              </a:ext>
            </a:extLst>
          </p:cNvPr>
          <p:cNvCxnSpPr>
            <a:cxnSpLocks/>
          </p:cNvCxnSpPr>
          <p:nvPr/>
        </p:nvCxnSpPr>
        <p:spPr>
          <a:xfrm>
            <a:off x="8740789" y="2331089"/>
            <a:ext cx="1312818" cy="1083613"/>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61968305-0554-4C87-89B2-90BAAFE9D89F}"/>
              </a:ext>
            </a:extLst>
          </p:cNvPr>
          <p:cNvPicPr>
            <a:picLocks noChangeAspect="1"/>
          </p:cNvPicPr>
          <p:nvPr/>
        </p:nvPicPr>
        <p:blipFill>
          <a:blip r:embed="rId25"/>
          <a:stretch>
            <a:fillRect/>
          </a:stretch>
        </p:blipFill>
        <p:spPr>
          <a:xfrm>
            <a:off x="10241556" y="4217986"/>
            <a:ext cx="943014" cy="472795"/>
          </a:xfrm>
          <a:prstGeom prst="rect">
            <a:avLst/>
          </a:prstGeom>
        </p:spPr>
      </p:pic>
      <p:pic>
        <p:nvPicPr>
          <p:cNvPr id="132" name="Picture 131">
            <a:extLst>
              <a:ext uri="{FF2B5EF4-FFF2-40B4-BE49-F238E27FC236}">
                <a16:creationId xmlns:a16="http://schemas.microsoft.com/office/drawing/2014/main" id="{ED93C708-2149-452D-A1DB-B29CC803E2D7}"/>
              </a:ext>
            </a:extLst>
          </p:cNvPr>
          <p:cNvPicPr/>
          <p:nvPr/>
        </p:nvPicPr>
        <p:blipFill>
          <a:blip r:embed="rId26"/>
          <a:stretch>
            <a:fillRect/>
          </a:stretch>
        </p:blipFill>
        <p:spPr>
          <a:xfrm>
            <a:off x="10379235" y="5455113"/>
            <a:ext cx="792705" cy="350574"/>
          </a:xfrm>
          <a:prstGeom prst="rect">
            <a:avLst/>
          </a:prstGeom>
        </p:spPr>
      </p:pic>
      <p:pic>
        <p:nvPicPr>
          <p:cNvPr id="133" name="Picture 132">
            <a:extLst>
              <a:ext uri="{FF2B5EF4-FFF2-40B4-BE49-F238E27FC236}">
                <a16:creationId xmlns:a16="http://schemas.microsoft.com/office/drawing/2014/main" id="{192A36FA-23D4-49C3-A848-A1B88FE86061}"/>
              </a:ext>
            </a:extLst>
          </p:cNvPr>
          <p:cNvPicPr/>
          <p:nvPr/>
        </p:nvPicPr>
        <p:blipFill>
          <a:blip r:embed="rId27"/>
          <a:stretch>
            <a:fillRect/>
          </a:stretch>
        </p:blipFill>
        <p:spPr>
          <a:xfrm>
            <a:off x="3953888" y="3446170"/>
            <a:ext cx="409939" cy="198650"/>
          </a:xfrm>
          <a:prstGeom prst="rect">
            <a:avLst/>
          </a:prstGeom>
        </p:spPr>
      </p:pic>
      <p:cxnSp>
        <p:nvCxnSpPr>
          <p:cNvPr id="134" name="Straight Connector 133">
            <a:extLst>
              <a:ext uri="{FF2B5EF4-FFF2-40B4-BE49-F238E27FC236}">
                <a16:creationId xmlns:a16="http://schemas.microsoft.com/office/drawing/2014/main" id="{7AAA635D-86A0-4ABA-B30C-2B727C9DF901}"/>
              </a:ext>
            </a:extLst>
          </p:cNvPr>
          <p:cNvCxnSpPr>
            <a:cxnSpLocks/>
            <a:stCxn id="83" idx="1"/>
          </p:cNvCxnSpPr>
          <p:nvPr/>
        </p:nvCxnSpPr>
        <p:spPr>
          <a:xfrm flipH="1">
            <a:off x="4363826" y="3462331"/>
            <a:ext cx="127290" cy="1824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C1980A96-80CD-4239-ACA2-0C429C61FF58}"/>
              </a:ext>
            </a:extLst>
          </p:cNvPr>
          <p:cNvSpPr txBox="1"/>
          <p:nvPr/>
        </p:nvSpPr>
        <p:spPr>
          <a:xfrm>
            <a:off x="525371" y="3591959"/>
            <a:ext cx="1259080" cy="351207"/>
          </a:xfrm>
          <a:prstGeom prst="rect">
            <a:avLst/>
          </a:prstGeom>
          <a:noFill/>
          <a:ln>
            <a:solidFill>
              <a:schemeClr val="bg1">
                <a:lumMod val="75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Mulish"/>
                <a:ea typeface="+mn-ea"/>
                <a:cs typeface="+mn-cs"/>
              </a:rPr>
              <a:t>NON-US  APPLICATIONS</a:t>
            </a:r>
          </a:p>
        </p:txBody>
      </p:sp>
      <p:sp>
        <p:nvSpPr>
          <p:cNvPr id="136" name="TextBox 135">
            <a:extLst>
              <a:ext uri="{FF2B5EF4-FFF2-40B4-BE49-F238E27FC236}">
                <a16:creationId xmlns:a16="http://schemas.microsoft.com/office/drawing/2014/main" id="{777F431D-7EA8-4C67-8904-9E2FF595919D}"/>
              </a:ext>
            </a:extLst>
          </p:cNvPr>
          <p:cNvSpPr txBox="1"/>
          <p:nvPr/>
        </p:nvSpPr>
        <p:spPr>
          <a:xfrm>
            <a:off x="532833" y="4005477"/>
            <a:ext cx="1259080" cy="351207"/>
          </a:xfrm>
          <a:prstGeom prst="rect">
            <a:avLst/>
          </a:prstGeom>
          <a:noFill/>
          <a:ln>
            <a:solidFill>
              <a:schemeClr val="bg1">
                <a:lumMod val="75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Mulish"/>
                <a:ea typeface="+mn-ea"/>
                <a:cs typeface="+mn-cs"/>
              </a:rPr>
              <a:t>US  APPLICATIONS</a:t>
            </a:r>
          </a:p>
        </p:txBody>
      </p:sp>
      <p:pic>
        <p:nvPicPr>
          <p:cNvPr id="137" name="Picture 136">
            <a:extLst>
              <a:ext uri="{FF2B5EF4-FFF2-40B4-BE49-F238E27FC236}">
                <a16:creationId xmlns:a16="http://schemas.microsoft.com/office/drawing/2014/main" id="{99EC9F94-71C5-4543-BDA4-EA9D675E9BE4}"/>
              </a:ext>
            </a:extLst>
          </p:cNvPr>
          <p:cNvPicPr/>
          <p:nvPr/>
        </p:nvPicPr>
        <p:blipFill>
          <a:blip r:embed="rId28"/>
          <a:stretch>
            <a:fillRect/>
          </a:stretch>
        </p:blipFill>
        <p:spPr>
          <a:xfrm rot="16200000">
            <a:off x="1677168" y="4203300"/>
            <a:ext cx="884238" cy="135242"/>
          </a:xfrm>
          <a:prstGeom prst="rect">
            <a:avLst/>
          </a:prstGeom>
        </p:spPr>
      </p:pic>
      <p:cxnSp>
        <p:nvCxnSpPr>
          <p:cNvPr id="138" name="Straight Arrow Connector 137">
            <a:extLst>
              <a:ext uri="{FF2B5EF4-FFF2-40B4-BE49-F238E27FC236}">
                <a16:creationId xmlns:a16="http://schemas.microsoft.com/office/drawing/2014/main" id="{384EEDC3-3921-4F12-9B22-D7DFB2FF1DDF}"/>
              </a:ext>
            </a:extLst>
          </p:cNvPr>
          <p:cNvCxnSpPr>
            <a:cxnSpLocks/>
            <a:stCxn id="136" idx="3"/>
          </p:cNvCxnSpPr>
          <p:nvPr/>
        </p:nvCxnSpPr>
        <p:spPr>
          <a:xfrm>
            <a:off x="1791914" y="4181080"/>
            <a:ext cx="25975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4B3E5336-DC17-4A11-BE4A-62FC019CB7DF}"/>
              </a:ext>
            </a:extLst>
          </p:cNvPr>
          <p:cNvCxnSpPr>
            <a:cxnSpLocks/>
          </p:cNvCxnSpPr>
          <p:nvPr/>
        </p:nvCxnSpPr>
        <p:spPr>
          <a:xfrm flipV="1">
            <a:off x="2179897" y="3986337"/>
            <a:ext cx="206481"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Connector: Elbow 139">
            <a:extLst>
              <a:ext uri="{FF2B5EF4-FFF2-40B4-BE49-F238E27FC236}">
                <a16:creationId xmlns:a16="http://schemas.microsoft.com/office/drawing/2014/main" id="{2EDF9DE0-A2E2-404D-A8CB-15F9CDA2A60C}"/>
              </a:ext>
            </a:extLst>
          </p:cNvPr>
          <p:cNvCxnSpPr>
            <a:endCxn id="98" idx="1"/>
          </p:cNvCxnSpPr>
          <p:nvPr/>
        </p:nvCxnSpPr>
        <p:spPr>
          <a:xfrm rot="16200000" flipH="1">
            <a:off x="1374302" y="4666867"/>
            <a:ext cx="556677" cy="441430"/>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1" name="Rectangle 140">
            <a:extLst>
              <a:ext uri="{FF2B5EF4-FFF2-40B4-BE49-F238E27FC236}">
                <a16:creationId xmlns:a16="http://schemas.microsoft.com/office/drawing/2014/main" id="{A241DEBB-F990-424B-80A1-604D08A5939B}"/>
              </a:ext>
            </a:extLst>
          </p:cNvPr>
          <p:cNvSpPr/>
          <p:nvPr/>
        </p:nvSpPr>
        <p:spPr>
          <a:xfrm>
            <a:off x="1757078" y="3146957"/>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42" name="Rectangle 141">
            <a:extLst>
              <a:ext uri="{FF2B5EF4-FFF2-40B4-BE49-F238E27FC236}">
                <a16:creationId xmlns:a16="http://schemas.microsoft.com/office/drawing/2014/main" id="{0EF3C16B-2B69-4AE2-A604-05BE8643FCAF}"/>
              </a:ext>
            </a:extLst>
          </p:cNvPr>
          <p:cNvSpPr/>
          <p:nvPr/>
        </p:nvSpPr>
        <p:spPr>
          <a:xfrm>
            <a:off x="1793502" y="1596381"/>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43" name="Rectangle 142">
            <a:extLst>
              <a:ext uri="{FF2B5EF4-FFF2-40B4-BE49-F238E27FC236}">
                <a16:creationId xmlns:a16="http://schemas.microsoft.com/office/drawing/2014/main" id="{17BB6BD9-0418-4644-95E5-F55048DC2192}"/>
              </a:ext>
            </a:extLst>
          </p:cNvPr>
          <p:cNvSpPr/>
          <p:nvPr/>
        </p:nvSpPr>
        <p:spPr>
          <a:xfrm>
            <a:off x="2834330" y="1111458"/>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44" name="Rectangle 143">
            <a:extLst>
              <a:ext uri="{FF2B5EF4-FFF2-40B4-BE49-F238E27FC236}">
                <a16:creationId xmlns:a16="http://schemas.microsoft.com/office/drawing/2014/main" id="{35054543-F94F-4BC1-99F1-7C0C3E5932FA}"/>
              </a:ext>
            </a:extLst>
          </p:cNvPr>
          <p:cNvSpPr/>
          <p:nvPr/>
        </p:nvSpPr>
        <p:spPr>
          <a:xfrm>
            <a:off x="3795882" y="1028124"/>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45" name="Rectangle 144">
            <a:extLst>
              <a:ext uri="{FF2B5EF4-FFF2-40B4-BE49-F238E27FC236}">
                <a16:creationId xmlns:a16="http://schemas.microsoft.com/office/drawing/2014/main" id="{1B7132E8-B660-42EC-A140-0A10FF66B8CA}"/>
              </a:ext>
            </a:extLst>
          </p:cNvPr>
          <p:cNvSpPr/>
          <p:nvPr/>
        </p:nvSpPr>
        <p:spPr>
          <a:xfrm>
            <a:off x="1854058" y="2354575"/>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46" name="Rectangle 145">
            <a:extLst>
              <a:ext uri="{FF2B5EF4-FFF2-40B4-BE49-F238E27FC236}">
                <a16:creationId xmlns:a16="http://schemas.microsoft.com/office/drawing/2014/main" id="{B22DBC15-6542-4EFE-A07B-615A73B7E74F}"/>
              </a:ext>
            </a:extLst>
          </p:cNvPr>
          <p:cNvSpPr/>
          <p:nvPr/>
        </p:nvSpPr>
        <p:spPr>
          <a:xfrm>
            <a:off x="5956484" y="2139817"/>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47" name="Rectangle 146">
            <a:extLst>
              <a:ext uri="{FF2B5EF4-FFF2-40B4-BE49-F238E27FC236}">
                <a16:creationId xmlns:a16="http://schemas.microsoft.com/office/drawing/2014/main" id="{15E586B1-C043-4157-B77F-32DC8B2B2A33}"/>
              </a:ext>
            </a:extLst>
          </p:cNvPr>
          <p:cNvSpPr/>
          <p:nvPr/>
        </p:nvSpPr>
        <p:spPr>
          <a:xfrm>
            <a:off x="7081227" y="2136663"/>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48" name="Rectangle 147">
            <a:extLst>
              <a:ext uri="{FF2B5EF4-FFF2-40B4-BE49-F238E27FC236}">
                <a16:creationId xmlns:a16="http://schemas.microsoft.com/office/drawing/2014/main" id="{4278CAC8-AD78-4DEE-80FD-1A517444353B}"/>
              </a:ext>
            </a:extLst>
          </p:cNvPr>
          <p:cNvSpPr/>
          <p:nvPr/>
        </p:nvSpPr>
        <p:spPr>
          <a:xfrm>
            <a:off x="7335945" y="4262119"/>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49" name="Rectangle 148">
            <a:extLst>
              <a:ext uri="{FF2B5EF4-FFF2-40B4-BE49-F238E27FC236}">
                <a16:creationId xmlns:a16="http://schemas.microsoft.com/office/drawing/2014/main" id="{B4DBDF81-82A1-407E-9141-FED010A66A91}"/>
              </a:ext>
            </a:extLst>
          </p:cNvPr>
          <p:cNvSpPr/>
          <p:nvPr/>
        </p:nvSpPr>
        <p:spPr>
          <a:xfrm>
            <a:off x="5692650" y="3420220"/>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50" name="Rectangle 149">
            <a:extLst>
              <a:ext uri="{FF2B5EF4-FFF2-40B4-BE49-F238E27FC236}">
                <a16:creationId xmlns:a16="http://schemas.microsoft.com/office/drawing/2014/main" id="{AD942937-86FC-44E9-BBF4-C0CA7CA84274}"/>
              </a:ext>
            </a:extLst>
          </p:cNvPr>
          <p:cNvSpPr/>
          <p:nvPr/>
        </p:nvSpPr>
        <p:spPr>
          <a:xfrm>
            <a:off x="3615850" y="2840150"/>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51" name="Rectangle 150">
            <a:extLst>
              <a:ext uri="{FF2B5EF4-FFF2-40B4-BE49-F238E27FC236}">
                <a16:creationId xmlns:a16="http://schemas.microsoft.com/office/drawing/2014/main" id="{FB4D6913-081D-44A8-9291-EF23BF9F6B69}"/>
              </a:ext>
            </a:extLst>
          </p:cNvPr>
          <p:cNvSpPr/>
          <p:nvPr/>
        </p:nvSpPr>
        <p:spPr>
          <a:xfrm>
            <a:off x="3600924" y="3555697"/>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52" name="Rectangle 151">
            <a:extLst>
              <a:ext uri="{FF2B5EF4-FFF2-40B4-BE49-F238E27FC236}">
                <a16:creationId xmlns:a16="http://schemas.microsoft.com/office/drawing/2014/main" id="{F9FE596B-6433-4159-A306-92651262C90B}"/>
              </a:ext>
            </a:extLst>
          </p:cNvPr>
          <p:cNvSpPr/>
          <p:nvPr/>
        </p:nvSpPr>
        <p:spPr>
          <a:xfrm>
            <a:off x="3158033" y="5284135"/>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53" name="Rectangle 152">
            <a:extLst>
              <a:ext uri="{FF2B5EF4-FFF2-40B4-BE49-F238E27FC236}">
                <a16:creationId xmlns:a16="http://schemas.microsoft.com/office/drawing/2014/main" id="{0F7DCFEE-ABEC-49F7-A48F-D22CC7BE2EE9}"/>
              </a:ext>
            </a:extLst>
          </p:cNvPr>
          <p:cNvSpPr/>
          <p:nvPr/>
        </p:nvSpPr>
        <p:spPr>
          <a:xfrm>
            <a:off x="8465949" y="2963294"/>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54" name="Rectangle 153">
            <a:extLst>
              <a:ext uri="{FF2B5EF4-FFF2-40B4-BE49-F238E27FC236}">
                <a16:creationId xmlns:a16="http://schemas.microsoft.com/office/drawing/2014/main" id="{AAAC8E7F-1EF5-4ABC-89A3-3942CADE3EF7}"/>
              </a:ext>
            </a:extLst>
          </p:cNvPr>
          <p:cNvSpPr/>
          <p:nvPr/>
        </p:nvSpPr>
        <p:spPr>
          <a:xfrm>
            <a:off x="11133157" y="1266924"/>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55" name="Rectangle 154">
            <a:extLst>
              <a:ext uri="{FF2B5EF4-FFF2-40B4-BE49-F238E27FC236}">
                <a16:creationId xmlns:a16="http://schemas.microsoft.com/office/drawing/2014/main" id="{76CCBADA-0C3A-41BD-A44F-683B7E6CD62E}"/>
              </a:ext>
            </a:extLst>
          </p:cNvPr>
          <p:cNvSpPr/>
          <p:nvPr/>
        </p:nvSpPr>
        <p:spPr>
          <a:xfrm>
            <a:off x="11414374" y="2434761"/>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56" name="Rectangle 155">
            <a:extLst>
              <a:ext uri="{FF2B5EF4-FFF2-40B4-BE49-F238E27FC236}">
                <a16:creationId xmlns:a16="http://schemas.microsoft.com/office/drawing/2014/main" id="{2BAE5F83-C2CE-420B-9C8B-7CCFAF4B4C7E}"/>
              </a:ext>
            </a:extLst>
          </p:cNvPr>
          <p:cNvSpPr/>
          <p:nvPr/>
        </p:nvSpPr>
        <p:spPr>
          <a:xfrm>
            <a:off x="11369313" y="5531257"/>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57" name="Rectangle 156">
            <a:extLst>
              <a:ext uri="{FF2B5EF4-FFF2-40B4-BE49-F238E27FC236}">
                <a16:creationId xmlns:a16="http://schemas.microsoft.com/office/drawing/2014/main" id="{3B7EF268-2099-41D0-B5FD-AB32B2AA2A9B}"/>
              </a:ext>
            </a:extLst>
          </p:cNvPr>
          <p:cNvSpPr/>
          <p:nvPr/>
        </p:nvSpPr>
        <p:spPr>
          <a:xfrm>
            <a:off x="11399227" y="4323365"/>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58" name="Rectangle 157">
            <a:extLst>
              <a:ext uri="{FF2B5EF4-FFF2-40B4-BE49-F238E27FC236}">
                <a16:creationId xmlns:a16="http://schemas.microsoft.com/office/drawing/2014/main" id="{D9FC2533-6220-4EC9-96EC-1037ADE833B3}"/>
              </a:ext>
            </a:extLst>
          </p:cNvPr>
          <p:cNvSpPr/>
          <p:nvPr/>
        </p:nvSpPr>
        <p:spPr>
          <a:xfrm>
            <a:off x="11382009" y="4955591"/>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59" name="Rectangle 158">
            <a:extLst>
              <a:ext uri="{FF2B5EF4-FFF2-40B4-BE49-F238E27FC236}">
                <a16:creationId xmlns:a16="http://schemas.microsoft.com/office/drawing/2014/main" id="{1C802372-5028-4CFB-B489-5312604134A8}"/>
              </a:ext>
            </a:extLst>
          </p:cNvPr>
          <p:cNvSpPr/>
          <p:nvPr/>
        </p:nvSpPr>
        <p:spPr>
          <a:xfrm>
            <a:off x="8435644" y="4855890"/>
            <a:ext cx="102826" cy="655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60" name="Rectangle 159">
            <a:extLst>
              <a:ext uri="{FF2B5EF4-FFF2-40B4-BE49-F238E27FC236}">
                <a16:creationId xmlns:a16="http://schemas.microsoft.com/office/drawing/2014/main" id="{4A3472A5-B31A-4ED0-B859-B73F3683616F}"/>
              </a:ext>
            </a:extLst>
          </p:cNvPr>
          <p:cNvSpPr/>
          <p:nvPr/>
        </p:nvSpPr>
        <p:spPr>
          <a:xfrm>
            <a:off x="8477406" y="2138218"/>
            <a:ext cx="102826" cy="655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61" name="Rectangle 160">
            <a:extLst>
              <a:ext uri="{FF2B5EF4-FFF2-40B4-BE49-F238E27FC236}">
                <a16:creationId xmlns:a16="http://schemas.microsoft.com/office/drawing/2014/main" id="{D448B8E1-6B07-40E9-8F6F-9D0D4A03A534}"/>
              </a:ext>
            </a:extLst>
          </p:cNvPr>
          <p:cNvSpPr/>
          <p:nvPr/>
        </p:nvSpPr>
        <p:spPr>
          <a:xfrm>
            <a:off x="8691550" y="1262659"/>
            <a:ext cx="102826" cy="655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62" name="Rectangle 161">
            <a:extLst>
              <a:ext uri="{FF2B5EF4-FFF2-40B4-BE49-F238E27FC236}">
                <a16:creationId xmlns:a16="http://schemas.microsoft.com/office/drawing/2014/main" id="{E13D333A-8147-4543-BC53-8E201AE7A002}"/>
              </a:ext>
            </a:extLst>
          </p:cNvPr>
          <p:cNvSpPr/>
          <p:nvPr/>
        </p:nvSpPr>
        <p:spPr>
          <a:xfrm>
            <a:off x="6728564" y="967192"/>
            <a:ext cx="102826" cy="655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63" name="Rectangle 162">
            <a:extLst>
              <a:ext uri="{FF2B5EF4-FFF2-40B4-BE49-F238E27FC236}">
                <a16:creationId xmlns:a16="http://schemas.microsoft.com/office/drawing/2014/main" id="{BB630E82-E253-4A47-B84F-2667AEDF8221}"/>
              </a:ext>
            </a:extLst>
          </p:cNvPr>
          <p:cNvSpPr/>
          <p:nvPr/>
        </p:nvSpPr>
        <p:spPr>
          <a:xfrm>
            <a:off x="6726384" y="1454016"/>
            <a:ext cx="102826" cy="655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64" name="Rectangle 163">
            <a:extLst>
              <a:ext uri="{FF2B5EF4-FFF2-40B4-BE49-F238E27FC236}">
                <a16:creationId xmlns:a16="http://schemas.microsoft.com/office/drawing/2014/main" id="{6112DC63-AF36-48B5-A0C8-4CF75347D0A5}"/>
              </a:ext>
            </a:extLst>
          </p:cNvPr>
          <p:cNvSpPr/>
          <p:nvPr/>
        </p:nvSpPr>
        <p:spPr>
          <a:xfrm>
            <a:off x="7042920" y="3434682"/>
            <a:ext cx="102826" cy="655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65" name="Rectangle 164">
            <a:extLst>
              <a:ext uri="{FF2B5EF4-FFF2-40B4-BE49-F238E27FC236}">
                <a16:creationId xmlns:a16="http://schemas.microsoft.com/office/drawing/2014/main" id="{CE323E27-338D-4251-8527-216ABC640276}"/>
              </a:ext>
            </a:extLst>
          </p:cNvPr>
          <p:cNvSpPr/>
          <p:nvPr/>
        </p:nvSpPr>
        <p:spPr>
          <a:xfrm>
            <a:off x="8373234" y="3420219"/>
            <a:ext cx="102826" cy="655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66" name="Rectangle 165">
            <a:extLst>
              <a:ext uri="{FF2B5EF4-FFF2-40B4-BE49-F238E27FC236}">
                <a16:creationId xmlns:a16="http://schemas.microsoft.com/office/drawing/2014/main" id="{3532EACA-CDC7-47CF-9968-7F684889A8EB}"/>
              </a:ext>
            </a:extLst>
          </p:cNvPr>
          <p:cNvSpPr/>
          <p:nvPr/>
        </p:nvSpPr>
        <p:spPr>
          <a:xfrm>
            <a:off x="11414373" y="3260056"/>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67" name="TextBox 166">
            <a:extLst>
              <a:ext uri="{FF2B5EF4-FFF2-40B4-BE49-F238E27FC236}">
                <a16:creationId xmlns:a16="http://schemas.microsoft.com/office/drawing/2014/main" id="{52318431-95EC-4774-B0DD-F9EE30B5E8A6}"/>
              </a:ext>
            </a:extLst>
          </p:cNvPr>
          <p:cNvSpPr txBox="1"/>
          <p:nvPr/>
        </p:nvSpPr>
        <p:spPr>
          <a:xfrm rot="16200000">
            <a:off x="1230371" y="3405361"/>
            <a:ext cx="2489052" cy="206480"/>
          </a:xfrm>
          <a:prstGeom prst="rect">
            <a:avLst/>
          </a:prstGeom>
          <a:solidFill>
            <a:schemeClr val="accent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FFFFFF"/>
                </a:solidFill>
                <a:effectLst/>
                <a:highlight>
                  <a:srgbClr val="6851A2"/>
                </a:highlight>
                <a:uLnTx/>
                <a:uFillTx/>
                <a:latin typeface="Mulish"/>
                <a:ea typeface="+mn-ea"/>
                <a:cs typeface="+mn-cs"/>
              </a:rPr>
              <a:t>microservices</a:t>
            </a:r>
          </a:p>
        </p:txBody>
      </p:sp>
      <p:sp>
        <p:nvSpPr>
          <p:cNvPr id="168" name="Rectangle 167">
            <a:extLst>
              <a:ext uri="{FF2B5EF4-FFF2-40B4-BE49-F238E27FC236}">
                <a16:creationId xmlns:a16="http://schemas.microsoft.com/office/drawing/2014/main" id="{D09F278B-872E-4324-94A6-D2C4DF52D8C1}"/>
              </a:ext>
            </a:extLst>
          </p:cNvPr>
          <p:cNvSpPr/>
          <p:nvPr/>
        </p:nvSpPr>
        <p:spPr>
          <a:xfrm>
            <a:off x="2413271" y="2451733"/>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69" name="TextBox 168">
            <a:extLst>
              <a:ext uri="{FF2B5EF4-FFF2-40B4-BE49-F238E27FC236}">
                <a16:creationId xmlns:a16="http://schemas.microsoft.com/office/drawing/2014/main" id="{E107DCCD-E572-4D46-8D63-7082900FEBFE}"/>
              </a:ext>
            </a:extLst>
          </p:cNvPr>
          <p:cNvSpPr txBox="1"/>
          <p:nvPr/>
        </p:nvSpPr>
        <p:spPr>
          <a:xfrm rot="16200000">
            <a:off x="8696952" y="4884728"/>
            <a:ext cx="1860434" cy="206480"/>
          </a:xfrm>
          <a:prstGeom prst="rect">
            <a:avLst/>
          </a:prstGeom>
          <a:solidFill>
            <a:schemeClr val="accent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FFFFFF"/>
                </a:solidFill>
                <a:effectLst/>
                <a:highlight>
                  <a:srgbClr val="6851A2"/>
                </a:highlight>
                <a:uLnTx/>
                <a:uFillTx/>
                <a:latin typeface="Mulish"/>
                <a:ea typeface="+mn-ea"/>
                <a:cs typeface="+mn-cs"/>
              </a:rPr>
              <a:t>microservices</a:t>
            </a:r>
          </a:p>
        </p:txBody>
      </p:sp>
      <p:cxnSp>
        <p:nvCxnSpPr>
          <p:cNvPr id="170" name="Straight Arrow Connector 169">
            <a:extLst>
              <a:ext uri="{FF2B5EF4-FFF2-40B4-BE49-F238E27FC236}">
                <a16:creationId xmlns:a16="http://schemas.microsoft.com/office/drawing/2014/main" id="{D2D88FA0-D96E-4DFF-BDD3-DF04B3FA5F5A}"/>
              </a:ext>
            </a:extLst>
          </p:cNvPr>
          <p:cNvCxnSpPr/>
          <p:nvPr/>
        </p:nvCxnSpPr>
        <p:spPr>
          <a:xfrm>
            <a:off x="7532225" y="4439857"/>
            <a:ext cx="1978317"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F3F0B2C3-ACC5-4A94-97B8-C74DA7AF71D3}"/>
              </a:ext>
            </a:extLst>
          </p:cNvPr>
          <p:cNvCxnSpPr>
            <a:cxnSpLocks/>
          </p:cNvCxnSpPr>
          <p:nvPr/>
        </p:nvCxnSpPr>
        <p:spPr>
          <a:xfrm flipV="1">
            <a:off x="9747775" y="4475076"/>
            <a:ext cx="310956" cy="59"/>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53545430-EE80-4BD4-9ADF-3B497C8FC44B}"/>
              </a:ext>
            </a:extLst>
          </p:cNvPr>
          <p:cNvCxnSpPr>
            <a:cxnSpLocks/>
          </p:cNvCxnSpPr>
          <p:nvPr/>
        </p:nvCxnSpPr>
        <p:spPr>
          <a:xfrm flipV="1">
            <a:off x="9737557" y="5084237"/>
            <a:ext cx="322981" cy="839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3" name="Rectangle 172">
            <a:extLst>
              <a:ext uri="{FF2B5EF4-FFF2-40B4-BE49-F238E27FC236}">
                <a16:creationId xmlns:a16="http://schemas.microsoft.com/office/drawing/2014/main" id="{E689A141-E045-4FE2-B3A8-E062CF265D31}"/>
              </a:ext>
            </a:extLst>
          </p:cNvPr>
          <p:cNvSpPr/>
          <p:nvPr/>
        </p:nvSpPr>
        <p:spPr>
          <a:xfrm>
            <a:off x="9572607" y="4164262"/>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cxnSp>
        <p:nvCxnSpPr>
          <p:cNvPr id="174" name="Straight Arrow Connector 173">
            <a:extLst>
              <a:ext uri="{FF2B5EF4-FFF2-40B4-BE49-F238E27FC236}">
                <a16:creationId xmlns:a16="http://schemas.microsoft.com/office/drawing/2014/main" id="{5230C625-BF3C-42F5-B605-A826815FF161}"/>
              </a:ext>
            </a:extLst>
          </p:cNvPr>
          <p:cNvCxnSpPr>
            <a:cxnSpLocks/>
            <a:stCxn id="89" idx="3"/>
          </p:cNvCxnSpPr>
          <p:nvPr/>
        </p:nvCxnSpPr>
        <p:spPr>
          <a:xfrm>
            <a:off x="2031156" y="2583237"/>
            <a:ext cx="34050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2FFE0F35-3D09-448F-8EC0-A60800C76370}"/>
              </a:ext>
            </a:extLst>
          </p:cNvPr>
          <p:cNvCxnSpPr>
            <a:cxnSpLocks/>
          </p:cNvCxnSpPr>
          <p:nvPr/>
        </p:nvCxnSpPr>
        <p:spPr>
          <a:xfrm>
            <a:off x="2569743" y="3823650"/>
            <a:ext cx="25520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4ABAFC13-087D-48EF-896D-2E291BDEAB19}"/>
              </a:ext>
            </a:extLst>
          </p:cNvPr>
          <p:cNvCxnSpPr>
            <a:cxnSpLocks/>
            <a:stCxn id="19" idx="2"/>
          </p:cNvCxnSpPr>
          <p:nvPr/>
        </p:nvCxnSpPr>
        <p:spPr>
          <a:xfrm>
            <a:off x="5544651" y="1769273"/>
            <a:ext cx="0" cy="271138"/>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7" name="Rectangle 176">
            <a:extLst>
              <a:ext uri="{FF2B5EF4-FFF2-40B4-BE49-F238E27FC236}">
                <a16:creationId xmlns:a16="http://schemas.microsoft.com/office/drawing/2014/main" id="{027FB9BA-863F-4999-A0D1-0830E4E3994D}"/>
              </a:ext>
            </a:extLst>
          </p:cNvPr>
          <p:cNvSpPr/>
          <p:nvPr/>
        </p:nvSpPr>
        <p:spPr>
          <a:xfrm>
            <a:off x="4644574" y="1091747"/>
            <a:ext cx="102826" cy="655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cxnSp>
        <p:nvCxnSpPr>
          <p:cNvPr id="178" name="Straight Arrow Connector 177">
            <a:extLst>
              <a:ext uri="{FF2B5EF4-FFF2-40B4-BE49-F238E27FC236}">
                <a16:creationId xmlns:a16="http://schemas.microsoft.com/office/drawing/2014/main" id="{12F5BAFC-0CFB-4C47-BD4E-C4D75C11DA4F}"/>
              </a:ext>
            </a:extLst>
          </p:cNvPr>
          <p:cNvCxnSpPr>
            <a:cxnSpLocks/>
          </p:cNvCxnSpPr>
          <p:nvPr/>
        </p:nvCxnSpPr>
        <p:spPr>
          <a:xfrm flipV="1">
            <a:off x="9736020" y="5620162"/>
            <a:ext cx="322981" cy="839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383279FF-687C-459C-928F-1D1003098B6C}"/>
              </a:ext>
            </a:extLst>
          </p:cNvPr>
          <p:cNvCxnSpPr>
            <a:cxnSpLocks/>
          </p:cNvCxnSpPr>
          <p:nvPr/>
        </p:nvCxnSpPr>
        <p:spPr>
          <a:xfrm flipV="1">
            <a:off x="7976014" y="4297485"/>
            <a:ext cx="1534528" cy="118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07EA51FF-60B3-4FE9-AF65-16E89A32EE49}"/>
              </a:ext>
            </a:extLst>
          </p:cNvPr>
          <p:cNvCxnSpPr>
            <a:cxnSpLocks/>
          </p:cNvCxnSpPr>
          <p:nvPr/>
        </p:nvCxnSpPr>
        <p:spPr>
          <a:xfrm flipV="1">
            <a:off x="7961783" y="3975250"/>
            <a:ext cx="0" cy="34957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DABB478D-1E60-4A2C-99A9-9A5179166AD1}"/>
              </a:ext>
            </a:extLst>
          </p:cNvPr>
          <p:cNvCxnSpPr>
            <a:cxnSpLocks/>
          </p:cNvCxnSpPr>
          <p:nvPr/>
        </p:nvCxnSpPr>
        <p:spPr>
          <a:xfrm>
            <a:off x="8538470" y="3673048"/>
            <a:ext cx="1510738" cy="1538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2" name="Connector: Elbow 181">
            <a:extLst>
              <a:ext uri="{FF2B5EF4-FFF2-40B4-BE49-F238E27FC236}">
                <a16:creationId xmlns:a16="http://schemas.microsoft.com/office/drawing/2014/main" id="{0A64315E-1798-416F-9877-A0B141D2EC08}"/>
              </a:ext>
            </a:extLst>
          </p:cNvPr>
          <p:cNvCxnSpPr>
            <a:cxnSpLocks/>
          </p:cNvCxnSpPr>
          <p:nvPr/>
        </p:nvCxnSpPr>
        <p:spPr>
          <a:xfrm rot="16200000" flipH="1">
            <a:off x="1846443" y="1768468"/>
            <a:ext cx="1279326" cy="756576"/>
          </a:xfrm>
          <a:prstGeom prst="bentConnector3">
            <a:avLst>
              <a:gd name="adj1" fmla="val 50000"/>
            </a:avLst>
          </a:prstGeom>
          <a:ln w="28575">
            <a:solidFill>
              <a:schemeClr val="tx1">
                <a:lumMod val="75000"/>
                <a:lumOff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183" name="Picture 182">
            <a:extLst>
              <a:ext uri="{FF2B5EF4-FFF2-40B4-BE49-F238E27FC236}">
                <a16:creationId xmlns:a16="http://schemas.microsoft.com/office/drawing/2014/main" id="{C096CC2E-0B91-4460-8333-138BFC4E6713}"/>
              </a:ext>
            </a:extLst>
          </p:cNvPr>
          <p:cNvPicPr/>
          <p:nvPr/>
        </p:nvPicPr>
        <p:blipFill>
          <a:blip r:embed="rId29"/>
          <a:stretch>
            <a:fillRect/>
          </a:stretch>
        </p:blipFill>
        <p:spPr>
          <a:xfrm>
            <a:off x="1889234" y="1076612"/>
            <a:ext cx="437168" cy="389652"/>
          </a:xfrm>
          <a:prstGeom prst="rect">
            <a:avLst/>
          </a:prstGeom>
        </p:spPr>
      </p:pic>
      <p:pic>
        <p:nvPicPr>
          <p:cNvPr id="185" name="Picture 184">
            <a:extLst>
              <a:ext uri="{FF2B5EF4-FFF2-40B4-BE49-F238E27FC236}">
                <a16:creationId xmlns:a16="http://schemas.microsoft.com/office/drawing/2014/main" id="{E4CAC9D0-57CA-44E3-84D9-C94B7AF06EDD}"/>
              </a:ext>
            </a:extLst>
          </p:cNvPr>
          <p:cNvPicPr>
            <a:picLocks noChangeAspect="1"/>
          </p:cNvPicPr>
          <p:nvPr/>
        </p:nvPicPr>
        <p:blipFill rotWithShape="1">
          <a:blip r:embed="rId30"/>
          <a:srcRect t="28788" b="28788"/>
          <a:stretch/>
        </p:blipFill>
        <p:spPr>
          <a:xfrm>
            <a:off x="7513410" y="2155565"/>
            <a:ext cx="944056" cy="366824"/>
          </a:xfrm>
          <a:prstGeom prst="rect">
            <a:avLst/>
          </a:prstGeom>
        </p:spPr>
      </p:pic>
      <p:pic>
        <p:nvPicPr>
          <p:cNvPr id="186" name="Picture 185" descr="A picture containing text, clock&#10;&#10;Description automatically generated">
            <a:hlinkClick r:id="rId31" action="ppaction://hlinksldjump"/>
            <a:extLst>
              <a:ext uri="{FF2B5EF4-FFF2-40B4-BE49-F238E27FC236}">
                <a16:creationId xmlns:a16="http://schemas.microsoft.com/office/drawing/2014/main" id="{E4880BF4-F882-4B12-AB7E-A935DA34F8E4}"/>
              </a:ext>
            </a:extLst>
          </p:cNvPr>
          <p:cNvPicPr>
            <a:picLocks noChangeAspect="1"/>
          </p:cNvPicPr>
          <p:nvPr/>
        </p:nvPicPr>
        <p:blipFill>
          <a:blip r:embed="rId32"/>
          <a:stretch>
            <a:fillRect/>
          </a:stretch>
        </p:blipFill>
        <p:spPr>
          <a:xfrm>
            <a:off x="10811385" y="100724"/>
            <a:ext cx="433729" cy="436827"/>
          </a:xfrm>
          <a:prstGeom prst="rect">
            <a:avLst/>
          </a:prstGeom>
        </p:spPr>
      </p:pic>
      <p:pic>
        <p:nvPicPr>
          <p:cNvPr id="187" name="Picture 186" descr="A picture containing text, clock&#10;&#10;Description automatically generated">
            <a:hlinkClick r:id="rId33" action="ppaction://hlinksldjump"/>
            <a:extLst>
              <a:ext uri="{FF2B5EF4-FFF2-40B4-BE49-F238E27FC236}">
                <a16:creationId xmlns:a16="http://schemas.microsoft.com/office/drawing/2014/main" id="{5AF177C9-F209-448E-86E3-A0F25BAE38A5}"/>
              </a:ext>
            </a:extLst>
          </p:cNvPr>
          <p:cNvPicPr>
            <a:picLocks noChangeAspect="1"/>
          </p:cNvPicPr>
          <p:nvPr/>
        </p:nvPicPr>
        <p:blipFill>
          <a:blip r:embed="rId32"/>
          <a:stretch>
            <a:fillRect/>
          </a:stretch>
        </p:blipFill>
        <p:spPr>
          <a:xfrm rot="10800000">
            <a:off x="9473025" y="100724"/>
            <a:ext cx="433729" cy="436827"/>
          </a:xfrm>
          <a:prstGeom prst="rect">
            <a:avLst/>
          </a:prstGeom>
        </p:spPr>
      </p:pic>
      <p:cxnSp>
        <p:nvCxnSpPr>
          <p:cNvPr id="188" name="Straight Connector 187">
            <a:extLst>
              <a:ext uri="{FF2B5EF4-FFF2-40B4-BE49-F238E27FC236}">
                <a16:creationId xmlns:a16="http://schemas.microsoft.com/office/drawing/2014/main" id="{414C7156-8C83-4CBF-8EC0-B30852ED6EDD}"/>
              </a:ext>
            </a:extLst>
          </p:cNvPr>
          <p:cNvCxnSpPr>
            <a:cxnSpLocks/>
          </p:cNvCxnSpPr>
          <p:nvPr/>
        </p:nvCxnSpPr>
        <p:spPr>
          <a:xfrm>
            <a:off x="10030659" y="118327"/>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41780439-8222-43C7-9877-3272BAAAC4AC}"/>
              </a:ext>
            </a:extLst>
          </p:cNvPr>
          <p:cNvCxnSpPr>
            <a:cxnSpLocks/>
          </p:cNvCxnSpPr>
          <p:nvPr/>
        </p:nvCxnSpPr>
        <p:spPr>
          <a:xfrm>
            <a:off x="10697409" y="118327"/>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190" name="Picture 189" descr="Icon&#10;&#10;Description automatically generated">
            <a:hlinkClick r:id="rId33" action="ppaction://hlinksldjump"/>
            <a:extLst>
              <a:ext uri="{FF2B5EF4-FFF2-40B4-BE49-F238E27FC236}">
                <a16:creationId xmlns:a16="http://schemas.microsoft.com/office/drawing/2014/main" id="{EB9EF1D6-D106-41B1-95C9-204944F0FEF0}"/>
              </a:ext>
            </a:extLst>
          </p:cNvPr>
          <p:cNvPicPr>
            <a:picLocks noChangeAspect="1"/>
          </p:cNvPicPr>
          <p:nvPr/>
        </p:nvPicPr>
        <p:blipFill>
          <a:blip r:embed="rId34"/>
          <a:stretch>
            <a:fillRect/>
          </a:stretch>
        </p:blipFill>
        <p:spPr>
          <a:xfrm>
            <a:off x="10141551" y="100724"/>
            <a:ext cx="441385" cy="441385"/>
          </a:xfrm>
          <a:prstGeom prst="rect">
            <a:avLst/>
          </a:prstGeom>
        </p:spPr>
      </p:pic>
    </p:spTree>
    <p:extLst>
      <p:ext uri="{BB962C8B-B14F-4D97-AF65-F5344CB8AC3E}">
        <p14:creationId xmlns:p14="http://schemas.microsoft.com/office/powerpoint/2010/main" val="1679393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295785" y="414917"/>
            <a:ext cx="10515600" cy="635680"/>
          </a:xfrm>
        </p:spPr>
        <p:txBody>
          <a:bodyPr/>
          <a:lstStyle/>
          <a:p>
            <a:r>
              <a:rPr lang="en-US" b="1" dirty="0">
                <a:solidFill>
                  <a:schemeClr val="tx2"/>
                </a:solidFill>
                <a:latin typeface="+mj-lt"/>
              </a:rPr>
              <a:t>CIP Key Accomplishments</a:t>
            </a:r>
          </a:p>
        </p:txBody>
      </p:sp>
      <p:pic>
        <p:nvPicPr>
          <p:cNvPr id="186" name="Picture 185" descr="A picture containing text, clock&#10;&#10;Description automatically generated">
            <a:hlinkClick r:id="rId3" action="ppaction://hlinksldjump"/>
            <a:extLst>
              <a:ext uri="{FF2B5EF4-FFF2-40B4-BE49-F238E27FC236}">
                <a16:creationId xmlns:a16="http://schemas.microsoft.com/office/drawing/2014/main" id="{6024DD65-4562-49EC-A5E8-572D5D6A7757}"/>
              </a:ext>
            </a:extLst>
          </p:cNvPr>
          <p:cNvPicPr>
            <a:picLocks noChangeAspect="1"/>
          </p:cNvPicPr>
          <p:nvPr/>
        </p:nvPicPr>
        <p:blipFill>
          <a:blip r:embed="rId4"/>
          <a:stretch>
            <a:fillRect/>
          </a:stretch>
        </p:blipFill>
        <p:spPr>
          <a:xfrm>
            <a:off x="10811385" y="347300"/>
            <a:ext cx="433729" cy="436827"/>
          </a:xfrm>
          <a:prstGeom prst="rect">
            <a:avLst/>
          </a:prstGeom>
        </p:spPr>
      </p:pic>
      <p:pic>
        <p:nvPicPr>
          <p:cNvPr id="187" name="Picture 186" descr="A picture containing text, clock&#10;&#10;Description automatically generated">
            <a:hlinkClick r:id="rId5" action="ppaction://hlinksldjump"/>
            <a:extLst>
              <a:ext uri="{FF2B5EF4-FFF2-40B4-BE49-F238E27FC236}">
                <a16:creationId xmlns:a16="http://schemas.microsoft.com/office/drawing/2014/main" id="{D7EB677C-89C4-4C66-8E3F-13BC8FBD2D65}"/>
              </a:ext>
            </a:extLst>
          </p:cNvPr>
          <p:cNvPicPr>
            <a:picLocks noChangeAspect="1"/>
          </p:cNvPicPr>
          <p:nvPr/>
        </p:nvPicPr>
        <p:blipFill>
          <a:blip r:embed="rId4"/>
          <a:stretch>
            <a:fillRect/>
          </a:stretch>
        </p:blipFill>
        <p:spPr>
          <a:xfrm rot="10800000">
            <a:off x="9473025" y="347300"/>
            <a:ext cx="433729" cy="436827"/>
          </a:xfrm>
          <a:prstGeom prst="rect">
            <a:avLst/>
          </a:prstGeom>
        </p:spPr>
      </p:pic>
      <p:cxnSp>
        <p:nvCxnSpPr>
          <p:cNvPr id="188" name="Straight Connector 187">
            <a:extLst>
              <a:ext uri="{FF2B5EF4-FFF2-40B4-BE49-F238E27FC236}">
                <a16:creationId xmlns:a16="http://schemas.microsoft.com/office/drawing/2014/main" id="{7E5C0820-A64B-41AE-8C58-78B25C5E55ED}"/>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3382D4D3-D020-4D0D-A360-A0B02EF4A2CC}"/>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190" name="Picture 189" descr="Icon&#10;&#10;Description automatically generated">
            <a:hlinkClick r:id="rId6" action="ppaction://hlinksldjump"/>
            <a:extLst>
              <a:ext uri="{FF2B5EF4-FFF2-40B4-BE49-F238E27FC236}">
                <a16:creationId xmlns:a16="http://schemas.microsoft.com/office/drawing/2014/main" id="{632283A7-D0E8-4D40-80CC-AA6FCAAA0624}"/>
              </a:ext>
            </a:extLst>
          </p:cNvPr>
          <p:cNvPicPr>
            <a:picLocks noChangeAspect="1"/>
          </p:cNvPicPr>
          <p:nvPr/>
        </p:nvPicPr>
        <p:blipFill>
          <a:blip r:embed="rId7"/>
          <a:stretch>
            <a:fillRect/>
          </a:stretch>
        </p:blipFill>
        <p:spPr>
          <a:xfrm>
            <a:off x="10141551" y="347300"/>
            <a:ext cx="441385" cy="441385"/>
          </a:xfrm>
          <a:prstGeom prst="rect">
            <a:avLst/>
          </a:prstGeom>
        </p:spPr>
      </p:pic>
      <p:sp>
        <p:nvSpPr>
          <p:cNvPr id="3" name="Rectangle 2">
            <a:extLst>
              <a:ext uri="{FF2B5EF4-FFF2-40B4-BE49-F238E27FC236}">
                <a16:creationId xmlns:a16="http://schemas.microsoft.com/office/drawing/2014/main" id="{7467C321-3DBB-4A1B-8F51-C679C0A269B9}"/>
              </a:ext>
            </a:extLst>
          </p:cNvPr>
          <p:cNvSpPr/>
          <p:nvPr/>
        </p:nvSpPr>
        <p:spPr>
          <a:xfrm>
            <a:off x="306210" y="1002540"/>
            <a:ext cx="11362207" cy="1200329"/>
          </a:xfrm>
          <a:prstGeom prst="rect">
            <a:avLst/>
          </a:prstGeom>
        </p:spPr>
        <p:txBody>
          <a:bodyPr wrap="square">
            <a:spAutoFit/>
          </a:bodyPr>
          <a:lstStyle/>
          <a:p>
            <a:endParaRPr lang="en-US" sz="1400" dirty="0">
              <a:latin typeface="+mj-lt"/>
              <a:ea typeface="Calibri" panose="020F0502020204030204" pitchFamily="34" charset="0"/>
            </a:endParaRPr>
          </a:p>
          <a:p>
            <a:pPr marR="0" lvl="1">
              <a:spcBef>
                <a:spcPts val="0"/>
              </a:spcBef>
              <a:spcAft>
                <a:spcPts val="0"/>
              </a:spcAft>
            </a:pPr>
            <a:r>
              <a:rPr lang="en-US" sz="1600" b="1" dirty="0">
                <a:solidFill>
                  <a:srgbClr val="000000">
                    <a:lumMod val="75000"/>
                    <a:lumOff val="25000"/>
                  </a:srgbClr>
                </a:solidFill>
                <a:latin typeface="Mulish"/>
              </a:rPr>
              <a:t>CRM Dashboard</a:t>
            </a:r>
            <a:r>
              <a:rPr lang="en-US" sz="1400" dirty="0">
                <a:solidFill>
                  <a:srgbClr val="000000">
                    <a:lumMod val="75000"/>
                    <a:lumOff val="25000"/>
                  </a:srgbClr>
                </a:solidFill>
                <a:latin typeface="Mulish"/>
              </a:rPr>
              <a:t>: Single interface for marketing / Ops users for tracking and monitoring all CRM campaigns, rewards with realtime alerting mechanism. Additionally provides details statistics on Player logins, Cashier deposits / withdrawals, Active players etc.,</a:t>
            </a:r>
          </a:p>
          <a:p>
            <a:pPr marR="0" lvl="1">
              <a:spcBef>
                <a:spcPts val="0"/>
              </a:spcBef>
              <a:spcAft>
                <a:spcPts val="0"/>
              </a:spcAft>
            </a:pPr>
            <a:endParaRPr lang="en-US" sz="1400" dirty="0">
              <a:solidFill>
                <a:srgbClr val="000000">
                  <a:lumMod val="75000"/>
                  <a:lumOff val="25000"/>
                </a:srgbClr>
              </a:solidFill>
              <a:latin typeface="Mulish"/>
            </a:endParaRPr>
          </a:p>
        </p:txBody>
      </p:sp>
    </p:spTree>
    <p:extLst>
      <p:ext uri="{BB962C8B-B14F-4D97-AF65-F5344CB8AC3E}">
        <p14:creationId xmlns:p14="http://schemas.microsoft.com/office/powerpoint/2010/main" val="1247991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1117718" y="2890989"/>
            <a:ext cx="10515600" cy="635680"/>
          </a:xfrm>
        </p:spPr>
        <p:txBody>
          <a:bodyPr/>
          <a:lstStyle/>
          <a:p>
            <a:pPr algn="ctr"/>
            <a:r>
              <a:rPr lang="en-US" sz="4800" b="1" dirty="0">
                <a:solidFill>
                  <a:schemeClr val="tx2"/>
                </a:solidFill>
                <a:latin typeface="+mj-lt"/>
              </a:rPr>
              <a:t>CIP Deliverables</a:t>
            </a:r>
          </a:p>
        </p:txBody>
      </p:sp>
      <p:pic>
        <p:nvPicPr>
          <p:cNvPr id="186" name="Picture 185" descr="A picture containing text, clock&#10;&#10;Description automatically generated">
            <a:hlinkClick r:id="rId3" action="ppaction://hlinksldjump"/>
            <a:extLst>
              <a:ext uri="{FF2B5EF4-FFF2-40B4-BE49-F238E27FC236}">
                <a16:creationId xmlns:a16="http://schemas.microsoft.com/office/drawing/2014/main" id="{6024DD65-4562-49EC-A5E8-572D5D6A7757}"/>
              </a:ext>
            </a:extLst>
          </p:cNvPr>
          <p:cNvPicPr>
            <a:picLocks noChangeAspect="1"/>
          </p:cNvPicPr>
          <p:nvPr/>
        </p:nvPicPr>
        <p:blipFill>
          <a:blip r:embed="rId4"/>
          <a:stretch>
            <a:fillRect/>
          </a:stretch>
        </p:blipFill>
        <p:spPr>
          <a:xfrm>
            <a:off x="10811385" y="347300"/>
            <a:ext cx="433729" cy="436827"/>
          </a:xfrm>
          <a:prstGeom prst="rect">
            <a:avLst/>
          </a:prstGeom>
        </p:spPr>
      </p:pic>
      <p:pic>
        <p:nvPicPr>
          <p:cNvPr id="187" name="Picture 186" descr="A picture containing text, clock&#10;&#10;Description automatically generated">
            <a:hlinkClick r:id="rId5" action="ppaction://hlinksldjump"/>
            <a:extLst>
              <a:ext uri="{FF2B5EF4-FFF2-40B4-BE49-F238E27FC236}">
                <a16:creationId xmlns:a16="http://schemas.microsoft.com/office/drawing/2014/main" id="{D7EB677C-89C4-4C66-8E3F-13BC8FBD2D65}"/>
              </a:ext>
            </a:extLst>
          </p:cNvPr>
          <p:cNvPicPr>
            <a:picLocks noChangeAspect="1"/>
          </p:cNvPicPr>
          <p:nvPr/>
        </p:nvPicPr>
        <p:blipFill>
          <a:blip r:embed="rId4"/>
          <a:stretch>
            <a:fillRect/>
          </a:stretch>
        </p:blipFill>
        <p:spPr>
          <a:xfrm rot="10800000">
            <a:off x="9473025" y="347300"/>
            <a:ext cx="433729" cy="436827"/>
          </a:xfrm>
          <a:prstGeom prst="rect">
            <a:avLst/>
          </a:prstGeom>
        </p:spPr>
      </p:pic>
      <p:cxnSp>
        <p:nvCxnSpPr>
          <p:cNvPr id="188" name="Straight Connector 187">
            <a:extLst>
              <a:ext uri="{FF2B5EF4-FFF2-40B4-BE49-F238E27FC236}">
                <a16:creationId xmlns:a16="http://schemas.microsoft.com/office/drawing/2014/main" id="{7E5C0820-A64B-41AE-8C58-78B25C5E55ED}"/>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3382D4D3-D020-4D0D-A360-A0B02EF4A2CC}"/>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190" name="Picture 189" descr="Icon&#10;&#10;Description automatically generated">
            <a:hlinkClick r:id="rId6" action="ppaction://hlinksldjump"/>
            <a:extLst>
              <a:ext uri="{FF2B5EF4-FFF2-40B4-BE49-F238E27FC236}">
                <a16:creationId xmlns:a16="http://schemas.microsoft.com/office/drawing/2014/main" id="{632283A7-D0E8-4D40-80CC-AA6FCAAA0624}"/>
              </a:ext>
            </a:extLst>
          </p:cNvPr>
          <p:cNvPicPr>
            <a:picLocks noChangeAspect="1"/>
          </p:cNvPicPr>
          <p:nvPr/>
        </p:nvPicPr>
        <p:blipFill>
          <a:blip r:embed="rId7"/>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3696392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851A2"/>
                </a:solidFill>
                <a:effectLst/>
                <a:uLnTx/>
                <a:uFillTx/>
                <a:latin typeface="Mulish"/>
                <a:ea typeface="+mn-ea"/>
                <a:cs typeface="+mn-cs"/>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383181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Problem description: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Currently, we don’t have bet recommendations for sports which would help to target players with personalized recommendations. </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Label(s) impacted: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All Ladbrokes &amp; Coral Label.</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Action taken: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Consuming the Bet Placement, Bet Settlement, Payout Status, Event, Market, Selection, Oxirep-Commentary messages events in Realtime from Open bet over DF Kafka and made available for Model consumption, which  generates bet recommendations to the players.</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Business benefit: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Significantly more personalized customer experience and increase in CTR (click through rate).</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143562" cy="157479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Architecture/Design: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CIP consumes this data from DF Kafka and made available for model.</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Source Events: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Bet Placement, Bet Settlement, Payout Status, Event, Market, Selection, Oxirep-Commentary messages.</a:t>
            </a: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851A2"/>
                </a:solidFill>
                <a:effectLst/>
                <a:uLnTx/>
                <a:uFillTx/>
                <a:latin typeface="Mulish"/>
                <a:ea typeface="+mn-ea"/>
                <a:cs typeface="+mn-cs"/>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Ladbrokes SIA</a:t>
            </a:r>
          </a:p>
        </p:txBody>
      </p:sp>
      <p:pic>
        <p:nvPicPr>
          <p:cNvPr id="19" name="Picture 18" descr="A picture containing text, clock&#10;&#10;Description automatically generated">
            <a:hlinkClick r:id="rId7" action="ppaction://hlinksldjump"/>
            <a:extLst>
              <a:ext uri="{FF2B5EF4-FFF2-40B4-BE49-F238E27FC236}">
                <a16:creationId xmlns:a16="http://schemas.microsoft.com/office/drawing/2014/main" id="{D7C970E5-E92B-4AC5-A761-98BB58264030}"/>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0" name="Picture 19" descr="A picture containing text, clock&#10;&#10;Description automatically generated">
            <a:hlinkClick r:id="rId9" action="ppaction://hlinksldjump"/>
            <a:extLst>
              <a:ext uri="{FF2B5EF4-FFF2-40B4-BE49-F238E27FC236}">
                <a16:creationId xmlns:a16="http://schemas.microsoft.com/office/drawing/2014/main" id="{573570B0-82F0-412E-9366-3F28040A5DDC}"/>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1" name="Straight Connector 20">
            <a:extLst>
              <a:ext uri="{FF2B5EF4-FFF2-40B4-BE49-F238E27FC236}">
                <a16:creationId xmlns:a16="http://schemas.microsoft.com/office/drawing/2014/main" id="{F98AA175-A346-402E-B9E6-C5CED50A9C34}"/>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E828907-C108-4260-AC8D-CEBE7450CA54}"/>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3" name="Picture 22" descr="Icon&#10;&#10;Description automatically generated">
            <a:hlinkClick r:id="rId10" action="ppaction://hlinksldjump"/>
            <a:extLst>
              <a:ext uri="{FF2B5EF4-FFF2-40B4-BE49-F238E27FC236}">
                <a16:creationId xmlns:a16="http://schemas.microsoft.com/office/drawing/2014/main" id="{D56DA67A-D8C1-4F0E-8038-124E90553BA1}"/>
              </a:ext>
            </a:extLst>
          </p:cNvPr>
          <p:cNvPicPr>
            <a:picLocks noChangeAspect="1"/>
          </p:cNvPicPr>
          <p:nvPr/>
        </p:nvPicPr>
        <p:blipFill>
          <a:blip r:embed="rId11"/>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3696364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851A2"/>
                </a:solidFill>
                <a:effectLst/>
                <a:uLnTx/>
                <a:uFillTx/>
                <a:latin typeface="Mulish"/>
                <a:ea typeface="+mn-ea"/>
                <a:cs typeface="+mn-cs"/>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34009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Problem description: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We don’t have any system to execute ML,AI models to generate recommendations to understand the player behaviour.</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Label(s) impacted: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All GVC,LCG,US Label.</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Action taken: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Built Hadoop Infrastructure which has ML,AI capabilities for running ML models for generating Game, Sports recommendations.</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Business benefit: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Based on players behavior we can show the personalized games,sports to the players which would significantly improve CTR,</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143562" cy="371896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Architecture/Design: </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Built the Hadoop with Components HDFS, Yarn, Spark, Hive, Hue.</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HDFS: </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HDFS is Hadoop filesystems to store the transactional, Behavioral data.</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Spark: </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Spark is a fast and general processing engine compatible with Hadoop data. </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Yarn: </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Yarn manages the resources in the Hadoop cluster. </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Hive: </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Hive gives an SQL-like interface to query data stored in various databases and file systems that integrate with Hadoop. Hue: Hue is a web-based tool to access the data from Hadoop and provide the visualizations instantly.</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Hue: </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Hue is a web-based tool to access the data from Hadoop and provide the visualizations instantly .</a:t>
            </a:r>
            <a:endParaRPr kumimoji="0" lang="en-US" sz="16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851A2"/>
                </a:solidFill>
                <a:effectLst/>
                <a:uLnTx/>
                <a:uFillTx/>
                <a:latin typeface="Mulish"/>
                <a:ea typeface="+mn-ea"/>
                <a:cs typeface="+mn-cs"/>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5A1490B4-68BF-4499-A581-93E500B08F6E}"/>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Hadoop</a:t>
            </a:r>
          </a:p>
        </p:txBody>
      </p:sp>
      <p:pic>
        <p:nvPicPr>
          <p:cNvPr id="19" name="Picture 18" descr="A picture containing text, clock&#10;&#10;Description automatically generated">
            <a:hlinkClick r:id="rId7" action="ppaction://hlinksldjump"/>
            <a:extLst>
              <a:ext uri="{FF2B5EF4-FFF2-40B4-BE49-F238E27FC236}">
                <a16:creationId xmlns:a16="http://schemas.microsoft.com/office/drawing/2014/main" id="{A1A02481-09FB-4975-B8C6-F6230F3C10ED}"/>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0" name="Picture 19" descr="A picture containing text, clock&#10;&#10;Description automatically generated">
            <a:hlinkClick r:id="rId9" action="ppaction://hlinksldjump"/>
            <a:extLst>
              <a:ext uri="{FF2B5EF4-FFF2-40B4-BE49-F238E27FC236}">
                <a16:creationId xmlns:a16="http://schemas.microsoft.com/office/drawing/2014/main" id="{7E99B139-8180-4728-A7A3-314EB7B1DD3B}"/>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1" name="Straight Connector 20">
            <a:extLst>
              <a:ext uri="{FF2B5EF4-FFF2-40B4-BE49-F238E27FC236}">
                <a16:creationId xmlns:a16="http://schemas.microsoft.com/office/drawing/2014/main" id="{81EB23BF-8B0D-4152-8D4E-0D1EC05C46BD}"/>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643EB06-B60F-4BC2-A751-FDC4AACEB747}"/>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Picture 28" descr="Icon&#10;&#10;Description automatically generated">
            <a:hlinkClick r:id="rId10" action="ppaction://hlinksldjump"/>
            <a:extLst>
              <a:ext uri="{FF2B5EF4-FFF2-40B4-BE49-F238E27FC236}">
                <a16:creationId xmlns:a16="http://schemas.microsoft.com/office/drawing/2014/main" id="{DBC57500-D705-4941-A05B-41BD0C83BC4E}"/>
              </a:ext>
            </a:extLst>
          </p:cNvPr>
          <p:cNvPicPr>
            <a:picLocks noChangeAspect="1"/>
          </p:cNvPicPr>
          <p:nvPr/>
        </p:nvPicPr>
        <p:blipFill>
          <a:blip r:embed="rId11"/>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1424953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3831818"/>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Problem description:  </a:t>
            </a:r>
            <a:br>
              <a:rPr lang="en-US" sz="1600" b="1" dirty="0">
                <a:solidFill>
                  <a:schemeClr val="tx1">
                    <a:lumMod val="75000"/>
                    <a:lumOff val="25000"/>
                  </a:schemeClr>
                </a:solidFill>
                <a:latin typeface="+mj-lt"/>
              </a:rPr>
            </a:br>
            <a:r>
              <a:rPr lang="en-US" sz="1400" dirty="0">
                <a:solidFill>
                  <a:schemeClr val="tx1">
                    <a:lumMod val="75000"/>
                    <a:lumOff val="25000"/>
                  </a:schemeClr>
                </a:solidFill>
              </a:rPr>
              <a:t>In order to provide data to ML models and to ensure safer gambling, we need to provide the players’ behavioral and transactional data.</a:t>
            </a:r>
          </a:p>
          <a:p>
            <a:pPr>
              <a:spcAft>
                <a:spcPts val="10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GVC,LCG Label.</a:t>
            </a:r>
          </a:p>
          <a:p>
            <a:pPr>
              <a:spcAft>
                <a:spcPts val="1000"/>
              </a:spcAft>
            </a:pPr>
            <a:r>
              <a:rPr lang="en-US" sz="1600" b="1" dirty="0">
                <a:solidFill>
                  <a:schemeClr val="tx1">
                    <a:lumMod val="75000"/>
                    <a:lumOff val="25000"/>
                  </a:schemeClr>
                </a:solidFill>
                <a:latin typeface="+mj-lt"/>
              </a:rPr>
              <a:t>Action taken: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Consuming the Bet Placement, Bet Settlement, Login, Deposit, Withdrawal, Redeem, Payout, Promo, Bonus, Wallet events and </a:t>
            </a:r>
            <a:r>
              <a:rPr lang="en-US" sz="1400" dirty="0">
                <a:solidFill>
                  <a:schemeClr val="tx1">
                    <a:lumMod val="75000"/>
                    <a:lumOff val="25000"/>
                  </a:schemeClr>
                </a:solidFill>
              </a:rPr>
              <a:t>players’ behavioral events</a:t>
            </a:r>
            <a:r>
              <a:rPr lang="en-US" sz="1400" dirty="0">
                <a:solidFill>
                  <a:schemeClr val="tx1">
                    <a:lumMod val="75000"/>
                    <a:lumOff val="25000"/>
                  </a:schemeClr>
                </a:solidFill>
                <a:latin typeface="+mj-lt"/>
              </a:rPr>
              <a:t> in Realtime from GVC,LCG Data centers for Model consumption.</a:t>
            </a:r>
          </a:p>
          <a:p>
            <a:pPr>
              <a:spcAft>
                <a:spcPts val="600"/>
              </a:spcAft>
            </a:pPr>
            <a:r>
              <a:rPr lang="en-US" sz="1600" b="1" dirty="0">
                <a:solidFill>
                  <a:schemeClr val="tx1">
                    <a:lumMod val="75000"/>
                    <a:lumOff val="25000"/>
                  </a:schemeClr>
                </a:solidFill>
                <a:latin typeface="+mj-lt"/>
              </a:rPr>
              <a:t>Business benefit: </a:t>
            </a:r>
            <a:br>
              <a:rPr lang="en-US" sz="1600" b="1" dirty="0">
                <a:solidFill>
                  <a:schemeClr val="tx1">
                    <a:lumMod val="75000"/>
                    <a:lumOff val="25000"/>
                  </a:schemeClr>
                </a:solidFill>
                <a:latin typeface="+mj-lt"/>
              </a:rPr>
            </a:br>
            <a:r>
              <a:rPr lang="en-US" sz="1400" dirty="0">
                <a:solidFill>
                  <a:schemeClr val="tx1">
                    <a:lumMod val="75000"/>
                    <a:lumOff val="25000"/>
                  </a:schemeClr>
                </a:solidFill>
              </a:rPr>
              <a:t>Players can see the personalized recommendations of </a:t>
            </a:r>
            <a:br>
              <a:rPr lang="en-US" sz="1400" b="1" dirty="0">
                <a:solidFill>
                  <a:schemeClr val="tx1">
                    <a:lumMod val="75000"/>
                    <a:lumOff val="25000"/>
                  </a:schemeClr>
                </a:solidFill>
              </a:rPr>
            </a:br>
            <a:r>
              <a:rPr lang="en-US" sz="1400" dirty="0">
                <a:solidFill>
                  <a:schemeClr val="tx1">
                    <a:lumMod val="75000"/>
                    <a:lumOff val="25000"/>
                  </a:schemeClr>
                </a:solidFill>
              </a:rPr>
              <a:t>sports/games and also these models would enforce safer gambling.</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302242" cy="1359346"/>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Architecture/Design: </a:t>
            </a:r>
            <a:r>
              <a:rPr lang="en-US" sz="1400" dirty="0">
                <a:solidFill>
                  <a:schemeClr val="tx1">
                    <a:lumMod val="75000"/>
                    <a:lumOff val="25000"/>
                  </a:schemeClr>
                </a:solidFill>
                <a:latin typeface="+mj-lt"/>
              </a:rPr>
              <a:t>CIP consumes below events in Realtime from GVC, LCG data centers over Analytics ESB.</a:t>
            </a:r>
          </a:p>
          <a:p>
            <a:pPr>
              <a:spcAft>
                <a:spcPts val="1000"/>
              </a:spcAft>
            </a:pPr>
            <a:r>
              <a:rPr lang="en-US" sz="1600" b="1" dirty="0">
                <a:solidFill>
                  <a:schemeClr val="tx1">
                    <a:lumMod val="75000"/>
                    <a:lumOff val="25000"/>
                  </a:schemeClr>
                </a:solidFill>
                <a:latin typeface="+mj-lt"/>
              </a:rPr>
              <a:t>Source Events: </a:t>
            </a:r>
            <a:r>
              <a:rPr lang="en-US" sz="1400" dirty="0">
                <a:solidFill>
                  <a:schemeClr val="tx1">
                    <a:lumMod val="75000"/>
                    <a:lumOff val="25000"/>
                  </a:schemeClr>
                </a:solidFill>
                <a:latin typeface="+mj-lt"/>
              </a:rPr>
              <a:t>Bet Placement, Bet Settlement,Login,Deposit,Withdrawal,Redeem,Payout,Promo,Bonus,Wallet events and </a:t>
            </a:r>
            <a:r>
              <a:rPr lang="en-US" sz="1400" dirty="0">
                <a:solidFill>
                  <a:schemeClr val="tx1">
                    <a:lumMod val="75000"/>
                    <a:lumOff val="25000"/>
                  </a:schemeClr>
                </a:solidFill>
              </a:rPr>
              <a:t>players’ behavioral events </a:t>
            </a:r>
            <a:r>
              <a:rPr lang="en-US" sz="1400" dirty="0">
                <a:solidFill>
                  <a:schemeClr val="tx1">
                    <a:lumMod val="75000"/>
                    <a:lumOff val="25000"/>
                  </a:schemeClr>
                </a:solidFill>
                <a:latin typeface="+mj-lt"/>
              </a:rPr>
              <a:t>.</a:t>
            </a:r>
            <a:endParaRPr lang="en-US" sz="1600" dirty="0">
              <a:solidFill>
                <a:schemeClr val="tx1">
                  <a:lumMod val="75000"/>
                  <a:lumOff val="25000"/>
                </a:schemeClr>
              </a:solidFill>
              <a:latin typeface="+mj-lt"/>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ARC Project</a:t>
            </a:r>
          </a:p>
        </p:txBody>
      </p:sp>
      <p:pic>
        <p:nvPicPr>
          <p:cNvPr id="19" name="Picture 18" descr="A picture containing text, clock&#10;&#10;Description automatically generated">
            <a:hlinkClick r:id="rId7" action="ppaction://hlinksldjump"/>
            <a:extLst>
              <a:ext uri="{FF2B5EF4-FFF2-40B4-BE49-F238E27FC236}">
                <a16:creationId xmlns:a16="http://schemas.microsoft.com/office/drawing/2014/main" id="{A0E718D8-47DC-4D2B-A3D2-7F50104984F6}"/>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0" name="Picture 19" descr="A picture containing text, clock&#10;&#10;Description automatically generated">
            <a:hlinkClick r:id="rId9" action="ppaction://hlinksldjump"/>
            <a:extLst>
              <a:ext uri="{FF2B5EF4-FFF2-40B4-BE49-F238E27FC236}">
                <a16:creationId xmlns:a16="http://schemas.microsoft.com/office/drawing/2014/main" id="{48C7B152-2D49-474E-AE8C-89A33C1A4D92}"/>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1" name="Straight Connector 20">
            <a:extLst>
              <a:ext uri="{FF2B5EF4-FFF2-40B4-BE49-F238E27FC236}">
                <a16:creationId xmlns:a16="http://schemas.microsoft.com/office/drawing/2014/main" id="{EA089221-3794-42F2-A8AC-E9B908808994}"/>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93B55AA-2BE9-4300-A4FE-5F2B623396ED}"/>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Picture 28" descr="Icon&#10;&#10;Description automatically generated">
            <a:hlinkClick r:id="rId10" action="ppaction://hlinksldjump"/>
            <a:extLst>
              <a:ext uri="{FF2B5EF4-FFF2-40B4-BE49-F238E27FC236}">
                <a16:creationId xmlns:a16="http://schemas.microsoft.com/office/drawing/2014/main" id="{FADB2701-DC67-4CD3-B5F4-97AEDCF764B9}"/>
              </a:ext>
            </a:extLst>
          </p:cNvPr>
          <p:cNvPicPr>
            <a:picLocks noChangeAspect="1"/>
          </p:cNvPicPr>
          <p:nvPr/>
        </p:nvPicPr>
        <p:blipFill>
          <a:blip r:embed="rId11"/>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463275318"/>
      </p:ext>
    </p:extLst>
  </p:cSld>
  <p:clrMapOvr>
    <a:masterClrMapping/>
  </p:clrMapOvr>
</p:sld>
</file>

<file path=ppt/theme/theme1.xml><?xml version="1.0" encoding="utf-8"?>
<a:theme xmlns:a="http://schemas.openxmlformats.org/drawingml/2006/main" name="Entain Theme">
  <a:themeElements>
    <a:clrScheme name="Custom 7">
      <a:dk1>
        <a:srgbClr val="000000"/>
      </a:dk1>
      <a:lt1>
        <a:srgbClr val="FFFFFF"/>
      </a:lt1>
      <a:dk2>
        <a:srgbClr val="43268B"/>
      </a:dk2>
      <a:lt2>
        <a:srgbClr val="BF00FF"/>
      </a:lt2>
      <a:accent1>
        <a:srgbClr val="6851A2"/>
      </a:accent1>
      <a:accent2>
        <a:srgbClr val="AFA9D3"/>
      </a:accent2>
      <a:accent3>
        <a:srgbClr val="FFAA01"/>
      </a:accent3>
      <a:accent4>
        <a:srgbClr val="F1185C"/>
      </a:accent4>
      <a:accent5>
        <a:srgbClr val="01DAC5"/>
      </a:accent5>
      <a:accent6>
        <a:srgbClr val="0042FF"/>
      </a:accent6>
      <a:hlink>
        <a:srgbClr val="000000"/>
      </a:hlink>
      <a:folHlink>
        <a:srgbClr val="000000"/>
      </a:folHlink>
    </a:clrScheme>
    <a:fontScheme name="Entain">
      <a:majorFont>
        <a:latin typeface="Mulish"/>
        <a:ea typeface=""/>
        <a:cs typeface=""/>
      </a:majorFont>
      <a:minorFont>
        <a:latin typeface="Mulish"/>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AF1332C96F74C4AB3B41CB8895F5B00" ma:contentTypeVersion="13" ma:contentTypeDescription="Create a new document." ma:contentTypeScope="" ma:versionID="8b355d08f810f7810de0f4134e2f8bda">
  <xsd:schema xmlns:xsd="http://www.w3.org/2001/XMLSchema" xmlns:xs="http://www.w3.org/2001/XMLSchema" xmlns:p="http://schemas.microsoft.com/office/2006/metadata/properties" xmlns:ns3="365a4445-762b-4392-9337-61b8d62e2da7" xmlns:ns4="f6ee7487-a68e-4656-964d-4ad719c8cf04" targetNamespace="http://schemas.microsoft.com/office/2006/metadata/properties" ma:root="true" ma:fieldsID="7b24f5b1584a422ed8144f19c5007aaf" ns3:_="" ns4:_="">
    <xsd:import namespace="365a4445-762b-4392-9337-61b8d62e2da7"/>
    <xsd:import namespace="f6ee7487-a68e-4656-964d-4ad719c8cf0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4:SharedWithUsers" minOccurs="0"/>
                <xsd:element ref="ns4:SharedWithDetails" minOccurs="0"/>
                <xsd:element ref="ns4:SharingHintHash"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5a4445-762b-4392-9337-61b8d62e2d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6ee7487-a68e-4656-964d-4ad719c8cf04"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F61294F-D3FD-46E1-BAC6-FD6E29C312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65a4445-762b-4392-9337-61b8d62e2da7"/>
    <ds:schemaRef ds:uri="f6ee7487-a68e-4656-964d-4ad719c8cf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97379B5-EE1B-44F5-AA13-89C5D60ACD41}">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B1E477CB-E964-4B2C-B9E6-B8D1715490D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7750</TotalTime>
  <Words>4308</Words>
  <Application>Microsoft Office PowerPoint</Application>
  <PresentationFormat>Widescreen</PresentationFormat>
  <Paragraphs>404</Paragraphs>
  <Slides>34</Slides>
  <Notes>32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Calibri</vt:lpstr>
      <vt:lpstr>Courier New</vt:lpstr>
      <vt:lpstr>Mulish</vt:lpstr>
      <vt:lpstr>Mulish ExtraBold Roman</vt:lpstr>
      <vt:lpstr>Mulish Regular Roman</vt:lpstr>
      <vt:lpstr>Mulish SemiBold</vt:lpstr>
      <vt:lpstr>System Font Regular</vt:lpstr>
      <vt:lpstr>Entain Theme</vt:lpstr>
      <vt:lpstr>CIP - Customer Intelligence Platform</vt:lpstr>
      <vt:lpstr>Index</vt:lpstr>
      <vt:lpstr>Customer Intelligence Platform  – Overview</vt:lpstr>
      <vt:lpstr>Customer Intelligence Platform [CIP]</vt:lpstr>
      <vt:lpstr>CIP Key Accomplishments</vt:lpstr>
      <vt:lpstr>CIP Deliverables</vt:lpstr>
      <vt:lpstr>Ladbrokes SIA</vt:lpstr>
      <vt:lpstr>Hadoop</vt:lpstr>
      <vt:lpstr>ARC Project</vt:lpstr>
      <vt:lpstr>US Realtime transactional data </vt:lpstr>
      <vt:lpstr>Live Casino</vt:lpstr>
      <vt:lpstr>Performance Improvements </vt:lpstr>
      <vt:lpstr>Stream AWS Casia model data &amp; serve through API /  CASIA-CASINO Recommendation Data Routing to DCRM (Optimove)</vt:lpstr>
      <vt:lpstr>CDNA Sports</vt:lpstr>
      <vt:lpstr>Stream and Bet</vt:lpstr>
      <vt:lpstr>Play Tech integration</vt:lpstr>
      <vt:lpstr>Phone &amp; Email Encryption for Snapchat integration </vt:lpstr>
      <vt:lpstr>Scout Integration</vt:lpstr>
      <vt:lpstr>Long Sessions</vt:lpstr>
      <vt:lpstr>Play Breaks</vt:lpstr>
      <vt:lpstr>PowerPoint Presentation</vt:lpstr>
      <vt:lpstr>Graphyte Integration</vt:lpstr>
      <vt:lpstr>PowerPoint Presentation</vt:lpstr>
      <vt:lpstr>PowerPoint Presentation</vt:lpstr>
      <vt:lpstr>Facebook CAPI</vt:lpstr>
      <vt:lpstr>SIA: My Marquee A/B Test</vt:lpstr>
      <vt:lpstr>Brute force data loss mitigation</vt:lpstr>
      <vt:lpstr>CIP Roadmap - 2022</vt:lpstr>
      <vt:lpstr>CIP Roadmap projects - 2022</vt:lpstr>
      <vt:lpstr>CIP Roadmap projects - 2022</vt:lpstr>
      <vt:lpstr>Realtime Dashboard - Addition of new US labels</vt:lpstr>
      <vt:lpstr>SASW</vt:lpstr>
      <vt:lpstr>Bet &amp; Get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Nikhil Katakam</dc:creator>
  <cp:lastModifiedBy>Lokesh Gutti</cp:lastModifiedBy>
  <cp:revision>223</cp:revision>
  <dcterms:created xsi:type="dcterms:W3CDTF">2021-03-17T10:13:20Z</dcterms:created>
  <dcterms:modified xsi:type="dcterms:W3CDTF">2022-07-19T05:35:22Z</dcterms:modified>
</cp:coreProperties>
</file>