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91" r:id="rId5"/>
    <p:sldId id="402" r:id="rId6"/>
    <p:sldId id="404" r:id="rId7"/>
    <p:sldId id="403" r:id="rId8"/>
    <p:sldId id="406" r:id="rId9"/>
    <p:sldId id="407" r:id="rId10"/>
    <p:sldId id="393" r:id="rId11"/>
    <p:sldId id="412" r:id="rId12"/>
    <p:sldId id="411" r:id="rId13"/>
    <p:sldId id="416" r:id="rId14"/>
    <p:sldId id="414" r:id="rId15"/>
    <p:sldId id="415" r:id="rId16"/>
    <p:sldId id="410" r:id="rId17"/>
    <p:sldId id="417" r:id="rId18"/>
    <p:sldId id="418" r:id="rId19"/>
    <p:sldId id="420" r:id="rId20"/>
    <p:sldId id="419" r:id="rId21"/>
    <p:sldId id="421" r:id="rId22"/>
    <p:sldId id="423" r:id="rId23"/>
    <p:sldId id="422" r:id="rId24"/>
    <p:sldId id="409" r:id="rId25"/>
    <p:sldId id="413" r:id="rId26"/>
    <p:sldId id="3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C268F-45EB-4C64-A106-5655A9E25937}" v="1" dt="2022-11-02T09:54:02.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92838" autoAdjust="0"/>
  </p:normalViewPr>
  <p:slideViewPr>
    <p:cSldViewPr snapToGrid="0">
      <p:cViewPr varScale="1">
        <p:scale>
          <a:sx n="62" d="100"/>
          <a:sy n="62" d="100"/>
        </p:scale>
        <p:origin x="600"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tiparthi Sudhakar" userId="85b41c9c-8795-4ac8-8ed4-1eeae0bd0cda" providerId="ADAL" clId="{3D609D64-F244-458C-AAA5-9ECC92DE6DA4}"/>
    <pc:docChg chg="undo custSel addSld modSld sldOrd">
      <pc:chgData name="Thatiparthi Sudhakar" userId="85b41c9c-8795-4ac8-8ed4-1eeae0bd0cda" providerId="ADAL" clId="{3D609D64-F244-458C-AAA5-9ECC92DE6DA4}" dt="2022-07-19T08:16:49.098" v="1362"/>
      <pc:docMkLst>
        <pc:docMk/>
      </pc:docMkLst>
      <pc:sldChg chg="modSp mod">
        <pc:chgData name="Thatiparthi Sudhakar" userId="85b41c9c-8795-4ac8-8ed4-1eeae0bd0cda" providerId="ADAL" clId="{3D609D64-F244-458C-AAA5-9ECC92DE6DA4}" dt="2022-07-19T07:23:50.991" v="12" actId="20577"/>
        <pc:sldMkLst>
          <pc:docMk/>
          <pc:sldMk cId="1745963324" sldId="402"/>
        </pc:sldMkLst>
        <pc:spChg chg="mod">
          <ac:chgData name="Thatiparthi Sudhakar" userId="85b41c9c-8795-4ac8-8ed4-1eeae0bd0cda" providerId="ADAL" clId="{3D609D64-F244-458C-AAA5-9ECC92DE6DA4}" dt="2022-07-19T07:23:50.991" v="12" actId="20577"/>
          <ac:spMkLst>
            <pc:docMk/>
            <pc:sldMk cId="1745963324" sldId="402"/>
            <ac:spMk id="12" creationId="{339E000B-C6CB-4A3F-B19E-183D51481ED4}"/>
          </ac:spMkLst>
        </pc:spChg>
      </pc:sldChg>
      <pc:sldChg chg="modSp mod">
        <pc:chgData name="Thatiparthi Sudhakar" userId="85b41c9c-8795-4ac8-8ed4-1eeae0bd0cda" providerId="ADAL" clId="{3D609D64-F244-458C-AAA5-9ECC92DE6DA4}" dt="2022-07-19T08:16:22.670" v="1360" actId="20577"/>
        <pc:sldMkLst>
          <pc:docMk/>
          <pc:sldMk cId="1247991101" sldId="406"/>
        </pc:sldMkLst>
        <pc:spChg chg="mod">
          <ac:chgData name="Thatiparthi Sudhakar" userId="85b41c9c-8795-4ac8-8ed4-1eeae0bd0cda" providerId="ADAL" clId="{3D609D64-F244-458C-AAA5-9ECC92DE6DA4}" dt="2022-07-19T08:16:22.670" v="1360" actId="20577"/>
          <ac:spMkLst>
            <pc:docMk/>
            <pc:sldMk cId="1247991101" sldId="406"/>
            <ac:spMk id="3" creationId="{7467C321-3DBB-4A1B-8F51-C679C0A269B9}"/>
          </ac:spMkLst>
        </pc:spChg>
      </pc:sldChg>
      <pc:sldChg chg="modSp mod">
        <pc:chgData name="Thatiparthi Sudhakar" userId="85b41c9c-8795-4ac8-8ed4-1eeae0bd0cda" providerId="ADAL" clId="{3D609D64-F244-458C-AAA5-9ECC92DE6DA4}" dt="2022-07-19T07:55:04.058" v="810" actId="313"/>
        <pc:sldMkLst>
          <pc:docMk/>
          <pc:sldMk cId="1234993329" sldId="411"/>
        </pc:sldMkLst>
        <pc:spChg chg="mod">
          <ac:chgData name="Thatiparthi Sudhakar" userId="85b41c9c-8795-4ac8-8ed4-1eeae0bd0cda" providerId="ADAL" clId="{3D609D64-F244-458C-AAA5-9ECC92DE6DA4}" dt="2022-07-19T07:55:04.058" v="810" actId="313"/>
          <ac:spMkLst>
            <pc:docMk/>
            <pc:sldMk cId="1234993329" sldId="411"/>
            <ac:spMk id="45" creationId="{D995FE0D-C272-4C24-B9FC-10365C8B5C87}"/>
          </ac:spMkLst>
        </pc:spChg>
      </pc:sldChg>
      <pc:sldChg chg="addSp delSp modSp mod">
        <pc:chgData name="Thatiparthi Sudhakar" userId="85b41c9c-8795-4ac8-8ed4-1eeae0bd0cda" providerId="ADAL" clId="{3D609D64-F244-458C-AAA5-9ECC92DE6DA4}" dt="2022-07-19T08:10:50.840" v="1126" actId="108"/>
        <pc:sldMkLst>
          <pc:docMk/>
          <pc:sldMk cId="1281154939" sldId="413"/>
        </pc:sldMkLst>
        <pc:graphicFrameChg chg="add del mod">
          <ac:chgData name="Thatiparthi Sudhakar" userId="85b41c9c-8795-4ac8-8ed4-1eeae0bd0cda" providerId="ADAL" clId="{3D609D64-F244-458C-AAA5-9ECC92DE6DA4}" dt="2022-07-19T07:37:49.208" v="118"/>
          <ac:graphicFrameMkLst>
            <pc:docMk/>
            <pc:sldMk cId="1281154939" sldId="413"/>
            <ac:graphicFrameMk id="2" creationId="{54EB0BFD-F42D-479C-873A-1E682E2F475F}"/>
          </ac:graphicFrameMkLst>
        </pc:graphicFrameChg>
        <pc:graphicFrameChg chg="mod modGraphic">
          <ac:chgData name="Thatiparthi Sudhakar" userId="85b41c9c-8795-4ac8-8ed4-1eeae0bd0cda" providerId="ADAL" clId="{3D609D64-F244-458C-AAA5-9ECC92DE6DA4}" dt="2022-07-19T08:10:50.840" v="1126" actId="108"/>
          <ac:graphicFrameMkLst>
            <pc:docMk/>
            <pc:sldMk cId="1281154939" sldId="413"/>
            <ac:graphicFrameMk id="6" creationId="{C8009AFB-0D34-41F1-BB34-8A640EF0D167}"/>
          </ac:graphicFrameMkLst>
        </pc:graphicFrameChg>
      </pc:sldChg>
      <pc:sldChg chg="modSp mod">
        <pc:chgData name="Thatiparthi Sudhakar" userId="85b41c9c-8795-4ac8-8ed4-1eeae0bd0cda" providerId="ADAL" clId="{3D609D64-F244-458C-AAA5-9ECC92DE6DA4}" dt="2022-07-19T08:03:06.155" v="1112" actId="313"/>
        <pc:sldMkLst>
          <pc:docMk/>
          <pc:sldMk cId="2712420611" sldId="415"/>
        </pc:sldMkLst>
        <pc:spChg chg="mod">
          <ac:chgData name="Thatiparthi Sudhakar" userId="85b41c9c-8795-4ac8-8ed4-1eeae0bd0cda" providerId="ADAL" clId="{3D609D64-F244-458C-AAA5-9ECC92DE6DA4}" dt="2022-07-19T08:01:13.873" v="1036" actId="313"/>
          <ac:spMkLst>
            <pc:docMk/>
            <pc:sldMk cId="2712420611" sldId="415"/>
            <ac:spMk id="14" creationId="{C094F031-FDD4-457E-9A00-5398918C5633}"/>
          </ac:spMkLst>
        </pc:spChg>
        <pc:spChg chg="mod">
          <ac:chgData name="Thatiparthi Sudhakar" userId="85b41c9c-8795-4ac8-8ed4-1eeae0bd0cda" providerId="ADAL" clId="{3D609D64-F244-458C-AAA5-9ECC92DE6DA4}" dt="2022-07-19T08:03:06.155" v="1112" actId="313"/>
          <ac:spMkLst>
            <pc:docMk/>
            <pc:sldMk cId="2712420611" sldId="415"/>
            <ac:spMk id="28" creationId="{053725E0-C2CD-4745-BE14-ABDF578C4038}"/>
          </ac:spMkLst>
        </pc:spChg>
      </pc:sldChg>
      <pc:sldChg chg="modSp mod">
        <pc:chgData name="Thatiparthi Sudhakar" userId="85b41c9c-8795-4ac8-8ed4-1eeae0bd0cda" providerId="ADAL" clId="{3D609D64-F244-458C-AAA5-9ECC92DE6DA4}" dt="2022-07-19T07:54:06.965" v="785" actId="20577"/>
        <pc:sldMkLst>
          <pc:docMk/>
          <pc:sldMk cId="2607269197" sldId="416"/>
        </pc:sldMkLst>
        <pc:spChg chg="mod">
          <ac:chgData name="Thatiparthi Sudhakar" userId="85b41c9c-8795-4ac8-8ed4-1eeae0bd0cda" providerId="ADAL" clId="{3D609D64-F244-458C-AAA5-9ECC92DE6DA4}" dt="2022-07-19T07:54:06.965" v="785" actId="20577"/>
          <ac:spMkLst>
            <pc:docMk/>
            <pc:sldMk cId="2607269197" sldId="416"/>
            <ac:spMk id="45" creationId="{D995FE0D-C272-4C24-B9FC-10365C8B5C87}"/>
          </ac:spMkLst>
        </pc:spChg>
      </pc:sldChg>
      <pc:sldChg chg="add">
        <pc:chgData name="Thatiparthi Sudhakar" userId="85b41c9c-8795-4ac8-8ed4-1eeae0bd0cda" providerId="ADAL" clId="{3D609D64-F244-458C-AAA5-9ECC92DE6DA4}" dt="2022-07-19T07:24:22.544" v="13"/>
        <pc:sldMkLst>
          <pc:docMk/>
          <pc:sldMk cId="2958740998" sldId="419"/>
        </pc:sldMkLst>
      </pc:sldChg>
      <pc:sldChg chg="add ord">
        <pc:chgData name="Thatiparthi Sudhakar" userId="85b41c9c-8795-4ac8-8ed4-1eeae0bd0cda" providerId="ADAL" clId="{3D609D64-F244-458C-AAA5-9ECC92DE6DA4}" dt="2022-07-19T08:16:49.098" v="1362"/>
        <pc:sldMkLst>
          <pc:docMk/>
          <pc:sldMk cId="3766925060" sldId="420"/>
        </pc:sldMkLst>
      </pc:sldChg>
      <pc:sldChg chg="modSp add mod">
        <pc:chgData name="Thatiparthi Sudhakar" userId="85b41c9c-8795-4ac8-8ed4-1eeae0bd0cda" providerId="ADAL" clId="{3D609D64-F244-458C-AAA5-9ECC92DE6DA4}" dt="2022-07-19T08:15:48.920" v="1357" actId="1076"/>
        <pc:sldMkLst>
          <pc:docMk/>
          <pc:sldMk cId="4170436126" sldId="421"/>
        </pc:sldMkLst>
        <pc:spChg chg="mod">
          <ac:chgData name="Thatiparthi Sudhakar" userId="85b41c9c-8795-4ac8-8ed4-1eeae0bd0cda" providerId="ADAL" clId="{3D609D64-F244-458C-AAA5-9ECC92DE6DA4}" dt="2022-07-19T08:15:48.920" v="1357" actId="1076"/>
          <ac:spMkLst>
            <pc:docMk/>
            <pc:sldMk cId="4170436126" sldId="421"/>
            <ac:spMk id="45" creationId="{D995FE0D-C272-4C24-B9FC-10365C8B5C87}"/>
          </ac:spMkLst>
        </pc:spChg>
      </pc:sldChg>
      <pc:sldChg chg="add">
        <pc:chgData name="Thatiparthi Sudhakar" userId="85b41c9c-8795-4ac8-8ed4-1eeae0bd0cda" providerId="ADAL" clId="{3D609D64-F244-458C-AAA5-9ECC92DE6DA4}" dt="2022-07-19T07:24:38.896" v="16"/>
        <pc:sldMkLst>
          <pc:docMk/>
          <pc:sldMk cId="3868285458" sldId="422"/>
        </pc:sldMkLst>
      </pc:sldChg>
    </pc:docChg>
  </pc:docChgLst>
  <pc:docChgLst>
    <pc:chgData name="Nikhil Katakam" userId="4a6ddf6f-2cf7-41dd-8479-814ba72c5f36" providerId="ADAL" clId="{A149855F-9DD4-408B-B88F-AE361F6434B5}"/>
    <pc:docChg chg="undo custSel addSld modSld">
      <pc:chgData name="Nikhil Katakam" userId="4a6ddf6f-2cf7-41dd-8479-814ba72c5f36" providerId="ADAL" clId="{A149855F-9DD4-408B-B88F-AE361F6434B5}" dt="2021-12-23T12:55:35.391" v="195" actId="948"/>
      <pc:docMkLst>
        <pc:docMk/>
      </pc:docMkLst>
      <pc:sldChg chg="addSp modSp mod">
        <pc:chgData name="Nikhil Katakam" userId="4a6ddf6f-2cf7-41dd-8479-814ba72c5f36" providerId="ADAL" clId="{A149855F-9DD4-408B-B88F-AE361F6434B5}" dt="2021-12-23T12:52:34.453" v="190"/>
        <pc:sldMkLst>
          <pc:docMk/>
          <pc:sldMk cId="3504351587" sldId="284"/>
        </pc:sldMkLst>
        <pc:spChg chg="mod">
          <ac:chgData name="Nikhil Katakam" userId="4a6ddf6f-2cf7-41dd-8479-814ba72c5f36" providerId="ADAL" clId="{A149855F-9DD4-408B-B88F-AE361F6434B5}" dt="2021-12-23T12:21:31.384" v="0" actId="947"/>
          <ac:spMkLst>
            <pc:docMk/>
            <pc:sldMk cId="3504351587" sldId="284"/>
            <ac:spMk id="42" creationId="{DB22F5A1-6E46-4405-AA9D-BFB6BC7D9B71}"/>
          </ac:spMkLst>
        </pc:spChg>
        <pc:picChg chg="add mod">
          <ac:chgData name="Nikhil Katakam" userId="4a6ddf6f-2cf7-41dd-8479-814ba72c5f36" providerId="ADAL" clId="{A149855F-9DD4-408B-B88F-AE361F6434B5}" dt="2021-12-23T12:52:28.189" v="189"/>
          <ac:picMkLst>
            <pc:docMk/>
            <pc:sldMk cId="3504351587" sldId="284"/>
            <ac:picMk id="16" creationId="{E668EF9B-3EB0-4B50-B4B8-5EADBF4EFE79}"/>
          </ac:picMkLst>
        </pc:picChg>
        <pc:picChg chg="add mod">
          <ac:chgData name="Nikhil Katakam" userId="4a6ddf6f-2cf7-41dd-8479-814ba72c5f36" providerId="ADAL" clId="{A149855F-9DD4-408B-B88F-AE361F6434B5}" dt="2021-12-23T12:52:34.453" v="190"/>
          <ac:picMkLst>
            <pc:docMk/>
            <pc:sldMk cId="3504351587" sldId="284"/>
            <ac:picMk id="17" creationId="{A9BDDC83-4FE1-4C25-A323-149F1AE5E94E}"/>
          </ac:picMkLst>
        </pc:picChg>
        <pc:picChg chg="add mod">
          <ac:chgData name="Nikhil Katakam" userId="4a6ddf6f-2cf7-41dd-8479-814ba72c5f36" providerId="ADAL" clId="{A149855F-9DD4-408B-B88F-AE361F6434B5}" dt="2021-12-23T12:52:20.284" v="188"/>
          <ac:picMkLst>
            <pc:docMk/>
            <pc:sldMk cId="3504351587" sldId="284"/>
            <ac:picMk id="21" creationId="{25BA2D58-B668-44C6-976D-3430CEF5EE48}"/>
          </ac:picMkLst>
        </pc:picChg>
        <pc:cxnChg chg="add mod">
          <ac:chgData name="Nikhil Katakam" userId="4a6ddf6f-2cf7-41dd-8479-814ba72c5f36" providerId="ADAL" clId="{A149855F-9DD4-408B-B88F-AE361F6434B5}" dt="2021-12-23T12:52:20.284" v="188"/>
          <ac:cxnSpMkLst>
            <pc:docMk/>
            <pc:sldMk cId="3504351587" sldId="284"/>
            <ac:cxnSpMk id="19" creationId="{54E1E392-B6A9-49AC-9D6D-53EC95A9A6DA}"/>
          </ac:cxnSpMkLst>
        </pc:cxnChg>
        <pc:cxnChg chg="add mod">
          <ac:chgData name="Nikhil Katakam" userId="4a6ddf6f-2cf7-41dd-8479-814ba72c5f36" providerId="ADAL" clId="{A149855F-9DD4-408B-B88F-AE361F6434B5}" dt="2021-12-23T12:52:20.284" v="188"/>
          <ac:cxnSpMkLst>
            <pc:docMk/>
            <pc:sldMk cId="3504351587" sldId="284"/>
            <ac:cxnSpMk id="20" creationId="{0F14D5AE-83C9-4E86-8E40-E59C524E4E68}"/>
          </ac:cxnSpMkLst>
        </pc:cxnChg>
      </pc:sldChg>
      <pc:sldChg chg="addSp delSp modSp mod">
        <pc:chgData name="Nikhil Katakam" userId="4a6ddf6f-2cf7-41dd-8479-814ba72c5f36" providerId="ADAL" clId="{A149855F-9DD4-408B-B88F-AE361F6434B5}" dt="2021-12-23T12:44:00.433" v="124"/>
        <pc:sldMkLst>
          <pc:docMk/>
          <pc:sldMk cId="463275318" sldId="366"/>
        </pc:sldMkLst>
        <pc:picChg chg="add mod">
          <ac:chgData name="Nikhil Katakam" userId="4a6ddf6f-2cf7-41dd-8479-814ba72c5f36" providerId="ADAL" clId="{A149855F-9DD4-408B-B88F-AE361F6434B5}" dt="2021-12-23T12:43:53.215" v="123"/>
          <ac:picMkLst>
            <pc:docMk/>
            <pc:sldMk cId="463275318" sldId="366"/>
            <ac:picMk id="19" creationId="{A0E718D8-47DC-4D2B-A3D2-7F50104984F6}"/>
          </ac:picMkLst>
        </pc:picChg>
        <pc:picChg chg="add mod">
          <ac:chgData name="Nikhil Katakam" userId="4a6ddf6f-2cf7-41dd-8479-814ba72c5f36" providerId="ADAL" clId="{A149855F-9DD4-408B-B88F-AE361F6434B5}" dt="2021-12-23T12:44:00.433" v="124"/>
          <ac:picMkLst>
            <pc:docMk/>
            <pc:sldMk cId="463275318" sldId="366"/>
            <ac:picMk id="20" creationId="{48C7B152-2D49-474E-AE8C-89A33C1A4D92}"/>
          </ac:picMkLst>
        </pc:picChg>
        <pc:picChg chg="del">
          <ac:chgData name="Nikhil Katakam" userId="4a6ddf6f-2cf7-41dd-8479-814ba72c5f36" providerId="ADAL" clId="{A149855F-9DD4-408B-B88F-AE361F6434B5}" dt="2021-12-23T12:39:03.094" v="88" actId="478"/>
          <ac:picMkLst>
            <pc:docMk/>
            <pc:sldMk cId="463275318" sldId="366"/>
            <ac:picMk id="22" creationId="{90544D6C-490E-49A4-9EDC-DE7BF042A7EF}"/>
          </ac:picMkLst>
        </pc:picChg>
        <pc:picChg chg="del">
          <ac:chgData name="Nikhil Katakam" userId="4a6ddf6f-2cf7-41dd-8479-814ba72c5f36" providerId="ADAL" clId="{A149855F-9DD4-408B-B88F-AE361F6434B5}" dt="2021-12-23T12:39:03.094" v="88" actId="478"/>
          <ac:picMkLst>
            <pc:docMk/>
            <pc:sldMk cId="463275318" sldId="366"/>
            <ac:picMk id="23" creationId="{E35475AB-5549-4DC2-9191-4A02552D5C99}"/>
          </ac:picMkLst>
        </pc:picChg>
        <pc:picChg chg="del">
          <ac:chgData name="Nikhil Katakam" userId="4a6ddf6f-2cf7-41dd-8479-814ba72c5f36" providerId="ADAL" clId="{A149855F-9DD4-408B-B88F-AE361F6434B5}" dt="2021-12-23T12:39:03.094" v="88" actId="478"/>
          <ac:picMkLst>
            <pc:docMk/>
            <pc:sldMk cId="463275318" sldId="366"/>
            <ac:picMk id="26" creationId="{90E84DA5-1BAB-40A0-A3AC-F30AD4A0C83A}"/>
          </ac:picMkLst>
        </pc:picChg>
        <pc:picChg chg="add mod">
          <ac:chgData name="Nikhil Katakam" userId="4a6ddf6f-2cf7-41dd-8479-814ba72c5f36" providerId="ADAL" clId="{A149855F-9DD4-408B-B88F-AE361F6434B5}" dt="2021-12-23T12:43:41.802" v="122"/>
          <ac:picMkLst>
            <pc:docMk/>
            <pc:sldMk cId="463275318" sldId="366"/>
            <ac:picMk id="29" creationId="{FADB2701-DC67-4CD3-B5F4-97AEDCF764B9}"/>
          </ac:picMkLst>
        </pc:picChg>
        <pc:cxnChg chg="add mod">
          <ac:chgData name="Nikhil Katakam" userId="4a6ddf6f-2cf7-41dd-8479-814ba72c5f36" providerId="ADAL" clId="{A149855F-9DD4-408B-B88F-AE361F6434B5}" dt="2021-12-23T12:43:41.802" v="122"/>
          <ac:cxnSpMkLst>
            <pc:docMk/>
            <pc:sldMk cId="463275318" sldId="366"/>
            <ac:cxnSpMk id="21" creationId="{EA089221-3794-42F2-A8AC-E9B908808994}"/>
          </ac:cxnSpMkLst>
        </pc:cxnChg>
        <pc:cxnChg chg="del">
          <ac:chgData name="Nikhil Katakam" userId="4a6ddf6f-2cf7-41dd-8479-814ba72c5f36" providerId="ADAL" clId="{A149855F-9DD4-408B-B88F-AE361F6434B5}" dt="2021-12-23T12:39:03.094" v="88" actId="478"/>
          <ac:cxnSpMkLst>
            <pc:docMk/>
            <pc:sldMk cId="463275318" sldId="366"/>
            <ac:cxnSpMk id="24" creationId="{F33DE7B6-C157-45B3-B96D-65CDE81D2DE9}"/>
          </ac:cxnSpMkLst>
        </pc:cxnChg>
        <pc:cxnChg chg="del">
          <ac:chgData name="Nikhil Katakam" userId="4a6ddf6f-2cf7-41dd-8479-814ba72c5f36" providerId="ADAL" clId="{A149855F-9DD4-408B-B88F-AE361F6434B5}" dt="2021-12-23T12:39:03.094" v="88" actId="478"/>
          <ac:cxnSpMkLst>
            <pc:docMk/>
            <pc:sldMk cId="463275318" sldId="366"/>
            <ac:cxnSpMk id="25" creationId="{7204C524-AA7C-441B-B4BD-643AB114D0C9}"/>
          </ac:cxnSpMkLst>
        </pc:cxnChg>
        <pc:cxnChg chg="add mod">
          <ac:chgData name="Nikhil Katakam" userId="4a6ddf6f-2cf7-41dd-8479-814ba72c5f36" providerId="ADAL" clId="{A149855F-9DD4-408B-B88F-AE361F6434B5}" dt="2021-12-23T12:43:41.802" v="122"/>
          <ac:cxnSpMkLst>
            <pc:docMk/>
            <pc:sldMk cId="463275318" sldId="366"/>
            <ac:cxnSpMk id="27" creationId="{393B55AA-2BE9-4300-A4FE-5F2B623396ED}"/>
          </ac:cxnSpMkLst>
        </pc:cxnChg>
      </pc:sldChg>
      <pc:sldChg chg="addSp delSp modSp mod">
        <pc:chgData name="Nikhil Katakam" userId="4a6ddf6f-2cf7-41dd-8479-814ba72c5f36" providerId="ADAL" clId="{A149855F-9DD4-408B-B88F-AE361F6434B5}" dt="2021-12-23T12:44:23.385" v="127"/>
        <pc:sldMkLst>
          <pc:docMk/>
          <pc:sldMk cId="2087850986" sldId="367"/>
        </pc:sldMkLst>
        <pc:picChg chg="add mod">
          <ac:chgData name="Nikhil Katakam" userId="4a6ddf6f-2cf7-41dd-8479-814ba72c5f36" providerId="ADAL" clId="{A149855F-9DD4-408B-B88F-AE361F6434B5}" dt="2021-12-23T12:44:14.748" v="126"/>
          <ac:picMkLst>
            <pc:docMk/>
            <pc:sldMk cId="2087850986" sldId="367"/>
            <ac:picMk id="19" creationId="{808C319A-AFAD-4098-8FD7-1D64F8F122A9}"/>
          </ac:picMkLst>
        </pc:picChg>
        <pc:picChg chg="add mod">
          <ac:chgData name="Nikhil Katakam" userId="4a6ddf6f-2cf7-41dd-8479-814ba72c5f36" providerId="ADAL" clId="{A149855F-9DD4-408B-B88F-AE361F6434B5}" dt="2021-12-23T12:44:23.385" v="127"/>
          <ac:picMkLst>
            <pc:docMk/>
            <pc:sldMk cId="2087850986" sldId="367"/>
            <ac:picMk id="20" creationId="{44A0AEAA-3B4A-40A0-9EE0-240D105379B5}"/>
          </ac:picMkLst>
        </pc:picChg>
        <pc:picChg chg="del">
          <ac:chgData name="Nikhil Katakam" userId="4a6ddf6f-2cf7-41dd-8479-814ba72c5f36" providerId="ADAL" clId="{A149855F-9DD4-408B-B88F-AE361F6434B5}" dt="2021-12-23T12:39:06.357" v="89" actId="478"/>
          <ac:picMkLst>
            <pc:docMk/>
            <pc:sldMk cId="2087850986" sldId="367"/>
            <ac:picMk id="22" creationId="{FE9968B2-60B9-4706-AA3F-A03868F27770}"/>
          </ac:picMkLst>
        </pc:picChg>
        <pc:picChg chg="del">
          <ac:chgData name="Nikhil Katakam" userId="4a6ddf6f-2cf7-41dd-8479-814ba72c5f36" providerId="ADAL" clId="{A149855F-9DD4-408B-B88F-AE361F6434B5}" dt="2021-12-23T12:39:06.357" v="89" actId="478"/>
          <ac:picMkLst>
            <pc:docMk/>
            <pc:sldMk cId="2087850986" sldId="367"/>
            <ac:picMk id="23" creationId="{36E0321A-A0EC-454F-9B4C-4030ED9DDEBB}"/>
          </ac:picMkLst>
        </pc:picChg>
        <pc:picChg chg="del">
          <ac:chgData name="Nikhil Katakam" userId="4a6ddf6f-2cf7-41dd-8479-814ba72c5f36" providerId="ADAL" clId="{A149855F-9DD4-408B-B88F-AE361F6434B5}" dt="2021-12-23T12:39:06.357" v="89" actId="478"/>
          <ac:picMkLst>
            <pc:docMk/>
            <pc:sldMk cId="2087850986" sldId="367"/>
            <ac:picMk id="26" creationId="{9B6D251C-92F2-4EC2-ADA9-D05F90855EDB}"/>
          </ac:picMkLst>
        </pc:picChg>
        <pc:picChg chg="add mod">
          <ac:chgData name="Nikhil Katakam" userId="4a6ddf6f-2cf7-41dd-8479-814ba72c5f36" providerId="ADAL" clId="{A149855F-9DD4-408B-B88F-AE361F6434B5}" dt="2021-12-23T12:44:08.658" v="125"/>
          <ac:picMkLst>
            <pc:docMk/>
            <pc:sldMk cId="2087850986" sldId="367"/>
            <ac:picMk id="29" creationId="{A187BE83-7E3C-4729-880D-0801727ABA49}"/>
          </ac:picMkLst>
        </pc:picChg>
        <pc:cxnChg chg="add mod">
          <ac:chgData name="Nikhil Katakam" userId="4a6ddf6f-2cf7-41dd-8479-814ba72c5f36" providerId="ADAL" clId="{A149855F-9DD4-408B-B88F-AE361F6434B5}" dt="2021-12-23T12:44:08.658" v="125"/>
          <ac:cxnSpMkLst>
            <pc:docMk/>
            <pc:sldMk cId="2087850986" sldId="367"/>
            <ac:cxnSpMk id="21" creationId="{62D7CF85-2D82-4DC2-98EE-6093AB13D779}"/>
          </ac:cxnSpMkLst>
        </pc:cxnChg>
        <pc:cxnChg chg="del">
          <ac:chgData name="Nikhil Katakam" userId="4a6ddf6f-2cf7-41dd-8479-814ba72c5f36" providerId="ADAL" clId="{A149855F-9DD4-408B-B88F-AE361F6434B5}" dt="2021-12-23T12:39:06.357" v="89" actId="478"/>
          <ac:cxnSpMkLst>
            <pc:docMk/>
            <pc:sldMk cId="2087850986" sldId="367"/>
            <ac:cxnSpMk id="24" creationId="{6D9AF8F9-EC87-4FB3-B4C0-2255E5580180}"/>
          </ac:cxnSpMkLst>
        </pc:cxnChg>
        <pc:cxnChg chg="del">
          <ac:chgData name="Nikhil Katakam" userId="4a6ddf6f-2cf7-41dd-8479-814ba72c5f36" providerId="ADAL" clId="{A149855F-9DD4-408B-B88F-AE361F6434B5}" dt="2021-12-23T12:39:06.357" v="89" actId="478"/>
          <ac:cxnSpMkLst>
            <pc:docMk/>
            <pc:sldMk cId="2087850986" sldId="367"/>
            <ac:cxnSpMk id="25" creationId="{F8F4FE8B-2C04-45BA-85E9-CE1EEF583A23}"/>
          </ac:cxnSpMkLst>
        </pc:cxnChg>
        <pc:cxnChg chg="add mod">
          <ac:chgData name="Nikhil Katakam" userId="4a6ddf6f-2cf7-41dd-8479-814ba72c5f36" providerId="ADAL" clId="{A149855F-9DD4-408B-B88F-AE361F6434B5}" dt="2021-12-23T12:44:08.658" v="125"/>
          <ac:cxnSpMkLst>
            <pc:docMk/>
            <pc:sldMk cId="2087850986" sldId="367"/>
            <ac:cxnSpMk id="27" creationId="{233D4321-2B9B-422E-A5AA-D64286FC065A}"/>
          </ac:cxnSpMkLst>
        </pc:cxnChg>
      </pc:sldChg>
      <pc:sldChg chg="addSp delSp modSp mod">
        <pc:chgData name="Nikhil Katakam" userId="4a6ddf6f-2cf7-41dd-8479-814ba72c5f36" providerId="ADAL" clId="{A149855F-9DD4-408B-B88F-AE361F6434B5}" dt="2021-12-23T12:44:41.109" v="130"/>
        <pc:sldMkLst>
          <pc:docMk/>
          <pc:sldMk cId="3390220525" sldId="368"/>
        </pc:sldMkLst>
        <pc:picChg chg="add mod">
          <ac:chgData name="Nikhil Katakam" userId="4a6ddf6f-2cf7-41dd-8479-814ba72c5f36" providerId="ADAL" clId="{A149855F-9DD4-408B-B88F-AE361F6434B5}" dt="2021-12-23T12:44:35.465" v="129"/>
          <ac:picMkLst>
            <pc:docMk/>
            <pc:sldMk cId="3390220525" sldId="368"/>
            <ac:picMk id="19" creationId="{8F713F92-1B23-4736-8436-EB5FAAA8AD2B}"/>
          </ac:picMkLst>
        </pc:picChg>
        <pc:picChg chg="add mod">
          <ac:chgData name="Nikhil Katakam" userId="4a6ddf6f-2cf7-41dd-8479-814ba72c5f36" providerId="ADAL" clId="{A149855F-9DD4-408B-B88F-AE361F6434B5}" dt="2021-12-23T12:44:41.109" v="130"/>
          <ac:picMkLst>
            <pc:docMk/>
            <pc:sldMk cId="3390220525" sldId="368"/>
            <ac:picMk id="20" creationId="{1F5E93D8-8F39-4815-9565-693468C0DAEB}"/>
          </ac:picMkLst>
        </pc:picChg>
        <pc:picChg chg="del">
          <ac:chgData name="Nikhil Katakam" userId="4a6ddf6f-2cf7-41dd-8479-814ba72c5f36" providerId="ADAL" clId="{A149855F-9DD4-408B-B88F-AE361F6434B5}" dt="2021-12-23T12:39:08.665" v="90" actId="478"/>
          <ac:picMkLst>
            <pc:docMk/>
            <pc:sldMk cId="3390220525" sldId="368"/>
            <ac:picMk id="22" creationId="{961B5AFB-A6B7-486E-AA98-5264B144E219}"/>
          </ac:picMkLst>
        </pc:picChg>
        <pc:picChg chg="del">
          <ac:chgData name="Nikhil Katakam" userId="4a6ddf6f-2cf7-41dd-8479-814ba72c5f36" providerId="ADAL" clId="{A149855F-9DD4-408B-B88F-AE361F6434B5}" dt="2021-12-23T12:39:08.665" v="90" actId="478"/>
          <ac:picMkLst>
            <pc:docMk/>
            <pc:sldMk cId="3390220525" sldId="368"/>
            <ac:picMk id="23" creationId="{AFF717F9-8437-4DEF-842C-DA48522EDCA6}"/>
          </ac:picMkLst>
        </pc:picChg>
        <pc:picChg chg="del">
          <ac:chgData name="Nikhil Katakam" userId="4a6ddf6f-2cf7-41dd-8479-814ba72c5f36" providerId="ADAL" clId="{A149855F-9DD4-408B-B88F-AE361F6434B5}" dt="2021-12-23T12:39:08.665" v="90" actId="478"/>
          <ac:picMkLst>
            <pc:docMk/>
            <pc:sldMk cId="3390220525" sldId="368"/>
            <ac:picMk id="26" creationId="{0230D49D-2A1A-44C2-A2E3-E10ED9CC86B9}"/>
          </ac:picMkLst>
        </pc:picChg>
        <pc:picChg chg="add mod">
          <ac:chgData name="Nikhil Katakam" userId="4a6ddf6f-2cf7-41dd-8479-814ba72c5f36" providerId="ADAL" clId="{A149855F-9DD4-408B-B88F-AE361F6434B5}" dt="2021-12-23T12:44:29.105" v="128"/>
          <ac:picMkLst>
            <pc:docMk/>
            <pc:sldMk cId="3390220525" sldId="368"/>
            <ac:picMk id="29" creationId="{713FDD93-A1D3-430E-AB6E-F77E56ABA521}"/>
          </ac:picMkLst>
        </pc:picChg>
        <pc:cxnChg chg="add mod">
          <ac:chgData name="Nikhil Katakam" userId="4a6ddf6f-2cf7-41dd-8479-814ba72c5f36" providerId="ADAL" clId="{A149855F-9DD4-408B-B88F-AE361F6434B5}" dt="2021-12-23T12:44:29.105" v="128"/>
          <ac:cxnSpMkLst>
            <pc:docMk/>
            <pc:sldMk cId="3390220525" sldId="368"/>
            <ac:cxnSpMk id="21" creationId="{DC424A26-E493-4529-B5C0-F63250B9500F}"/>
          </ac:cxnSpMkLst>
        </pc:cxnChg>
        <pc:cxnChg chg="del">
          <ac:chgData name="Nikhil Katakam" userId="4a6ddf6f-2cf7-41dd-8479-814ba72c5f36" providerId="ADAL" clId="{A149855F-9DD4-408B-B88F-AE361F6434B5}" dt="2021-12-23T12:39:08.665" v="90" actId="478"/>
          <ac:cxnSpMkLst>
            <pc:docMk/>
            <pc:sldMk cId="3390220525" sldId="368"/>
            <ac:cxnSpMk id="24" creationId="{5A4F42BC-725E-4946-ACF4-A11FA27EBA88}"/>
          </ac:cxnSpMkLst>
        </pc:cxnChg>
        <pc:cxnChg chg="del">
          <ac:chgData name="Nikhil Katakam" userId="4a6ddf6f-2cf7-41dd-8479-814ba72c5f36" providerId="ADAL" clId="{A149855F-9DD4-408B-B88F-AE361F6434B5}" dt="2021-12-23T12:39:08.665" v="90" actId="478"/>
          <ac:cxnSpMkLst>
            <pc:docMk/>
            <pc:sldMk cId="3390220525" sldId="368"/>
            <ac:cxnSpMk id="25" creationId="{A5A855D9-E140-4EF0-A0C9-2622C044C967}"/>
          </ac:cxnSpMkLst>
        </pc:cxnChg>
        <pc:cxnChg chg="add mod">
          <ac:chgData name="Nikhil Katakam" userId="4a6ddf6f-2cf7-41dd-8479-814ba72c5f36" providerId="ADAL" clId="{A149855F-9DD4-408B-B88F-AE361F6434B5}" dt="2021-12-23T12:44:29.105" v="128"/>
          <ac:cxnSpMkLst>
            <pc:docMk/>
            <pc:sldMk cId="3390220525" sldId="368"/>
            <ac:cxnSpMk id="27" creationId="{CAE733CE-DAED-41C3-AA24-07F337EAC172}"/>
          </ac:cxnSpMkLst>
        </pc:cxnChg>
      </pc:sldChg>
      <pc:sldChg chg="addSp delSp modSp mod">
        <pc:chgData name="Nikhil Katakam" userId="4a6ddf6f-2cf7-41dd-8479-814ba72c5f36" providerId="ADAL" clId="{A149855F-9DD4-408B-B88F-AE361F6434B5}" dt="2021-12-23T12:44:59.913" v="133"/>
        <pc:sldMkLst>
          <pc:docMk/>
          <pc:sldMk cId="164507838" sldId="369"/>
        </pc:sldMkLst>
        <pc:picChg chg="add mod">
          <ac:chgData name="Nikhil Katakam" userId="4a6ddf6f-2cf7-41dd-8479-814ba72c5f36" providerId="ADAL" clId="{A149855F-9DD4-408B-B88F-AE361F6434B5}" dt="2021-12-23T12:44:53.172" v="132"/>
          <ac:picMkLst>
            <pc:docMk/>
            <pc:sldMk cId="164507838" sldId="369"/>
            <ac:picMk id="19" creationId="{EF8BD989-2596-467B-9828-C91E5630B9BF}"/>
          </ac:picMkLst>
        </pc:picChg>
        <pc:picChg chg="add mod">
          <ac:chgData name="Nikhil Katakam" userId="4a6ddf6f-2cf7-41dd-8479-814ba72c5f36" providerId="ADAL" clId="{A149855F-9DD4-408B-B88F-AE361F6434B5}" dt="2021-12-23T12:44:59.913" v="133"/>
          <ac:picMkLst>
            <pc:docMk/>
            <pc:sldMk cId="164507838" sldId="369"/>
            <ac:picMk id="20" creationId="{AD826295-7EEE-47EF-A5DA-51457A8FF5ED}"/>
          </ac:picMkLst>
        </pc:picChg>
        <pc:picChg chg="del">
          <ac:chgData name="Nikhil Katakam" userId="4a6ddf6f-2cf7-41dd-8479-814ba72c5f36" providerId="ADAL" clId="{A149855F-9DD4-408B-B88F-AE361F6434B5}" dt="2021-12-23T12:39:10.674" v="91" actId="478"/>
          <ac:picMkLst>
            <pc:docMk/>
            <pc:sldMk cId="164507838" sldId="369"/>
            <ac:picMk id="23" creationId="{097F2E2A-E332-48EF-8746-23DD81AE0855}"/>
          </ac:picMkLst>
        </pc:picChg>
        <pc:picChg chg="del">
          <ac:chgData name="Nikhil Katakam" userId="4a6ddf6f-2cf7-41dd-8479-814ba72c5f36" providerId="ADAL" clId="{A149855F-9DD4-408B-B88F-AE361F6434B5}" dt="2021-12-23T12:39:10.674" v="91" actId="478"/>
          <ac:picMkLst>
            <pc:docMk/>
            <pc:sldMk cId="164507838" sldId="369"/>
            <ac:picMk id="24" creationId="{143ECC02-695B-4612-934B-2126BA93A7E3}"/>
          </ac:picMkLst>
        </pc:picChg>
        <pc:picChg chg="del">
          <ac:chgData name="Nikhil Katakam" userId="4a6ddf6f-2cf7-41dd-8479-814ba72c5f36" providerId="ADAL" clId="{A149855F-9DD4-408B-B88F-AE361F6434B5}" dt="2021-12-23T12:39:10.674" v="91" actId="478"/>
          <ac:picMkLst>
            <pc:docMk/>
            <pc:sldMk cId="164507838" sldId="369"/>
            <ac:picMk id="27" creationId="{95B7BC54-B8A1-44AD-8285-C73B84C1A107}"/>
          </ac:picMkLst>
        </pc:picChg>
        <pc:picChg chg="add mod">
          <ac:chgData name="Nikhil Katakam" userId="4a6ddf6f-2cf7-41dd-8479-814ba72c5f36" providerId="ADAL" clId="{A149855F-9DD4-408B-B88F-AE361F6434B5}" dt="2021-12-23T12:44:45.649" v="131"/>
          <ac:picMkLst>
            <pc:docMk/>
            <pc:sldMk cId="164507838" sldId="369"/>
            <ac:picMk id="28" creationId="{9C52CA55-D06C-485D-8596-3CE05171FA26}"/>
          </ac:picMkLst>
        </pc:picChg>
        <pc:cxnChg chg="add mod">
          <ac:chgData name="Nikhil Katakam" userId="4a6ddf6f-2cf7-41dd-8479-814ba72c5f36" providerId="ADAL" clId="{A149855F-9DD4-408B-B88F-AE361F6434B5}" dt="2021-12-23T12:44:45.649" v="131"/>
          <ac:cxnSpMkLst>
            <pc:docMk/>
            <pc:sldMk cId="164507838" sldId="369"/>
            <ac:cxnSpMk id="21" creationId="{C5B6B6CF-2EA5-4A6A-A3AD-0B6B7AA77822}"/>
          </ac:cxnSpMkLst>
        </pc:cxnChg>
        <pc:cxnChg chg="add mod">
          <ac:chgData name="Nikhil Katakam" userId="4a6ddf6f-2cf7-41dd-8479-814ba72c5f36" providerId="ADAL" clId="{A149855F-9DD4-408B-B88F-AE361F6434B5}" dt="2021-12-23T12:44:45.649" v="131"/>
          <ac:cxnSpMkLst>
            <pc:docMk/>
            <pc:sldMk cId="164507838" sldId="369"/>
            <ac:cxnSpMk id="22" creationId="{A5F1A73E-F797-4302-B4A3-24A9FFF00BE9}"/>
          </ac:cxnSpMkLst>
        </pc:cxnChg>
        <pc:cxnChg chg="del">
          <ac:chgData name="Nikhil Katakam" userId="4a6ddf6f-2cf7-41dd-8479-814ba72c5f36" providerId="ADAL" clId="{A149855F-9DD4-408B-B88F-AE361F6434B5}" dt="2021-12-23T12:39:10.674" v="91" actId="478"/>
          <ac:cxnSpMkLst>
            <pc:docMk/>
            <pc:sldMk cId="164507838" sldId="369"/>
            <ac:cxnSpMk id="25" creationId="{4743BDE8-CFE5-4C36-8D8F-01D9F7DF68F8}"/>
          </ac:cxnSpMkLst>
        </pc:cxnChg>
        <pc:cxnChg chg="del">
          <ac:chgData name="Nikhil Katakam" userId="4a6ddf6f-2cf7-41dd-8479-814ba72c5f36" providerId="ADAL" clId="{A149855F-9DD4-408B-B88F-AE361F6434B5}" dt="2021-12-23T12:39:10.674" v="91" actId="478"/>
          <ac:cxnSpMkLst>
            <pc:docMk/>
            <pc:sldMk cId="164507838" sldId="369"/>
            <ac:cxnSpMk id="26" creationId="{FBA8BD14-821F-4414-BFA2-40D55D6D6B70}"/>
          </ac:cxnSpMkLst>
        </pc:cxnChg>
      </pc:sldChg>
      <pc:sldChg chg="addSp delSp modSp mod">
        <pc:chgData name="Nikhil Katakam" userId="4a6ddf6f-2cf7-41dd-8479-814ba72c5f36" providerId="ADAL" clId="{A149855F-9DD4-408B-B88F-AE361F6434B5}" dt="2021-12-23T12:45:26.783" v="136"/>
        <pc:sldMkLst>
          <pc:docMk/>
          <pc:sldMk cId="1268396231" sldId="370"/>
        </pc:sldMkLst>
        <pc:picChg chg="add mod">
          <ac:chgData name="Nikhil Katakam" userId="4a6ddf6f-2cf7-41dd-8479-814ba72c5f36" providerId="ADAL" clId="{A149855F-9DD4-408B-B88F-AE361F6434B5}" dt="2021-12-23T12:45:19.558" v="135"/>
          <ac:picMkLst>
            <pc:docMk/>
            <pc:sldMk cId="1268396231" sldId="370"/>
            <ac:picMk id="19" creationId="{9E9EA2C0-1C79-4218-BFCF-39742E43E509}"/>
          </ac:picMkLst>
        </pc:picChg>
        <pc:picChg chg="add mod">
          <ac:chgData name="Nikhil Katakam" userId="4a6ddf6f-2cf7-41dd-8479-814ba72c5f36" providerId="ADAL" clId="{A149855F-9DD4-408B-B88F-AE361F6434B5}" dt="2021-12-23T12:45:26.783" v="136"/>
          <ac:picMkLst>
            <pc:docMk/>
            <pc:sldMk cId="1268396231" sldId="370"/>
            <ac:picMk id="20" creationId="{10134B68-2E5A-4780-9703-3A270B74EC6B}"/>
          </ac:picMkLst>
        </pc:picChg>
        <pc:picChg chg="del">
          <ac:chgData name="Nikhil Katakam" userId="4a6ddf6f-2cf7-41dd-8479-814ba72c5f36" providerId="ADAL" clId="{A149855F-9DD4-408B-B88F-AE361F6434B5}" dt="2021-12-23T12:39:12.909" v="92" actId="478"/>
          <ac:picMkLst>
            <pc:docMk/>
            <pc:sldMk cId="1268396231" sldId="370"/>
            <ac:picMk id="22" creationId="{8234231B-7BC3-4D29-AAEC-087EF14C7133}"/>
          </ac:picMkLst>
        </pc:picChg>
        <pc:picChg chg="del">
          <ac:chgData name="Nikhil Katakam" userId="4a6ddf6f-2cf7-41dd-8479-814ba72c5f36" providerId="ADAL" clId="{A149855F-9DD4-408B-B88F-AE361F6434B5}" dt="2021-12-23T12:39:12.909" v="92" actId="478"/>
          <ac:picMkLst>
            <pc:docMk/>
            <pc:sldMk cId="1268396231" sldId="370"/>
            <ac:picMk id="23" creationId="{1CDD7DD5-5E3C-4EF8-8156-BDE69D3A8A57}"/>
          </ac:picMkLst>
        </pc:picChg>
        <pc:picChg chg="del">
          <ac:chgData name="Nikhil Katakam" userId="4a6ddf6f-2cf7-41dd-8479-814ba72c5f36" providerId="ADAL" clId="{A149855F-9DD4-408B-B88F-AE361F6434B5}" dt="2021-12-23T12:39:12.909" v="92" actId="478"/>
          <ac:picMkLst>
            <pc:docMk/>
            <pc:sldMk cId="1268396231" sldId="370"/>
            <ac:picMk id="26" creationId="{A598A498-9731-4EBE-9B19-C1F950504DAE}"/>
          </ac:picMkLst>
        </pc:picChg>
        <pc:picChg chg="add mod">
          <ac:chgData name="Nikhil Katakam" userId="4a6ddf6f-2cf7-41dd-8479-814ba72c5f36" providerId="ADAL" clId="{A149855F-9DD4-408B-B88F-AE361F6434B5}" dt="2021-12-23T12:45:09.753" v="134"/>
          <ac:picMkLst>
            <pc:docMk/>
            <pc:sldMk cId="1268396231" sldId="370"/>
            <ac:picMk id="29" creationId="{C97F7EBB-9C77-4512-AAF4-1ADC5A20CC58}"/>
          </ac:picMkLst>
        </pc:picChg>
        <pc:cxnChg chg="add mod">
          <ac:chgData name="Nikhil Katakam" userId="4a6ddf6f-2cf7-41dd-8479-814ba72c5f36" providerId="ADAL" clId="{A149855F-9DD4-408B-B88F-AE361F6434B5}" dt="2021-12-23T12:45:09.753" v="134"/>
          <ac:cxnSpMkLst>
            <pc:docMk/>
            <pc:sldMk cId="1268396231" sldId="370"/>
            <ac:cxnSpMk id="21" creationId="{771CF20A-FB93-4FB3-B0C4-4B7EAD709ADB}"/>
          </ac:cxnSpMkLst>
        </pc:cxnChg>
        <pc:cxnChg chg="del">
          <ac:chgData name="Nikhil Katakam" userId="4a6ddf6f-2cf7-41dd-8479-814ba72c5f36" providerId="ADAL" clId="{A149855F-9DD4-408B-B88F-AE361F6434B5}" dt="2021-12-23T12:39:12.909" v="92" actId="478"/>
          <ac:cxnSpMkLst>
            <pc:docMk/>
            <pc:sldMk cId="1268396231" sldId="370"/>
            <ac:cxnSpMk id="24" creationId="{43CD35D5-8087-4A90-95B1-DD049B4EDD88}"/>
          </ac:cxnSpMkLst>
        </pc:cxnChg>
        <pc:cxnChg chg="del">
          <ac:chgData name="Nikhil Katakam" userId="4a6ddf6f-2cf7-41dd-8479-814ba72c5f36" providerId="ADAL" clId="{A149855F-9DD4-408B-B88F-AE361F6434B5}" dt="2021-12-23T12:39:12.909" v="92" actId="478"/>
          <ac:cxnSpMkLst>
            <pc:docMk/>
            <pc:sldMk cId="1268396231" sldId="370"/>
            <ac:cxnSpMk id="25" creationId="{D98F64B1-35ED-41B7-857D-F9AE32826CA2}"/>
          </ac:cxnSpMkLst>
        </pc:cxnChg>
        <pc:cxnChg chg="add mod">
          <ac:chgData name="Nikhil Katakam" userId="4a6ddf6f-2cf7-41dd-8479-814ba72c5f36" providerId="ADAL" clId="{A149855F-9DD4-408B-B88F-AE361F6434B5}" dt="2021-12-23T12:45:09.753" v="134"/>
          <ac:cxnSpMkLst>
            <pc:docMk/>
            <pc:sldMk cId="1268396231" sldId="370"/>
            <ac:cxnSpMk id="27" creationId="{C158D1EB-24EE-4FE5-9BB4-8990BA378C38}"/>
          </ac:cxnSpMkLst>
        </pc:cxnChg>
      </pc:sldChg>
      <pc:sldChg chg="addSp delSp modSp mod">
        <pc:chgData name="Nikhil Katakam" userId="4a6ddf6f-2cf7-41dd-8479-814ba72c5f36" providerId="ADAL" clId="{A149855F-9DD4-408B-B88F-AE361F6434B5}" dt="2021-12-23T12:45:47.353" v="139"/>
        <pc:sldMkLst>
          <pc:docMk/>
          <pc:sldMk cId="2092641465" sldId="372"/>
        </pc:sldMkLst>
        <pc:picChg chg="add mod">
          <ac:chgData name="Nikhil Katakam" userId="4a6ddf6f-2cf7-41dd-8479-814ba72c5f36" providerId="ADAL" clId="{A149855F-9DD4-408B-B88F-AE361F6434B5}" dt="2021-12-23T12:45:40.684" v="138"/>
          <ac:picMkLst>
            <pc:docMk/>
            <pc:sldMk cId="2092641465" sldId="372"/>
            <ac:picMk id="19" creationId="{7AE620BA-86F4-4D02-AC6D-023BE13F22F4}"/>
          </ac:picMkLst>
        </pc:picChg>
        <pc:picChg chg="add mod">
          <ac:chgData name="Nikhil Katakam" userId="4a6ddf6f-2cf7-41dd-8479-814ba72c5f36" providerId="ADAL" clId="{A149855F-9DD4-408B-B88F-AE361F6434B5}" dt="2021-12-23T12:45:47.353" v="139"/>
          <ac:picMkLst>
            <pc:docMk/>
            <pc:sldMk cId="2092641465" sldId="372"/>
            <ac:picMk id="20" creationId="{C411F80B-E691-4E41-BDAA-E99D907867C9}"/>
          </ac:picMkLst>
        </pc:picChg>
        <pc:picChg chg="del">
          <ac:chgData name="Nikhil Katakam" userId="4a6ddf6f-2cf7-41dd-8479-814ba72c5f36" providerId="ADAL" clId="{A149855F-9DD4-408B-B88F-AE361F6434B5}" dt="2021-12-23T12:39:14.982" v="93" actId="478"/>
          <ac:picMkLst>
            <pc:docMk/>
            <pc:sldMk cId="2092641465" sldId="372"/>
            <ac:picMk id="22" creationId="{1B214587-1503-4CAE-8507-0824FAC8F157}"/>
          </ac:picMkLst>
        </pc:picChg>
        <pc:picChg chg="del">
          <ac:chgData name="Nikhil Katakam" userId="4a6ddf6f-2cf7-41dd-8479-814ba72c5f36" providerId="ADAL" clId="{A149855F-9DD4-408B-B88F-AE361F6434B5}" dt="2021-12-23T12:39:14.982" v="93" actId="478"/>
          <ac:picMkLst>
            <pc:docMk/>
            <pc:sldMk cId="2092641465" sldId="372"/>
            <ac:picMk id="23" creationId="{27A8CE9E-D5AB-4CCF-9600-183F19A734CB}"/>
          </ac:picMkLst>
        </pc:picChg>
        <pc:picChg chg="del">
          <ac:chgData name="Nikhil Katakam" userId="4a6ddf6f-2cf7-41dd-8479-814ba72c5f36" providerId="ADAL" clId="{A149855F-9DD4-408B-B88F-AE361F6434B5}" dt="2021-12-23T12:39:14.982" v="93" actId="478"/>
          <ac:picMkLst>
            <pc:docMk/>
            <pc:sldMk cId="2092641465" sldId="372"/>
            <ac:picMk id="26" creationId="{16B244E7-E357-4543-93D8-47F15276B1B5}"/>
          </ac:picMkLst>
        </pc:picChg>
        <pc:picChg chg="add mod">
          <ac:chgData name="Nikhil Katakam" userId="4a6ddf6f-2cf7-41dd-8479-814ba72c5f36" providerId="ADAL" clId="{A149855F-9DD4-408B-B88F-AE361F6434B5}" dt="2021-12-23T12:45:31.641" v="137"/>
          <ac:picMkLst>
            <pc:docMk/>
            <pc:sldMk cId="2092641465" sldId="372"/>
            <ac:picMk id="29" creationId="{EE3669F2-26F3-491B-BBFE-7C38C75F2EF9}"/>
          </ac:picMkLst>
        </pc:picChg>
        <pc:cxnChg chg="add mod">
          <ac:chgData name="Nikhil Katakam" userId="4a6ddf6f-2cf7-41dd-8479-814ba72c5f36" providerId="ADAL" clId="{A149855F-9DD4-408B-B88F-AE361F6434B5}" dt="2021-12-23T12:45:31.641" v="137"/>
          <ac:cxnSpMkLst>
            <pc:docMk/>
            <pc:sldMk cId="2092641465" sldId="372"/>
            <ac:cxnSpMk id="21" creationId="{D752BE13-3FA6-4BF1-938E-CD0337EADD9C}"/>
          </ac:cxnSpMkLst>
        </pc:cxnChg>
        <pc:cxnChg chg="del">
          <ac:chgData name="Nikhil Katakam" userId="4a6ddf6f-2cf7-41dd-8479-814ba72c5f36" providerId="ADAL" clId="{A149855F-9DD4-408B-B88F-AE361F6434B5}" dt="2021-12-23T12:39:14.982" v="93" actId="478"/>
          <ac:cxnSpMkLst>
            <pc:docMk/>
            <pc:sldMk cId="2092641465" sldId="372"/>
            <ac:cxnSpMk id="24" creationId="{29D7A3CB-8C88-47AC-9CCB-88DF3C61DB36}"/>
          </ac:cxnSpMkLst>
        </pc:cxnChg>
        <pc:cxnChg chg="del">
          <ac:chgData name="Nikhil Katakam" userId="4a6ddf6f-2cf7-41dd-8479-814ba72c5f36" providerId="ADAL" clId="{A149855F-9DD4-408B-B88F-AE361F6434B5}" dt="2021-12-23T12:39:14.982" v="93" actId="478"/>
          <ac:cxnSpMkLst>
            <pc:docMk/>
            <pc:sldMk cId="2092641465" sldId="372"/>
            <ac:cxnSpMk id="25" creationId="{686CDF8D-D81B-40CC-ABE5-9564FFFE71E9}"/>
          </ac:cxnSpMkLst>
        </pc:cxnChg>
        <pc:cxnChg chg="add mod">
          <ac:chgData name="Nikhil Katakam" userId="4a6ddf6f-2cf7-41dd-8479-814ba72c5f36" providerId="ADAL" clId="{A149855F-9DD4-408B-B88F-AE361F6434B5}" dt="2021-12-23T12:45:31.641" v="137"/>
          <ac:cxnSpMkLst>
            <pc:docMk/>
            <pc:sldMk cId="2092641465" sldId="372"/>
            <ac:cxnSpMk id="27" creationId="{880A6715-6174-4333-9B1B-31609D832D51}"/>
          </ac:cxnSpMkLst>
        </pc:cxnChg>
      </pc:sldChg>
      <pc:sldChg chg="addSp delSp modSp mod">
        <pc:chgData name="Nikhil Katakam" userId="4a6ddf6f-2cf7-41dd-8479-814ba72c5f36" providerId="ADAL" clId="{A149855F-9DD4-408B-B88F-AE361F6434B5}" dt="2021-12-23T12:46:05.375" v="142"/>
        <pc:sldMkLst>
          <pc:docMk/>
          <pc:sldMk cId="1007638127" sldId="374"/>
        </pc:sldMkLst>
        <pc:picChg chg="del">
          <ac:chgData name="Nikhil Katakam" userId="4a6ddf6f-2cf7-41dd-8479-814ba72c5f36" providerId="ADAL" clId="{A149855F-9DD4-408B-B88F-AE361F6434B5}" dt="2021-12-23T12:39:17.452" v="94" actId="478"/>
          <ac:picMkLst>
            <pc:docMk/>
            <pc:sldMk cId="1007638127" sldId="374"/>
            <ac:picMk id="22" creationId="{4361406C-4532-4DC4-89E8-43EB27D13180}"/>
          </ac:picMkLst>
        </pc:picChg>
        <pc:picChg chg="del">
          <ac:chgData name="Nikhil Katakam" userId="4a6ddf6f-2cf7-41dd-8479-814ba72c5f36" providerId="ADAL" clId="{A149855F-9DD4-408B-B88F-AE361F6434B5}" dt="2021-12-23T12:39:17.452" v="94" actId="478"/>
          <ac:picMkLst>
            <pc:docMk/>
            <pc:sldMk cId="1007638127" sldId="374"/>
            <ac:picMk id="23" creationId="{312939CC-7E7E-4982-9BB6-46EB36BB0348}"/>
          </ac:picMkLst>
        </pc:picChg>
        <pc:picChg chg="del">
          <ac:chgData name="Nikhil Katakam" userId="4a6ddf6f-2cf7-41dd-8479-814ba72c5f36" providerId="ADAL" clId="{A149855F-9DD4-408B-B88F-AE361F6434B5}" dt="2021-12-23T12:39:17.452" v="94" actId="478"/>
          <ac:picMkLst>
            <pc:docMk/>
            <pc:sldMk cId="1007638127" sldId="374"/>
            <ac:picMk id="26" creationId="{DB8006CA-AD83-4DA4-86E1-B41888D7A6B1}"/>
          </ac:picMkLst>
        </pc:picChg>
        <pc:picChg chg="add mod">
          <ac:chgData name="Nikhil Katakam" userId="4a6ddf6f-2cf7-41dd-8479-814ba72c5f36" providerId="ADAL" clId="{A149855F-9DD4-408B-B88F-AE361F6434B5}" dt="2021-12-23T12:45:59.615" v="141"/>
          <ac:picMkLst>
            <pc:docMk/>
            <pc:sldMk cId="1007638127" sldId="374"/>
            <ac:picMk id="29" creationId="{CC63805B-60DD-4673-A5D8-24CAE44DB2CC}"/>
          </ac:picMkLst>
        </pc:picChg>
        <pc:picChg chg="add mod">
          <ac:chgData name="Nikhil Katakam" userId="4a6ddf6f-2cf7-41dd-8479-814ba72c5f36" providerId="ADAL" clId="{A149855F-9DD4-408B-B88F-AE361F6434B5}" dt="2021-12-23T12:46:05.375" v="142"/>
          <ac:picMkLst>
            <pc:docMk/>
            <pc:sldMk cId="1007638127" sldId="374"/>
            <ac:picMk id="34" creationId="{EA04373D-6FAE-4B40-8387-31839642A4A6}"/>
          </ac:picMkLst>
        </pc:picChg>
        <pc:picChg chg="add mod">
          <ac:chgData name="Nikhil Katakam" userId="4a6ddf6f-2cf7-41dd-8479-814ba72c5f36" providerId="ADAL" clId="{A149855F-9DD4-408B-B88F-AE361F6434B5}" dt="2021-12-23T12:45:52.654" v="140"/>
          <ac:picMkLst>
            <pc:docMk/>
            <pc:sldMk cId="1007638127" sldId="374"/>
            <ac:picMk id="38" creationId="{72151063-3352-4B60-B58E-B0BA86A07814}"/>
          </ac:picMkLst>
        </pc:picChg>
        <pc:cxnChg chg="del">
          <ac:chgData name="Nikhil Katakam" userId="4a6ddf6f-2cf7-41dd-8479-814ba72c5f36" providerId="ADAL" clId="{A149855F-9DD4-408B-B88F-AE361F6434B5}" dt="2021-12-23T12:39:17.452" v="94" actId="478"/>
          <ac:cxnSpMkLst>
            <pc:docMk/>
            <pc:sldMk cId="1007638127" sldId="374"/>
            <ac:cxnSpMk id="24" creationId="{55D2ABF9-C0F7-43DC-9F5E-3DFDEC104C97}"/>
          </ac:cxnSpMkLst>
        </pc:cxnChg>
        <pc:cxnChg chg="del">
          <ac:chgData name="Nikhil Katakam" userId="4a6ddf6f-2cf7-41dd-8479-814ba72c5f36" providerId="ADAL" clId="{A149855F-9DD4-408B-B88F-AE361F6434B5}" dt="2021-12-23T12:39:17.452" v="94" actId="478"/>
          <ac:cxnSpMkLst>
            <pc:docMk/>
            <pc:sldMk cId="1007638127" sldId="374"/>
            <ac:cxnSpMk id="25" creationId="{F9B09ABC-F979-4DFA-92E1-A5537A9E7FF7}"/>
          </ac:cxnSpMkLst>
        </pc:cxnChg>
        <pc:cxnChg chg="add mod">
          <ac:chgData name="Nikhil Katakam" userId="4a6ddf6f-2cf7-41dd-8479-814ba72c5f36" providerId="ADAL" clId="{A149855F-9DD4-408B-B88F-AE361F6434B5}" dt="2021-12-23T12:45:52.654" v="140"/>
          <ac:cxnSpMkLst>
            <pc:docMk/>
            <pc:sldMk cId="1007638127" sldId="374"/>
            <ac:cxnSpMk id="35" creationId="{C4A1FB09-F645-4853-9D03-8048CB4ACC7A}"/>
          </ac:cxnSpMkLst>
        </pc:cxnChg>
        <pc:cxnChg chg="add mod">
          <ac:chgData name="Nikhil Katakam" userId="4a6ddf6f-2cf7-41dd-8479-814ba72c5f36" providerId="ADAL" clId="{A149855F-9DD4-408B-B88F-AE361F6434B5}" dt="2021-12-23T12:45:52.654" v="140"/>
          <ac:cxnSpMkLst>
            <pc:docMk/>
            <pc:sldMk cId="1007638127" sldId="374"/>
            <ac:cxnSpMk id="36" creationId="{4EF8138E-2950-450C-B4A5-489A88785265}"/>
          </ac:cxnSpMkLst>
        </pc:cxnChg>
      </pc:sldChg>
      <pc:sldChg chg="addSp delSp modSp mod">
        <pc:chgData name="Nikhil Katakam" userId="4a6ddf6f-2cf7-41dd-8479-814ba72c5f36" providerId="ADAL" clId="{A149855F-9DD4-408B-B88F-AE361F6434B5}" dt="2021-12-23T12:46:32.090" v="145"/>
        <pc:sldMkLst>
          <pc:docMk/>
          <pc:sldMk cId="2342043818" sldId="376"/>
        </pc:sldMkLst>
        <pc:picChg chg="del">
          <ac:chgData name="Nikhil Katakam" userId="4a6ddf6f-2cf7-41dd-8479-814ba72c5f36" providerId="ADAL" clId="{A149855F-9DD4-408B-B88F-AE361F6434B5}" dt="2021-12-23T12:39:19.702" v="95" actId="478"/>
          <ac:picMkLst>
            <pc:docMk/>
            <pc:sldMk cId="2342043818" sldId="376"/>
            <ac:picMk id="22" creationId="{6F915B14-5E99-4E3C-8405-8DF93EFF869B}"/>
          </ac:picMkLst>
        </pc:picChg>
        <pc:picChg chg="del">
          <ac:chgData name="Nikhil Katakam" userId="4a6ddf6f-2cf7-41dd-8479-814ba72c5f36" providerId="ADAL" clId="{A149855F-9DD4-408B-B88F-AE361F6434B5}" dt="2021-12-23T12:39:19.702" v="95" actId="478"/>
          <ac:picMkLst>
            <pc:docMk/>
            <pc:sldMk cId="2342043818" sldId="376"/>
            <ac:picMk id="23" creationId="{982E6589-3CF2-4944-9FF1-285806A5C792}"/>
          </ac:picMkLst>
        </pc:picChg>
        <pc:picChg chg="del">
          <ac:chgData name="Nikhil Katakam" userId="4a6ddf6f-2cf7-41dd-8479-814ba72c5f36" providerId="ADAL" clId="{A149855F-9DD4-408B-B88F-AE361F6434B5}" dt="2021-12-23T12:39:19.702" v="95" actId="478"/>
          <ac:picMkLst>
            <pc:docMk/>
            <pc:sldMk cId="2342043818" sldId="376"/>
            <ac:picMk id="26" creationId="{F329AA5F-D5C8-4D2A-BB4D-E99681C3A0B5}"/>
          </ac:picMkLst>
        </pc:picChg>
        <pc:picChg chg="add mod">
          <ac:chgData name="Nikhil Katakam" userId="4a6ddf6f-2cf7-41dd-8479-814ba72c5f36" providerId="ADAL" clId="{A149855F-9DD4-408B-B88F-AE361F6434B5}" dt="2021-12-23T12:46:19.713" v="144"/>
          <ac:picMkLst>
            <pc:docMk/>
            <pc:sldMk cId="2342043818" sldId="376"/>
            <ac:picMk id="27" creationId="{9A21245B-1CDE-4D92-B0E0-2BCC97768BD7}"/>
          </ac:picMkLst>
        </pc:picChg>
        <pc:picChg chg="add mod">
          <ac:chgData name="Nikhil Katakam" userId="4a6ddf6f-2cf7-41dd-8479-814ba72c5f36" providerId="ADAL" clId="{A149855F-9DD4-408B-B88F-AE361F6434B5}" dt="2021-12-23T12:46:32.090" v="145"/>
          <ac:picMkLst>
            <pc:docMk/>
            <pc:sldMk cId="2342043818" sldId="376"/>
            <ac:picMk id="29" creationId="{339CCE5D-2A5B-4B79-915C-3057899857BF}"/>
          </ac:picMkLst>
        </pc:picChg>
        <pc:picChg chg="add mod">
          <ac:chgData name="Nikhil Katakam" userId="4a6ddf6f-2cf7-41dd-8479-814ba72c5f36" providerId="ADAL" clId="{A149855F-9DD4-408B-B88F-AE361F6434B5}" dt="2021-12-23T12:46:08.264" v="143"/>
          <ac:picMkLst>
            <pc:docMk/>
            <pc:sldMk cId="2342043818" sldId="376"/>
            <ac:picMk id="36" creationId="{22678DD7-D905-49CF-91CA-DCA0C682DAC2}"/>
          </ac:picMkLst>
        </pc:picChg>
        <pc:cxnChg chg="del">
          <ac:chgData name="Nikhil Katakam" userId="4a6ddf6f-2cf7-41dd-8479-814ba72c5f36" providerId="ADAL" clId="{A149855F-9DD4-408B-B88F-AE361F6434B5}" dt="2021-12-23T12:39:19.702" v="95" actId="478"/>
          <ac:cxnSpMkLst>
            <pc:docMk/>
            <pc:sldMk cId="2342043818" sldId="376"/>
            <ac:cxnSpMk id="24" creationId="{0F6ECC20-6CB9-4D9A-B307-253512F75D4F}"/>
          </ac:cxnSpMkLst>
        </pc:cxnChg>
        <pc:cxnChg chg="del">
          <ac:chgData name="Nikhil Katakam" userId="4a6ddf6f-2cf7-41dd-8479-814ba72c5f36" providerId="ADAL" clId="{A149855F-9DD4-408B-B88F-AE361F6434B5}" dt="2021-12-23T12:39:19.702" v="95" actId="478"/>
          <ac:cxnSpMkLst>
            <pc:docMk/>
            <pc:sldMk cId="2342043818" sldId="376"/>
            <ac:cxnSpMk id="25" creationId="{62C3831D-E5B0-4934-9A26-FBAD3035B802}"/>
          </ac:cxnSpMkLst>
        </pc:cxnChg>
        <pc:cxnChg chg="add mod">
          <ac:chgData name="Nikhil Katakam" userId="4a6ddf6f-2cf7-41dd-8479-814ba72c5f36" providerId="ADAL" clId="{A149855F-9DD4-408B-B88F-AE361F6434B5}" dt="2021-12-23T12:46:08.264" v="143"/>
          <ac:cxnSpMkLst>
            <pc:docMk/>
            <pc:sldMk cId="2342043818" sldId="376"/>
            <ac:cxnSpMk id="34" creationId="{55E61460-B86E-47C6-8BF2-38C83529D79F}"/>
          </ac:cxnSpMkLst>
        </pc:cxnChg>
        <pc:cxnChg chg="add mod">
          <ac:chgData name="Nikhil Katakam" userId="4a6ddf6f-2cf7-41dd-8479-814ba72c5f36" providerId="ADAL" clId="{A149855F-9DD4-408B-B88F-AE361F6434B5}" dt="2021-12-23T12:46:08.264" v="143"/>
          <ac:cxnSpMkLst>
            <pc:docMk/>
            <pc:sldMk cId="2342043818" sldId="376"/>
            <ac:cxnSpMk id="35" creationId="{4F22572D-8606-4396-812A-FEE3BF7C489E}"/>
          </ac:cxnSpMkLst>
        </pc:cxnChg>
      </pc:sldChg>
      <pc:sldChg chg="addSp delSp modSp mod">
        <pc:chgData name="Nikhil Katakam" userId="4a6ddf6f-2cf7-41dd-8479-814ba72c5f36" providerId="ADAL" clId="{A149855F-9DD4-408B-B88F-AE361F6434B5}" dt="2021-12-23T12:47:15.863" v="148"/>
        <pc:sldMkLst>
          <pc:docMk/>
          <pc:sldMk cId="3411836539" sldId="379"/>
        </pc:sldMkLst>
        <pc:picChg chg="add mod">
          <ac:chgData name="Nikhil Katakam" userId="4a6ddf6f-2cf7-41dd-8479-814ba72c5f36" providerId="ADAL" clId="{A149855F-9DD4-408B-B88F-AE361F6434B5}" dt="2021-12-23T12:47:05.123" v="147"/>
          <ac:picMkLst>
            <pc:docMk/>
            <pc:sldMk cId="3411836539" sldId="379"/>
            <ac:picMk id="36" creationId="{7C9988BF-7956-449C-8A3B-E5FEA93A5095}"/>
          </ac:picMkLst>
        </pc:picChg>
        <pc:picChg chg="add mod">
          <ac:chgData name="Nikhil Katakam" userId="4a6ddf6f-2cf7-41dd-8479-814ba72c5f36" providerId="ADAL" clId="{A149855F-9DD4-408B-B88F-AE361F6434B5}" dt="2021-12-23T12:47:15.863" v="148"/>
          <ac:picMkLst>
            <pc:docMk/>
            <pc:sldMk cId="3411836539" sldId="379"/>
            <ac:picMk id="38" creationId="{4DC873AE-7E43-4F29-A5FA-D900EBFD40FC}"/>
          </ac:picMkLst>
        </pc:picChg>
        <pc:picChg chg="add mod">
          <ac:chgData name="Nikhil Katakam" userId="4a6ddf6f-2cf7-41dd-8479-814ba72c5f36" providerId="ADAL" clId="{A149855F-9DD4-408B-B88F-AE361F6434B5}" dt="2021-12-23T12:46:57.638" v="146"/>
          <ac:picMkLst>
            <pc:docMk/>
            <pc:sldMk cId="3411836539" sldId="379"/>
            <ac:picMk id="42" creationId="{2F5A4900-7099-4FC2-A7CC-F1B8DAAC492F}"/>
          </ac:picMkLst>
        </pc:picChg>
        <pc:picChg chg="del">
          <ac:chgData name="Nikhil Katakam" userId="4a6ddf6f-2cf7-41dd-8479-814ba72c5f36" providerId="ADAL" clId="{A149855F-9DD4-408B-B88F-AE361F6434B5}" dt="2021-12-23T12:39:22.126" v="96" actId="478"/>
          <ac:picMkLst>
            <pc:docMk/>
            <pc:sldMk cId="3411836539" sldId="379"/>
            <ac:picMk id="47" creationId="{347EF87B-5A33-46A8-8349-8005DB3865F7}"/>
          </ac:picMkLst>
        </pc:picChg>
        <pc:picChg chg="del">
          <ac:chgData name="Nikhil Katakam" userId="4a6ddf6f-2cf7-41dd-8479-814ba72c5f36" providerId="ADAL" clId="{A149855F-9DD4-408B-B88F-AE361F6434B5}" dt="2021-12-23T12:39:22.126" v="96" actId="478"/>
          <ac:picMkLst>
            <pc:docMk/>
            <pc:sldMk cId="3411836539" sldId="379"/>
            <ac:picMk id="48" creationId="{06E26B8B-CDFD-40EE-9253-A058AA6F76BD}"/>
          </ac:picMkLst>
        </pc:picChg>
        <pc:picChg chg="del">
          <ac:chgData name="Nikhil Katakam" userId="4a6ddf6f-2cf7-41dd-8479-814ba72c5f36" providerId="ADAL" clId="{A149855F-9DD4-408B-B88F-AE361F6434B5}" dt="2021-12-23T12:39:22.126" v="96" actId="478"/>
          <ac:picMkLst>
            <pc:docMk/>
            <pc:sldMk cId="3411836539" sldId="379"/>
            <ac:picMk id="51" creationId="{1A5D5BA2-F5EE-4DCD-9EBC-D39B7DC5A02F}"/>
          </ac:picMkLst>
        </pc:picChg>
        <pc:cxnChg chg="add mod">
          <ac:chgData name="Nikhil Katakam" userId="4a6ddf6f-2cf7-41dd-8479-814ba72c5f36" providerId="ADAL" clId="{A149855F-9DD4-408B-B88F-AE361F6434B5}" dt="2021-12-23T12:46:57.638" v="146"/>
          <ac:cxnSpMkLst>
            <pc:docMk/>
            <pc:sldMk cId="3411836539" sldId="379"/>
            <ac:cxnSpMk id="39" creationId="{EAC4F71B-D023-45A8-8BE4-81209F9DB82A}"/>
          </ac:cxnSpMkLst>
        </pc:cxnChg>
        <pc:cxnChg chg="add mod">
          <ac:chgData name="Nikhil Katakam" userId="4a6ddf6f-2cf7-41dd-8479-814ba72c5f36" providerId="ADAL" clId="{A149855F-9DD4-408B-B88F-AE361F6434B5}" dt="2021-12-23T12:46:57.638" v="146"/>
          <ac:cxnSpMkLst>
            <pc:docMk/>
            <pc:sldMk cId="3411836539" sldId="379"/>
            <ac:cxnSpMk id="41" creationId="{BC06D9E3-6420-4999-8C7F-F9B609E28ED0}"/>
          </ac:cxnSpMkLst>
        </pc:cxnChg>
        <pc:cxnChg chg="del">
          <ac:chgData name="Nikhil Katakam" userId="4a6ddf6f-2cf7-41dd-8479-814ba72c5f36" providerId="ADAL" clId="{A149855F-9DD4-408B-B88F-AE361F6434B5}" dt="2021-12-23T12:39:22.126" v="96" actId="478"/>
          <ac:cxnSpMkLst>
            <pc:docMk/>
            <pc:sldMk cId="3411836539" sldId="379"/>
            <ac:cxnSpMk id="49" creationId="{5CA1F38E-01AD-4E09-8611-33332D6C71AC}"/>
          </ac:cxnSpMkLst>
        </pc:cxnChg>
        <pc:cxnChg chg="del">
          <ac:chgData name="Nikhil Katakam" userId="4a6ddf6f-2cf7-41dd-8479-814ba72c5f36" providerId="ADAL" clId="{A149855F-9DD4-408B-B88F-AE361F6434B5}" dt="2021-12-23T12:39:22.126" v="96" actId="478"/>
          <ac:cxnSpMkLst>
            <pc:docMk/>
            <pc:sldMk cId="3411836539" sldId="379"/>
            <ac:cxnSpMk id="50" creationId="{A1FD7E63-F87A-458F-AFE6-8BE172720413}"/>
          </ac:cxnSpMkLst>
        </pc:cxnChg>
      </pc:sldChg>
      <pc:sldChg chg="addSp delSp modSp mod">
        <pc:chgData name="Nikhil Katakam" userId="4a6ddf6f-2cf7-41dd-8479-814ba72c5f36" providerId="ADAL" clId="{A149855F-9DD4-408B-B88F-AE361F6434B5}" dt="2021-12-23T12:47:37.468" v="151"/>
        <pc:sldMkLst>
          <pc:docMk/>
          <pc:sldMk cId="131879002" sldId="381"/>
        </pc:sldMkLst>
        <pc:picChg chg="add mod">
          <ac:chgData name="Nikhil Katakam" userId="4a6ddf6f-2cf7-41dd-8479-814ba72c5f36" providerId="ADAL" clId="{A149855F-9DD4-408B-B88F-AE361F6434B5}" dt="2021-12-23T12:47:30.595" v="150"/>
          <ac:picMkLst>
            <pc:docMk/>
            <pc:sldMk cId="131879002" sldId="381"/>
            <ac:picMk id="19" creationId="{B25DED96-6909-437C-B060-B14B21312777}"/>
          </ac:picMkLst>
        </pc:picChg>
        <pc:picChg chg="add mod">
          <ac:chgData name="Nikhil Katakam" userId="4a6ddf6f-2cf7-41dd-8479-814ba72c5f36" providerId="ADAL" clId="{A149855F-9DD4-408B-B88F-AE361F6434B5}" dt="2021-12-23T12:47:37.468" v="151"/>
          <ac:picMkLst>
            <pc:docMk/>
            <pc:sldMk cId="131879002" sldId="381"/>
            <ac:picMk id="20" creationId="{B54412E7-E18B-453E-BF74-0404C10D6A1D}"/>
          </ac:picMkLst>
        </pc:picChg>
        <pc:picChg chg="del">
          <ac:chgData name="Nikhil Katakam" userId="4a6ddf6f-2cf7-41dd-8479-814ba72c5f36" providerId="ADAL" clId="{A149855F-9DD4-408B-B88F-AE361F6434B5}" dt="2021-12-23T12:39:24.639" v="97" actId="478"/>
          <ac:picMkLst>
            <pc:docMk/>
            <pc:sldMk cId="131879002" sldId="381"/>
            <ac:picMk id="22" creationId="{6916FFCF-7787-4786-8780-65EDE0AC5D40}"/>
          </ac:picMkLst>
        </pc:picChg>
        <pc:picChg chg="del">
          <ac:chgData name="Nikhil Katakam" userId="4a6ddf6f-2cf7-41dd-8479-814ba72c5f36" providerId="ADAL" clId="{A149855F-9DD4-408B-B88F-AE361F6434B5}" dt="2021-12-23T12:39:24.639" v="97" actId="478"/>
          <ac:picMkLst>
            <pc:docMk/>
            <pc:sldMk cId="131879002" sldId="381"/>
            <ac:picMk id="23" creationId="{22D76872-F3FC-44CE-B290-FFB826BD6F07}"/>
          </ac:picMkLst>
        </pc:picChg>
        <pc:picChg chg="del">
          <ac:chgData name="Nikhil Katakam" userId="4a6ddf6f-2cf7-41dd-8479-814ba72c5f36" providerId="ADAL" clId="{A149855F-9DD4-408B-B88F-AE361F6434B5}" dt="2021-12-23T12:39:24.639" v="97" actId="478"/>
          <ac:picMkLst>
            <pc:docMk/>
            <pc:sldMk cId="131879002" sldId="381"/>
            <ac:picMk id="26" creationId="{57DC0E7E-73F5-4B87-B73B-71D87CF7E39D}"/>
          </ac:picMkLst>
        </pc:picChg>
        <pc:picChg chg="add mod">
          <ac:chgData name="Nikhil Katakam" userId="4a6ddf6f-2cf7-41dd-8479-814ba72c5f36" providerId="ADAL" clId="{A149855F-9DD4-408B-B88F-AE361F6434B5}" dt="2021-12-23T12:47:20.620" v="149"/>
          <ac:picMkLst>
            <pc:docMk/>
            <pc:sldMk cId="131879002" sldId="381"/>
            <ac:picMk id="29" creationId="{DBB62F9A-5967-4FD1-B606-98FD5880A39B}"/>
          </ac:picMkLst>
        </pc:picChg>
        <pc:cxnChg chg="add mod">
          <ac:chgData name="Nikhil Katakam" userId="4a6ddf6f-2cf7-41dd-8479-814ba72c5f36" providerId="ADAL" clId="{A149855F-9DD4-408B-B88F-AE361F6434B5}" dt="2021-12-23T12:47:20.620" v="149"/>
          <ac:cxnSpMkLst>
            <pc:docMk/>
            <pc:sldMk cId="131879002" sldId="381"/>
            <ac:cxnSpMk id="21" creationId="{834C97B3-D380-4A3F-9464-DAAFC098F3EE}"/>
          </ac:cxnSpMkLst>
        </pc:cxnChg>
        <pc:cxnChg chg="del">
          <ac:chgData name="Nikhil Katakam" userId="4a6ddf6f-2cf7-41dd-8479-814ba72c5f36" providerId="ADAL" clId="{A149855F-9DD4-408B-B88F-AE361F6434B5}" dt="2021-12-23T12:39:24.639" v="97" actId="478"/>
          <ac:cxnSpMkLst>
            <pc:docMk/>
            <pc:sldMk cId="131879002" sldId="381"/>
            <ac:cxnSpMk id="24" creationId="{E684050B-BBB0-445A-89FA-6325AEA7F3AC}"/>
          </ac:cxnSpMkLst>
        </pc:cxnChg>
        <pc:cxnChg chg="del">
          <ac:chgData name="Nikhil Katakam" userId="4a6ddf6f-2cf7-41dd-8479-814ba72c5f36" providerId="ADAL" clId="{A149855F-9DD4-408B-B88F-AE361F6434B5}" dt="2021-12-23T12:39:24.639" v="97" actId="478"/>
          <ac:cxnSpMkLst>
            <pc:docMk/>
            <pc:sldMk cId="131879002" sldId="381"/>
            <ac:cxnSpMk id="25" creationId="{A6902F30-96FA-4B45-A732-D84EE9361879}"/>
          </ac:cxnSpMkLst>
        </pc:cxnChg>
        <pc:cxnChg chg="add mod">
          <ac:chgData name="Nikhil Katakam" userId="4a6ddf6f-2cf7-41dd-8479-814ba72c5f36" providerId="ADAL" clId="{A149855F-9DD4-408B-B88F-AE361F6434B5}" dt="2021-12-23T12:47:20.620" v="149"/>
          <ac:cxnSpMkLst>
            <pc:docMk/>
            <pc:sldMk cId="131879002" sldId="381"/>
            <ac:cxnSpMk id="27" creationId="{8F6E4367-A606-47D5-9D38-D4C175BA29F8}"/>
          </ac:cxnSpMkLst>
        </pc:cxnChg>
      </pc:sldChg>
      <pc:sldChg chg="addSp delSp modSp mod">
        <pc:chgData name="Nikhil Katakam" userId="4a6ddf6f-2cf7-41dd-8479-814ba72c5f36" providerId="ADAL" clId="{A149855F-9DD4-408B-B88F-AE361F6434B5}" dt="2021-12-23T12:49:51.194" v="169"/>
        <pc:sldMkLst>
          <pc:docMk/>
          <pc:sldMk cId="3352593038" sldId="383"/>
        </pc:sldMkLst>
        <pc:picChg chg="add mod">
          <ac:chgData name="Nikhil Katakam" userId="4a6ddf6f-2cf7-41dd-8479-814ba72c5f36" providerId="ADAL" clId="{A149855F-9DD4-408B-B88F-AE361F6434B5}" dt="2021-12-23T12:49:43.803" v="168"/>
          <ac:picMkLst>
            <pc:docMk/>
            <pc:sldMk cId="3352593038" sldId="383"/>
            <ac:picMk id="19" creationId="{8165C9A5-9EAF-42B1-BF79-8131D8B6AF08}"/>
          </ac:picMkLst>
        </pc:picChg>
        <pc:picChg chg="add mod">
          <ac:chgData name="Nikhil Katakam" userId="4a6ddf6f-2cf7-41dd-8479-814ba72c5f36" providerId="ADAL" clId="{A149855F-9DD4-408B-B88F-AE361F6434B5}" dt="2021-12-23T12:49:51.194" v="169"/>
          <ac:picMkLst>
            <pc:docMk/>
            <pc:sldMk cId="3352593038" sldId="383"/>
            <ac:picMk id="20" creationId="{620AA29E-F131-4BBC-9809-A6CDB45B0674}"/>
          </ac:picMkLst>
        </pc:picChg>
        <pc:picChg chg="del">
          <ac:chgData name="Nikhil Katakam" userId="4a6ddf6f-2cf7-41dd-8479-814ba72c5f36" providerId="ADAL" clId="{A149855F-9DD4-408B-B88F-AE361F6434B5}" dt="2021-12-23T12:39:28.744" v="99" actId="478"/>
          <ac:picMkLst>
            <pc:docMk/>
            <pc:sldMk cId="3352593038" sldId="383"/>
            <ac:picMk id="22" creationId="{928F595B-6A29-45B6-BB08-D6DEF961D671}"/>
          </ac:picMkLst>
        </pc:picChg>
        <pc:picChg chg="del">
          <ac:chgData name="Nikhil Katakam" userId="4a6ddf6f-2cf7-41dd-8479-814ba72c5f36" providerId="ADAL" clId="{A149855F-9DD4-408B-B88F-AE361F6434B5}" dt="2021-12-23T12:39:28.744" v="99" actId="478"/>
          <ac:picMkLst>
            <pc:docMk/>
            <pc:sldMk cId="3352593038" sldId="383"/>
            <ac:picMk id="23" creationId="{C8A19968-6C0C-4029-8D60-55346CDA9768}"/>
          </ac:picMkLst>
        </pc:picChg>
        <pc:picChg chg="del">
          <ac:chgData name="Nikhil Katakam" userId="4a6ddf6f-2cf7-41dd-8479-814ba72c5f36" providerId="ADAL" clId="{A149855F-9DD4-408B-B88F-AE361F6434B5}" dt="2021-12-23T12:39:28.744" v="99" actId="478"/>
          <ac:picMkLst>
            <pc:docMk/>
            <pc:sldMk cId="3352593038" sldId="383"/>
            <ac:picMk id="26" creationId="{6897E53B-3975-421A-8A53-E27FF4021A86}"/>
          </ac:picMkLst>
        </pc:picChg>
        <pc:picChg chg="add mod">
          <ac:chgData name="Nikhil Katakam" userId="4a6ddf6f-2cf7-41dd-8479-814ba72c5f36" providerId="ADAL" clId="{A149855F-9DD4-408B-B88F-AE361F6434B5}" dt="2021-12-23T12:49:37.205" v="167"/>
          <ac:picMkLst>
            <pc:docMk/>
            <pc:sldMk cId="3352593038" sldId="383"/>
            <ac:picMk id="29" creationId="{FA17B288-DB99-4E7B-B465-CE5AF549E89D}"/>
          </ac:picMkLst>
        </pc:picChg>
        <pc:cxnChg chg="add mod">
          <ac:chgData name="Nikhil Katakam" userId="4a6ddf6f-2cf7-41dd-8479-814ba72c5f36" providerId="ADAL" clId="{A149855F-9DD4-408B-B88F-AE361F6434B5}" dt="2021-12-23T12:49:37.205" v="167"/>
          <ac:cxnSpMkLst>
            <pc:docMk/>
            <pc:sldMk cId="3352593038" sldId="383"/>
            <ac:cxnSpMk id="21" creationId="{53D620A6-3E00-48EC-A419-05DBE4E9DFC8}"/>
          </ac:cxnSpMkLst>
        </pc:cxnChg>
        <pc:cxnChg chg="del">
          <ac:chgData name="Nikhil Katakam" userId="4a6ddf6f-2cf7-41dd-8479-814ba72c5f36" providerId="ADAL" clId="{A149855F-9DD4-408B-B88F-AE361F6434B5}" dt="2021-12-23T12:39:28.744" v="99" actId="478"/>
          <ac:cxnSpMkLst>
            <pc:docMk/>
            <pc:sldMk cId="3352593038" sldId="383"/>
            <ac:cxnSpMk id="24" creationId="{BE6142D8-D7B1-4A3E-9347-BE13761F394F}"/>
          </ac:cxnSpMkLst>
        </pc:cxnChg>
        <pc:cxnChg chg="del">
          <ac:chgData name="Nikhil Katakam" userId="4a6ddf6f-2cf7-41dd-8479-814ba72c5f36" providerId="ADAL" clId="{A149855F-9DD4-408B-B88F-AE361F6434B5}" dt="2021-12-23T12:39:28.744" v="99" actId="478"/>
          <ac:cxnSpMkLst>
            <pc:docMk/>
            <pc:sldMk cId="3352593038" sldId="383"/>
            <ac:cxnSpMk id="25" creationId="{ABACCB0C-407B-49E7-ACD9-42C7B3B66AA1}"/>
          </ac:cxnSpMkLst>
        </pc:cxnChg>
        <pc:cxnChg chg="add mod">
          <ac:chgData name="Nikhil Katakam" userId="4a6ddf6f-2cf7-41dd-8479-814ba72c5f36" providerId="ADAL" clId="{A149855F-9DD4-408B-B88F-AE361F6434B5}" dt="2021-12-23T12:49:37.205" v="167"/>
          <ac:cxnSpMkLst>
            <pc:docMk/>
            <pc:sldMk cId="3352593038" sldId="383"/>
            <ac:cxnSpMk id="27" creationId="{983CDFC9-EC92-4516-9663-34A6CD1FE634}"/>
          </ac:cxnSpMkLst>
        </pc:cxnChg>
      </pc:sldChg>
      <pc:sldChg chg="addSp delSp modSp mod">
        <pc:chgData name="Nikhil Katakam" userId="4a6ddf6f-2cf7-41dd-8479-814ba72c5f36" providerId="ADAL" clId="{A149855F-9DD4-408B-B88F-AE361F6434B5}" dt="2021-12-23T12:49:32.550" v="166"/>
        <pc:sldMkLst>
          <pc:docMk/>
          <pc:sldMk cId="3288173704" sldId="384"/>
        </pc:sldMkLst>
        <pc:picChg chg="add mod">
          <ac:chgData name="Nikhil Katakam" userId="4a6ddf6f-2cf7-41dd-8479-814ba72c5f36" providerId="ADAL" clId="{A149855F-9DD4-408B-B88F-AE361F6434B5}" dt="2021-12-23T12:49:32.550" v="166"/>
          <ac:picMkLst>
            <pc:docMk/>
            <pc:sldMk cId="3288173704" sldId="384"/>
            <ac:picMk id="19" creationId="{4249117E-85B9-46E7-BA24-37765D19F825}"/>
          </ac:picMkLst>
        </pc:picChg>
        <pc:picChg chg="add mod">
          <ac:chgData name="Nikhil Katakam" userId="4a6ddf6f-2cf7-41dd-8479-814ba72c5f36" providerId="ADAL" clId="{A149855F-9DD4-408B-B88F-AE361F6434B5}" dt="2021-12-23T12:49:27.699" v="165"/>
          <ac:picMkLst>
            <pc:docMk/>
            <pc:sldMk cId="3288173704" sldId="384"/>
            <ac:picMk id="20" creationId="{049ACE1F-1E74-4D77-8C8A-CD0784E8A370}"/>
          </ac:picMkLst>
        </pc:picChg>
        <pc:picChg chg="del">
          <ac:chgData name="Nikhil Katakam" userId="4a6ddf6f-2cf7-41dd-8479-814ba72c5f36" providerId="ADAL" clId="{A149855F-9DD4-408B-B88F-AE361F6434B5}" dt="2021-12-23T12:39:26.704" v="98" actId="478"/>
          <ac:picMkLst>
            <pc:docMk/>
            <pc:sldMk cId="3288173704" sldId="384"/>
            <ac:picMk id="22" creationId="{319BCDE0-F3FD-4ECF-8EA6-3CC106EA34B7}"/>
          </ac:picMkLst>
        </pc:picChg>
        <pc:picChg chg="del">
          <ac:chgData name="Nikhil Katakam" userId="4a6ddf6f-2cf7-41dd-8479-814ba72c5f36" providerId="ADAL" clId="{A149855F-9DD4-408B-B88F-AE361F6434B5}" dt="2021-12-23T12:39:26.704" v="98" actId="478"/>
          <ac:picMkLst>
            <pc:docMk/>
            <pc:sldMk cId="3288173704" sldId="384"/>
            <ac:picMk id="23" creationId="{48B80438-F55A-4A0B-A90E-925498E2C803}"/>
          </ac:picMkLst>
        </pc:picChg>
        <pc:picChg chg="del">
          <ac:chgData name="Nikhil Katakam" userId="4a6ddf6f-2cf7-41dd-8479-814ba72c5f36" providerId="ADAL" clId="{A149855F-9DD4-408B-B88F-AE361F6434B5}" dt="2021-12-23T12:39:26.704" v="98" actId="478"/>
          <ac:picMkLst>
            <pc:docMk/>
            <pc:sldMk cId="3288173704" sldId="384"/>
            <ac:picMk id="26" creationId="{DE9F96A8-97A0-48A6-841A-7411D72A36F7}"/>
          </ac:picMkLst>
        </pc:picChg>
        <pc:picChg chg="add mod">
          <ac:chgData name="Nikhil Katakam" userId="4a6ddf6f-2cf7-41dd-8479-814ba72c5f36" providerId="ADAL" clId="{A149855F-9DD4-408B-B88F-AE361F6434B5}" dt="2021-12-23T12:47:43.771" v="152"/>
          <ac:picMkLst>
            <pc:docMk/>
            <pc:sldMk cId="3288173704" sldId="384"/>
            <ac:picMk id="29" creationId="{338A179A-9692-4F6D-97AE-71D961F60645}"/>
          </ac:picMkLst>
        </pc:picChg>
        <pc:cxnChg chg="add mod">
          <ac:chgData name="Nikhil Katakam" userId="4a6ddf6f-2cf7-41dd-8479-814ba72c5f36" providerId="ADAL" clId="{A149855F-9DD4-408B-B88F-AE361F6434B5}" dt="2021-12-23T12:47:43.771" v="152"/>
          <ac:cxnSpMkLst>
            <pc:docMk/>
            <pc:sldMk cId="3288173704" sldId="384"/>
            <ac:cxnSpMk id="21" creationId="{DC298E2B-039F-4253-A59C-BF82F86546B6}"/>
          </ac:cxnSpMkLst>
        </pc:cxnChg>
        <pc:cxnChg chg="del">
          <ac:chgData name="Nikhil Katakam" userId="4a6ddf6f-2cf7-41dd-8479-814ba72c5f36" providerId="ADAL" clId="{A149855F-9DD4-408B-B88F-AE361F6434B5}" dt="2021-12-23T12:39:26.704" v="98" actId="478"/>
          <ac:cxnSpMkLst>
            <pc:docMk/>
            <pc:sldMk cId="3288173704" sldId="384"/>
            <ac:cxnSpMk id="24" creationId="{85460B4B-51A9-41FC-BACF-704461047FFF}"/>
          </ac:cxnSpMkLst>
        </pc:cxnChg>
        <pc:cxnChg chg="del">
          <ac:chgData name="Nikhil Katakam" userId="4a6ddf6f-2cf7-41dd-8479-814ba72c5f36" providerId="ADAL" clId="{A149855F-9DD4-408B-B88F-AE361F6434B5}" dt="2021-12-23T12:39:26.704" v="98" actId="478"/>
          <ac:cxnSpMkLst>
            <pc:docMk/>
            <pc:sldMk cId="3288173704" sldId="384"/>
            <ac:cxnSpMk id="25" creationId="{C08CD7FE-8419-4BE3-8B23-FE9DC3122932}"/>
          </ac:cxnSpMkLst>
        </pc:cxnChg>
        <pc:cxnChg chg="add mod">
          <ac:chgData name="Nikhil Katakam" userId="4a6ddf6f-2cf7-41dd-8479-814ba72c5f36" providerId="ADAL" clId="{A149855F-9DD4-408B-B88F-AE361F6434B5}" dt="2021-12-23T12:47:43.771" v="152"/>
          <ac:cxnSpMkLst>
            <pc:docMk/>
            <pc:sldMk cId="3288173704" sldId="384"/>
            <ac:cxnSpMk id="27" creationId="{40E5DD0C-B539-471C-8661-4B88FFA73A96}"/>
          </ac:cxnSpMkLst>
        </pc:cxnChg>
      </pc:sldChg>
      <pc:sldChg chg="addSp delSp modSp mod">
        <pc:chgData name="Nikhil Katakam" userId="4a6ddf6f-2cf7-41dd-8479-814ba72c5f36" providerId="ADAL" clId="{A149855F-9DD4-408B-B88F-AE361F6434B5}" dt="2021-12-23T12:50:19.499" v="172"/>
        <pc:sldMkLst>
          <pc:docMk/>
          <pc:sldMk cId="535265668" sldId="385"/>
        </pc:sldMkLst>
        <pc:picChg chg="add mod">
          <ac:chgData name="Nikhil Katakam" userId="4a6ddf6f-2cf7-41dd-8479-814ba72c5f36" providerId="ADAL" clId="{A149855F-9DD4-408B-B88F-AE361F6434B5}" dt="2021-12-23T12:50:09.452" v="171"/>
          <ac:picMkLst>
            <pc:docMk/>
            <pc:sldMk cId="535265668" sldId="385"/>
            <ac:picMk id="21" creationId="{A28ECA13-3BBB-4E41-941D-6B5E40A91ED1}"/>
          </ac:picMkLst>
        </pc:picChg>
        <pc:picChg chg="del">
          <ac:chgData name="Nikhil Katakam" userId="4a6ddf6f-2cf7-41dd-8479-814ba72c5f36" providerId="ADAL" clId="{A149855F-9DD4-408B-B88F-AE361F6434B5}" dt="2021-12-23T12:39:30.828" v="100" actId="478"/>
          <ac:picMkLst>
            <pc:docMk/>
            <pc:sldMk cId="535265668" sldId="385"/>
            <ac:picMk id="22" creationId="{1B691541-0E8E-4581-AAA5-2C2195226A63}"/>
          </ac:picMkLst>
        </pc:picChg>
        <pc:picChg chg="del">
          <ac:chgData name="Nikhil Katakam" userId="4a6ddf6f-2cf7-41dd-8479-814ba72c5f36" providerId="ADAL" clId="{A149855F-9DD4-408B-B88F-AE361F6434B5}" dt="2021-12-23T12:39:30.828" v="100" actId="478"/>
          <ac:picMkLst>
            <pc:docMk/>
            <pc:sldMk cId="535265668" sldId="385"/>
            <ac:picMk id="23" creationId="{BA3A1B27-D3CC-4B03-868D-35158FEE9CA3}"/>
          </ac:picMkLst>
        </pc:picChg>
        <pc:picChg chg="del">
          <ac:chgData name="Nikhil Katakam" userId="4a6ddf6f-2cf7-41dd-8479-814ba72c5f36" providerId="ADAL" clId="{A149855F-9DD4-408B-B88F-AE361F6434B5}" dt="2021-12-23T12:39:30.828" v="100" actId="478"/>
          <ac:picMkLst>
            <pc:docMk/>
            <pc:sldMk cId="535265668" sldId="385"/>
            <ac:picMk id="26" creationId="{66787F22-AA56-4C5D-8140-00435877138D}"/>
          </ac:picMkLst>
        </pc:picChg>
        <pc:picChg chg="add mod">
          <ac:chgData name="Nikhil Katakam" userId="4a6ddf6f-2cf7-41dd-8479-814ba72c5f36" providerId="ADAL" clId="{A149855F-9DD4-408B-B88F-AE361F6434B5}" dt="2021-12-23T12:50:19.499" v="172"/>
          <ac:picMkLst>
            <pc:docMk/>
            <pc:sldMk cId="535265668" sldId="385"/>
            <ac:picMk id="27" creationId="{798D672F-99F6-490F-8C6F-3D8D892094CB}"/>
          </ac:picMkLst>
        </pc:picChg>
        <pc:picChg chg="add mod">
          <ac:chgData name="Nikhil Katakam" userId="4a6ddf6f-2cf7-41dd-8479-814ba72c5f36" providerId="ADAL" clId="{A149855F-9DD4-408B-B88F-AE361F6434B5}" dt="2021-12-23T12:49:55.841" v="170"/>
          <ac:picMkLst>
            <pc:docMk/>
            <pc:sldMk cId="535265668" sldId="385"/>
            <ac:picMk id="35" creationId="{A8FF4041-3049-4308-B68E-C42B94EBFFFA}"/>
          </ac:picMkLst>
        </pc:picChg>
        <pc:cxnChg chg="del">
          <ac:chgData name="Nikhil Katakam" userId="4a6ddf6f-2cf7-41dd-8479-814ba72c5f36" providerId="ADAL" clId="{A149855F-9DD4-408B-B88F-AE361F6434B5}" dt="2021-12-23T12:39:30.828" v="100" actId="478"/>
          <ac:cxnSpMkLst>
            <pc:docMk/>
            <pc:sldMk cId="535265668" sldId="385"/>
            <ac:cxnSpMk id="24" creationId="{D6A5B77D-B888-402E-9424-E6CA4545B256}"/>
          </ac:cxnSpMkLst>
        </pc:cxnChg>
        <pc:cxnChg chg="del">
          <ac:chgData name="Nikhil Katakam" userId="4a6ddf6f-2cf7-41dd-8479-814ba72c5f36" providerId="ADAL" clId="{A149855F-9DD4-408B-B88F-AE361F6434B5}" dt="2021-12-23T12:39:30.828" v="100" actId="478"/>
          <ac:cxnSpMkLst>
            <pc:docMk/>
            <pc:sldMk cId="535265668" sldId="385"/>
            <ac:cxnSpMk id="25" creationId="{4392FD59-AF44-4332-A412-764335DE7AA1}"/>
          </ac:cxnSpMkLst>
        </pc:cxnChg>
        <pc:cxnChg chg="add mod">
          <ac:chgData name="Nikhil Katakam" userId="4a6ddf6f-2cf7-41dd-8479-814ba72c5f36" providerId="ADAL" clId="{A149855F-9DD4-408B-B88F-AE361F6434B5}" dt="2021-12-23T12:49:55.841" v="170"/>
          <ac:cxnSpMkLst>
            <pc:docMk/>
            <pc:sldMk cId="535265668" sldId="385"/>
            <ac:cxnSpMk id="29" creationId="{D608A8A9-5F28-4194-9760-C984D6BD9CA8}"/>
          </ac:cxnSpMkLst>
        </pc:cxnChg>
        <pc:cxnChg chg="add mod">
          <ac:chgData name="Nikhil Katakam" userId="4a6ddf6f-2cf7-41dd-8479-814ba72c5f36" providerId="ADAL" clId="{A149855F-9DD4-408B-B88F-AE361F6434B5}" dt="2021-12-23T12:49:55.841" v="170"/>
          <ac:cxnSpMkLst>
            <pc:docMk/>
            <pc:sldMk cId="535265668" sldId="385"/>
            <ac:cxnSpMk id="34" creationId="{32E88095-4944-40F0-9A24-6A02F52DD09D}"/>
          </ac:cxnSpMkLst>
        </pc:cxnChg>
      </pc:sldChg>
      <pc:sldChg chg="addSp delSp modSp mod">
        <pc:chgData name="Nikhil Katakam" userId="4a6ddf6f-2cf7-41dd-8479-814ba72c5f36" providerId="ADAL" clId="{A149855F-9DD4-408B-B88F-AE361F6434B5}" dt="2021-12-23T12:50:46.327" v="175"/>
        <pc:sldMkLst>
          <pc:docMk/>
          <pc:sldMk cId="1387501828" sldId="386"/>
        </pc:sldMkLst>
        <pc:picChg chg="add mod">
          <ac:chgData name="Nikhil Katakam" userId="4a6ddf6f-2cf7-41dd-8479-814ba72c5f36" providerId="ADAL" clId="{A149855F-9DD4-408B-B88F-AE361F6434B5}" dt="2021-12-23T12:50:34.291" v="174"/>
          <ac:picMkLst>
            <pc:docMk/>
            <pc:sldMk cId="1387501828" sldId="386"/>
            <ac:picMk id="19" creationId="{C555201C-6A91-44F0-BE1D-EC20F5107E06}"/>
          </ac:picMkLst>
        </pc:picChg>
        <pc:picChg chg="add mod">
          <ac:chgData name="Nikhil Katakam" userId="4a6ddf6f-2cf7-41dd-8479-814ba72c5f36" providerId="ADAL" clId="{A149855F-9DD4-408B-B88F-AE361F6434B5}" dt="2021-12-23T12:50:46.327" v="175"/>
          <ac:picMkLst>
            <pc:docMk/>
            <pc:sldMk cId="1387501828" sldId="386"/>
            <ac:picMk id="20" creationId="{153DE019-DB85-421B-9088-0A400535376E}"/>
          </ac:picMkLst>
        </pc:picChg>
        <pc:picChg chg="del">
          <ac:chgData name="Nikhil Katakam" userId="4a6ddf6f-2cf7-41dd-8479-814ba72c5f36" providerId="ADAL" clId="{A149855F-9DD4-408B-B88F-AE361F6434B5}" dt="2021-12-23T12:39:33.004" v="101" actId="478"/>
          <ac:picMkLst>
            <pc:docMk/>
            <pc:sldMk cId="1387501828" sldId="386"/>
            <ac:picMk id="22" creationId="{B75FEEDE-7917-4ABD-9075-4FF3DB26FA89}"/>
          </ac:picMkLst>
        </pc:picChg>
        <pc:picChg chg="del">
          <ac:chgData name="Nikhil Katakam" userId="4a6ddf6f-2cf7-41dd-8479-814ba72c5f36" providerId="ADAL" clId="{A149855F-9DD4-408B-B88F-AE361F6434B5}" dt="2021-12-23T12:39:33.004" v="101" actId="478"/>
          <ac:picMkLst>
            <pc:docMk/>
            <pc:sldMk cId="1387501828" sldId="386"/>
            <ac:picMk id="23" creationId="{A3F86EC0-0E27-4AF7-8ED9-EE2339902D31}"/>
          </ac:picMkLst>
        </pc:picChg>
        <pc:picChg chg="del">
          <ac:chgData name="Nikhil Katakam" userId="4a6ddf6f-2cf7-41dd-8479-814ba72c5f36" providerId="ADAL" clId="{A149855F-9DD4-408B-B88F-AE361F6434B5}" dt="2021-12-23T12:39:33.004" v="101" actId="478"/>
          <ac:picMkLst>
            <pc:docMk/>
            <pc:sldMk cId="1387501828" sldId="386"/>
            <ac:picMk id="26" creationId="{799850EA-0F2A-4661-B5F1-E3FBF3E19296}"/>
          </ac:picMkLst>
        </pc:picChg>
        <pc:picChg chg="add mod">
          <ac:chgData name="Nikhil Katakam" userId="4a6ddf6f-2cf7-41dd-8479-814ba72c5f36" providerId="ADAL" clId="{A149855F-9DD4-408B-B88F-AE361F6434B5}" dt="2021-12-23T12:50:26.061" v="173"/>
          <ac:picMkLst>
            <pc:docMk/>
            <pc:sldMk cId="1387501828" sldId="386"/>
            <ac:picMk id="29" creationId="{074CA1D3-2C2A-4F1A-B6F3-B72BFB1C36CA}"/>
          </ac:picMkLst>
        </pc:picChg>
        <pc:cxnChg chg="add mod">
          <ac:chgData name="Nikhil Katakam" userId="4a6ddf6f-2cf7-41dd-8479-814ba72c5f36" providerId="ADAL" clId="{A149855F-9DD4-408B-B88F-AE361F6434B5}" dt="2021-12-23T12:50:26.061" v="173"/>
          <ac:cxnSpMkLst>
            <pc:docMk/>
            <pc:sldMk cId="1387501828" sldId="386"/>
            <ac:cxnSpMk id="21" creationId="{3C5A72A8-458C-4129-8F99-0B1DEF660B03}"/>
          </ac:cxnSpMkLst>
        </pc:cxnChg>
        <pc:cxnChg chg="del">
          <ac:chgData name="Nikhil Katakam" userId="4a6ddf6f-2cf7-41dd-8479-814ba72c5f36" providerId="ADAL" clId="{A149855F-9DD4-408B-B88F-AE361F6434B5}" dt="2021-12-23T12:39:33.004" v="101" actId="478"/>
          <ac:cxnSpMkLst>
            <pc:docMk/>
            <pc:sldMk cId="1387501828" sldId="386"/>
            <ac:cxnSpMk id="24" creationId="{58146EA3-1B4A-40CC-9F89-F93AEFE3A668}"/>
          </ac:cxnSpMkLst>
        </pc:cxnChg>
        <pc:cxnChg chg="del">
          <ac:chgData name="Nikhil Katakam" userId="4a6ddf6f-2cf7-41dd-8479-814ba72c5f36" providerId="ADAL" clId="{A149855F-9DD4-408B-B88F-AE361F6434B5}" dt="2021-12-23T12:39:33.004" v="101" actId="478"/>
          <ac:cxnSpMkLst>
            <pc:docMk/>
            <pc:sldMk cId="1387501828" sldId="386"/>
            <ac:cxnSpMk id="25" creationId="{443D48F9-40BB-4CE7-93C1-97289B1820BF}"/>
          </ac:cxnSpMkLst>
        </pc:cxnChg>
        <pc:cxnChg chg="add mod">
          <ac:chgData name="Nikhil Katakam" userId="4a6ddf6f-2cf7-41dd-8479-814ba72c5f36" providerId="ADAL" clId="{A149855F-9DD4-408B-B88F-AE361F6434B5}" dt="2021-12-23T12:50:26.061" v="173"/>
          <ac:cxnSpMkLst>
            <pc:docMk/>
            <pc:sldMk cId="1387501828" sldId="386"/>
            <ac:cxnSpMk id="27" creationId="{76B511D9-1B9D-4E98-8130-DF44F84821E9}"/>
          </ac:cxnSpMkLst>
        </pc:cxnChg>
      </pc:sldChg>
      <pc:sldChg chg="addSp delSp modSp mod">
        <pc:chgData name="Nikhil Katakam" userId="4a6ddf6f-2cf7-41dd-8479-814ba72c5f36" providerId="ADAL" clId="{A149855F-9DD4-408B-B88F-AE361F6434B5}" dt="2021-12-23T12:43:37.362" v="121"/>
        <pc:sldMkLst>
          <pc:docMk/>
          <pc:sldMk cId="1424953642" sldId="390"/>
        </pc:sldMkLst>
        <pc:picChg chg="add mod">
          <ac:chgData name="Nikhil Katakam" userId="4a6ddf6f-2cf7-41dd-8479-814ba72c5f36" providerId="ADAL" clId="{A149855F-9DD4-408B-B88F-AE361F6434B5}" dt="2021-12-23T12:43:30.112" v="120"/>
          <ac:picMkLst>
            <pc:docMk/>
            <pc:sldMk cId="1424953642" sldId="390"/>
            <ac:picMk id="19" creationId="{A1A02481-09FB-4975-B8C6-F6230F3C10ED}"/>
          </ac:picMkLst>
        </pc:picChg>
        <pc:picChg chg="add mod">
          <ac:chgData name="Nikhil Katakam" userId="4a6ddf6f-2cf7-41dd-8479-814ba72c5f36" providerId="ADAL" clId="{A149855F-9DD4-408B-B88F-AE361F6434B5}" dt="2021-12-23T12:43:37.362" v="121"/>
          <ac:picMkLst>
            <pc:docMk/>
            <pc:sldMk cId="1424953642" sldId="390"/>
            <ac:picMk id="20" creationId="{7E99B139-8180-4728-A7A3-314EB7B1DD3B}"/>
          </ac:picMkLst>
        </pc:picChg>
        <pc:picChg chg="del">
          <ac:chgData name="Nikhil Katakam" userId="4a6ddf6f-2cf7-41dd-8479-814ba72c5f36" providerId="ADAL" clId="{A149855F-9DD4-408B-B88F-AE361F6434B5}" dt="2021-12-23T12:39:00.869" v="87" actId="478"/>
          <ac:picMkLst>
            <pc:docMk/>
            <pc:sldMk cId="1424953642" sldId="390"/>
            <ac:picMk id="22" creationId="{5A0CDCF0-D62D-4783-BE44-33207728B02C}"/>
          </ac:picMkLst>
        </pc:picChg>
        <pc:picChg chg="del">
          <ac:chgData name="Nikhil Katakam" userId="4a6ddf6f-2cf7-41dd-8479-814ba72c5f36" providerId="ADAL" clId="{A149855F-9DD4-408B-B88F-AE361F6434B5}" dt="2021-12-23T12:39:00.869" v="87" actId="478"/>
          <ac:picMkLst>
            <pc:docMk/>
            <pc:sldMk cId="1424953642" sldId="390"/>
            <ac:picMk id="23" creationId="{63B76DE7-2DC0-4287-B417-6F2C243AB704}"/>
          </ac:picMkLst>
        </pc:picChg>
        <pc:picChg chg="del">
          <ac:chgData name="Nikhil Katakam" userId="4a6ddf6f-2cf7-41dd-8479-814ba72c5f36" providerId="ADAL" clId="{A149855F-9DD4-408B-B88F-AE361F6434B5}" dt="2021-12-23T12:39:00.869" v="87" actId="478"/>
          <ac:picMkLst>
            <pc:docMk/>
            <pc:sldMk cId="1424953642" sldId="390"/>
            <ac:picMk id="26" creationId="{DEDD3E52-BEC3-45C7-A969-C11C30725098}"/>
          </ac:picMkLst>
        </pc:picChg>
        <pc:picChg chg="add mod">
          <ac:chgData name="Nikhil Katakam" userId="4a6ddf6f-2cf7-41dd-8479-814ba72c5f36" providerId="ADAL" clId="{A149855F-9DD4-408B-B88F-AE361F6434B5}" dt="2021-12-23T12:43:23.313" v="119"/>
          <ac:picMkLst>
            <pc:docMk/>
            <pc:sldMk cId="1424953642" sldId="390"/>
            <ac:picMk id="29" creationId="{DBC57500-D705-4941-A05B-41BD0C83BC4E}"/>
          </ac:picMkLst>
        </pc:picChg>
        <pc:cxnChg chg="add mod">
          <ac:chgData name="Nikhil Katakam" userId="4a6ddf6f-2cf7-41dd-8479-814ba72c5f36" providerId="ADAL" clId="{A149855F-9DD4-408B-B88F-AE361F6434B5}" dt="2021-12-23T12:43:23.313" v="119"/>
          <ac:cxnSpMkLst>
            <pc:docMk/>
            <pc:sldMk cId="1424953642" sldId="390"/>
            <ac:cxnSpMk id="21" creationId="{81EB23BF-8B0D-4152-8D4E-0D1EC05C46BD}"/>
          </ac:cxnSpMkLst>
        </pc:cxnChg>
        <pc:cxnChg chg="del">
          <ac:chgData name="Nikhil Katakam" userId="4a6ddf6f-2cf7-41dd-8479-814ba72c5f36" providerId="ADAL" clId="{A149855F-9DD4-408B-B88F-AE361F6434B5}" dt="2021-12-23T12:39:00.869" v="87" actId="478"/>
          <ac:cxnSpMkLst>
            <pc:docMk/>
            <pc:sldMk cId="1424953642" sldId="390"/>
            <ac:cxnSpMk id="24" creationId="{A4477F17-EA86-4B87-8645-544C48BB8127}"/>
          </ac:cxnSpMkLst>
        </pc:cxnChg>
        <pc:cxnChg chg="del">
          <ac:chgData name="Nikhil Katakam" userId="4a6ddf6f-2cf7-41dd-8479-814ba72c5f36" providerId="ADAL" clId="{A149855F-9DD4-408B-B88F-AE361F6434B5}" dt="2021-12-23T12:39:00.869" v="87" actId="478"/>
          <ac:cxnSpMkLst>
            <pc:docMk/>
            <pc:sldMk cId="1424953642" sldId="390"/>
            <ac:cxnSpMk id="25" creationId="{D9DFE7CA-F3E4-4CCE-A8CA-3A323AAB3146}"/>
          </ac:cxnSpMkLst>
        </pc:cxnChg>
        <pc:cxnChg chg="add mod">
          <ac:chgData name="Nikhil Katakam" userId="4a6ddf6f-2cf7-41dd-8479-814ba72c5f36" providerId="ADAL" clId="{A149855F-9DD4-408B-B88F-AE361F6434B5}" dt="2021-12-23T12:43:23.313" v="119"/>
          <ac:cxnSpMkLst>
            <pc:docMk/>
            <pc:sldMk cId="1424953642" sldId="390"/>
            <ac:cxnSpMk id="27" creationId="{F643EB06-B60F-4BC2-A751-FDC4AACEB747}"/>
          </ac:cxnSpMkLst>
        </pc:cxnChg>
      </pc:sldChg>
      <pc:sldChg chg="addSp delSp modSp mod">
        <pc:chgData name="Nikhil Katakam" userId="4a6ddf6f-2cf7-41dd-8479-814ba72c5f36" providerId="ADAL" clId="{A149855F-9DD4-408B-B88F-AE361F6434B5}" dt="2021-12-23T12:43:12.840" v="118"/>
        <pc:sldMkLst>
          <pc:docMk/>
          <pc:sldMk cId="3696364393" sldId="393"/>
        </pc:sldMkLst>
        <pc:picChg chg="add mod">
          <ac:chgData name="Nikhil Katakam" userId="4a6ddf6f-2cf7-41dd-8479-814ba72c5f36" providerId="ADAL" clId="{A149855F-9DD4-408B-B88F-AE361F6434B5}" dt="2021-12-23T12:43:04.592" v="117"/>
          <ac:picMkLst>
            <pc:docMk/>
            <pc:sldMk cId="3696364393" sldId="393"/>
            <ac:picMk id="19" creationId="{D7C970E5-E92B-4AC5-A761-98BB58264030}"/>
          </ac:picMkLst>
        </pc:picChg>
        <pc:picChg chg="add mod">
          <ac:chgData name="Nikhil Katakam" userId="4a6ddf6f-2cf7-41dd-8479-814ba72c5f36" providerId="ADAL" clId="{A149855F-9DD4-408B-B88F-AE361F6434B5}" dt="2021-12-23T12:43:12.840" v="118"/>
          <ac:picMkLst>
            <pc:docMk/>
            <pc:sldMk cId="3696364393" sldId="393"/>
            <ac:picMk id="20" creationId="{573570B0-82F0-412E-9366-3F28040A5DDC}"/>
          </ac:picMkLst>
        </pc:picChg>
        <pc:picChg chg="add mod">
          <ac:chgData name="Nikhil Katakam" userId="4a6ddf6f-2cf7-41dd-8479-814ba72c5f36" providerId="ADAL" clId="{A149855F-9DD4-408B-B88F-AE361F6434B5}" dt="2021-12-23T12:42:55.281" v="116"/>
          <ac:picMkLst>
            <pc:docMk/>
            <pc:sldMk cId="3696364393" sldId="393"/>
            <ac:picMk id="23" creationId="{D56DA67A-D8C1-4F0E-8038-124E90553BA1}"/>
          </ac:picMkLst>
        </pc:picChg>
        <pc:picChg chg="del">
          <ac:chgData name="Nikhil Katakam" userId="4a6ddf6f-2cf7-41dd-8479-814ba72c5f36" providerId="ADAL" clId="{A149855F-9DD4-408B-B88F-AE361F6434B5}" dt="2021-12-23T12:38:58.852" v="86" actId="478"/>
          <ac:picMkLst>
            <pc:docMk/>
            <pc:sldMk cId="3696364393" sldId="393"/>
            <ac:picMk id="24" creationId="{F3B43BB7-6F2E-4255-BA15-02702397B06A}"/>
          </ac:picMkLst>
        </pc:picChg>
        <pc:picChg chg="del">
          <ac:chgData name="Nikhil Katakam" userId="4a6ddf6f-2cf7-41dd-8479-814ba72c5f36" providerId="ADAL" clId="{A149855F-9DD4-408B-B88F-AE361F6434B5}" dt="2021-12-23T12:38:58.852" v="86" actId="478"/>
          <ac:picMkLst>
            <pc:docMk/>
            <pc:sldMk cId="3696364393" sldId="393"/>
            <ac:picMk id="25" creationId="{28E32C02-9596-4DD8-9A1C-5068EF39FB23}"/>
          </ac:picMkLst>
        </pc:picChg>
        <pc:picChg chg="del">
          <ac:chgData name="Nikhil Katakam" userId="4a6ddf6f-2cf7-41dd-8479-814ba72c5f36" providerId="ADAL" clId="{A149855F-9DD4-408B-B88F-AE361F6434B5}" dt="2021-12-23T12:38:58.852" v="86" actId="478"/>
          <ac:picMkLst>
            <pc:docMk/>
            <pc:sldMk cId="3696364393" sldId="393"/>
            <ac:picMk id="29" creationId="{7F0EB1FD-91F5-4486-A3EA-16F3EAD309A9}"/>
          </ac:picMkLst>
        </pc:picChg>
        <pc:cxnChg chg="add mod">
          <ac:chgData name="Nikhil Katakam" userId="4a6ddf6f-2cf7-41dd-8479-814ba72c5f36" providerId="ADAL" clId="{A149855F-9DD4-408B-B88F-AE361F6434B5}" dt="2021-12-23T12:42:55.281" v="116"/>
          <ac:cxnSpMkLst>
            <pc:docMk/>
            <pc:sldMk cId="3696364393" sldId="393"/>
            <ac:cxnSpMk id="21" creationId="{F98AA175-A346-402E-B9E6-C5CED50A9C34}"/>
          </ac:cxnSpMkLst>
        </pc:cxnChg>
        <pc:cxnChg chg="add mod">
          <ac:chgData name="Nikhil Katakam" userId="4a6ddf6f-2cf7-41dd-8479-814ba72c5f36" providerId="ADAL" clId="{A149855F-9DD4-408B-B88F-AE361F6434B5}" dt="2021-12-23T12:42:55.281" v="116"/>
          <ac:cxnSpMkLst>
            <pc:docMk/>
            <pc:sldMk cId="3696364393" sldId="393"/>
            <ac:cxnSpMk id="22" creationId="{2E828907-C108-4260-AC8D-CEBE7450CA54}"/>
          </ac:cxnSpMkLst>
        </pc:cxnChg>
        <pc:cxnChg chg="del">
          <ac:chgData name="Nikhil Katakam" userId="4a6ddf6f-2cf7-41dd-8479-814ba72c5f36" providerId="ADAL" clId="{A149855F-9DD4-408B-B88F-AE361F6434B5}" dt="2021-12-23T12:38:58.852" v="86" actId="478"/>
          <ac:cxnSpMkLst>
            <pc:docMk/>
            <pc:sldMk cId="3696364393" sldId="393"/>
            <ac:cxnSpMk id="26" creationId="{C24F41AE-9F31-4ECC-BB85-D847A5CC4139}"/>
          </ac:cxnSpMkLst>
        </pc:cxnChg>
        <pc:cxnChg chg="del">
          <ac:chgData name="Nikhil Katakam" userId="4a6ddf6f-2cf7-41dd-8479-814ba72c5f36" providerId="ADAL" clId="{A149855F-9DD4-408B-B88F-AE361F6434B5}" dt="2021-12-23T12:38:58.852" v="86" actId="478"/>
          <ac:cxnSpMkLst>
            <pc:docMk/>
            <pc:sldMk cId="3696364393" sldId="393"/>
            <ac:cxnSpMk id="27" creationId="{11953843-BF66-4241-9657-39AD613E0920}"/>
          </ac:cxnSpMkLst>
        </pc:cxnChg>
      </pc:sldChg>
      <pc:sldChg chg="addSp delSp modSp mod">
        <pc:chgData name="Nikhil Katakam" userId="4a6ddf6f-2cf7-41dd-8479-814ba72c5f36" providerId="ADAL" clId="{A149855F-9DD4-408B-B88F-AE361F6434B5}" dt="2021-12-23T12:51:52.627" v="184"/>
        <pc:sldMkLst>
          <pc:docMk/>
          <pc:sldMk cId="1993762391" sldId="398"/>
        </pc:sldMkLst>
        <pc:picChg chg="add mod">
          <ac:chgData name="Nikhil Katakam" userId="4a6ddf6f-2cf7-41dd-8479-814ba72c5f36" providerId="ADAL" clId="{A149855F-9DD4-408B-B88F-AE361F6434B5}" dt="2021-12-23T12:51:45.161" v="183"/>
          <ac:picMkLst>
            <pc:docMk/>
            <pc:sldMk cId="1993762391" sldId="398"/>
            <ac:picMk id="20" creationId="{802E61CE-FD62-4D19-A27C-DF807D305769}"/>
          </ac:picMkLst>
        </pc:picChg>
        <pc:picChg chg="add mod">
          <ac:chgData name="Nikhil Katakam" userId="4a6ddf6f-2cf7-41dd-8479-814ba72c5f36" providerId="ADAL" clId="{A149855F-9DD4-408B-B88F-AE361F6434B5}" dt="2021-12-23T12:51:52.627" v="184"/>
          <ac:picMkLst>
            <pc:docMk/>
            <pc:sldMk cId="1993762391" sldId="398"/>
            <ac:picMk id="21" creationId="{7493544A-719E-4332-8391-274E97659E77}"/>
          </ac:picMkLst>
        </pc:picChg>
        <pc:picChg chg="del">
          <ac:chgData name="Nikhil Katakam" userId="4a6ddf6f-2cf7-41dd-8479-814ba72c5f36" providerId="ADAL" clId="{A149855F-9DD4-408B-B88F-AE361F6434B5}" dt="2021-12-23T12:39:49.484" v="105" actId="478"/>
          <ac:picMkLst>
            <pc:docMk/>
            <pc:sldMk cId="1993762391" sldId="398"/>
            <ac:picMk id="22" creationId="{5A0CDCF0-D62D-4783-BE44-33207728B02C}"/>
          </ac:picMkLst>
        </pc:picChg>
        <pc:picChg chg="del">
          <ac:chgData name="Nikhil Katakam" userId="4a6ddf6f-2cf7-41dd-8479-814ba72c5f36" providerId="ADAL" clId="{A149855F-9DD4-408B-B88F-AE361F6434B5}" dt="2021-12-23T12:39:49.484" v="105" actId="478"/>
          <ac:picMkLst>
            <pc:docMk/>
            <pc:sldMk cId="1993762391" sldId="398"/>
            <ac:picMk id="23" creationId="{63B76DE7-2DC0-4287-B417-6F2C243AB704}"/>
          </ac:picMkLst>
        </pc:picChg>
        <pc:picChg chg="del">
          <ac:chgData name="Nikhil Katakam" userId="4a6ddf6f-2cf7-41dd-8479-814ba72c5f36" providerId="ADAL" clId="{A149855F-9DD4-408B-B88F-AE361F6434B5}" dt="2021-12-23T12:39:49.484" v="105" actId="478"/>
          <ac:picMkLst>
            <pc:docMk/>
            <pc:sldMk cId="1993762391" sldId="398"/>
            <ac:picMk id="26" creationId="{DEDD3E52-BEC3-45C7-A969-C11C30725098}"/>
          </ac:picMkLst>
        </pc:picChg>
        <pc:picChg chg="add mod">
          <ac:chgData name="Nikhil Katakam" userId="4a6ddf6f-2cf7-41dd-8479-814ba72c5f36" providerId="ADAL" clId="{A149855F-9DD4-408B-B88F-AE361F6434B5}" dt="2021-12-23T12:51:38.180" v="182"/>
          <ac:picMkLst>
            <pc:docMk/>
            <pc:sldMk cId="1993762391" sldId="398"/>
            <ac:picMk id="34" creationId="{EF520C6B-311C-4DD7-9344-682CCE78B9A1}"/>
          </ac:picMkLst>
        </pc:picChg>
        <pc:cxnChg chg="del">
          <ac:chgData name="Nikhil Katakam" userId="4a6ddf6f-2cf7-41dd-8479-814ba72c5f36" providerId="ADAL" clId="{A149855F-9DD4-408B-B88F-AE361F6434B5}" dt="2021-12-23T12:39:49.484" v="105" actId="478"/>
          <ac:cxnSpMkLst>
            <pc:docMk/>
            <pc:sldMk cId="1993762391" sldId="398"/>
            <ac:cxnSpMk id="24" creationId="{A4477F17-EA86-4B87-8645-544C48BB8127}"/>
          </ac:cxnSpMkLst>
        </pc:cxnChg>
        <pc:cxnChg chg="del">
          <ac:chgData name="Nikhil Katakam" userId="4a6ddf6f-2cf7-41dd-8479-814ba72c5f36" providerId="ADAL" clId="{A149855F-9DD4-408B-B88F-AE361F6434B5}" dt="2021-12-23T12:39:49.484" v="105" actId="478"/>
          <ac:cxnSpMkLst>
            <pc:docMk/>
            <pc:sldMk cId="1993762391" sldId="398"/>
            <ac:cxnSpMk id="25" creationId="{D9DFE7CA-F3E4-4CCE-A8CA-3A323AAB3146}"/>
          </ac:cxnSpMkLst>
        </pc:cxnChg>
        <pc:cxnChg chg="add mod">
          <ac:chgData name="Nikhil Katakam" userId="4a6ddf6f-2cf7-41dd-8479-814ba72c5f36" providerId="ADAL" clId="{A149855F-9DD4-408B-B88F-AE361F6434B5}" dt="2021-12-23T12:51:38.180" v="182"/>
          <ac:cxnSpMkLst>
            <pc:docMk/>
            <pc:sldMk cId="1993762391" sldId="398"/>
            <ac:cxnSpMk id="27" creationId="{C9B50A6E-FC8E-4EB9-B056-C4A3777881E8}"/>
          </ac:cxnSpMkLst>
        </pc:cxnChg>
        <pc:cxnChg chg="add mod">
          <ac:chgData name="Nikhil Katakam" userId="4a6ddf6f-2cf7-41dd-8479-814ba72c5f36" providerId="ADAL" clId="{A149855F-9DD4-408B-B88F-AE361F6434B5}" dt="2021-12-23T12:51:38.180" v="182"/>
          <ac:cxnSpMkLst>
            <pc:docMk/>
            <pc:sldMk cId="1993762391" sldId="398"/>
            <ac:cxnSpMk id="29" creationId="{3A36016E-1A9E-46D7-BB77-B862B750F42C}"/>
          </ac:cxnSpMkLst>
        </pc:cxnChg>
      </pc:sldChg>
      <pc:sldChg chg="addSp delSp modSp mod">
        <pc:chgData name="Nikhil Katakam" userId="4a6ddf6f-2cf7-41dd-8479-814ba72c5f36" providerId="ADAL" clId="{A149855F-9DD4-408B-B88F-AE361F6434B5}" dt="2021-12-23T12:51:32.662" v="181"/>
        <pc:sldMkLst>
          <pc:docMk/>
          <pc:sldMk cId="1522746007" sldId="399"/>
        </pc:sldMkLst>
        <pc:picChg chg="del">
          <ac:chgData name="Nikhil Katakam" userId="4a6ddf6f-2cf7-41dd-8479-814ba72c5f36" providerId="ADAL" clId="{A149855F-9DD4-408B-B88F-AE361F6434B5}" dt="2021-12-23T12:39:37.252" v="103" actId="478"/>
          <ac:picMkLst>
            <pc:docMk/>
            <pc:sldMk cId="1522746007" sldId="399"/>
            <ac:picMk id="22" creationId="{5A0CDCF0-D62D-4783-BE44-33207728B02C}"/>
          </ac:picMkLst>
        </pc:picChg>
        <pc:picChg chg="del">
          <ac:chgData name="Nikhil Katakam" userId="4a6ddf6f-2cf7-41dd-8479-814ba72c5f36" providerId="ADAL" clId="{A149855F-9DD4-408B-B88F-AE361F6434B5}" dt="2021-12-23T12:39:37.252" v="103" actId="478"/>
          <ac:picMkLst>
            <pc:docMk/>
            <pc:sldMk cId="1522746007" sldId="399"/>
            <ac:picMk id="23" creationId="{63B76DE7-2DC0-4287-B417-6F2C243AB704}"/>
          </ac:picMkLst>
        </pc:picChg>
        <pc:picChg chg="del">
          <ac:chgData name="Nikhil Katakam" userId="4a6ddf6f-2cf7-41dd-8479-814ba72c5f36" providerId="ADAL" clId="{A149855F-9DD4-408B-B88F-AE361F6434B5}" dt="2021-12-23T12:39:37.252" v="103" actId="478"/>
          <ac:picMkLst>
            <pc:docMk/>
            <pc:sldMk cId="1522746007" sldId="399"/>
            <ac:picMk id="26" creationId="{DEDD3E52-BEC3-45C7-A969-C11C30725098}"/>
          </ac:picMkLst>
        </pc:picChg>
        <pc:picChg chg="add mod">
          <ac:chgData name="Nikhil Katakam" userId="4a6ddf6f-2cf7-41dd-8479-814ba72c5f36" providerId="ADAL" clId="{A149855F-9DD4-408B-B88F-AE361F6434B5}" dt="2021-12-23T12:51:22.251" v="180"/>
          <ac:picMkLst>
            <pc:docMk/>
            <pc:sldMk cId="1522746007" sldId="399"/>
            <ac:picMk id="43" creationId="{E21B7BD4-A476-476B-90D4-86EDD6DC4DC2}"/>
          </ac:picMkLst>
        </pc:picChg>
        <pc:picChg chg="add mod">
          <ac:chgData name="Nikhil Katakam" userId="4a6ddf6f-2cf7-41dd-8479-814ba72c5f36" providerId="ADAL" clId="{A149855F-9DD4-408B-B88F-AE361F6434B5}" dt="2021-12-23T12:51:32.662" v="181"/>
          <ac:picMkLst>
            <pc:docMk/>
            <pc:sldMk cId="1522746007" sldId="399"/>
            <ac:picMk id="47" creationId="{35D436E7-BFA9-4256-ABD4-D8D82CD7E0FC}"/>
          </ac:picMkLst>
        </pc:picChg>
        <pc:picChg chg="add mod">
          <ac:chgData name="Nikhil Katakam" userId="4a6ddf6f-2cf7-41dd-8479-814ba72c5f36" providerId="ADAL" clId="{A149855F-9DD4-408B-B88F-AE361F6434B5}" dt="2021-12-23T12:51:13.811" v="179"/>
          <ac:picMkLst>
            <pc:docMk/>
            <pc:sldMk cId="1522746007" sldId="399"/>
            <ac:picMk id="52" creationId="{E6971A30-3CF7-4C63-8603-509ED3A2771E}"/>
          </ac:picMkLst>
        </pc:picChg>
        <pc:cxnChg chg="del">
          <ac:chgData name="Nikhil Katakam" userId="4a6ddf6f-2cf7-41dd-8479-814ba72c5f36" providerId="ADAL" clId="{A149855F-9DD4-408B-B88F-AE361F6434B5}" dt="2021-12-23T12:39:37.252" v="103" actId="478"/>
          <ac:cxnSpMkLst>
            <pc:docMk/>
            <pc:sldMk cId="1522746007" sldId="399"/>
            <ac:cxnSpMk id="24" creationId="{A4477F17-EA86-4B87-8645-544C48BB8127}"/>
          </ac:cxnSpMkLst>
        </pc:cxnChg>
        <pc:cxnChg chg="del">
          <ac:chgData name="Nikhil Katakam" userId="4a6ddf6f-2cf7-41dd-8479-814ba72c5f36" providerId="ADAL" clId="{A149855F-9DD4-408B-B88F-AE361F6434B5}" dt="2021-12-23T12:39:37.252" v="103" actId="478"/>
          <ac:cxnSpMkLst>
            <pc:docMk/>
            <pc:sldMk cId="1522746007" sldId="399"/>
            <ac:cxnSpMk id="25" creationId="{D9DFE7CA-F3E4-4CCE-A8CA-3A323AAB3146}"/>
          </ac:cxnSpMkLst>
        </pc:cxnChg>
        <pc:cxnChg chg="add mod">
          <ac:chgData name="Nikhil Katakam" userId="4a6ddf6f-2cf7-41dd-8479-814ba72c5f36" providerId="ADAL" clId="{A149855F-9DD4-408B-B88F-AE361F6434B5}" dt="2021-12-23T12:51:13.811" v="179"/>
          <ac:cxnSpMkLst>
            <pc:docMk/>
            <pc:sldMk cId="1522746007" sldId="399"/>
            <ac:cxnSpMk id="48" creationId="{B2C025EF-4AD3-4A20-80EE-56F6C864840D}"/>
          </ac:cxnSpMkLst>
        </pc:cxnChg>
        <pc:cxnChg chg="add mod">
          <ac:chgData name="Nikhil Katakam" userId="4a6ddf6f-2cf7-41dd-8479-814ba72c5f36" providerId="ADAL" clId="{A149855F-9DD4-408B-B88F-AE361F6434B5}" dt="2021-12-23T12:51:13.811" v="179"/>
          <ac:cxnSpMkLst>
            <pc:docMk/>
            <pc:sldMk cId="1522746007" sldId="399"/>
            <ac:cxnSpMk id="50" creationId="{F43BA4D9-09C8-4233-9297-72D959340879}"/>
          </ac:cxnSpMkLst>
        </pc:cxnChg>
      </pc:sldChg>
      <pc:sldChg chg="addSp delSp modSp mod">
        <pc:chgData name="Nikhil Katakam" userId="4a6ddf6f-2cf7-41dd-8479-814ba72c5f36" providerId="ADAL" clId="{A149855F-9DD4-408B-B88F-AE361F6434B5}" dt="2021-12-23T12:51:07.180" v="178"/>
        <pc:sldMkLst>
          <pc:docMk/>
          <pc:sldMk cId="1469770477" sldId="400"/>
        </pc:sldMkLst>
        <pc:picChg chg="add mod">
          <ac:chgData name="Nikhil Katakam" userId="4a6ddf6f-2cf7-41dd-8479-814ba72c5f36" providerId="ADAL" clId="{A149855F-9DD4-408B-B88F-AE361F6434B5}" dt="2021-12-23T12:51:00.855" v="177"/>
          <ac:picMkLst>
            <pc:docMk/>
            <pc:sldMk cId="1469770477" sldId="400"/>
            <ac:picMk id="21" creationId="{F9E6C72B-384C-46CF-9FAC-D430909657D9}"/>
          </ac:picMkLst>
        </pc:picChg>
        <pc:picChg chg="del">
          <ac:chgData name="Nikhil Katakam" userId="4a6ddf6f-2cf7-41dd-8479-814ba72c5f36" providerId="ADAL" clId="{A149855F-9DD4-408B-B88F-AE361F6434B5}" dt="2021-12-23T12:39:35.187" v="102" actId="478"/>
          <ac:picMkLst>
            <pc:docMk/>
            <pc:sldMk cId="1469770477" sldId="400"/>
            <ac:picMk id="22" creationId="{B75FEEDE-7917-4ABD-9075-4FF3DB26FA89}"/>
          </ac:picMkLst>
        </pc:picChg>
        <pc:picChg chg="del">
          <ac:chgData name="Nikhil Katakam" userId="4a6ddf6f-2cf7-41dd-8479-814ba72c5f36" providerId="ADAL" clId="{A149855F-9DD4-408B-B88F-AE361F6434B5}" dt="2021-12-23T12:39:35.187" v="102" actId="478"/>
          <ac:picMkLst>
            <pc:docMk/>
            <pc:sldMk cId="1469770477" sldId="400"/>
            <ac:picMk id="23" creationId="{A3F86EC0-0E27-4AF7-8ED9-EE2339902D31}"/>
          </ac:picMkLst>
        </pc:picChg>
        <pc:picChg chg="del">
          <ac:chgData name="Nikhil Katakam" userId="4a6ddf6f-2cf7-41dd-8479-814ba72c5f36" providerId="ADAL" clId="{A149855F-9DD4-408B-B88F-AE361F6434B5}" dt="2021-12-23T12:39:35.187" v="102" actId="478"/>
          <ac:picMkLst>
            <pc:docMk/>
            <pc:sldMk cId="1469770477" sldId="400"/>
            <ac:picMk id="26" creationId="{799850EA-0F2A-4661-B5F1-E3FBF3E19296}"/>
          </ac:picMkLst>
        </pc:picChg>
        <pc:picChg chg="add mod">
          <ac:chgData name="Nikhil Katakam" userId="4a6ddf6f-2cf7-41dd-8479-814ba72c5f36" providerId="ADAL" clId="{A149855F-9DD4-408B-B88F-AE361F6434B5}" dt="2021-12-23T12:51:07.180" v="178"/>
          <ac:picMkLst>
            <pc:docMk/>
            <pc:sldMk cId="1469770477" sldId="400"/>
            <ac:picMk id="27" creationId="{27A3E55F-0006-454D-9D95-56A5E5437BF9}"/>
          </ac:picMkLst>
        </pc:picChg>
        <pc:picChg chg="add mod">
          <ac:chgData name="Nikhil Katakam" userId="4a6ddf6f-2cf7-41dd-8479-814ba72c5f36" providerId="ADAL" clId="{A149855F-9DD4-408B-B88F-AE361F6434B5}" dt="2021-12-23T12:50:53.869" v="176"/>
          <ac:picMkLst>
            <pc:docMk/>
            <pc:sldMk cId="1469770477" sldId="400"/>
            <ac:picMk id="35" creationId="{F6A2F377-540F-44EC-84B0-4C12594ADFDE}"/>
          </ac:picMkLst>
        </pc:picChg>
        <pc:cxnChg chg="del">
          <ac:chgData name="Nikhil Katakam" userId="4a6ddf6f-2cf7-41dd-8479-814ba72c5f36" providerId="ADAL" clId="{A149855F-9DD4-408B-B88F-AE361F6434B5}" dt="2021-12-23T12:39:35.187" v="102" actId="478"/>
          <ac:cxnSpMkLst>
            <pc:docMk/>
            <pc:sldMk cId="1469770477" sldId="400"/>
            <ac:cxnSpMk id="24" creationId="{58146EA3-1B4A-40CC-9F89-F93AEFE3A668}"/>
          </ac:cxnSpMkLst>
        </pc:cxnChg>
        <pc:cxnChg chg="del">
          <ac:chgData name="Nikhil Katakam" userId="4a6ddf6f-2cf7-41dd-8479-814ba72c5f36" providerId="ADAL" clId="{A149855F-9DD4-408B-B88F-AE361F6434B5}" dt="2021-12-23T12:39:35.187" v="102" actId="478"/>
          <ac:cxnSpMkLst>
            <pc:docMk/>
            <pc:sldMk cId="1469770477" sldId="400"/>
            <ac:cxnSpMk id="25" creationId="{443D48F9-40BB-4CE7-93C1-97289B1820BF}"/>
          </ac:cxnSpMkLst>
        </pc:cxnChg>
        <pc:cxnChg chg="add mod">
          <ac:chgData name="Nikhil Katakam" userId="4a6ddf6f-2cf7-41dd-8479-814ba72c5f36" providerId="ADAL" clId="{A149855F-9DD4-408B-B88F-AE361F6434B5}" dt="2021-12-23T12:50:53.869" v="176"/>
          <ac:cxnSpMkLst>
            <pc:docMk/>
            <pc:sldMk cId="1469770477" sldId="400"/>
            <ac:cxnSpMk id="29" creationId="{AF51F255-7914-45A8-8F35-CB5D55412E1E}"/>
          </ac:cxnSpMkLst>
        </pc:cxnChg>
        <pc:cxnChg chg="add mod">
          <ac:chgData name="Nikhil Katakam" userId="4a6ddf6f-2cf7-41dd-8479-814ba72c5f36" providerId="ADAL" clId="{A149855F-9DD4-408B-B88F-AE361F6434B5}" dt="2021-12-23T12:50:53.869" v="176"/>
          <ac:cxnSpMkLst>
            <pc:docMk/>
            <pc:sldMk cId="1469770477" sldId="400"/>
            <ac:cxnSpMk id="34" creationId="{0254859F-FC17-427E-9613-98C71986972E}"/>
          </ac:cxnSpMkLst>
        </pc:cxnChg>
      </pc:sldChg>
      <pc:sldChg chg="addSp delSp modSp mod">
        <pc:chgData name="Nikhil Katakam" userId="4a6ddf6f-2cf7-41dd-8479-814ba72c5f36" providerId="ADAL" clId="{A149855F-9DD4-408B-B88F-AE361F6434B5}" dt="2021-12-23T12:52:13.275" v="187"/>
        <pc:sldMkLst>
          <pc:docMk/>
          <pc:sldMk cId="3871820806" sldId="401"/>
        </pc:sldMkLst>
        <pc:picChg chg="add mod">
          <ac:chgData name="Nikhil Katakam" userId="4a6ddf6f-2cf7-41dd-8479-814ba72c5f36" providerId="ADAL" clId="{A149855F-9DD4-408B-B88F-AE361F6434B5}" dt="2021-12-23T12:52:07.797" v="186"/>
          <ac:picMkLst>
            <pc:docMk/>
            <pc:sldMk cId="3871820806" sldId="401"/>
            <ac:picMk id="19" creationId="{55820F78-030A-4858-A3AA-49002B5AC6EC}"/>
          </ac:picMkLst>
        </pc:picChg>
        <pc:picChg chg="add mod">
          <ac:chgData name="Nikhil Katakam" userId="4a6ddf6f-2cf7-41dd-8479-814ba72c5f36" providerId="ADAL" clId="{A149855F-9DD4-408B-B88F-AE361F6434B5}" dt="2021-12-23T12:52:13.275" v="187"/>
          <ac:picMkLst>
            <pc:docMk/>
            <pc:sldMk cId="3871820806" sldId="401"/>
            <ac:picMk id="20" creationId="{BAE4F1D8-6BEA-49AF-BDC7-DF9C7D9102DF}"/>
          </ac:picMkLst>
        </pc:picChg>
        <pc:picChg chg="del">
          <ac:chgData name="Nikhil Katakam" userId="4a6ddf6f-2cf7-41dd-8479-814ba72c5f36" providerId="ADAL" clId="{A149855F-9DD4-408B-B88F-AE361F6434B5}" dt="2021-12-23T12:39:47.217" v="104" actId="478"/>
          <ac:picMkLst>
            <pc:docMk/>
            <pc:sldMk cId="3871820806" sldId="401"/>
            <ac:picMk id="22" creationId="{B75FEEDE-7917-4ABD-9075-4FF3DB26FA89}"/>
          </ac:picMkLst>
        </pc:picChg>
        <pc:picChg chg="del">
          <ac:chgData name="Nikhil Katakam" userId="4a6ddf6f-2cf7-41dd-8479-814ba72c5f36" providerId="ADAL" clId="{A149855F-9DD4-408B-B88F-AE361F6434B5}" dt="2021-12-23T12:39:47.217" v="104" actId="478"/>
          <ac:picMkLst>
            <pc:docMk/>
            <pc:sldMk cId="3871820806" sldId="401"/>
            <ac:picMk id="23" creationId="{A3F86EC0-0E27-4AF7-8ED9-EE2339902D31}"/>
          </ac:picMkLst>
        </pc:picChg>
        <pc:picChg chg="del">
          <ac:chgData name="Nikhil Katakam" userId="4a6ddf6f-2cf7-41dd-8479-814ba72c5f36" providerId="ADAL" clId="{A149855F-9DD4-408B-B88F-AE361F6434B5}" dt="2021-12-23T12:39:47.217" v="104" actId="478"/>
          <ac:picMkLst>
            <pc:docMk/>
            <pc:sldMk cId="3871820806" sldId="401"/>
            <ac:picMk id="26" creationId="{799850EA-0F2A-4661-B5F1-E3FBF3E19296}"/>
          </ac:picMkLst>
        </pc:picChg>
        <pc:picChg chg="add mod">
          <ac:chgData name="Nikhil Katakam" userId="4a6ddf6f-2cf7-41dd-8479-814ba72c5f36" providerId="ADAL" clId="{A149855F-9DD4-408B-B88F-AE361F6434B5}" dt="2021-12-23T12:51:59.883" v="185"/>
          <ac:picMkLst>
            <pc:docMk/>
            <pc:sldMk cId="3871820806" sldId="401"/>
            <ac:picMk id="29" creationId="{E7CE50A3-AD9D-4D6F-ACF0-28F69A56A83B}"/>
          </ac:picMkLst>
        </pc:picChg>
        <pc:cxnChg chg="add mod">
          <ac:chgData name="Nikhil Katakam" userId="4a6ddf6f-2cf7-41dd-8479-814ba72c5f36" providerId="ADAL" clId="{A149855F-9DD4-408B-B88F-AE361F6434B5}" dt="2021-12-23T12:51:59.883" v="185"/>
          <ac:cxnSpMkLst>
            <pc:docMk/>
            <pc:sldMk cId="3871820806" sldId="401"/>
            <ac:cxnSpMk id="21" creationId="{40E3B71D-0799-43DC-91F1-5E8F150EFF16}"/>
          </ac:cxnSpMkLst>
        </pc:cxnChg>
        <pc:cxnChg chg="del">
          <ac:chgData name="Nikhil Katakam" userId="4a6ddf6f-2cf7-41dd-8479-814ba72c5f36" providerId="ADAL" clId="{A149855F-9DD4-408B-B88F-AE361F6434B5}" dt="2021-12-23T12:39:47.217" v="104" actId="478"/>
          <ac:cxnSpMkLst>
            <pc:docMk/>
            <pc:sldMk cId="3871820806" sldId="401"/>
            <ac:cxnSpMk id="24" creationId="{58146EA3-1B4A-40CC-9F89-F93AEFE3A668}"/>
          </ac:cxnSpMkLst>
        </pc:cxnChg>
        <pc:cxnChg chg="del">
          <ac:chgData name="Nikhil Katakam" userId="4a6ddf6f-2cf7-41dd-8479-814ba72c5f36" providerId="ADAL" clId="{A149855F-9DD4-408B-B88F-AE361F6434B5}" dt="2021-12-23T12:39:47.217" v="104" actId="478"/>
          <ac:cxnSpMkLst>
            <pc:docMk/>
            <pc:sldMk cId="3871820806" sldId="401"/>
            <ac:cxnSpMk id="25" creationId="{443D48F9-40BB-4CE7-93C1-97289B1820BF}"/>
          </ac:cxnSpMkLst>
        </pc:cxnChg>
        <pc:cxnChg chg="add mod">
          <ac:chgData name="Nikhil Katakam" userId="4a6ddf6f-2cf7-41dd-8479-814ba72c5f36" providerId="ADAL" clId="{A149855F-9DD4-408B-B88F-AE361F6434B5}" dt="2021-12-23T12:51:59.883" v="185"/>
          <ac:cxnSpMkLst>
            <pc:docMk/>
            <pc:sldMk cId="3871820806" sldId="401"/>
            <ac:cxnSpMk id="27" creationId="{30A4E3F6-D423-42A1-A715-1746E6AAF372}"/>
          </ac:cxnSpMkLst>
        </pc:cxnChg>
      </pc:sldChg>
      <pc:sldChg chg="modSp mod">
        <pc:chgData name="Nikhil Katakam" userId="4a6ddf6f-2cf7-41dd-8479-814ba72c5f36" providerId="ADAL" clId="{A149855F-9DD4-408B-B88F-AE361F6434B5}" dt="2021-12-23T12:55:35.391" v="195" actId="948"/>
        <pc:sldMkLst>
          <pc:docMk/>
          <pc:sldMk cId="1745963324" sldId="402"/>
        </pc:sldMkLst>
        <pc:spChg chg="mod">
          <ac:chgData name="Nikhil Katakam" userId="4a6ddf6f-2cf7-41dd-8479-814ba72c5f36" providerId="ADAL" clId="{A149855F-9DD4-408B-B88F-AE361F6434B5}" dt="2021-12-23T12:55:23.051" v="194" actId="207"/>
          <ac:spMkLst>
            <pc:docMk/>
            <pc:sldMk cId="1745963324" sldId="402"/>
            <ac:spMk id="4" creationId="{88A729D2-63CF-47B0-974F-8541370B2EC8}"/>
          </ac:spMkLst>
        </pc:spChg>
        <pc:spChg chg="mod">
          <ac:chgData name="Nikhil Katakam" userId="4a6ddf6f-2cf7-41dd-8479-814ba72c5f36" providerId="ADAL" clId="{A149855F-9DD4-408B-B88F-AE361F6434B5}" dt="2021-12-23T12:55:35.391" v="195" actId="948"/>
          <ac:spMkLst>
            <pc:docMk/>
            <pc:sldMk cId="1745963324" sldId="402"/>
            <ac:spMk id="5" creationId="{79EFB72A-6B10-4D37-A5D3-983CEE15BA34}"/>
          </ac:spMkLst>
        </pc:spChg>
        <pc:picChg chg="mod">
          <ac:chgData name="Nikhil Katakam" userId="4a6ddf6f-2cf7-41dd-8479-814ba72c5f36" providerId="ADAL" clId="{A149855F-9DD4-408B-B88F-AE361F6434B5}" dt="2021-12-23T12:40:54.338" v="107"/>
          <ac:picMkLst>
            <pc:docMk/>
            <pc:sldMk cId="1745963324" sldId="402"/>
            <ac:picMk id="22" creationId="{E4D2F969-14D4-4B88-8979-464CD4F43DC1}"/>
          </ac:picMkLst>
        </pc:picChg>
        <pc:picChg chg="mod">
          <ac:chgData name="Nikhil Katakam" userId="4a6ddf6f-2cf7-41dd-8479-814ba72c5f36" providerId="ADAL" clId="{A149855F-9DD4-408B-B88F-AE361F6434B5}" dt="2021-12-23T12:41:07.677" v="108"/>
          <ac:picMkLst>
            <pc:docMk/>
            <pc:sldMk cId="1745963324" sldId="402"/>
            <ac:picMk id="26" creationId="{D7A67ED1-14AF-4731-BC75-D42A7521FE65}"/>
          </ac:picMkLst>
        </pc:picChg>
        <pc:picChg chg="mod">
          <ac:chgData name="Nikhil Katakam" userId="4a6ddf6f-2cf7-41dd-8479-814ba72c5f36" providerId="ADAL" clId="{A149855F-9DD4-408B-B88F-AE361F6434B5}" dt="2021-12-23T12:40:31.972" v="106"/>
          <ac:picMkLst>
            <pc:docMk/>
            <pc:sldMk cId="1745963324" sldId="402"/>
            <ac:picMk id="31" creationId="{D55B8474-7631-46C9-9AA5-9FE22914DC1A}"/>
          </ac:picMkLst>
        </pc:picChg>
      </pc:sldChg>
      <pc:sldChg chg="addSp delSp modSp mod">
        <pc:chgData name="Nikhil Katakam" userId="4a6ddf6f-2cf7-41dd-8479-814ba72c5f36" providerId="ADAL" clId="{A149855F-9DD4-408B-B88F-AE361F6434B5}" dt="2021-12-23T12:41:42.521" v="112"/>
        <pc:sldMkLst>
          <pc:docMk/>
          <pc:sldMk cId="1679393519" sldId="403"/>
        </pc:sldMkLst>
        <pc:picChg chg="del">
          <ac:chgData name="Nikhil Katakam" userId="4a6ddf6f-2cf7-41dd-8479-814ba72c5f36" providerId="ADAL" clId="{A149855F-9DD4-408B-B88F-AE361F6434B5}" dt="2021-12-23T12:38:53.668" v="84" actId="478"/>
          <ac:picMkLst>
            <pc:docMk/>
            <pc:sldMk cId="1679393519" sldId="403"/>
            <ac:picMk id="24" creationId="{F3B43BB7-6F2E-4255-BA15-02702397B06A}"/>
          </ac:picMkLst>
        </pc:picChg>
        <pc:picChg chg="del">
          <ac:chgData name="Nikhil Katakam" userId="4a6ddf6f-2cf7-41dd-8479-814ba72c5f36" providerId="ADAL" clId="{A149855F-9DD4-408B-B88F-AE361F6434B5}" dt="2021-12-23T12:38:53.668" v="84" actId="478"/>
          <ac:picMkLst>
            <pc:docMk/>
            <pc:sldMk cId="1679393519" sldId="403"/>
            <ac:picMk id="25" creationId="{28E32C02-9596-4DD8-9A1C-5068EF39FB23}"/>
          </ac:picMkLst>
        </pc:picChg>
        <pc:picChg chg="del">
          <ac:chgData name="Nikhil Katakam" userId="4a6ddf6f-2cf7-41dd-8479-814ba72c5f36" providerId="ADAL" clId="{A149855F-9DD4-408B-B88F-AE361F6434B5}" dt="2021-12-23T12:38:53.668" v="84" actId="478"/>
          <ac:picMkLst>
            <pc:docMk/>
            <pc:sldMk cId="1679393519" sldId="403"/>
            <ac:picMk id="29" creationId="{7F0EB1FD-91F5-4486-A3EA-16F3EAD309A9}"/>
          </ac:picMkLst>
        </pc:picChg>
        <pc:picChg chg="add mod">
          <ac:chgData name="Nikhil Katakam" userId="4a6ddf6f-2cf7-41dd-8479-814ba72c5f36" providerId="ADAL" clId="{A149855F-9DD4-408B-B88F-AE361F6434B5}" dt="2021-12-23T12:41:42.521" v="112"/>
          <ac:picMkLst>
            <pc:docMk/>
            <pc:sldMk cId="1679393519" sldId="403"/>
            <ac:picMk id="186" creationId="{E4880BF4-F882-4B12-AB7E-A935DA34F8E4}"/>
          </ac:picMkLst>
        </pc:picChg>
        <pc:picChg chg="add mod">
          <ac:chgData name="Nikhil Katakam" userId="4a6ddf6f-2cf7-41dd-8479-814ba72c5f36" providerId="ADAL" clId="{A149855F-9DD4-408B-B88F-AE361F6434B5}" dt="2021-12-23T12:41:34.593" v="111"/>
          <ac:picMkLst>
            <pc:docMk/>
            <pc:sldMk cId="1679393519" sldId="403"/>
            <ac:picMk id="187" creationId="{5AF177C9-F209-448E-86E3-A0F25BAE38A5}"/>
          </ac:picMkLst>
        </pc:picChg>
        <pc:picChg chg="add mod">
          <ac:chgData name="Nikhil Katakam" userId="4a6ddf6f-2cf7-41dd-8479-814ba72c5f36" providerId="ADAL" clId="{A149855F-9DD4-408B-B88F-AE361F6434B5}" dt="2021-12-23T12:41:24.339" v="110"/>
          <ac:picMkLst>
            <pc:docMk/>
            <pc:sldMk cId="1679393519" sldId="403"/>
            <ac:picMk id="190" creationId="{EB9EF1D6-D106-41B1-95C9-204944F0FEF0}"/>
          </ac:picMkLst>
        </pc:picChg>
        <pc:cxnChg chg="del">
          <ac:chgData name="Nikhil Katakam" userId="4a6ddf6f-2cf7-41dd-8479-814ba72c5f36" providerId="ADAL" clId="{A149855F-9DD4-408B-B88F-AE361F6434B5}" dt="2021-12-23T12:38:53.668" v="84" actId="478"/>
          <ac:cxnSpMkLst>
            <pc:docMk/>
            <pc:sldMk cId="1679393519" sldId="403"/>
            <ac:cxnSpMk id="26" creationId="{C24F41AE-9F31-4ECC-BB85-D847A5CC4139}"/>
          </ac:cxnSpMkLst>
        </pc:cxnChg>
        <pc:cxnChg chg="del">
          <ac:chgData name="Nikhil Katakam" userId="4a6ddf6f-2cf7-41dd-8479-814ba72c5f36" providerId="ADAL" clId="{A149855F-9DD4-408B-B88F-AE361F6434B5}" dt="2021-12-23T12:38:53.668" v="84" actId="478"/>
          <ac:cxnSpMkLst>
            <pc:docMk/>
            <pc:sldMk cId="1679393519" sldId="403"/>
            <ac:cxnSpMk id="27" creationId="{11953843-BF66-4241-9657-39AD613E0920}"/>
          </ac:cxnSpMkLst>
        </pc:cxnChg>
        <pc:cxnChg chg="add mod">
          <ac:chgData name="Nikhil Katakam" userId="4a6ddf6f-2cf7-41dd-8479-814ba72c5f36" providerId="ADAL" clId="{A149855F-9DD4-408B-B88F-AE361F6434B5}" dt="2021-12-23T12:41:13.891" v="109"/>
          <ac:cxnSpMkLst>
            <pc:docMk/>
            <pc:sldMk cId="1679393519" sldId="403"/>
            <ac:cxnSpMk id="188" creationId="{414C7156-8C83-4CBF-8EC0-B30852ED6EDD}"/>
          </ac:cxnSpMkLst>
        </pc:cxnChg>
        <pc:cxnChg chg="add mod">
          <ac:chgData name="Nikhil Katakam" userId="4a6ddf6f-2cf7-41dd-8479-814ba72c5f36" providerId="ADAL" clId="{A149855F-9DD4-408B-B88F-AE361F6434B5}" dt="2021-12-23T12:41:13.891" v="109"/>
          <ac:cxnSpMkLst>
            <pc:docMk/>
            <pc:sldMk cId="1679393519" sldId="403"/>
            <ac:cxnSpMk id="189" creationId="{41780439-8222-43C7-9877-3272BAAAC4AC}"/>
          </ac:cxnSpMkLst>
        </pc:cxnChg>
      </pc:sldChg>
      <pc:sldChg chg="addSp delSp modSp mod">
        <pc:chgData name="Nikhil Katakam" userId="4a6ddf6f-2cf7-41dd-8479-814ba72c5f36" providerId="ADAL" clId="{A149855F-9DD4-408B-B88F-AE361F6434B5}" dt="2021-12-23T12:42:49.940" v="115"/>
        <pc:sldMkLst>
          <pc:docMk/>
          <pc:sldMk cId="3154090876" sldId="404"/>
        </pc:sldMkLst>
        <pc:picChg chg="del">
          <ac:chgData name="Nikhil Katakam" userId="4a6ddf6f-2cf7-41dd-8479-814ba72c5f36" providerId="ADAL" clId="{A149855F-9DD4-408B-B88F-AE361F6434B5}" dt="2021-12-23T12:38:56.606" v="85" actId="478"/>
          <ac:picMkLst>
            <pc:docMk/>
            <pc:sldMk cId="3154090876" sldId="404"/>
            <ac:picMk id="24" creationId="{F3B43BB7-6F2E-4255-BA15-02702397B06A}"/>
          </ac:picMkLst>
        </pc:picChg>
        <pc:picChg chg="del">
          <ac:chgData name="Nikhil Katakam" userId="4a6ddf6f-2cf7-41dd-8479-814ba72c5f36" providerId="ADAL" clId="{A149855F-9DD4-408B-B88F-AE361F6434B5}" dt="2021-12-23T12:38:56.606" v="85" actId="478"/>
          <ac:picMkLst>
            <pc:docMk/>
            <pc:sldMk cId="3154090876" sldId="404"/>
            <ac:picMk id="25" creationId="{28E32C02-9596-4DD8-9A1C-5068EF39FB23}"/>
          </ac:picMkLst>
        </pc:picChg>
        <pc:picChg chg="del">
          <ac:chgData name="Nikhil Katakam" userId="4a6ddf6f-2cf7-41dd-8479-814ba72c5f36" providerId="ADAL" clId="{A149855F-9DD4-408B-B88F-AE361F6434B5}" dt="2021-12-23T12:38:56.606" v="85" actId="478"/>
          <ac:picMkLst>
            <pc:docMk/>
            <pc:sldMk cId="3154090876" sldId="404"/>
            <ac:picMk id="29" creationId="{7F0EB1FD-91F5-4486-A3EA-16F3EAD309A9}"/>
          </ac:picMkLst>
        </pc:picChg>
        <pc:picChg chg="add mod">
          <ac:chgData name="Nikhil Katakam" userId="4a6ddf6f-2cf7-41dd-8479-814ba72c5f36" providerId="ADAL" clId="{A149855F-9DD4-408B-B88F-AE361F6434B5}" dt="2021-12-23T12:42:37.499" v="114"/>
          <ac:picMkLst>
            <pc:docMk/>
            <pc:sldMk cId="3154090876" sldId="404"/>
            <ac:picMk id="186" creationId="{6024DD65-4562-49EC-A5E8-572D5D6A7757}"/>
          </ac:picMkLst>
        </pc:picChg>
        <pc:picChg chg="add mod">
          <ac:chgData name="Nikhil Katakam" userId="4a6ddf6f-2cf7-41dd-8479-814ba72c5f36" providerId="ADAL" clId="{A149855F-9DD4-408B-B88F-AE361F6434B5}" dt="2021-12-23T12:42:49.940" v="115"/>
          <ac:picMkLst>
            <pc:docMk/>
            <pc:sldMk cId="3154090876" sldId="404"/>
            <ac:picMk id="187" creationId="{D7EB677C-89C4-4C66-8E3F-13BC8FBD2D65}"/>
          </ac:picMkLst>
        </pc:picChg>
        <pc:picChg chg="add mod">
          <ac:chgData name="Nikhil Katakam" userId="4a6ddf6f-2cf7-41dd-8479-814ba72c5f36" providerId="ADAL" clId="{A149855F-9DD4-408B-B88F-AE361F6434B5}" dt="2021-12-23T12:42:13.969" v="113"/>
          <ac:picMkLst>
            <pc:docMk/>
            <pc:sldMk cId="3154090876" sldId="404"/>
            <ac:picMk id="190" creationId="{632283A7-D0E8-4D40-80CC-AA6FCAAA0624}"/>
          </ac:picMkLst>
        </pc:picChg>
        <pc:cxnChg chg="del">
          <ac:chgData name="Nikhil Katakam" userId="4a6ddf6f-2cf7-41dd-8479-814ba72c5f36" providerId="ADAL" clId="{A149855F-9DD4-408B-B88F-AE361F6434B5}" dt="2021-12-23T12:38:56.606" v="85" actId="478"/>
          <ac:cxnSpMkLst>
            <pc:docMk/>
            <pc:sldMk cId="3154090876" sldId="404"/>
            <ac:cxnSpMk id="26" creationId="{C24F41AE-9F31-4ECC-BB85-D847A5CC4139}"/>
          </ac:cxnSpMkLst>
        </pc:cxnChg>
        <pc:cxnChg chg="del">
          <ac:chgData name="Nikhil Katakam" userId="4a6ddf6f-2cf7-41dd-8479-814ba72c5f36" providerId="ADAL" clId="{A149855F-9DD4-408B-B88F-AE361F6434B5}" dt="2021-12-23T12:38:56.606" v="85" actId="478"/>
          <ac:cxnSpMkLst>
            <pc:docMk/>
            <pc:sldMk cId="3154090876" sldId="404"/>
            <ac:cxnSpMk id="27" creationId="{11953843-BF66-4241-9657-39AD613E0920}"/>
          </ac:cxnSpMkLst>
        </pc:cxnChg>
        <pc:cxnChg chg="add mod">
          <ac:chgData name="Nikhil Katakam" userId="4a6ddf6f-2cf7-41dd-8479-814ba72c5f36" providerId="ADAL" clId="{A149855F-9DD4-408B-B88F-AE361F6434B5}" dt="2021-12-23T12:42:13.969" v="113"/>
          <ac:cxnSpMkLst>
            <pc:docMk/>
            <pc:sldMk cId="3154090876" sldId="404"/>
            <ac:cxnSpMk id="188" creationId="{7E5C0820-A64B-41AE-8C58-78B25C5E55ED}"/>
          </ac:cxnSpMkLst>
        </pc:cxnChg>
        <pc:cxnChg chg="add mod">
          <ac:chgData name="Nikhil Katakam" userId="4a6ddf6f-2cf7-41dd-8479-814ba72c5f36" providerId="ADAL" clId="{A149855F-9DD4-408B-B88F-AE361F6434B5}" dt="2021-12-23T12:42:13.969" v="113"/>
          <ac:cxnSpMkLst>
            <pc:docMk/>
            <pc:sldMk cId="3154090876" sldId="404"/>
            <ac:cxnSpMk id="189" creationId="{3382D4D3-D020-4D0D-A360-A0B02EF4A2CC}"/>
          </ac:cxnSpMkLst>
        </pc:cxnChg>
      </pc:sldChg>
      <pc:sldChg chg="addSp delSp modSp add mod">
        <pc:chgData name="Nikhil Katakam" userId="4a6ddf6f-2cf7-41dd-8479-814ba72c5f36" providerId="ADAL" clId="{A149855F-9DD4-408B-B88F-AE361F6434B5}" dt="2021-12-23T12:52:58.207" v="193"/>
        <pc:sldMkLst>
          <pc:docMk/>
          <pc:sldMk cId="3527375437" sldId="405"/>
        </pc:sldMkLst>
        <pc:spChg chg="del">
          <ac:chgData name="Nikhil Katakam" userId="4a6ddf6f-2cf7-41dd-8479-814ba72c5f36" providerId="ADAL" clId="{A149855F-9DD4-408B-B88F-AE361F6434B5}" dt="2021-12-23T12:21:49.030" v="2" actId="478"/>
          <ac:spMkLst>
            <pc:docMk/>
            <pc:sldMk cId="3527375437" sldId="405"/>
            <ac:spMk id="8" creationId="{5051BCCD-1603-499C-B024-F4667E67529C}"/>
          </ac:spMkLst>
        </pc:spChg>
        <pc:spChg chg="del">
          <ac:chgData name="Nikhil Katakam" userId="4a6ddf6f-2cf7-41dd-8479-814ba72c5f36" providerId="ADAL" clId="{A149855F-9DD4-408B-B88F-AE361F6434B5}" dt="2021-12-23T12:21:49.030" v="2" actId="478"/>
          <ac:spMkLst>
            <pc:docMk/>
            <pc:sldMk cId="3527375437" sldId="405"/>
            <ac:spMk id="14" creationId="{C094F031-FDD4-457E-9A00-5398918C5633}"/>
          </ac:spMkLst>
        </pc:spChg>
        <pc:spChg chg="del">
          <ac:chgData name="Nikhil Katakam" userId="4a6ddf6f-2cf7-41dd-8479-814ba72c5f36" providerId="ADAL" clId="{A149855F-9DD4-408B-B88F-AE361F6434B5}" dt="2021-12-23T12:21:49.030" v="2" actId="478"/>
          <ac:spMkLst>
            <pc:docMk/>
            <pc:sldMk cId="3527375437" sldId="405"/>
            <ac:spMk id="15" creationId="{1DF6127A-61AD-4833-B4C7-1151E7C2D425}"/>
          </ac:spMkLst>
        </pc:spChg>
        <pc:spChg chg="del">
          <ac:chgData name="Nikhil Katakam" userId="4a6ddf6f-2cf7-41dd-8479-814ba72c5f36" providerId="ADAL" clId="{A149855F-9DD4-408B-B88F-AE361F6434B5}" dt="2021-12-23T12:21:49.030" v="2" actId="478"/>
          <ac:spMkLst>
            <pc:docMk/>
            <pc:sldMk cId="3527375437" sldId="405"/>
            <ac:spMk id="28" creationId="{053725E0-C2CD-4745-BE14-ABDF578C4038}"/>
          </ac:spMkLst>
        </pc:spChg>
        <pc:spChg chg="del">
          <ac:chgData name="Nikhil Katakam" userId="4a6ddf6f-2cf7-41dd-8479-814ba72c5f36" providerId="ADAL" clId="{A149855F-9DD4-408B-B88F-AE361F6434B5}" dt="2021-12-23T12:21:49.647" v="3" actId="478"/>
          <ac:spMkLst>
            <pc:docMk/>
            <pc:sldMk cId="3527375437" sldId="405"/>
            <ac:spMk id="33" creationId="{A16CA1FA-D193-440F-9F01-5BEA3A3A64D9}"/>
          </ac:spMkLst>
        </pc:spChg>
        <pc:spChg chg="del">
          <ac:chgData name="Nikhil Katakam" userId="4a6ddf6f-2cf7-41dd-8479-814ba72c5f36" providerId="ADAL" clId="{A149855F-9DD4-408B-B88F-AE361F6434B5}" dt="2021-12-23T12:21:49.030" v="2" actId="478"/>
          <ac:spMkLst>
            <pc:docMk/>
            <pc:sldMk cId="3527375437" sldId="405"/>
            <ac:spMk id="37" creationId="{DB251950-54A3-422D-9225-5B8324C4428C}"/>
          </ac:spMkLst>
        </pc:spChg>
        <pc:spChg chg="mod">
          <ac:chgData name="Nikhil Katakam" userId="4a6ddf6f-2cf7-41dd-8479-814ba72c5f36" providerId="ADAL" clId="{A149855F-9DD4-408B-B88F-AE361F6434B5}" dt="2021-12-23T12:49:08.966" v="164" actId="20577"/>
          <ac:spMkLst>
            <pc:docMk/>
            <pc:sldMk cId="3527375437" sldId="405"/>
            <ac:spMk id="42" creationId="{DB22F5A1-6E46-4405-AA9D-BFB6BC7D9B71}"/>
          </ac:spMkLst>
        </pc:spChg>
        <pc:graphicFrameChg chg="add mod modGraphic">
          <ac:chgData name="Nikhil Katakam" userId="4a6ddf6f-2cf7-41dd-8479-814ba72c5f36" providerId="ADAL" clId="{A149855F-9DD4-408B-B88F-AE361F6434B5}" dt="2021-12-23T12:38:09.219" v="83" actId="3064"/>
          <ac:graphicFrameMkLst>
            <pc:docMk/>
            <pc:sldMk cId="3527375437" sldId="405"/>
            <ac:graphicFrameMk id="3" creationId="{23B4B7CF-7D22-481A-B20A-AC324056C759}"/>
          </ac:graphicFrameMkLst>
        </pc:graphicFrameChg>
        <pc:picChg chg="del">
          <ac:chgData name="Nikhil Katakam" userId="4a6ddf6f-2cf7-41dd-8479-814ba72c5f36" providerId="ADAL" clId="{A149855F-9DD4-408B-B88F-AE361F6434B5}" dt="2021-12-23T12:21:49.030" v="2" actId="478"/>
          <ac:picMkLst>
            <pc:docMk/>
            <pc:sldMk cId="3527375437" sldId="405"/>
            <ac:picMk id="2" creationId="{5163B8CE-72D0-4F26-A32D-0E74657F6991}"/>
          </ac:picMkLst>
        </pc:picChg>
        <pc:picChg chg="add mod">
          <ac:chgData name="Nikhil Katakam" userId="4a6ddf6f-2cf7-41dd-8479-814ba72c5f36" providerId="ADAL" clId="{A149855F-9DD4-408B-B88F-AE361F6434B5}" dt="2021-12-23T12:52:50.911" v="192"/>
          <ac:picMkLst>
            <pc:docMk/>
            <pc:sldMk cId="3527375437" sldId="405"/>
            <ac:picMk id="16" creationId="{6781F683-F0DC-4265-9013-C4BF80504375}"/>
          </ac:picMkLst>
        </pc:picChg>
        <pc:picChg chg="add mod">
          <ac:chgData name="Nikhil Katakam" userId="4a6ddf6f-2cf7-41dd-8479-814ba72c5f36" providerId="ADAL" clId="{A149855F-9DD4-408B-B88F-AE361F6434B5}" dt="2021-12-23T12:52:58.207" v="193"/>
          <ac:picMkLst>
            <pc:docMk/>
            <pc:sldMk cId="3527375437" sldId="405"/>
            <ac:picMk id="17" creationId="{B56C135A-501B-46A4-8EA7-803108C7B6E9}"/>
          </ac:picMkLst>
        </pc:picChg>
        <pc:picChg chg="add mod">
          <ac:chgData name="Nikhil Katakam" userId="4a6ddf6f-2cf7-41dd-8479-814ba72c5f36" providerId="ADAL" clId="{A149855F-9DD4-408B-B88F-AE361F6434B5}" dt="2021-12-23T12:52:42.552" v="191"/>
          <ac:picMkLst>
            <pc:docMk/>
            <pc:sldMk cId="3527375437" sldId="405"/>
            <ac:picMk id="21" creationId="{29E51326-A955-45BB-B357-5C918396A4DC}"/>
          </ac:picMkLst>
        </pc:picChg>
        <pc:picChg chg="del">
          <ac:chgData name="Nikhil Katakam" userId="4a6ddf6f-2cf7-41dd-8479-814ba72c5f36" providerId="ADAL" clId="{A149855F-9DD4-408B-B88F-AE361F6434B5}" dt="2021-12-23T12:21:49.030" v="2" actId="478"/>
          <ac:picMkLst>
            <pc:docMk/>
            <pc:sldMk cId="3527375437" sldId="405"/>
            <ac:picMk id="30" creationId="{6D323878-C268-44A4-BA95-4E09B23BEFD2}"/>
          </ac:picMkLst>
        </pc:picChg>
        <pc:picChg chg="del">
          <ac:chgData name="Nikhil Katakam" userId="4a6ddf6f-2cf7-41dd-8479-814ba72c5f36" providerId="ADAL" clId="{A149855F-9DD4-408B-B88F-AE361F6434B5}" dt="2021-12-23T12:21:49.030" v="2" actId="478"/>
          <ac:picMkLst>
            <pc:docMk/>
            <pc:sldMk cId="3527375437" sldId="405"/>
            <ac:picMk id="31" creationId="{5E802386-02B7-4A43-B37B-4861E339FC45}"/>
          </ac:picMkLst>
        </pc:picChg>
        <pc:cxnChg chg="del">
          <ac:chgData name="Nikhil Katakam" userId="4a6ddf6f-2cf7-41dd-8479-814ba72c5f36" providerId="ADAL" clId="{A149855F-9DD4-408B-B88F-AE361F6434B5}" dt="2021-12-23T12:21:49.030" v="2" actId="478"/>
          <ac:cxnSpMkLst>
            <pc:docMk/>
            <pc:sldMk cId="3527375437" sldId="405"/>
            <ac:cxnSpMk id="18" creationId="{187DB3FA-45C3-478E-825C-C88317AAF67A}"/>
          </ac:cxnSpMkLst>
        </pc:cxnChg>
        <pc:cxnChg chg="add mod">
          <ac:chgData name="Nikhil Katakam" userId="4a6ddf6f-2cf7-41dd-8479-814ba72c5f36" providerId="ADAL" clId="{A149855F-9DD4-408B-B88F-AE361F6434B5}" dt="2021-12-23T12:52:42.552" v="191"/>
          <ac:cxnSpMkLst>
            <pc:docMk/>
            <pc:sldMk cId="3527375437" sldId="405"/>
            <ac:cxnSpMk id="19" creationId="{7C521AA8-8771-4ECA-87E0-412B27A02A64}"/>
          </ac:cxnSpMkLst>
        </pc:cxnChg>
        <pc:cxnChg chg="add mod">
          <ac:chgData name="Nikhil Katakam" userId="4a6ddf6f-2cf7-41dd-8479-814ba72c5f36" providerId="ADAL" clId="{A149855F-9DD4-408B-B88F-AE361F6434B5}" dt="2021-12-23T12:52:42.552" v="191"/>
          <ac:cxnSpMkLst>
            <pc:docMk/>
            <pc:sldMk cId="3527375437" sldId="405"/>
            <ac:cxnSpMk id="20" creationId="{C5A1E6A9-FE81-4603-B776-44C2160749D4}"/>
          </ac:cxnSpMkLst>
        </pc:cxnChg>
        <pc:cxnChg chg="del">
          <ac:chgData name="Nikhil Katakam" userId="4a6ddf6f-2cf7-41dd-8479-814ba72c5f36" providerId="ADAL" clId="{A149855F-9DD4-408B-B88F-AE361F6434B5}" dt="2021-12-23T12:21:49.030" v="2" actId="478"/>
          <ac:cxnSpMkLst>
            <pc:docMk/>
            <pc:sldMk cId="3527375437" sldId="405"/>
            <ac:cxnSpMk id="32" creationId="{CFA04E4F-C64D-404D-9C05-7BD44697B555}"/>
          </ac:cxnSpMkLst>
        </pc:cxnChg>
        <pc:cxnChg chg="del">
          <ac:chgData name="Nikhil Katakam" userId="4a6ddf6f-2cf7-41dd-8479-814ba72c5f36" providerId="ADAL" clId="{A149855F-9DD4-408B-B88F-AE361F6434B5}" dt="2021-12-23T12:21:49.030" v="2" actId="478"/>
          <ac:cxnSpMkLst>
            <pc:docMk/>
            <pc:sldMk cId="3527375437" sldId="405"/>
            <ac:cxnSpMk id="40" creationId="{7A0A34E0-892E-476A-8924-0F886E39E8EF}"/>
          </ac:cxnSpMkLst>
        </pc:cxnChg>
      </pc:sldChg>
    </pc:docChg>
  </pc:docChgLst>
  <pc:docChgLst>
    <pc:chgData name="Thatiparthi Sudhakar" userId="85b41c9c-8795-4ac8-8ed4-1eeae0bd0cda" providerId="ADAL" clId="{7DAC268F-45EB-4C64-A106-5655A9E25937}"/>
    <pc:docChg chg="undo custSel addSld modSld sldOrd">
      <pc:chgData name="Thatiparthi Sudhakar" userId="85b41c9c-8795-4ac8-8ed4-1eeae0bd0cda" providerId="ADAL" clId="{7DAC268F-45EB-4C64-A106-5655A9E25937}" dt="2022-11-02T09:59:01.611" v="584" actId="20577"/>
      <pc:docMkLst>
        <pc:docMk/>
      </pc:docMkLst>
      <pc:sldChg chg="delSp modSp mod ord">
        <pc:chgData name="Thatiparthi Sudhakar" userId="85b41c9c-8795-4ac8-8ed4-1eeae0bd0cda" providerId="ADAL" clId="{7DAC268F-45EB-4C64-A106-5655A9E25937}" dt="2022-11-02T09:59:01.611" v="584" actId="20577"/>
        <pc:sldMkLst>
          <pc:docMk/>
          <pc:sldMk cId="3868285458" sldId="422"/>
        </pc:sldMkLst>
        <pc:spChg chg="mod">
          <ac:chgData name="Thatiparthi Sudhakar" userId="85b41c9c-8795-4ac8-8ed4-1eeae0bd0cda" providerId="ADAL" clId="{7DAC268F-45EB-4C64-A106-5655A9E25937}" dt="2022-11-02T09:33:12" v="55"/>
          <ac:spMkLst>
            <pc:docMk/>
            <pc:sldMk cId="3868285458" sldId="422"/>
            <ac:spMk id="13" creationId="{CCF8C133-29EC-4623-B0FD-085CA32F9A1B}"/>
          </ac:spMkLst>
        </pc:spChg>
        <pc:spChg chg="mod">
          <ac:chgData name="Thatiparthi Sudhakar" userId="85b41c9c-8795-4ac8-8ed4-1eeae0bd0cda" providerId="ADAL" clId="{7DAC268F-45EB-4C64-A106-5655A9E25937}" dt="2022-11-02T09:59:01.611" v="584" actId="20577"/>
          <ac:spMkLst>
            <pc:docMk/>
            <pc:sldMk cId="3868285458" sldId="422"/>
            <ac:spMk id="28" creationId="{053725E0-C2CD-4745-BE14-ABDF578C4038}"/>
          </ac:spMkLst>
        </pc:spChg>
        <pc:spChg chg="mod">
          <ac:chgData name="Thatiparthi Sudhakar" userId="85b41c9c-8795-4ac8-8ed4-1eeae0bd0cda" providerId="ADAL" clId="{7DAC268F-45EB-4C64-A106-5655A9E25937}" dt="2022-11-02T09:57:10.457" v="502" actId="6549"/>
          <ac:spMkLst>
            <pc:docMk/>
            <pc:sldMk cId="3868285458" sldId="422"/>
            <ac:spMk id="45" creationId="{D995FE0D-C272-4C24-B9FC-10365C8B5C87}"/>
          </ac:spMkLst>
        </pc:spChg>
        <pc:picChg chg="del">
          <ac:chgData name="Thatiparthi Sudhakar" userId="85b41c9c-8795-4ac8-8ed4-1eeae0bd0cda" providerId="ADAL" clId="{7DAC268F-45EB-4C64-A106-5655A9E25937}" dt="2022-11-02T09:33:20.904" v="56" actId="478"/>
          <ac:picMkLst>
            <pc:docMk/>
            <pc:sldMk cId="3868285458" sldId="422"/>
            <ac:picMk id="3" creationId="{E3E6DDF7-4901-4A03-B89B-5691FDFA31EE}"/>
          </ac:picMkLst>
        </pc:picChg>
      </pc:sldChg>
      <pc:sldChg chg="modSp add mod">
        <pc:chgData name="Thatiparthi Sudhakar" userId="85b41c9c-8795-4ac8-8ed4-1eeae0bd0cda" providerId="ADAL" clId="{7DAC268F-45EB-4C64-A106-5655A9E25937}" dt="2022-11-02T09:55:09.859" v="274" actId="20577"/>
        <pc:sldMkLst>
          <pc:docMk/>
          <pc:sldMk cId="2512929795" sldId="423"/>
        </pc:sldMkLst>
        <pc:spChg chg="mod">
          <ac:chgData name="Thatiparthi Sudhakar" userId="85b41c9c-8795-4ac8-8ed4-1eeae0bd0cda" providerId="ADAL" clId="{7DAC268F-45EB-4C64-A106-5655A9E25937}" dt="2022-11-02T09:32:36.120" v="2"/>
          <ac:spMkLst>
            <pc:docMk/>
            <pc:sldMk cId="2512929795" sldId="423"/>
            <ac:spMk id="13" creationId="{CCF8C133-29EC-4623-B0FD-085CA32F9A1B}"/>
          </ac:spMkLst>
        </pc:spChg>
        <pc:spChg chg="mod">
          <ac:chgData name="Thatiparthi Sudhakar" userId="85b41c9c-8795-4ac8-8ed4-1eeae0bd0cda" providerId="ADAL" clId="{7DAC268F-45EB-4C64-A106-5655A9E25937}" dt="2022-11-02T09:55:09.859" v="274" actId="20577"/>
          <ac:spMkLst>
            <pc:docMk/>
            <pc:sldMk cId="2512929795" sldId="423"/>
            <ac:spMk id="45" creationId="{D995FE0D-C272-4C24-B9FC-10365C8B5C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02/11/2022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131605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57275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07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230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16</a:t>
            </a:fld>
            <a:endParaRPr lang="en-US"/>
          </a:p>
        </p:txBody>
      </p:sp>
    </p:spTree>
    <p:extLst>
      <p:ext uri="{BB962C8B-B14F-4D97-AF65-F5344CB8AC3E}">
        <p14:creationId xmlns:p14="http://schemas.microsoft.com/office/powerpoint/2010/main" val="302132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2251813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18</a:t>
            </a:fld>
            <a:endParaRPr lang="en-US"/>
          </a:p>
        </p:txBody>
      </p:sp>
    </p:spTree>
    <p:extLst>
      <p:ext uri="{BB962C8B-B14F-4D97-AF65-F5344CB8AC3E}">
        <p14:creationId xmlns:p14="http://schemas.microsoft.com/office/powerpoint/2010/main" val="943388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3447882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20</a:t>
            </a:fld>
            <a:endParaRPr lang="en-US"/>
          </a:p>
        </p:txBody>
      </p:sp>
    </p:spTree>
    <p:extLst>
      <p:ext uri="{BB962C8B-B14F-4D97-AF65-F5344CB8AC3E}">
        <p14:creationId xmlns:p14="http://schemas.microsoft.com/office/powerpoint/2010/main" val="379198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22</a:t>
            </a:fld>
            <a:endParaRPr lang="en-US"/>
          </a:p>
        </p:txBody>
      </p:sp>
    </p:spTree>
    <p:extLst>
      <p:ext uri="{BB962C8B-B14F-4D97-AF65-F5344CB8AC3E}">
        <p14:creationId xmlns:p14="http://schemas.microsoft.com/office/powerpoint/2010/main" val="251925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6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43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55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028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9.xml"/><Relationship Id="rId12"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sv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12"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40.sv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40.sv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50.png"/><Relationship Id="rId4" Type="http://schemas.openxmlformats.org/officeDocument/2006/relationships/image" Target="../media/image40.sv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50.png"/><Relationship Id="rId4" Type="http://schemas.openxmlformats.org/officeDocument/2006/relationships/image" Target="../media/image40.sv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xml"/><Relationship Id="rId7"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1.xml"/><Relationship Id="rId4" Type="http://schemas.openxmlformats.org/officeDocument/2006/relationships/image" Target="../media/image10.png"/><Relationship Id="rId9" Type="http://schemas.openxmlformats.org/officeDocument/2006/relationships/slide" Target="slide5.xml"/></Relationships>
</file>

<file path=ppt/slides/_rels/slide2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39.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2.xml"/><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3.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12"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18th</a:t>
            </a:r>
            <a:r>
              <a:rPr lang="en-US" sz="2000" b="1" baseline="30000" dirty="0">
                <a:solidFill>
                  <a:schemeClr val="tx1">
                    <a:lumMod val="75000"/>
                    <a:lumOff val="25000"/>
                  </a:schemeClr>
                </a:solidFill>
                <a:latin typeface="+mj-lt"/>
              </a:rPr>
              <a:t> </a:t>
            </a:r>
            <a:r>
              <a:rPr lang="en-US" sz="2000" b="1" dirty="0">
                <a:solidFill>
                  <a:schemeClr val="tx1">
                    <a:lumMod val="75000"/>
                    <a:lumOff val="25000"/>
                  </a:schemeClr>
                </a:solidFill>
                <a:latin typeface="+mj-lt"/>
              </a:rPr>
              <a:t>July 2022</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4832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600" i="0" u="none" strike="noStrike" kern="1200" cap="none" spc="0" normalizeH="0" baseline="0" noProof="0" dirty="0">
                <a:ln>
                  <a:noFill/>
                </a:ln>
                <a:solidFill>
                  <a:srgbClr val="000000">
                    <a:lumMod val="75000"/>
                    <a:lumOff val="25000"/>
                  </a:srgbClr>
                </a:solidFill>
                <a:effectLst/>
                <a:uLnTx/>
                <a:uFillTx/>
                <a:latin typeface="Mulish"/>
                <a:ea typeface="+mn-ea"/>
                <a:cs typeface="+mn-cs"/>
              </a:rPr>
              <a:t>As of now, we don’t have a facility to visualize the recommendations generated and automate weekly/monthly stats for players of different sections of our website.</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600" dirty="0">
                <a:solidFill>
                  <a:srgbClr val="000000">
                    <a:lumMod val="75000"/>
                    <a:lumOff val="25000"/>
                  </a:srgbClr>
                </a:solidFill>
                <a:latin typeface="Mulish"/>
              </a:rPr>
              <a:t>Logging all requests and corresponding recommendations to the players for different usecases in log files in A/</a:t>
            </a:r>
            <a:r>
              <a:rPr lang="en-US" sz="1600" dirty="0" err="1">
                <a:solidFill>
                  <a:srgbClr val="000000">
                    <a:lumMod val="75000"/>
                    <a:lumOff val="25000"/>
                  </a:srgbClr>
                </a:solidFill>
                <a:latin typeface="Mulish"/>
              </a:rPr>
              <a:t>bTest</a:t>
            </a:r>
            <a:r>
              <a:rPr lang="en-US" sz="1600" dirty="0">
                <a:solidFill>
                  <a:srgbClr val="000000">
                    <a:lumMod val="75000"/>
                    <a:lumOff val="25000"/>
                  </a:srgbClr>
                </a:solidFill>
                <a:latin typeface="Mulish"/>
              </a:rPr>
              <a:t> Container.</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Shipping these logs to </a:t>
            </a:r>
            <a:r>
              <a:rPr lang="en-US" sz="1600" dirty="0">
                <a:solidFill>
                  <a:srgbClr val="000000">
                    <a:lumMod val="75000"/>
                    <a:lumOff val="25000"/>
                  </a:srgbClr>
                </a:solidFill>
                <a:latin typeface="Mulish"/>
              </a:rPr>
              <a:t>GCP buckets and creating meaningful reports on top of these.</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ADA  team to track what recommendation actually shown to  players.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ADA Model Usage Tracker</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4" name="Picture 3">
            <a:extLst>
              <a:ext uri="{FF2B5EF4-FFF2-40B4-BE49-F238E27FC236}">
                <a16:creationId xmlns:a16="http://schemas.microsoft.com/office/drawing/2014/main" id="{E695B4E9-EF77-4E07-93EB-189529672858}"/>
              </a:ext>
            </a:extLst>
          </p:cNvPr>
          <p:cNvPicPr>
            <a:picLocks noChangeAspect="1"/>
          </p:cNvPicPr>
          <p:nvPr/>
        </p:nvPicPr>
        <p:blipFill>
          <a:blip r:embed="rId12"/>
          <a:stretch>
            <a:fillRect/>
          </a:stretch>
        </p:blipFill>
        <p:spPr>
          <a:xfrm>
            <a:off x="6491175" y="3310179"/>
            <a:ext cx="4467225" cy="2667000"/>
          </a:xfrm>
          <a:prstGeom prst="rect">
            <a:avLst/>
          </a:prstGeom>
        </p:spPr>
      </p:pic>
    </p:spTree>
    <p:extLst>
      <p:ext uri="{BB962C8B-B14F-4D97-AF65-F5344CB8AC3E}">
        <p14:creationId xmlns:p14="http://schemas.microsoft.com/office/powerpoint/2010/main" val="260726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2920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4201150"/>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US </a:t>
            </a:r>
            <a:r>
              <a:rPr lang="en-US" sz="1400" b="1" dirty="0">
                <a:solidFill>
                  <a:srgbClr val="000000">
                    <a:lumMod val="75000"/>
                    <a:lumOff val="25000"/>
                  </a:srgbClr>
                </a:solidFill>
                <a:latin typeface="Mulish"/>
              </a:rPr>
              <a:t>events</a:t>
            </a:r>
            <a:r>
              <a:rPr lang="en-US" sz="1400" dirty="0">
                <a:solidFill>
                  <a:srgbClr val="000000">
                    <a:lumMod val="75000"/>
                    <a:lumOff val="25000"/>
                  </a:srgbClr>
                </a:solidFill>
                <a:latin typeface="Mulish"/>
              </a:rPr>
              <a:t> data for the states (</a:t>
            </a:r>
            <a:r>
              <a:rPr lang="it-IT" sz="1400" dirty="0">
                <a:solidFill>
                  <a:srgbClr val="000000">
                    <a:lumMod val="75000"/>
                    <a:lumOff val="25000"/>
                  </a:srgbClr>
                </a:solidFill>
              </a:rPr>
              <a:t>AZ,IL,LA,MS,NV,NY,DC,WY</a:t>
            </a:r>
            <a:r>
              <a:rPr lang="en-US" sz="1400" dirty="0">
                <a:solidFill>
                  <a:srgbClr val="000000">
                    <a:lumMod val="75000"/>
                    <a:lumOff val="25000"/>
                  </a:srgbClr>
                </a:solidFill>
                <a:latin typeface="Mulish"/>
              </a:rPr>
              <a:t>) were not streaming as a result we are not displaying those US states data in Realtime dashboard. Also Ontario label events (ON,OW,OY) were displaying under GVC specific dashboards rather than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GVC and US.</a:t>
            </a: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00" dirty="0">
                <a:solidFill>
                  <a:srgbClr val="000000">
                    <a:lumMod val="75000"/>
                    <a:lumOff val="25000"/>
                  </a:srgbClr>
                </a:solidFill>
              </a:rPr>
              <a:t>We have created new routes in Analytics ESB to stream events data from different the above told US states to </a:t>
            </a:r>
            <a:r>
              <a:rPr lang="en-US" sz="1300" dirty="0" err="1">
                <a:solidFill>
                  <a:srgbClr val="000000">
                    <a:lumMod val="75000"/>
                    <a:lumOff val="25000"/>
                  </a:srgbClr>
                </a:solidFill>
              </a:rPr>
              <a:t>kafka</a:t>
            </a:r>
            <a:r>
              <a:rPr lang="en-US" sz="1300" dirty="0">
                <a:solidFill>
                  <a:srgbClr val="000000">
                    <a:lumMod val="75000"/>
                    <a:lumOff val="25000"/>
                  </a:srgbClr>
                </a:solidFill>
              </a:rPr>
              <a:t> topics and enabled support in TEP to process these different US state events and also configured Ontario labels(ON,OW,OY) under US labels category</a:t>
            </a:r>
            <a:r>
              <a:rPr kumimoji="0" lang="en-US" sz="13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Now Business users can see above mentioned US states data in Realtime dashboards and Ontario labels data under US dashboards.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41577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Analytics ESB will stream different US states data from different US </a:t>
            </a:r>
            <a:r>
              <a:rPr lang="en-US" sz="1400" dirty="0" err="1">
                <a:solidFill>
                  <a:srgbClr val="000000">
                    <a:lumMod val="75000"/>
                    <a:lumOff val="25000"/>
                  </a:srgbClr>
                </a:solidFill>
                <a:latin typeface="Mulish"/>
              </a:rPr>
              <a:t>kafka</a:t>
            </a:r>
            <a:r>
              <a:rPr lang="en-US" sz="1400" dirty="0">
                <a:solidFill>
                  <a:srgbClr val="000000">
                    <a:lumMod val="75000"/>
                    <a:lumOff val="25000"/>
                  </a:srgbClr>
                </a:solidFill>
                <a:latin typeface="Mulish"/>
              </a:rPr>
              <a:t> servers and sourcing it to the GVC analytics </a:t>
            </a:r>
            <a:r>
              <a:rPr lang="en-US" sz="1400" dirty="0" err="1">
                <a:solidFill>
                  <a:srgbClr val="000000">
                    <a:lumMod val="75000"/>
                    <a:lumOff val="25000"/>
                  </a:srgbClr>
                </a:solidFill>
                <a:latin typeface="Mulish"/>
              </a:rPr>
              <a:t>kafka</a:t>
            </a:r>
            <a:r>
              <a:rPr lang="en-US" sz="1400" dirty="0">
                <a:solidFill>
                  <a:srgbClr val="000000">
                    <a:lumMod val="75000"/>
                    <a:lumOff val="25000"/>
                  </a:srgbClr>
                </a:solidFill>
                <a:latin typeface="Mulish"/>
              </a:rPr>
              <a:t> server and from there TEP and DUS will do further processing and push necessary events data to Elasticsearch</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Realtime Dashboard</a:t>
            </a:r>
            <a:br>
              <a:rPr lang="en-US" b="1" dirty="0">
                <a:solidFill>
                  <a:schemeClr val="tx2"/>
                </a:solidFill>
                <a:latin typeface="+mj-lt"/>
              </a:rPr>
            </a:br>
            <a:r>
              <a:rPr lang="en-US" b="1" dirty="0">
                <a:solidFill>
                  <a:schemeClr val="tx2"/>
                </a:solidFill>
                <a:latin typeface="+mj-lt"/>
              </a:rPr>
              <a:t>- Addition of new US labels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23">
            <a:extLst>
              <a:ext uri="{FF2B5EF4-FFF2-40B4-BE49-F238E27FC236}">
                <a16:creationId xmlns:a16="http://schemas.microsoft.com/office/drawing/2014/main" id="{64B1775C-F61F-430C-B090-17DF79C551BD}"/>
              </a:ext>
            </a:extLst>
          </p:cNvPr>
          <p:cNvSpPr/>
          <p:nvPr/>
        </p:nvSpPr>
        <p:spPr>
          <a:xfrm>
            <a:off x="6348651" y="4157240"/>
            <a:ext cx="5024840" cy="2621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Diagram&#10;&#10;Description automatically generated">
            <a:extLst>
              <a:ext uri="{FF2B5EF4-FFF2-40B4-BE49-F238E27FC236}">
                <a16:creationId xmlns:a16="http://schemas.microsoft.com/office/drawing/2014/main" id="{0103DC34-7AF9-4969-BB5A-5FF0FB47F2E5}"/>
              </a:ext>
            </a:extLst>
          </p:cNvPr>
          <p:cNvPicPr>
            <a:picLocks noChangeAspect="1"/>
          </p:cNvPicPr>
          <p:nvPr/>
        </p:nvPicPr>
        <p:blipFill>
          <a:blip r:embed="rId12"/>
          <a:stretch>
            <a:fillRect/>
          </a:stretch>
        </p:blipFill>
        <p:spPr>
          <a:xfrm>
            <a:off x="6680388" y="4483984"/>
            <a:ext cx="4200525" cy="2105025"/>
          </a:xfrm>
          <a:prstGeom prst="rect">
            <a:avLst/>
          </a:prstGeom>
        </p:spPr>
      </p:pic>
    </p:spTree>
    <p:extLst>
      <p:ext uri="{BB962C8B-B14F-4D97-AF65-F5344CB8AC3E}">
        <p14:creationId xmlns:p14="http://schemas.microsoft.com/office/powerpoint/2010/main" val="27831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6127A-61AD-4833-B4C7-1151E7C2D425}"/>
              </a:ext>
            </a:extLst>
          </p:cNvPr>
          <p:cNvSpPr/>
          <p:nvPr/>
        </p:nvSpPr>
        <p:spPr>
          <a:xfrm>
            <a:off x="6627774" y="3856477"/>
            <a:ext cx="5281823" cy="268746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445514"/>
            <a:ext cx="5400540" cy="10772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ADA Applications health metrics timely from Kafka, through DUS we send this data to Elastic Search to monitor the Applications' health and send an Alert Mail if Applications Health is not good.</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MONITORING</a:t>
            </a:r>
          </a:p>
        </p:txBody>
      </p:sp>
      <p:sp>
        <p:nvSpPr>
          <p:cNvPr id="14" name="Rectangle 13">
            <a:extLst>
              <a:ext uri="{FF2B5EF4-FFF2-40B4-BE49-F238E27FC236}">
                <a16:creationId xmlns:a16="http://schemas.microsoft.com/office/drawing/2014/main" id="{C094F031-FDD4-457E-9A00-5398918C5633}"/>
              </a:ext>
            </a:extLst>
          </p:cNvPr>
          <p:cNvSpPr/>
          <p:nvPr/>
        </p:nvSpPr>
        <p:spPr>
          <a:xfrm>
            <a:off x="455851" y="2450738"/>
            <a:ext cx="5566469" cy="2380139"/>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30" dirty="0">
                <a:solidFill>
                  <a:schemeClr val="tx1">
                    <a:lumMod val="75000"/>
                    <a:lumOff val="25000"/>
                  </a:schemeClr>
                </a:solidFill>
                <a:latin typeface="+mj-lt"/>
              </a:rPr>
              <a:t>Currently, we don’t have a facility to identify and alerts the users when a application goes down, or its not working the way that is expected to work.</a:t>
            </a:r>
            <a:endParaRPr lang="en-US" sz="1200" dirty="0">
              <a:solidFill>
                <a:schemeClr val="tx1">
                  <a:lumMod val="75000"/>
                  <a:lumOff val="25000"/>
                </a:schemeClr>
              </a:solidFill>
              <a:latin typeface="+mj-lt"/>
            </a:endParaRPr>
          </a:p>
          <a:p>
            <a:r>
              <a:rPr lang="en-US" sz="1600" b="1" dirty="0">
                <a:solidFill>
                  <a:schemeClr val="tx1">
                    <a:lumMod val="75000"/>
                    <a:lumOff val="25000"/>
                  </a:schemeClr>
                </a:solidFill>
                <a:latin typeface="+mj-lt"/>
              </a:rPr>
              <a:t>Action taken: </a:t>
            </a:r>
          </a:p>
          <a:p>
            <a:pPr>
              <a:spcAft>
                <a:spcPts val="1000"/>
              </a:spcAft>
            </a:pPr>
            <a:r>
              <a:rPr lang="en-US" sz="1200" spc="-50" dirty="0">
                <a:solidFill>
                  <a:schemeClr val="tx1">
                    <a:lumMod val="75000"/>
                    <a:lumOff val="25000"/>
                  </a:schemeClr>
                </a:solidFill>
                <a:latin typeface="+mj-lt"/>
              </a:rPr>
              <a:t>Implemented Elastic Search Methodologies(Monitor,Trigger,Destination) which are capable of identifying the Applications Health and send an alert mail with application details.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Applications Health can be monitored automatically without any Human interference and can send alerts in case of any issues.</a:t>
            </a:r>
          </a:p>
        </p:txBody>
      </p:sp>
      <p:pic>
        <p:nvPicPr>
          <p:cNvPr id="16" name="Picture 15" descr="A picture containing text, clock&#10;&#10;Description automatically generated">
            <a:hlinkClick r:id="" action="ppaction://noaction"/>
            <a:extLst>
              <a:ext uri="{FF2B5EF4-FFF2-40B4-BE49-F238E27FC236}">
                <a16:creationId xmlns:a16="http://schemas.microsoft.com/office/drawing/2014/main" id="{E668EF9B-3EB0-4B50-B4B8-5EADBF4EFE79}"/>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A9BDDC83-4FE1-4C25-A323-149F1AE5E94E}"/>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8"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9"/>
          <a:stretch>
            <a:fillRect/>
          </a:stretch>
        </p:blipFill>
        <p:spPr>
          <a:xfrm>
            <a:off x="10141551" y="347300"/>
            <a:ext cx="441385" cy="441385"/>
          </a:xfrm>
          <a:prstGeom prst="rect">
            <a:avLst/>
          </a:prstGeom>
        </p:spPr>
      </p:pic>
      <p:sp>
        <p:nvSpPr>
          <p:cNvPr id="4" name="Rectangle: Rounded Corners 3">
            <a:extLst>
              <a:ext uri="{FF2B5EF4-FFF2-40B4-BE49-F238E27FC236}">
                <a16:creationId xmlns:a16="http://schemas.microsoft.com/office/drawing/2014/main" id="{B7B96E38-56B1-452E-A8F7-3B7C28F8C418}"/>
              </a:ext>
            </a:extLst>
          </p:cNvPr>
          <p:cNvSpPr/>
          <p:nvPr/>
        </p:nvSpPr>
        <p:spPr>
          <a:xfrm>
            <a:off x="6739070" y="4325420"/>
            <a:ext cx="1086325" cy="678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ADA</a:t>
            </a:r>
          </a:p>
        </p:txBody>
      </p:sp>
      <p:sp>
        <p:nvSpPr>
          <p:cNvPr id="5" name="Rectangle: Rounded Corners 4">
            <a:extLst>
              <a:ext uri="{FF2B5EF4-FFF2-40B4-BE49-F238E27FC236}">
                <a16:creationId xmlns:a16="http://schemas.microsoft.com/office/drawing/2014/main" id="{FC481045-A92F-4FF0-8A67-25186E62D2AB}"/>
              </a:ext>
            </a:extLst>
          </p:cNvPr>
          <p:cNvSpPr/>
          <p:nvPr/>
        </p:nvSpPr>
        <p:spPr>
          <a:xfrm>
            <a:off x="8624963" y="4325419"/>
            <a:ext cx="1225706" cy="678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Elastic Search</a:t>
            </a:r>
          </a:p>
        </p:txBody>
      </p:sp>
      <p:sp>
        <p:nvSpPr>
          <p:cNvPr id="10" name="TextBox 9">
            <a:extLst>
              <a:ext uri="{FF2B5EF4-FFF2-40B4-BE49-F238E27FC236}">
                <a16:creationId xmlns:a16="http://schemas.microsoft.com/office/drawing/2014/main" id="{A0514C13-0F93-42E2-A87E-CFE4B10414C8}"/>
              </a:ext>
            </a:extLst>
          </p:cNvPr>
          <p:cNvSpPr txBox="1"/>
          <p:nvPr/>
        </p:nvSpPr>
        <p:spPr>
          <a:xfrm>
            <a:off x="7956650" y="4371747"/>
            <a:ext cx="915177" cy="307777"/>
          </a:xfrm>
          <a:prstGeom prst="rect">
            <a:avLst/>
          </a:prstGeom>
          <a:noFill/>
        </p:spPr>
        <p:txBody>
          <a:bodyPr wrap="square" rtlCol="0">
            <a:spAutoFit/>
          </a:bodyPr>
          <a:lstStyle/>
          <a:p>
            <a:r>
              <a:rPr lang="en-US" sz="1400" dirty="0"/>
              <a:t>DUS</a:t>
            </a:r>
          </a:p>
        </p:txBody>
      </p:sp>
      <p:cxnSp>
        <p:nvCxnSpPr>
          <p:cNvPr id="12" name="Straight Arrow Connector 11">
            <a:extLst>
              <a:ext uri="{FF2B5EF4-FFF2-40B4-BE49-F238E27FC236}">
                <a16:creationId xmlns:a16="http://schemas.microsoft.com/office/drawing/2014/main" id="{4D0CDE61-A131-4EC7-9554-298626BA357B}"/>
              </a:ext>
            </a:extLst>
          </p:cNvPr>
          <p:cNvCxnSpPr>
            <a:cxnSpLocks/>
            <a:stCxn id="4" idx="3"/>
          </p:cNvCxnSpPr>
          <p:nvPr/>
        </p:nvCxnSpPr>
        <p:spPr>
          <a:xfrm>
            <a:off x="7825395" y="4664468"/>
            <a:ext cx="804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9398D4D-410D-45EE-A316-E9BAFD39BA78}"/>
              </a:ext>
            </a:extLst>
          </p:cNvPr>
          <p:cNvSpPr/>
          <p:nvPr/>
        </p:nvSpPr>
        <p:spPr>
          <a:xfrm>
            <a:off x="10862820" y="4325419"/>
            <a:ext cx="956723" cy="6138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Users</a:t>
            </a:r>
          </a:p>
        </p:txBody>
      </p:sp>
      <p:cxnSp>
        <p:nvCxnSpPr>
          <p:cNvPr id="49" name="Straight Arrow Connector 48">
            <a:extLst>
              <a:ext uri="{FF2B5EF4-FFF2-40B4-BE49-F238E27FC236}">
                <a16:creationId xmlns:a16="http://schemas.microsoft.com/office/drawing/2014/main" id="{C9BD9152-0440-446E-AFFD-84D7E3090544}"/>
              </a:ext>
            </a:extLst>
          </p:cNvPr>
          <p:cNvCxnSpPr>
            <a:cxnSpLocks/>
          </p:cNvCxnSpPr>
          <p:nvPr/>
        </p:nvCxnSpPr>
        <p:spPr>
          <a:xfrm flipV="1">
            <a:off x="9850669" y="4664466"/>
            <a:ext cx="1012151" cy="1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24A4D7-A64B-46EC-8DC1-7083F71FEDAB}"/>
              </a:ext>
            </a:extLst>
          </p:cNvPr>
          <p:cNvSpPr txBox="1"/>
          <p:nvPr/>
        </p:nvSpPr>
        <p:spPr>
          <a:xfrm>
            <a:off x="9861438" y="4190314"/>
            <a:ext cx="1012151" cy="738664"/>
          </a:xfrm>
          <a:prstGeom prst="rect">
            <a:avLst/>
          </a:prstGeom>
          <a:noFill/>
        </p:spPr>
        <p:txBody>
          <a:bodyPr wrap="square" rtlCol="0">
            <a:spAutoFit/>
          </a:bodyPr>
          <a:lstStyle/>
          <a:p>
            <a:r>
              <a:rPr lang="en-US" sz="1400" dirty="0"/>
              <a:t>Triggers mail via DUS</a:t>
            </a:r>
          </a:p>
        </p:txBody>
      </p:sp>
    </p:spTree>
    <p:extLst>
      <p:ext uri="{BB962C8B-B14F-4D97-AF65-F5344CB8AC3E}">
        <p14:creationId xmlns:p14="http://schemas.microsoft.com/office/powerpoint/2010/main" val="271242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31372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dirty="0">
                <a:latin typeface="+mj-lt"/>
                <a:ea typeface="Mulish" pitchFamily="2" charset="0"/>
              </a:rPr>
              <a:t>There was no provision to end users to select their favorite team(s) and receive notifications for the matches played by his/her favorite team.</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In Portal now users can select their favorite team(s) by which they will receive email(s) before their favorite team match starts.</a:t>
            </a:r>
          </a:p>
          <a:p>
            <a:pPr>
              <a:spcAft>
                <a:spcPts val="1000"/>
              </a:spcAft>
            </a:pPr>
            <a:r>
              <a:rPr lang="en-US" sz="1200" dirty="0">
                <a:solidFill>
                  <a:schemeClr val="tx1">
                    <a:lumMod val="75000"/>
                    <a:lumOff val="25000"/>
                  </a:schemeClr>
                </a:solidFill>
                <a:effectLst/>
                <a:latin typeface="+mj-lt"/>
                <a:ea typeface="Mulish" pitchFamily="2" charset="0"/>
                <a:cs typeface="Times New Roman" panose="02020603050405020304" pitchFamily="18" charset="0"/>
              </a:rPr>
              <a:t>The role of CIP is to provide user bets and teams information based on which DCRM team would be pushing the email notification.</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200" dirty="0">
                <a:effectLst/>
                <a:latin typeface="+mj-lt"/>
                <a:ea typeface="Mulish" pitchFamily="2" charset="0"/>
              </a:rPr>
              <a:t>Personalized customer experience while engaging them to place bets on favorite teams. </a:t>
            </a:r>
            <a:endParaRPr lang="en-US" sz="12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361124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marL="228600" indent="-228600">
              <a:spcAft>
                <a:spcPts val="1000"/>
              </a:spcAft>
              <a:buAutoNum type="arabicPeriod"/>
            </a:pPr>
            <a:r>
              <a:rPr lang="en-US" sz="1200" dirty="0">
                <a:solidFill>
                  <a:schemeClr val="tx1">
                    <a:lumMod val="75000"/>
                    <a:lumOff val="25000"/>
                  </a:schemeClr>
                </a:solidFill>
                <a:latin typeface="+mj-lt"/>
              </a:rPr>
              <a:t>ADA team provides CIP with matches information which is forwarded by CIP to Optimove by using their REST service. Optimove matches teams with the end users list which is forward to DCRM.</a:t>
            </a:r>
          </a:p>
          <a:p>
            <a:pPr marL="228600" indent="-228600">
              <a:spcAft>
                <a:spcPts val="1000"/>
              </a:spcAft>
              <a:buAutoNum type="arabicPeriod"/>
            </a:pPr>
            <a:r>
              <a:rPr lang="en-US" sz="1200" dirty="0">
                <a:solidFill>
                  <a:schemeClr val="tx1">
                    <a:lumMod val="75000"/>
                    <a:lumOff val="25000"/>
                  </a:schemeClr>
                </a:solidFill>
                <a:latin typeface="+mj-lt"/>
              </a:rPr>
              <a:t>CIP sends following betting data (Acca bet, 5Aside bet and 12Free) of users to DCRM, which then identifies the users to whom  they need to send the email notifications. </a:t>
            </a:r>
          </a:p>
          <a:p>
            <a:pPr marL="228600" indent="-228600">
              <a:spcAft>
                <a:spcPts val="1000"/>
              </a:spcAft>
              <a:buAutoNum type="arabicPeriod"/>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Fanzone 1.0</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pic>
        <p:nvPicPr>
          <p:cNvPr id="1028" name="Picture 4">
            <a:extLst>
              <a:ext uri="{FF2B5EF4-FFF2-40B4-BE49-F238E27FC236}">
                <a16:creationId xmlns:a16="http://schemas.microsoft.com/office/drawing/2014/main" id="{A9E95B6D-F30A-4520-99DD-35424A003B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5335" y="4665507"/>
            <a:ext cx="5013496" cy="209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5947660" y="170232"/>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54819"/>
          </a:xfrm>
          <a:prstGeom prst="rect">
            <a:avLst/>
          </a:prstGeom>
        </p:spPr>
        <p:txBody>
          <a:bodyPr wrap="square">
            <a:spAutoFit/>
          </a:bodyPr>
          <a:lstStyle/>
          <a:p>
            <a:pPr lvl="0">
              <a:spcAft>
                <a:spcPts val="1000"/>
              </a:spcAf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Once user registered in any US state, user can play games in only that particular state. There should be a provision for user to play from anywhere in the registered state.</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US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rPr>
              <a:t>As part of SASW, we have a new setup called UDC, some of the services will be hosted here</a:t>
            </a:r>
            <a: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From CIP we made changes in Analytics ESB and Platform ESB to stream data from both LDC and UDC setups.</a:t>
            </a:r>
            <a:b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Events coming from UD</a:t>
            </a:r>
            <a:r>
              <a:rPr lang="en-US" sz="1200" dirty="0">
                <a:solidFill>
                  <a:srgbClr val="000000">
                    <a:lumMod val="75000"/>
                    <a:lumOff val="25000"/>
                  </a:srgbClr>
                </a:solidFill>
                <a:latin typeface="Mulish"/>
              </a:rPr>
              <a:t>C </a:t>
            </a:r>
            <a:r>
              <a:rPr lang="en-US" sz="1200" dirty="0" err="1">
                <a:solidFill>
                  <a:srgbClr val="000000">
                    <a:lumMod val="75000"/>
                    <a:lumOff val="25000"/>
                  </a:srgbClr>
                </a:solidFill>
                <a:latin typeface="Mulish"/>
              </a:rPr>
              <a:t>kafka</a:t>
            </a:r>
            <a:r>
              <a:rPr lang="en-US" sz="1200" dirty="0">
                <a:solidFill>
                  <a:srgbClr val="000000">
                    <a:lumMod val="75000"/>
                    <a:lumOff val="25000"/>
                  </a:srgbClr>
                </a:solidFill>
                <a:latin typeface="Mulish"/>
              </a:rPr>
              <a:t> server</a:t>
            </a:r>
            <a:r>
              <a:rPr lang="en-US" sz="1200" dirty="0">
                <a:solidFill>
                  <a:srgbClr val="000000">
                    <a:lumMod val="75000"/>
                    <a:lumOff val="25000"/>
                  </a:srgbClr>
                </a:solidFill>
              </a:rPr>
              <a:t>: bonus, bet, cashier, eds, login, promo, wallet events</a:t>
            </a:r>
            <a:br>
              <a:rPr lang="en-US" sz="1200" dirty="0">
                <a:solidFill>
                  <a:srgbClr val="000000">
                    <a:lumMod val="75000"/>
                    <a:lumOff val="25000"/>
                  </a:srgbClr>
                </a:solidFill>
              </a:rPr>
            </a:br>
            <a:r>
              <a:rPr lang="en-US" sz="1200" dirty="0" err="1">
                <a:solidFill>
                  <a:srgbClr val="000000">
                    <a:lumMod val="75000"/>
                    <a:lumOff val="25000"/>
                  </a:srgbClr>
                </a:solidFill>
              </a:rPr>
              <a:t>Events</a:t>
            </a:r>
            <a:r>
              <a:rPr lang="en-US" sz="1200" dirty="0">
                <a:solidFill>
                  <a:srgbClr val="000000">
                    <a:lumMod val="75000"/>
                    <a:lumOff val="25000"/>
                  </a:srgbClr>
                </a:solidFill>
              </a:rPr>
              <a:t> coming from LDC Kafka server: bingo, casino, poker events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600"/>
              </a:spcAf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rPr>
              <a:t>Once user registered in any US state, user can play game in any US state which improves the CTR for Entain.</a:t>
            </a:r>
            <a:endParaRPr kumimoji="0" lang="en-US" sz="120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148791" y="2553716"/>
            <a:ext cx="484035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SASW</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6" name="Picture 5" descr="Diagram&#10;&#10;Description automatically generated">
            <a:extLst>
              <a:ext uri="{FF2B5EF4-FFF2-40B4-BE49-F238E27FC236}">
                <a16:creationId xmlns:a16="http://schemas.microsoft.com/office/drawing/2014/main" id="{01D76E1C-81EC-4318-9056-C76F948A298A}"/>
              </a:ext>
            </a:extLst>
          </p:cNvPr>
          <p:cNvPicPr>
            <a:picLocks noChangeAspect="1"/>
          </p:cNvPicPr>
          <p:nvPr/>
        </p:nvPicPr>
        <p:blipFill>
          <a:blip r:embed="rId12"/>
          <a:stretch>
            <a:fillRect/>
          </a:stretch>
        </p:blipFill>
        <p:spPr>
          <a:xfrm>
            <a:off x="6244340" y="2880004"/>
            <a:ext cx="5407257" cy="3807764"/>
          </a:xfrm>
          <a:prstGeom prst="rect">
            <a:avLst/>
          </a:prstGeom>
        </p:spPr>
      </p:pic>
    </p:spTree>
    <p:extLst>
      <p:ext uri="{BB962C8B-B14F-4D97-AF65-F5344CB8AC3E}">
        <p14:creationId xmlns:p14="http://schemas.microsoft.com/office/powerpoint/2010/main" val="169391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5947660" y="170232"/>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08489"/>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As of now we don’t have the facility to visualize the Bet and Get reward metrics and reports.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GVC, LCG and US labels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Created consumers in TEP, to consume all Bet and Get events from Kafka and created new Bet and Get dashboard in Kibana</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Business users can see Bet and Get metrics and reports in Kibana dashboard.</a:t>
            </a:r>
            <a:endParaRPr kumimoji="0" lang="en-US" sz="140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148791" y="2553716"/>
            <a:ext cx="4840358" cy="984885"/>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TEP will consume all Bet and Get events from Kafka and source it to GVC analytics Kafka, from there DUS will process and pushed to Elasticsearch</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CRM Bet &amp; Get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descr="Diagram&#10;&#10;Description automatically generated">
            <a:extLst>
              <a:ext uri="{FF2B5EF4-FFF2-40B4-BE49-F238E27FC236}">
                <a16:creationId xmlns:a16="http://schemas.microsoft.com/office/drawing/2014/main" id="{1708A129-8B01-40BE-832C-56C08A608E62}"/>
              </a:ext>
            </a:extLst>
          </p:cNvPr>
          <p:cNvPicPr>
            <a:picLocks noChangeAspect="1"/>
          </p:cNvPicPr>
          <p:nvPr/>
        </p:nvPicPr>
        <p:blipFill>
          <a:blip r:embed="rId12"/>
          <a:stretch>
            <a:fillRect/>
          </a:stretch>
        </p:blipFill>
        <p:spPr>
          <a:xfrm>
            <a:off x="6244341" y="3876358"/>
            <a:ext cx="3343275" cy="2152650"/>
          </a:xfrm>
          <a:prstGeom prst="rect">
            <a:avLst/>
          </a:prstGeom>
        </p:spPr>
      </p:pic>
    </p:spTree>
    <p:extLst>
      <p:ext uri="{BB962C8B-B14F-4D97-AF65-F5344CB8AC3E}">
        <p14:creationId xmlns:p14="http://schemas.microsoft.com/office/powerpoint/2010/main" val="146143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77026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Player may be directed to a table that is not suited to their usual staking levels. We would like to automate table selections on Quick Seats that corresponds to the usual betting of each individual player.</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game recommendations  to Casino systems so that same will be displayed in the frontend.</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player engagement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sends the games that corresponds to the player usual betting, CIP streams the data to Casino systems so that same will be displayed in the frontend.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Quick Seats Personalization</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Tree>
    <p:extLst>
      <p:ext uri="{BB962C8B-B14F-4D97-AF65-F5344CB8AC3E}">
        <p14:creationId xmlns:p14="http://schemas.microsoft.com/office/powerpoint/2010/main" val="376692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Ability to have fallback mechanism when CASIA returns empty game list for a player.</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game recommendations  to Casino systems so that same will be displayed in the frontend.</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Increase player experience</a:t>
            </a:r>
          </a:p>
          <a:p>
            <a:pPr marL="171450" indent="-171450">
              <a:spcAft>
                <a:spcPts val="600"/>
              </a:spcAft>
              <a:buFontTx/>
              <a:buChar char="-"/>
            </a:pPr>
            <a:r>
              <a:rPr lang="en-US" sz="1200" dirty="0">
                <a:solidFill>
                  <a:schemeClr val="tx1">
                    <a:lumMod val="75000"/>
                    <a:lumOff val="25000"/>
                  </a:schemeClr>
                </a:solidFill>
                <a:latin typeface="+mj-lt"/>
              </a:rPr>
              <a:t>Improves engagement and thus helps in retention</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37"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sends the fall back games when a player doesn’t have any recommendation, CIP streams the data to Casino systems so that same will be displayed in the frontend.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Smart Lobby - Options for fallback</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Tree>
    <p:extLst>
      <p:ext uri="{BB962C8B-B14F-4D97-AF65-F5344CB8AC3E}">
        <p14:creationId xmlns:p14="http://schemas.microsoft.com/office/powerpoint/2010/main" val="29587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offer to recommend for each player, in order to maximize revenue return</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LCG,LATAM,Italy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offers to DCRM systems so that offers will be awarded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offers that are corresponds to the player usual behavior, CIP streams the data to DCRM systems so that same will be awarded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Extend Bonus Optimization, to the Casino offers for the regions of LCG, LATAM and Italy</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B46C57-D145-4EB3-BA5A-5A979EC089FD}"/>
              </a:ext>
            </a:extLst>
          </p:cNvPr>
          <p:cNvPicPr>
            <a:picLocks noChangeAspect="1"/>
          </p:cNvPicPr>
          <p:nvPr/>
        </p:nvPicPr>
        <p:blipFill>
          <a:blip r:embed="rId10"/>
          <a:stretch>
            <a:fillRect/>
          </a:stretch>
        </p:blipFill>
        <p:spPr>
          <a:xfrm>
            <a:off x="6460397" y="4500052"/>
            <a:ext cx="5215611" cy="1965322"/>
          </a:xfrm>
          <a:prstGeom prst="rect">
            <a:avLst/>
          </a:prstGeom>
        </p:spPr>
      </p:pic>
    </p:spTree>
    <p:extLst>
      <p:ext uri="{BB962C8B-B14F-4D97-AF65-F5344CB8AC3E}">
        <p14:creationId xmlns:p14="http://schemas.microsoft.com/office/powerpoint/2010/main" val="417043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44709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No offer/communications to recommend for each player, in order to maximize player retention and engagement</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No offer/communications to DCRM systems so that communication will be sent out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player engagement </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communication that are corresponds to the player usual behavior, CIP streams the data to DCRM systems so that communication will be sent out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Within Bonus Optimization, communicate to “No Offer” designated Customers</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E6DDF7-4901-4A03-B89B-5691FDFA31EE}"/>
              </a:ext>
            </a:extLst>
          </p:cNvPr>
          <p:cNvPicPr>
            <a:picLocks noChangeAspect="1"/>
          </p:cNvPicPr>
          <p:nvPr/>
        </p:nvPicPr>
        <p:blipFill>
          <a:blip r:embed="rId10"/>
          <a:stretch>
            <a:fillRect/>
          </a:stretch>
        </p:blipFill>
        <p:spPr>
          <a:xfrm>
            <a:off x="6381332" y="4558467"/>
            <a:ext cx="5228655" cy="2182208"/>
          </a:xfrm>
          <a:prstGeom prst="rect">
            <a:avLst/>
          </a:prstGeom>
        </p:spPr>
      </p:pic>
    </p:spTree>
    <p:extLst>
      <p:ext uri="{BB962C8B-B14F-4D97-AF65-F5344CB8AC3E}">
        <p14:creationId xmlns:p14="http://schemas.microsoft.com/office/powerpoint/2010/main" val="251292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10515600" cy="635680"/>
          </a:xfrm>
        </p:spPr>
        <p:txBody>
          <a:bodyPr/>
          <a:lstStyle/>
          <a:p>
            <a:r>
              <a:rPr lang="en-US" b="1" dirty="0">
                <a:solidFill>
                  <a:schemeClr val="tx2"/>
                </a:solidFill>
                <a:latin typeface="+mj-lt"/>
              </a:rPr>
              <a:t>Index</a:t>
            </a:r>
          </a:p>
        </p:txBody>
      </p:sp>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5"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5"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6"/>
          <a:stretch>
            <a:fillRect/>
          </a:stretch>
        </p:blipFill>
        <p:spPr>
          <a:xfrm>
            <a:off x="10141551" y="347300"/>
            <a:ext cx="441385" cy="441385"/>
          </a:xfrm>
          <a:prstGeom prst="rect">
            <a:avLst/>
          </a:prstGeom>
        </p:spPr>
      </p:pic>
      <p:cxnSp>
        <p:nvCxnSpPr>
          <p:cNvPr id="30" name="Straight Connector 29">
            <a:extLst>
              <a:ext uri="{FF2B5EF4-FFF2-40B4-BE49-F238E27FC236}">
                <a16:creationId xmlns:a16="http://schemas.microsoft.com/office/drawing/2014/main" id="{D4EA7861-FAF6-4069-8133-64D7756D8010}"/>
              </a:ext>
            </a:extLst>
          </p:cNvPr>
          <p:cNvCxnSpPr>
            <a:cxnSpLocks/>
          </p:cNvCxnSpPr>
          <p:nvPr/>
        </p:nvCxnSpPr>
        <p:spPr>
          <a:xfrm flipV="1">
            <a:off x="6357057" y="1187777"/>
            <a:ext cx="0" cy="522633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980071-36DC-4DAE-8A28-5AB4BC461161}"/>
              </a:ext>
            </a:extLst>
          </p:cNvPr>
          <p:cNvSpPr txBox="1"/>
          <p:nvPr/>
        </p:nvSpPr>
        <p:spPr>
          <a:xfrm>
            <a:off x="0" y="1208161"/>
            <a:ext cx="6096000" cy="5858014"/>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2. CIP – </a:t>
            </a:r>
            <a:r>
              <a:rPr lang="en-US" b="1" dirty="0">
                <a:solidFill>
                  <a:schemeClr val="tx1">
                    <a:lumMod val="75000"/>
                    <a:lumOff val="25000"/>
                  </a:schemeClr>
                </a:solidFill>
                <a:uFill>
                  <a:solidFill>
                    <a:srgbClr val="FFFFFF"/>
                  </a:solidFill>
                </a:uFill>
                <a:hlinkClick r:id="rId9" action="ppaction://hlinksldjump"/>
              </a:rPr>
              <a:t>Key</a:t>
            </a:r>
            <a:r>
              <a:rPr lang="en-US" b="1" dirty="0">
                <a:solidFill>
                  <a:schemeClr val="tx1">
                    <a:lumMod val="75000"/>
                    <a:lumOff val="25000"/>
                  </a:schemeClr>
                </a:solidFill>
                <a:uFill>
                  <a:solidFill>
                    <a:srgbClr val="FFFFFF"/>
                  </a:solidFill>
                </a:uFill>
              </a:rPr>
              <a:t> Accomplishments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3. CIP User Data Fetcher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4. Entain and Snapchat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5. Entain and Facebook  integration extended to multiple brands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6. ADA model Usage Tracker</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7. Real Time CRM Dashboard - new US labels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8. CIP Monitoring</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9. Fan zone 1.0</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rPr>
              <a:t>10. </a:t>
            </a:r>
            <a:r>
              <a:rPr lang="en-US" b="1" dirty="0">
                <a:solidFill>
                  <a:schemeClr val="tx1">
                    <a:lumMod val="75000"/>
                    <a:lumOff val="25000"/>
                  </a:schemeClr>
                </a:solidFill>
                <a:uFill>
                  <a:solidFill>
                    <a:schemeClr val="bg1"/>
                  </a:solidFill>
                </a:uFill>
              </a:rPr>
              <a:t>SASW</a:t>
            </a: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
        <p:nvSpPr>
          <p:cNvPr id="12" name="TextBox 11">
            <a:extLst>
              <a:ext uri="{FF2B5EF4-FFF2-40B4-BE49-F238E27FC236}">
                <a16:creationId xmlns:a16="http://schemas.microsoft.com/office/drawing/2014/main" id="{339E000B-C6CB-4A3F-B19E-183D51481ED4}"/>
              </a:ext>
            </a:extLst>
          </p:cNvPr>
          <p:cNvSpPr txBox="1"/>
          <p:nvPr/>
        </p:nvSpPr>
        <p:spPr>
          <a:xfrm>
            <a:off x="6024880" y="1187777"/>
            <a:ext cx="6096000" cy="4339650"/>
          </a:xfrm>
          <a:prstGeom prst="rect">
            <a:avLst/>
          </a:prstGeom>
          <a:noFill/>
        </p:spPr>
        <p:txBody>
          <a:bodyPr wrap="square">
            <a:spAutoFit/>
          </a:bodyPr>
          <a:lstStyle/>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11. CRM- </a:t>
            </a:r>
            <a:r>
              <a:rPr lang="en-US" b="1" dirty="0" err="1">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BetnGet</a:t>
            </a:r>
            <a:endPar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12. Quick Seats Personalization</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13. E-37506 : Smart Lobby - Options for fallback</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14. Extend Bonus Optimization, to the Casino offers for the regions of LCG, LATAM and Italy</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15. Within Bonus Optimization, communicate to “No Offer” designated Customers.</a:t>
            </a:r>
          </a:p>
          <a:p>
            <a:pPr marL="457200" indent="-457200">
              <a:spcAft>
                <a:spcPts val="800"/>
              </a:spcAft>
              <a:buClr>
                <a:schemeClr val="bg1"/>
              </a:buClr>
              <a:buFont typeface="+mj-lt"/>
              <a:buAutoNum type="arabicPeriod"/>
            </a:pPr>
            <a:r>
              <a:rPr lang="en-US" b="1" dirty="0">
                <a:solidFill>
                  <a:schemeClr val="tx1">
                    <a:lumMod val="75000"/>
                    <a:lumOff val="25000"/>
                  </a:schemeClr>
                </a:solidFill>
                <a:uFill>
                  <a:solidFill>
                    <a:srgbClr val="FFFFFF"/>
                  </a:solidFill>
                </a:uFill>
                <a:hlinkClick r:id="rId7" action="ppaction://hlinksldjump">
                  <a:extLst>
                    <a:ext uri="{A12FA001-AC4F-418D-AE19-62706E023703}">
                      <ahyp:hlinkClr xmlns:ahyp="http://schemas.microsoft.com/office/drawing/2018/hyperlinkcolor" val="tx"/>
                    </a:ext>
                  </a:extLst>
                </a:hlinkClick>
              </a:rPr>
              <a:t>16. Customer Intelligence Platform [CIP]</a:t>
            </a:r>
            <a:r>
              <a:rPr lang="en-US" b="1" dirty="0">
                <a:solidFill>
                  <a:schemeClr val="tx1">
                    <a:lumMod val="75000"/>
                    <a:lumOff val="25000"/>
                  </a:schemeClr>
                </a:solidFill>
                <a:uFill>
                  <a:solidFill>
                    <a:srgbClr val="FFFFFF"/>
                  </a:solidFill>
                </a:uFill>
              </a:rPr>
              <a:t> Overview</a:t>
            </a:r>
            <a:endParaRPr lang="en-US" b="1" dirty="0">
              <a:solidFill>
                <a:schemeClr val="tx1">
                  <a:lumMod val="75000"/>
                  <a:lumOff val="25000"/>
                </a:schemeClr>
              </a:solidFill>
              <a:uFill>
                <a:solidFill>
                  <a:srgbClr val="FFFFFF"/>
                </a:solidFill>
              </a:uFill>
              <a:hlinkClick r:id="rId8" action="ppaction://hlinksldjump">
                <a:extLst>
                  <a:ext uri="{A12FA001-AC4F-418D-AE19-62706E023703}">
                    <ahyp:hlinkClr xmlns:ahyp="http://schemas.microsoft.com/office/drawing/2018/hyperlinkcolor" val="tx"/>
                  </a:ext>
                </a:extLst>
              </a:hlinkClick>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a:p>
            <a:pPr marL="457200" indent="-457200">
              <a:spcAft>
                <a:spcPts val="800"/>
              </a:spcAft>
              <a:buClr>
                <a:schemeClr val="bg1"/>
              </a:buClr>
              <a:buFont typeface="+mj-lt"/>
              <a:buAutoNum type="arabicPeriod"/>
            </a:pPr>
            <a:endParaRPr lang="en-US" b="1" dirty="0">
              <a:solidFill>
                <a:schemeClr val="tx1">
                  <a:lumMod val="75000"/>
                  <a:lumOff val="25000"/>
                </a:schemeClr>
              </a:solidFill>
              <a:uFill>
                <a:solidFill>
                  <a:srgbClr val="FFFFFF"/>
                </a:solidFill>
              </a:uFill>
            </a:endParaRPr>
          </a:p>
        </p:txBody>
      </p:sp>
    </p:spTree>
    <p:extLst>
      <p:ext uri="{BB962C8B-B14F-4D97-AF65-F5344CB8AC3E}">
        <p14:creationId xmlns:p14="http://schemas.microsoft.com/office/powerpoint/2010/main" val="174596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18548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Currently, ADA team short of resources(Disk,RAM,CPU) to deploy ML Applications to achieve business usecase.</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requested Additional nodes from Infra team and add them to CASIA Hadoop cluster.</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More resources available in CASIA cluster to execute additional ML applications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292900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CIP requests Additional nodes from Infra team , add them to CASIA Hadoop cluster and get all the connectivity required for new nodes.</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SIA/CASIA cluster – Add more resource</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28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81809" y="-15241"/>
            <a:ext cx="10515600" cy="635680"/>
          </a:xfrm>
        </p:spPr>
        <p:txBody>
          <a:bodyPr/>
          <a:lstStyle/>
          <a:p>
            <a:r>
              <a:rPr lang="en-US" b="1" spc="-50" dirty="0">
                <a:solidFill>
                  <a:schemeClr val="tx2"/>
                </a:solidFill>
                <a:latin typeface="+mj-lt"/>
              </a:rPr>
              <a:t>CIP Roadmap projects - 2022</a:t>
            </a:r>
          </a:p>
        </p:txBody>
      </p:sp>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5"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6"/>
          <a:stretch>
            <a:fillRect/>
          </a:stretch>
        </p:blipFill>
        <p:spPr>
          <a:xfrm>
            <a:off x="10141551" y="347300"/>
            <a:ext cx="441385" cy="441385"/>
          </a:xfrm>
          <a:prstGeom prst="rect">
            <a:avLst/>
          </a:prstGeom>
        </p:spPr>
      </p:pic>
      <p:graphicFrame>
        <p:nvGraphicFramePr>
          <p:cNvPr id="6" name="Table 5">
            <a:extLst>
              <a:ext uri="{FF2B5EF4-FFF2-40B4-BE49-F238E27FC236}">
                <a16:creationId xmlns:a16="http://schemas.microsoft.com/office/drawing/2014/main" id="{C8009AFB-0D34-41F1-BB34-8A640EF0D167}"/>
              </a:ext>
            </a:extLst>
          </p:cNvPr>
          <p:cNvGraphicFramePr>
            <a:graphicFrameLocks noGrp="1"/>
          </p:cNvGraphicFramePr>
          <p:nvPr>
            <p:extLst>
              <p:ext uri="{D42A27DB-BD31-4B8C-83A1-F6EECF244321}">
                <p14:modId xmlns:p14="http://schemas.microsoft.com/office/powerpoint/2010/main" val="189420242"/>
              </p:ext>
            </p:extLst>
          </p:nvPr>
        </p:nvGraphicFramePr>
        <p:xfrm>
          <a:off x="294825" y="784127"/>
          <a:ext cx="11135053" cy="6278500"/>
        </p:xfrm>
        <a:graphic>
          <a:graphicData uri="http://schemas.openxmlformats.org/drawingml/2006/table">
            <a:tbl>
              <a:tblPr/>
              <a:tblGrid>
                <a:gridCol w="4199997">
                  <a:extLst>
                    <a:ext uri="{9D8B030D-6E8A-4147-A177-3AD203B41FA5}">
                      <a16:colId xmlns:a16="http://schemas.microsoft.com/office/drawing/2014/main" val="3571031050"/>
                    </a:ext>
                  </a:extLst>
                </a:gridCol>
                <a:gridCol w="5018551">
                  <a:extLst>
                    <a:ext uri="{9D8B030D-6E8A-4147-A177-3AD203B41FA5}">
                      <a16:colId xmlns:a16="http://schemas.microsoft.com/office/drawing/2014/main" val="626028481"/>
                    </a:ext>
                  </a:extLst>
                </a:gridCol>
                <a:gridCol w="1238410">
                  <a:extLst>
                    <a:ext uri="{9D8B030D-6E8A-4147-A177-3AD203B41FA5}">
                      <a16:colId xmlns:a16="http://schemas.microsoft.com/office/drawing/2014/main" val="2518171813"/>
                    </a:ext>
                  </a:extLst>
                </a:gridCol>
                <a:gridCol w="678095">
                  <a:extLst>
                    <a:ext uri="{9D8B030D-6E8A-4147-A177-3AD203B41FA5}">
                      <a16:colId xmlns:a16="http://schemas.microsoft.com/office/drawing/2014/main" val="209492431"/>
                    </a:ext>
                  </a:extLst>
                </a:gridCol>
              </a:tblGrid>
              <a:tr h="320972">
                <a:tc>
                  <a:txBody>
                    <a:bodyPr/>
                    <a:lstStyle/>
                    <a:p>
                      <a:pPr algn="l" rtl="0" fontAlgn="b"/>
                      <a:r>
                        <a:rPr lang="en-US" sz="1100" b="1" i="0" u="none" strike="noStrike" dirty="0">
                          <a:solidFill>
                            <a:srgbClr val="FFFFFF"/>
                          </a:solidFill>
                          <a:effectLst/>
                          <a:latin typeface="Mulish" pitchFamily="2" charset="0"/>
                        </a:rPr>
                        <a:t>Project Name</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Description</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Quarter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extLst>
                  <a:ext uri="{0D108BD9-81ED-4DB2-BD59-A6C34878D82A}">
                    <a16:rowId xmlns:a16="http://schemas.microsoft.com/office/drawing/2014/main" val="2782383179"/>
                  </a:ext>
                </a:extLst>
              </a:tr>
              <a:tr h="355810">
                <a:tc>
                  <a:txBody>
                    <a:bodyPr/>
                    <a:lstStyle/>
                    <a:p>
                      <a:pPr algn="l" rtl="0" fontAlgn="b"/>
                      <a:r>
                        <a:rPr lang="en-US" sz="1100" b="0" i="0" u="none" strike="noStrike" dirty="0">
                          <a:solidFill>
                            <a:srgbClr val="6851A2"/>
                          </a:solidFill>
                          <a:effectLst/>
                          <a:latin typeface="Mulish" pitchFamily="2" charset="0"/>
                        </a:rPr>
                        <a:t>Dynamic Bet - BI/CDNA (Each Player Vs Game Group)</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ctr"/>
                      <a:r>
                        <a:rPr lang="en-US" sz="1100" b="0" i="0" u="none" strike="noStrike" dirty="0">
                          <a:solidFill>
                            <a:srgbClr val="6851A2"/>
                          </a:solidFill>
                          <a:effectLst/>
                          <a:latin typeface="Mulish" pitchFamily="2" charset="0"/>
                        </a:rPr>
                        <a:t>Bet recommendation for CASINO games via CASIA at game type level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100" b="0" i="0" u="none" strike="noStrike">
                          <a:solidFill>
                            <a:srgbClr val="6851A2"/>
                          </a:solidFill>
                          <a:effectLst/>
                          <a:latin typeface="Mulish"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81677"/>
                  </a:ext>
                </a:extLst>
              </a:tr>
              <a:tr h="355810">
                <a:tc>
                  <a:txBody>
                    <a:bodyPr/>
                    <a:lstStyle/>
                    <a:p>
                      <a:pPr algn="l" rtl="0" fontAlgn="b"/>
                      <a:r>
                        <a:rPr lang="en-US" sz="1100" b="0" i="0" u="none" strike="noStrike" dirty="0">
                          <a:solidFill>
                            <a:srgbClr val="6851A2"/>
                          </a:solidFill>
                          <a:effectLst/>
                          <a:latin typeface="Mulish" pitchFamily="2" charset="0"/>
                        </a:rPr>
                        <a:t>Dynamic Bet - </a:t>
                      </a:r>
                      <a:r>
                        <a:rPr lang="en-US" sz="1100" b="0" i="0" u="none" strike="noStrike" dirty="0" err="1">
                          <a:solidFill>
                            <a:srgbClr val="6851A2"/>
                          </a:solidFill>
                          <a:effectLst/>
                          <a:latin typeface="Mulish" pitchFamily="2" charset="0"/>
                        </a:rPr>
                        <a:t>CasiA</a:t>
                      </a:r>
                      <a:r>
                        <a:rPr lang="en-US" sz="1100" b="0" i="0" u="none" strike="noStrike" dirty="0">
                          <a:solidFill>
                            <a:srgbClr val="6851A2"/>
                          </a:solidFill>
                          <a:effectLst/>
                          <a:latin typeface="Mulish" pitchFamily="2" charset="0"/>
                        </a:rPr>
                        <a:t> (Each Player Vs Each Game)</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Bet recommendation for CASINO games via CASIA at game level</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638713"/>
                  </a:ext>
                </a:extLst>
              </a:tr>
              <a:tr h="355810">
                <a:tc>
                  <a:txBody>
                    <a:bodyPr/>
                    <a:lstStyle/>
                    <a:p>
                      <a:pPr algn="l" rtl="0" fontAlgn="b"/>
                      <a:r>
                        <a:rPr lang="en-US" sz="1100" b="0" i="0" u="none" strike="noStrike" dirty="0">
                          <a:solidFill>
                            <a:srgbClr val="6851A2"/>
                          </a:solidFill>
                          <a:effectLst/>
                          <a:latin typeface="Mulish" pitchFamily="2" charset="0"/>
                        </a:rPr>
                        <a:t>Automation Of Value statements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Summary of player’s sports rewards through various communication channels for last 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565602"/>
                  </a:ext>
                </a:extLst>
              </a:tr>
              <a:tr h="533716">
                <a:tc>
                  <a:txBody>
                    <a:bodyPr/>
                    <a:lstStyle/>
                    <a:p>
                      <a:pPr algn="l" rtl="0" fontAlgn="b"/>
                      <a:r>
                        <a:rPr lang="en-US" sz="1100" b="0" i="0" u="none" strike="noStrike" dirty="0">
                          <a:solidFill>
                            <a:srgbClr val="6851A2"/>
                          </a:solidFill>
                          <a:effectLst/>
                          <a:latin typeface="Mulish" pitchFamily="2" charset="0"/>
                        </a:rPr>
                        <a:t>Audience uplift for grandstand campaigns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Based on players historical betting activity, Grandstand will target the most appropriate campaign(Event/market/outcome) to the user.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b"/>
                      <a:r>
                        <a:rPr lang="en-US" sz="1100" b="0" i="0" u="none" strike="noStrike" dirty="0">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99483"/>
                  </a:ext>
                </a:extLst>
              </a:tr>
              <a:tr h="889527">
                <a:tc>
                  <a:txBody>
                    <a:bodyPr/>
                    <a:lstStyle/>
                    <a:p>
                      <a:pPr algn="l" rtl="0" fontAlgn="b"/>
                      <a:r>
                        <a:rPr lang="en-US" sz="1100" b="0" i="0" u="none" strike="noStrike" dirty="0">
                          <a:solidFill>
                            <a:srgbClr val="6851A2"/>
                          </a:solidFill>
                          <a:effectLst/>
                          <a:latin typeface="Mulish" pitchFamily="2" charset="0"/>
                        </a:rPr>
                        <a:t>Segmentation and personalization of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options LCQ4-12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All players see exactly the same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Game Proposition options irrespective of their product preference and previous interaction with the menu or current bets. Changes needed to display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menu items that are relevant to the player.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19232"/>
                  </a:ext>
                </a:extLst>
              </a:tr>
              <a:tr h="554988">
                <a:tc>
                  <a:txBody>
                    <a:bodyPr/>
                    <a:lstStyle/>
                    <a:p>
                      <a:pPr algn="l" rtl="0" fontAlgn="b"/>
                      <a:r>
                        <a:rPr lang="en-US" sz="1100" b="0" i="0" u="none" strike="noStrike" dirty="0">
                          <a:solidFill>
                            <a:srgbClr val="6851A2"/>
                          </a:solidFill>
                          <a:effectLst/>
                          <a:latin typeface="Mulish" pitchFamily="2" charset="0"/>
                        </a:rPr>
                        <a:t>TWITTER Integration for user events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User events like deposit, bet placed registration etc. need to send to Twitter so that Entain Campaigns would be displayed on Twitter App.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Q3</a:t>
                      </a:r>
                    </a:p>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658606"/>
                  </a:ext>
                </a:extLst>
              </a:tr>
              <a:tr h="583212">
                <a:tc>
                  <a:txBody>
                    <a:bodyPr/>
                    <a:lstStyle/>
                    <a:p>
                      <a:pPr algn="l" rtl="0" fontAlgn="b"/>
                      <a:r>
                        <a:rPr lang="sv-SE" sz="1100" b="0" i="0" u="none" strike="noStrike" dirty="0">
                          <a:solidFill>
                            <a:srgbClr val="6851A2"/>
                          </a:solidFill>
                          <a:effectLst/>
                          <a:latin typeface="Mulish" pitchFamily="2" charset="0"/>
                        </a:rPr>
                        <a:t>Unikrn Integration (Brazil, Canada, UK)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6851A2"/>
                          </a:solidFill>
                          <a:effectLst/>
                          <a:latin typeface="Mulish" pitchFamily="2" charset="0"/>
                        </a:rPr>
                        <a:t>Integrate the new Unikrm with Entain platform</a:t>
                      </a:r>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023896"/>
                  </a:ext>
                </a:extLst>
              </a:tr>
              <a:tr h="454477">
                <a:tc>
                  <a:txBody>
                    <a:bodyPr/>
                    <a:lstStyle/>
                    <a:p>
                      <a:pPr algn="l" rtl="0" fontAlgn="b"/>
                      <a:r>
                        <a:rPr lang="en-US" sz="1100" b="0" i="0" u="none" strike="noStrike" dirty="0">
                          <a:solidFill>
                            <a:srgbClr val="6851A2"/>
                          </a:solidFill>
                          <a:effectLst/>
                          <a:latin typeface="Mulish" pitchFamily="2" charset="0"/>
                        </a:rPr>
                        <a:t>Ireland - Play breaks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a:solidFill>
                            <a:srgbClr val="6851A2"/>
                          </a:solidFill>
                          <a:effectLst/>
                          <a:latin typeface="Mulish" pitchFamily="2" charset="0"/>
                        </a:rPr>
                        <a:t>Extending play breaks and long sessions ARC feature to Ireland players</a:t>
                      </a:r>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959709"/>
                  </a:ext>
                </a:extLst>
              </a:tr>
              <a:tr h="505848">
                <a:tc>
                  <a:txBody>
                    <a:bodyPr/>
                    <a:lstStyle/>
                    <a:p>
                      <a:pPr algn="l" rtl="0" fontAlgn="b"/>
                      <a:r>
                        <a:rPr lang="en-US" sz="1100" b="0" i="0" u="none" strike="noStrike" dirty="0">
                          <a:solidFill>
                            <a:srgbClr val="6851A2"/>
                          </a:solidFill>
                          <a:effectLst/>
                          <a:latin typeface="Mulish" pitchFamily="2" charset="0"/>
                        </a:rPr>
                        <a:t>ARC-Tailored GC Interceptor | Integration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kern="1200" dirty="0">
                          <a:solidFill>
                            <a:srgbClr val="6851A2"/>
                          </a:solidFill>
                          <a:effectLst/>
                          <a:latin typeface="Mulish" pitchFamily="2" charset="0"/>
                          <a:ea typeface="+mn-ea"/>
                          <a:cs typeface="+mn-cs"/>
                        </a:rPr>
                        <a:t>As part of extending ARC related features to International brands, for customers who are in Risk Level 3, 4; we would like to have the recommended/tailored gambling control interceptors displayed on login. These recommendations help the players in being control and have a safer and responsible gambling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416301"/>
                  </a:ext>
                </a:extLst>
              </a:tr>
              <a:tr h="517989">
                <a:tc>
                  <a:txBody>
                    <a:bodyPr/>
                    <a:lstStyle/>
                    <a:p>
                      <a:pPr algn="l" rtl="0" fontAlgn="b"/>
                      <a:r>
                        <a:rPr lang="en-US" sz="1100" b="0" i="0" u="none" strike="noStrike" dirty="0">
                          <a:solidFill>
                            <a:srgbClr val="6851A2"/>
                          </a:solidFill>
                          <a:effectLst/>
                          <a:latin typeface="Mulish" pitchFamily="2" charset="0"/>
                        </a:rPr>
                        <a:t>ENABLE REVENUE SHARE FOR </a:t>
                      </a:r>
                      <a:r>
                        <a:rPr lang="en-US" sz="1100" b="0" i="0" u="none" strike="noStrike" kern="1200" dirty="0">
                          <a:solidFill>
                            <a:srgbClr val="6851A2"/>
                          </a:solidFill>
                          <a:effectLst/>
                          <a:latin typeface="Mulish" pitchFamily="2" charset="0"/>
                          <a:ea typeface="+mn-ea"/>
                          <a:cs typeface="+mn-cs"/>
                        </a:rPr>
                        <a:t>PLAYERS</a:t>
                      </a:r>
                      <a:r>
                        <a:rPr lang="en-US" sz="1100" b="0" i="0" u="none" strike="noStrike" dirty="0">
                          <a:solidFill>
                            <a:srgbClr val="6851A2"/>
                          </a:solidFill>
                          <a:effectLst/>
                          <a:latin typeface="Mulish" pitchFamily="2" charset="0"/>
                        </a:rPr>
                        <a:t> REACTIVATED BY YAHOO (Yahoo Re-Attribution)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kern="1200" dirty="0">
                          <a:solidFill>
                            <a:srgbClr val="6851A2"/>
                          </a:solidFill>
                          <a:effectLst/>
                          <a:latin typeface="Mulish" pitchFamily="2" charset="0"/>
                          <a:ea typeface="+mn-ea"/>
                          <a:cs typeface="+mn-cs"/>
                        </a:rPr>
                        <a:t>Sending the player list back to yahoo if the player is reactivated by Yahoo based on this revenue will be shared to yahoo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656181"/>
                  </a:ext>
                </a:extLst>
              </a:tr>
              <a:tr h="517989">
                <a:tc>
                  <a:txBody>
                    <a:bodyPr/>
                    <a:lstStyle/>
                    <a:p>
                      <a:pPr algn="l" rtl="0" fontAlgn="b"/>
                      <a:r>
                        <a:rPr lang="en-US" sz="1100" b="0" i="0" u="none" strike="noStrike" kern="1200" dirty="0">
                          <a:solidFill>
                            <a:srgbClr val="6851A2"/>
                          </a:solidFill>
                          <a:effectLst/>
                          <a:latin typeface="Mulish" pitchFamily="2" charset="0"/>
                          <a:ea typeface="+mn-ea"/>
                          <a:cs typeface="+mn-cs"/>
                        </a:rPr>
                        <a:t>Value Perception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kern="1200" dirty="0">
                          <a:solidFill>
                            <a:srgbClr val="6851A2"/>
                          </a:solidFill>
                          <a:effectLst/>
                          <a:latin typeface="Mulish" pitchFamily="2" charset="0"/>
                          <a:ea typeface="+mn-ea"/>
                          <a:cs typeface="+mn-cs"/>
                        </a:rPr>
                        <a:t>This project enables user to view the gained value by him/her by playing different Bonus Promotions of Entain.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148422"/>
                  </a:ext>
                </a:extLst>
              </a:tr>
            </a:tbl>
          </a:graphicData>
        </a:graphic>
      </p:graphicFrame>
    </p:spTree>
    <p:extLst>
      <p:ext uri="{BB962C8B-B14F-4D97-AF65-F5344CB8AC3E}">
        <p14:creationId xmlns:p14="http://schemas.microsoft.com/office/powerpoint/2010/main" val="1281154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14896" y="591088"/>
            <a:ext cx="10515600" cy="635680"/>
          </a:xfrm>
        </p:spPr>
        <p:txBody>
          <a:bodyPr/>
          <a:lstStyle/>
          <a:p>
            <a:r>
              <a:rPr lang="en-US" b="1" dirty="0">
                <a:solidFill>
                  <a:schemeClr val="tx2"/>
                </a:solidFill>
                <a:latin typeface="+mj-lt"/>
              </a:rPr>
              <a:t>Customer Intelligence Platform  – Overview</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414896" y="1538792"/>
            <a:ext cx="11362207" cy="3170099"/>
          </a:xfrm>
          <a:prstGeom prst="rect">
            <a:avLst/>
          </a:prstGeom>
        </p:spPr>
        <p:txBody>
          <a:bodyPr wrap="square">
            <a:spAutoFit/>
          </a:bodyPr>
          <a:lstStyle/>
          <a:p>
            <a:pPr marR="0" lvl="0">
              <a:spcBef>
                <a:spcPts val="0"/>
              </a:spcBef>
              <a:spcAft>
                <a:spcPts val="0"/>
              </a:spcAft>
            </a:pPr>
            <a:r>
              <a:rPr lang="en-US" sz="1600" b="1" dirty="0">
                <a:solidFill>
                  <a:srgbClr val="000000">
                    <a:lumMod val="75000"/>
                    <a:lumOff val="25000"/>
                  </a:srgbClr>
                </a:solidFill>
                <a:latin typeface="Mulish"/>
              </a:rPr>
              <a:t>Customer Intelligence</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a:p>
            <a:pPr marL="914400" marR="0">
              <a:spcBef>
                <a:spcPts val="0"/>
              </a:spcBef>
              <a:spcAft>
                <a:spcPts val="0"/>
              </a:spcAft>
            </a:pPr>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Centralized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Behavioral and Transactional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Sports Trading Data – LadCor (Implementation complete), Entain Labels (Work In Progress)</a:t>
            </a:r>
          </a:p>
          <a:p>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Integrations with multiple systems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Established – ADA (CASIA / SIA), Entain Platform, Sports, LCG Platform, Openbet, BI, Optimove, Graphyte, Adobe, SFMC, Grandstand, Facebook, Snapchat, AppsFlyer, Google Analytics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In Pipeline (till date) – Twitter, POS</a:t>
            </a:r>
          </a:p>
          <a:p>
            <a:pPr marL="457200" marR="0">
              <a:spcBef>
                <a:spcPts val="0"/>
              </a:spcBef>
              <a:spcAft>
                <a:spcPts val="0"/>
              </a:spcAft>
            </a:pPr>
            <a:r>
              <a:rPr lang="en-US" sz="1400" dirty="0">
                <a:latin typeface="+mj-lt"/>
                <a:ea typeface="Calibri" panose="020F0502020204030204" pitchFamily="34" charset="0"/>
              </a:rPr>
              <a:t> </a:t>
            </a:r>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113424"/>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947948"/>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069716"/>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339098"/>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264074"/>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222885"/>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4957196"/>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014912"/>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245663"/>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389763"/>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185192"/>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455113"/>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446170"/>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203300"/>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4" name="Rectangle 153">
            <a:extLst>
              <a:ext uri="{FF2B5EF4-FFF2-40B4-BE49-F238E27FC236}">
                <a16:creationId xmlns:a16="http://schemas.microsoft.com/office/drawing/2014/main" id="{AAAC8E7F-1EF5-4ABC-89A3-3942CADE3EF7}"/>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076612"/>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155565"/>
            <a:ext cx="944056" cy="366824"/>
          </a:xfrm>
          <a:prstGeom prst="rect">
            <a:avLst/>
          </a:prstGeom>
        </p:spPr>
      </p:pic>
      <p:pic>
        <p:nvPicPr>
          <p:cNvPr id="186" name="Picture 185" descr="A picture containing text, clock&#10;&#10;Description automatically generated">
            <a:hlinkClick r:id="rId31" action="ppaction://hlinksldjump"/>
            <a:extLst>
              <a:ext uri="{FF2B5EF4-FFF2-40B4-BE49-F238E27FC236}">
                <a16:creationId xmlns:a16="http://schemas.microsoft.com/office/drawing/2014/main" id="{E4880BF4-F882-4B12-AB7E-A935DA34F8E4}"/>
              </a:ext>
            </a:extLst>
          </p:cNvPr>
          <p:cNvPicPr>
            <a:picLocks noChangeAspect="1"/>
          </p:cNvPicPr>
          <p:nvPr/>
        </p:nvPicPr>
        <p:blipFill>
          <a:blip r:embed="rId32"/>
          <a:stretch>
            <a:fillRect/>
          </a:stretch>
        </p:blipFill>
        <p:spPr>
          <a:xfrm>
            <a:off x="10811385" y="100724"/>
            <a:ext cx="433729" cy="436827"/>
          </a:xfrm>
          <a:prstGeom prst="rect">
            <a:avLst/>
          </a:prstGeom>
        </p:spPr>
      </p:pic>
      <p:pic>
        <p:nvPicPr>
          <p:cNvPr id="187" name="Picture 186" descr="A picture containing text, clock&#10;&#10;Description automatically generated">
            <a:hlinkClick r:id="rId33" action="ppaction://hlinksldjump"/>
            <a:extLst>
              <a:ext uri="{FF2B5EF4-FFF2-40B4-BE49-F238E27FC236}">
                <a16:creationId xmlns:a16="http://schemas.microsoft.com/office/drawing/2014/main" id="{5AF177C9-F209-448E-86E3-A0F25BAE38A5}"/>
              </a:ext>
            </a:extLst>
          </p:cNvPr>
          <p:cNvPicPr>
            <a:picLocks noChangeAspect="1"/>
          </p:cNvPicPr>
          <p:nvPr/>
        </p:nvPicPr>
        <p:blipFill>
          <a:blip r:embed="rId32"/>
          <a:stretch>
            <a:fillRect/>
          </a:stretch>
        </p:blipFill>
        <p:spPr>
          <a:xfrm rot="10800000">
            <a:off x="9473025" y="100724"/>
            <a:ext cx="433729" cy="436827"/>
          </a:xfrm>
          <a:prstGeom prst="rect">
            <a:avLst/>
          </a:prstGeom>
        </p:spPr>
      </p:pic>
      <p:cxnSp>
        <p:nvCxnSpPr>
          <p:cNvPr id="188" name="Straight Connector 187">
            <a:extLst>
              <a:ext uri="{FF2B5EF4-FFF2-40B4-BE49-F238E27FC236}">
                <a16:creationId xmlns:a16="http://schemas.microsoft.com/office/drawing/2014/main" id="{414C7156-8C83-4CBF-8EC0-B30852ED6EDD}"/>
              </a:ext>
            </a:extLst>
          </p:cNvPr>
          <p:cNvCxnSpPr>
            <a:cxnSpLocks/>
          </p:cNvCxnSpPr>
          <p:nvPr/>
        </p:nvCxnSpPr>
        <p:spPr>
          <a:xfrm>
            <a:off x="10030659" y="118327"/>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1780439-8222-43C7-9877-3272BAAAC4AC}"/>
              </a:ext>
            </a:extLst>
          </p:cNvPr>
          <p:cNvCxnSpPr>
            <a:cxnSpLocks/>
          </p:cNvCxnSpPr>
          <p:nvPr/>
        </p:nvCxnSpPr>
        <p:spPr>
          <a:xfrm>
            <a:off x="10697409" y="118327"/>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33" action="ppaction://hlinksldjump"/>
            <a:extLst>
              <a:ext uri="{FF2B5EF4-FFF2-40B4-BE49-F238E27FC236}">
                <a16:creationId xmlns:a16="http://schemas.microsoft.com/office/drawing/2014/main" id="{EB9EF1D6-D106-41B1-95C9-204944F0FEF0}"/>
              </a:ext>
            </a:extLst>
          </p:cNvPr>
          <p:cNvPicPr>
            <a:picLocks noChangeAspect="1"/>
          </p:cNvPicPr>
          <p:nvPr/>
        </p:nvPicPr>
        <p:blipFill>
          <a:blip r:embed="rId34"/>
          <a:stretch>
            <a:fillRect/>
          </a:stretch>
        </p:blipFill>
        <p:spPr>
          <a:xfrm>
            <a:off x="10141551" y="100724"/>
            <a:ext cx="441385" cy="441385"/>
          </a:xfrm>
          <a:prstGeom prst="rect">
            <a:avLst/>
          </a:prstGeom>
        </p:spPr>
      </p:pic>
    </p:spTree>
    <p:extLst>
      <p:ext uri="{BB962C8B-B14F-4D97-AF65-F5344CB8AC3E}">
        <p14:creationId xmlns:p14="http://schemas.microsoft.com/office/powerpoint/2010/main" val="16793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295785" y="414917"/>
            <a:ext cx="10515600" cy="635680"/>
          </a:xfrm>
        </p:spPr>
        <p:txBody>
          <a:bodyPr/>
          <a:lstStyle/>
          <a:p>
            <a:r>
              <a:rPr lang="en-US" b="1" dirty="0">
                <a:solidFill>
                  <a:schemeClr val="tx2"/>
                </a:solidFill>
                <a:latin typeface="+mj-lt"/>
              </a:rPr>
              <a:t>CIP Key Accomplishments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306210" y="1002540"/>
            <a:ext cx="11362207" cy="4160113"/>
          </a:xfrm>
          <a:prstGeom prst="rect">
            <a:avLst/>
          </a:prstGeom>
        </p:spPr>
        <p:txBody>
          <a:bodyPr wrap="square">
            <a:spAutoFit/>
          </a:bodyPr>
          <a:lstStyle/>
          <a:p>
            <a:endParaRPr lang="en-US" sz="1400" dirty="0">
              <a:latin typeface="+mj-lt"/>
              <a:ea typeface="Calibri" panose="020F0502020204030204" pitchFamily="34" charset="0"/>
            </a:endParaRPr>
          </a:p>
          <a:p>
            <a:pPr marR="0" lvl="1">
              <a:spcBef>
                <a:spcPts val="0"/>
              </a:spcBef>
              <a:spcAft>
                <a:spcPts val="0"/>
              </a:spcAft>
            </a:pPr>
            <a:r>
              <a:rPr lang="en-US" sz="1600" b="1" dirty="0">
                <a:solidFill>
                  <a:srgbClr val="000000">
                    <a:lumMod val="75000"/>
                    <a:lumOff val="25000"/>
                  </a:srgbClr>
                </a:solidFill>
                <a:latin typeface="Mulish"/>
              </a:rPr>
              <a:t>CRM Dashboard</a:t>
            </a:r>
            <a:r>
              <a:rPr lang="en-US" sz="1400" dirty="0">
                <a:solidFill>
                  <a:srgbClr val="000000">
                    <a:lumMod val="75000"/>
                    <a:lumOff val="25000"/>
                  </a:srgbClr>
                </a:solidFill>
                <a:latin typeface="Mulish"/>
              </a:rPr>
              <a:t>: Single interface for marketing / Ops users for tracking and monitoring all CRM campaigns, rewards with realtime alerting mechanism. Additionally provides details statistics on Player logins, Cashier deposits / withdrawals, Active players etc.,</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Snapchat and Facebook Integration</a:t>
            </a:r>
            <a:r>
              <a:rPr lang="en-US" sz="1400" dirty="0">
                <a:solidFill>
                  <a:srgbClr val="000000">
                    <a:lumMod val="75000"/>
                    <a:lumOff val="25000"/>
                  </a:srgbClr>
                </a:solidFill>
                <a:latin typeface="Mulish"/>
              </a:rPr>
              <a:t>: The Entain players who use Snapchat and Facebook can see now Entain Campaigns running on these apps. This helps Entain to improve the CTR and GGR.</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400" b="1" dirty="0">
                <a:solidFill>
                  <a:srgbClr val="000000">
                    <a:lumMod val="75000"/>
                    <a:lumOff val="25000"/>
                  </a:srgbClr>
                </a:solidFill>
                <a:latin typeface="Mulish"/>
              </a:rPr>
              <a:t>Fanzone: </a:t>
            </a:r>
            <a:r>
              <a:rPr lang="en-US" sz="1400" dirty="0">
                <a:solidFill>
                  <a:srgbClr val="000000">
                    <a:lumMod val="75000"/>
                    <a:lumOff val="25000"/>
                  </a:srgbClr>
                </a:solidFill>
                <a:latin typeface="Mulish"/>
              </a:rPr>
              <a:t>The Entain players will be able select their  favorite teams and will be able to get the notifications 3 hours before the match, half time, end of the match.</a:t>
            </a:r>
            <a:endParaRPr lang="en-US" sz="1400" b="1"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lvl="1"/>
            <a:r>
              <a:rPr lang="en-US" sz="1400" b="1" dirty="0">
                <a:solidFill>
                  <a:srgbClr val="000000">
                    <a:lumMod val="75000"/>
                    <a:lumOff val="25000"/>
                  </a:srgbClr>
                </a:solidFill>
                <a:latin typeface="Mulish"/>
              </a:rPr>
              <a:t>One time offers: </a:t>
            </a:r>
            <a:r>
              <a:rPr lang="en-US" sz="1400" dirty="0">
                <a:solidFill>
                  <a:schemeClr val="tx1">
                    <a:lumMod val="75000"/>
                    <a:lumOff val="25000"/>
                  </a:schemeClr>
                </a:solidFill>
                <a:latin typeface="+mj-lt"/>
              </a:rPr>
              <a:t>Identify the optimal daily offer to recommend for each player, in order to maximize revenue return.</a:t>
            </a:r>
            <a:endParaRPr lang="en-US" sz="1400" b="1" dirty="0">
              <a:solidFill>
                <a:schemeClr val="tx1">
                  <a:lumMod val="75000"/>
                  <a:lumOff val="25000"/>
                </a:schemeClr>
              </a:solidFill>
              <a:latin typeface="+mj-lt"/>
            </a:endParaRPr>
          </a:p>
          <a:p>
            <a:pPr marR="0" lvl="1">
              <a:spcBef>
                <a:spcPts val="0"/>
              </a:spcBef>
              <a:spcAft>
                <a:spcPts val="0"/>
              </a:spcAft>
            </a:pPr>
            <a:endParaRPr lang="en-US" sz="1400" b="1"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endParaRPr lang="en-US" sz="1400" dirty="0">
              <a:solidFill>
                <a:srgbClr val="000000">
                  <a:lumMod val="75000"/>
                  <a:lumOff val="25000"/>
                </a:srgbClr>
              </a:solidFill>
              <a:latin typeface="Mulish"/>
            </a:endParaRPr>
          </a:p>
        </p:txBody>
      </p:sp>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Deliverables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any generic service where it returns the user profile data  like name, mobile , email in an encrypted format.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Created a Service which is capable of returning the user profile data in an encrypted format based 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account_id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as input.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This Service is used by DUS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Serviceand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in future many other services to send the user send/use user data to other parties.</a:t>
            </a:r>
            <a:r>
              <a:rPr lang="en-US" sz="1400" dirty="0">
                <a:solidFill>
                  <a:srgbClr val="000000">
                    <a:lumMod val="75000"/>
                    <a:lumOff val="25000"/>
                  </a:srgbClr>
                </a:solidFill>
                <a:latin typeface="Mulish"/>
              </a:rPr>
              <a:t>This help us in targeting the user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marL="457200" indent="-457200">
              <a:spcAft>
                <a:spcPts val="800"/>
              </a:spcAft>
              <a:buClr>
                <a:schemeClr val="bg1"/>
              </a:buClr>
              <a:buFont typeface="+mj-lt"/>
              <a:buAutoNum type="arabicPeriod"/>
            </a:pPr>
            <a:r>
              <a:rPr lang="en-US" sz="2400" b="1" dirty="0">
                <a:solidFill>
                  <a:srgbClr val="6851A2"/>
                </a:solidFill>
                <a:latin typeface="Mulish"/>
                <a:ea typeface="+mn-ea"/>
                <a:cs typeface="+mn-cs"/>
              </a:rPr>
              <a:t>CIP User Data Fetcher</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Snapchat needs the user events data by which they can run user campaigns accurately and it expects the data to be </a:t>
            </a:r>
            <a:r>
              <a:rPr lang="en-US" sz="1400" dirty="0">
                <a:solidFill>
                  <a:srgbClr val="000000">
                    <a:lumMod val="75000"/>
                    <a:lumOff val="25000"/>
                  </a:srgbClr>
                </a:solidFill>
                <a:latin typeface="Mulish"/>
              </a:rPr>
              <a:t>sent to it’s Rest Service</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Existing integration in DUS is now extended to multiple brands with additional elements.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Snapchat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Entain and Snapchat integration </a:t>
            </a:r>
            <a:br>
              <a:rPr lang="en-US" sz="2400" b="1" dirty="0">
                <a:solidFill>
                  <a:srgbClr val="6851A2"/>
                </a:solidFill>
                <a:latin typeface="Mulish"/>
                <a:ea typeface="+mn-ea"/>
                <a:cs typeface="+mn-cs"/>
              </a:rPr>
            </a:br>
            <a:r>
              <a:rPr lang="en-US" sz="2400" b="1" dirty="0">
                <a:solidFill>
                  <a:srgbClr val="6851A2"/>
                </a:solidFill>
                <a:latin typeface="Mulish"/>
                <a:ea typeface="+mn-ea"/>
                <a:cs typeface="+mn-cs"/>
              </a:rPr>
              <a:t>extended to multiple brands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338939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7702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Facebook needs the user data to target the users accurately for AdTech campaigns and Facebook expects this data to be in the encrypted format.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Encrypting the user data with the help of cip data fetcher service and sending the required data to Facebook</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600" dirty="0">
                <a:solidFill>
                  <a:srgbClr val="000000">
                    <a:lumMod val="75000"/>
                    <a:lumOff val="25000"/>
                  </a:srgbClr>
                </a:solidFill>
                <a:latin typeface="Mulish"/>
              </a:rPr>
              <a:t>This help us in running Entain Campaigns on Facebook app targeting the users accurately and s</a:t>
            </a:r>
            <a:r>
              <a:rPr kumimoji="0" lang="en-US" sz="16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pPr>
              <a:spcAft>
                <a:spcPts val="800"/>
              </a:spcAft>
              <a:buClr>
                <a:schemeClr val="bg1"/>
              </a:buClr>
            </a:pPr>
            <a:r>
              <a:rPr lang="en-US" sz="2400" b="1" dirty="0">
                <a:solidFill>
                  <a:srgbClr val="6851A2"/>
                </a:solidFill>
                <a:latin typeface="Mulish"/>
                <a:ea typeface="+mn-ea"/>
                <a:cs typeface="+mn-cs"/>
              </a:rPr>
              <a:t>Entain and </a:t>
            </a:r>
            <a:r>
              <a:rPr lang="en-US" sz="2400" b="1">
                <a:solidFill>
                  <a:srgbClr val="6851A2"/>
                </a:solidFill>
                <a:latin typeface="Mulish"/>
                <a:ea typeface="+mn-ea"/>
                <a:cs typeface="+mn-cs"/>
              </a:rPr>
              <a:t>Facebook integration </a:t>
            </a:r>
            <a:br>
              <a:rPr lang="en-US" sz="2400" b="1" dirty="0">
                <a:solidFill>
                  <a:srgbClr val="6851A2"/>
                </a:solidFill>
                <a:latin typeface="Mulish"/>
                <a:ea typeface="+mn-ea"/>
                <a:cs typeface="+mn-cs"/>
              </a:rPr>
            </a:br>
            <a:r>
              <a:rPr lang="en-US" sz="2400" b="1" dirty="0">
                <a:solidFill>
                  <a:srgbClr val="6851A2"/>
                </a:solidFill>
                <a:latin typeface="Mulish"/>
                <a:ea typeface="+mn-ea"/>
                <a:cs typeface="+mn-cs"/>
              </a:rPr>
              <a:t>extended to multiple brands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632156" y="3564487"/>
            <a:ext cx="4202062" cy="1707611"/>
          </a:xfrm>
          <a:prstGeom prst="rect">
            <a:avLst/>
          </a:prstGeom>
        </p:spPr>
      </p:pic>
    </p:spTree>
    <p:extLst>
      <p:ext uri="{BB962C8B-B14F-4D97-AF65-F5344CB8AC3E}">
        <p14:creationId xmlns:p14="http://schemas.microsoft.com/office/powerpoint/2010/main" val="1234993329"/>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E477CB-E964-4B2C-B9E6-B8D1715490D6}">
  <ds:schemaRefs>
    <ds:schemaRef ds:uri="http://schemas.microsoft.com/sharepoint/v3/contenttype/forms"/>
  </ds:schemaRefs>
</ds:datastoreItem>
</file>

<file path=customXml/itemProps3.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7877</TotalTime>
  <Words>2839</Words>
  <Application>Microsoft Office PowerPoint</Application>
  <PresentationFormat>Widescreen</PresentationFormat>
  <Paragraphs>329</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Mulish</vt:lpstr>
      <vt:lpstr>Mulish ExtraBold Roman</vt:lpstr>
      <vt:lpstr>Mulish Regular Roman</vt:lpstr>
      <vt:lpstr>Mulish SemiBold</vt:lpstr>
      <vt:lpstr>System Font Regular</vt:lpstr>
      <vt:lpstr>Entain Theme</vt:lpstr>
      <vt:lpstr>CIP - Customer Intelligence Platform</vt:lpstr>
      <vt:lpstr>Index</vt:lpstr>
      <vt:lpstr>Customer Intelligence Platform  – Overview</vt:lpstr>
      <vt:lpstr>Customer Intelligence Platform [CIP]</vt:lpstr>
      <vt:lpstr>CIP Key Accomplishments</vt:lpstr>
      <vt:lpstr>CIP Deliverables</vt:lpstr>
      <vt:lpstr>CIP User Data Fetcher</vt:lpstr>
      <vt:lpstr>Entain and Snapchat integration  extended to multiple brands</vt:lpstr>
      <vt:lpstr>Entain and Facebook integration  extended to multiple brands</vt:lpstr>
      <vt:lpstr>ADA Model Usage Tracker</vt:lpstr>
      <vt:lpstr>Realtime Dashboard - Addition of new US labels</vt:lpstr>
      <vt:lpstr>CIP MONITORING</vt:lpstr>
      <vt:lpstr>Fanzone 1.0</vt:lpstr>
      <vt:lpstr>SASW</vt:lpstr>
      <vt:lpstr>CRM Bet &amp; Get</vt:lpstr>
      <vt:lpstr>Quick Seats Personalization</vt:lpstr>
      <vt:lpstr>Smart Lobby - Options for fallback</vt:lpstr>
      <vt:lpstr>Extend Bonus Optimization, to the Casino offers for the regions of LCG, LATAM and Italy</vt:lpstr>
      <vt:lpstr>Within Bonus Optimization, communicate to “No Offer” designated Customers</vt:lpstr>
      <vt:lpstr>SIA/CASIA cluster – Add more resource</vt:lpstr>
      <vt:lpstr>CIP Roadmap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 Sudhakar</cp:lastModifiedBy>
  <cp:revision>275</cp:revision>
  <dcterms:created xsi:type="dcterms:W3CDTF">2021-03-17T10:13:20Z</dcterms:created>
  <dcterms:modified xsi:type="dcterms:W3CDTF">2022-11-02T09:59:03Z</dcterms:modified>
</cp:coreProperties>
</file>