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91" r:id="rId5"/>
    <p:sldId id="402" r:id="rId6"/>
    <p:sldId id="404" r:id="rId7"/>
    <p:sldId id="403" r:id="rId8"/>
    <p:sldId id="406" r:id="rId9"/>
    <p:sldId id="407" r:id="rId10"/>
    <p:sldId id="393" r:id="rId11"/>
    <p:sldId id="411" r:id="rId12"/>
    <p:sldId id="412" r:id="rId13"/>
    <p:sldId id="414" r:id="rId14"/>
    <p:sldId id="415" r:id="rId15"/>
    <p:sldId id="410" r:id="rId16"/>
    <p:sldId id="416" r:id="rId17"/>
    <p:sldId id="417" r:id="rId18"/>
    <p:sldId id="418" r:id="rId19"/>
    <p:sldId id="419" r:id="rId20"/>
    <p:sldId id="409" r:id="rId21"/>
    <p:sldId id="413" r:id="rId22"/>
    <p:sldId id="3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C6388-8734-403B-8161-795AA3DA471E}" v="1" dt="2022-07-19T06:42:09.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92838" autoAdjust="0"/>
  </p:normalViewPr>
  <p:slideViewPr>
    <p:cSldViewPr snapToGrid="0">
      <p:cViewPr varScale="1">
        <p:scale>
          <a:sx n="62" d="100"/>
          <a:sy n="62" d="100"/>
        </p:scale>
        <p:origin x="60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tiparthi Sudhakar" userId="85b41c9c-8795-4ac8-8ed4-1eeae0bd0cda" providerId="ADAL" clId="{8A4C6388-8734-403B-8161-795AA3DA471E}"/>
    <pc:docChg chg="undo custSel addSld modSld">
      <pc:chgData name="Thatiparthi Sudhakar" userId="85b41c9c-8795-4ac8-8ed4-1eeae0bd0cda" providerId="ADAL" clId="{8A4C6388-8734-403B-8161-795AA3DA471E}" dt="2022-07-19T07:22:50.309" v="1789" actId="20577"/>
      <pc:docMkLst>
        <pc:docMk/>
      </pc:docMkLst>
      <pc:sldChg chg="addSp delSp modSp add mod">
        <pc:chgData name="Thatiparthi Sudhakar" userId="85b41c9c-8795-4ac8-8ed4-1eeae0bd0cda" providerId="ADAL" clId="{8A4C6388-8734-403B-8161-795AA3DA471E}" dt="2022-07-19T06:57:56.334" v="1028" actId="20577"/>
        <pc:sldMkLst>
          <pc:docMk/>
          <pc:sldMk cId="2958740998" sldId="416"/>
        </pc:sldMkLst>
        <pc:spChg chg="del">
          <ac:chgData name="Thatiparthi Sudhakar" userId="85b41c9c-8795-4ac8-8ed4-1eeae0bd0cda" providerId="ADAL" clId="{8A4C6388-8734-403B-8161-795AA3DA471E}" dt="2022-07-19T06:42:15.927" v="361" actId="478"/>
          <ac:spMkLst>
            <pc:docMk/>
            <pc:sldMk cId="2958740998" sldId="416"/>
            <ac:spMk id="4" creationId="{E9448E4B-A4C7-46A7-87A6-84DA4608E6F2}"/>
          </ac:spMkLst>
        </pc:spChg>
        <pc:spChg chg="del">
          <ac:chgData name="Thatiparthi Sudhakar" userId="85b41c9c-8795-4ac8-8ed4-1eeae0bd0cda" providerId="ADAL" clId="{8A4C6388-8734-403B-8161-795AA3DA471E}" dt="2022-07-19T06:42:19.254" v="363" actId="478"/>
          <ac:spMkLst>
            <pc:docMk/>
            <pc:sldMk cId="2958740998" sldId="416"/>
            <ac:spMk id="9" creationId="{1433E3AC-9AEE-4D20-B1B6-D8307064F5DB}"/>
          </ac:spMkLst>
        </pc:spChg>
        <pc:spChg chg="mod">
          <ac:chgData name="Thatiparthi Sudhakar" userId="85b41c9c-8795-4ac8-8ed4-1eeae0bd0cda" providerId="ADAL" clId="{8A4C6388-8734-403B-8161-795AA3DA471E}" dt="2022-07-19T06:38:47.574" v="73"/>
          <ac:spMkLst>
            <pc:docMk/>
            <pc:sldMk cId="2958740998" sldId="416"/>
            <ac:spMk id="13" creationId="{CCF8C133-29EC-4623-B0FD-085CA32F9A1B}"/>
          </ac:spMkLst>
        </pc:spChg>
        <pc:spChg chg="mod">
          <ac:chgData name="Thatiparthi Sudhakar" userId="85b41c9c-8795-4ac8-8ed4-1eeae0bd0cda" providerId="ADAL" clId="{8A4C6388-8734-403B-8161-795AA3DA471E}" dt="2022-07-19T06:44:23.804" v="579" actId="14100"/>
          <ac:spMkLst>
            <pc:docMk/>
            <pc:sldMk cId="2958740998" sldId="416"/>
            <ac:spMk id="28" creationId="{053725E0-C2CD-4745-BE14-ABDF578C4038}"/>
          </ac:spMkLst>
        </pc:spChg>
        <pc:spChg chg="mod">
          <ac:chgData name="Thatiparthi Sudhakar" userId="85b41c9c-8795-4ac8-8ed4-1eeae0bd0cda" providerId="ADAL" clId="{8A4C6388-8734-403B-8161-795AA3DA471E}" dt="2022-07-19T06:57:56.334" v="1028" actId="20577"/>
          <ac:spMkLst>
            <pc:docMk/>
            <pc:sldMk cId="2958740998" sldId="416"/>
            <ac:spMk id="45" creationId="{D995FE0D-C272-4C24-B9FC-10365C8B5C87}"/>
          </ac:spMkLst>
        </pc:spChg>
        <pc:spChg chg="del">
          <ac:chgData name="Thatiparthi Sudhakar" userId="85b41c9c-8795-4ac8-8ed4-1eeae0bd0cda" providerId="ADAL" clId="{8A4C6388-8734-403B-8161-795AA3DA471E}" dt="2022-07-19T06:42:17.610" v="362" actId="478"/>
          <ac:spMkLst>
            <pc:docMk/>
            <pc:sldMk cId="2958740998" sldId="416"/>
            <ac:spMk id="46" creationId="{B1E20137-A4D1-462E-B70A-AC0CD28F8709}"/>
          </ac:spMkLst>
        </pc:spChg>
        <pc:spChg chg="del">
          <ac:chgData name="Thatiparthi Sudhakar" userId="85b41c9c-8795-4ac8-8ed4-1eeae0bd0cda" providerId="ADAL" clId="{8A4C6388-8734-403B-8161-795AA3DA471E}" dt="2022-07-19T06:42:23.075" v="365" actId="478"/>
          <ac:spMkLst>
            <pc:docMk/>
            <pc:sldMk cId="2958740998" sldId="416"/>
            <ac:spMk id="47" creationId="{E54B0A8E-7B81-4E59-83F4-1C487DC4498A}"/>
          </ac:spMkLst>
        </pc:spChg>
        <pc:grpChg chg="del">
          <ac:chgData name="Thatiparthi Sudhakar" userId="85b41c9c-8795-4ac8-8ed4-1eeae0bd0cda" providerId="ADAL" clId="{8A4C6388-8734-403B-8161-795AA3DA471E}" dt="2022-07-19T06:42:14.001" v="360" actId="478"/>
          <ac:grpSpMkLst>
            <pc:docMk/>
            <pc:sldMk cId="2958740998" sldId="416"/>
            <ac:grpSpMk id="2" creationId="{578286F8-E5BC-469E-94F3-736AAB5B88FD}"/>
          </ac:grpSpMkLst>
        </pc:grpChg>
        <pc:picChg chg="add mod">
          <ac:chgData name="Thatiparthi Sudhakar" userId="85b41c9c-8795-4ac8-8ed4-1eeae0bd0cda" providerId="ADAL" clId="{8A4C6388-8734-403B-8161-795AA3DA471E}" dt="2022-07-19T06:51:47.624" v="582" actId="1076"/>
          <ac:picMkLst>
            <pc:docMk/>
            <pc:sldMk cId="2958740998" sldId="416"/>
            <ac:picMk id="5" creationId="{40FA4632-9E6C-43FA-8B5D-84F43440B35F}"/>
          </ac:picMkLst>
        </pc:picChg>
        <pc:cxnChg chg="del">
          <ac:chgData name="Thatiparthi Sudhakar" userId="85b41c9c-8795-4ac8-8ed4-1eeae0bd0cda" providerId="ADAL" clId="{8A4C6388-8734-403B-8161-795AA3DA471E}" dt="2022-07-19T06:42:21.245" v="364" actId="478"/>
          <ac:cxnSpMkLst>
            <pc:docMk/>
            <pc:sldMk cId="2958740998" sldId="416"/>
            <ac:cxnSpMk id="48" creationId="{F6852B53-DE3C-426D-A532-EC7AF4BFA5FB}"/>
          </ac:cxnSpMkLst>
        </pc:cxnChg>
        <pc:cxnChg chg="del">
          <ac:chgData name="Thatiparthi Sudhakar" userId="85b41c9c-8795-4ac8-8ed4-1eeae0bd0cda" providerId="ADAL" clId="{8A4C6388-8734-403B-8161-795AA3DA471E}" dt="2022-07-19T06:42:25.925" v="366" actId="478"/>
          <ac:cxnSpMkLst>
            <pc:docMk/>
            <pc:sldMk cId="2958740998" sldId="416"/>
            <ac:cxnSpMk id="50" creationId="{E7219EA2-1DDB-4037-A192-BB13D3AA7861}"/>
          </ac:cxnSpMkLst>
        </pc:cxnChg>
      </pc:sldChg>
      <pc:sldChg chg="modSp add mod">
        <pc:chgData name="Thatiparthi Sudhakar" userId="85b41c9c-8795-4ac8-8ed4-1eeae0bd0cda" providerId="ADAL" clId="{8A4C6388-8734-403B-8161-795AA3DA471E}" dt="2022-07-19T06:58:17.715" v="1288" actId="6549"/>
        <pc:sldMkLst>
          <pc:docMk/>
          <pc:sldMk cId="3766925060" sldId="417"/>
        </pc:sldMkLst>
        <pc:spChg chg="mod">
          <ac:chgData name="Thatiparthi Sudhakar" userId="85b41c9c-8795-4ac8-8ed4-1eeae0bd0cda" providerId="ADAL" clId="{8A4C6388-8734-403B-8161-795AA3DA471E}" dt="2022-07-19T06:56:51.800" v="994" actId="313"/>
          <ac:spMkLst>
            <pc:docMk/>
            <pc:sldMk cId="3766925060" sldId="417"/>
            <ac:spMk id="13" creationId="{CCF8C133-29EC-4623-B0FD-085CA32F9A1B}"/>
          </ac:spMkLst>
        </pc:spChg>
        <pc:spChg chg="mod">
          <ac:chgData name="Thatiparthi Sudhakar" userId="85b41c9c-8795-4ac8-8ed4-1eeae0bd0cda" providerId="ADAL" clId="{8A4C6388-8734-403B-8161-795AA3DA471E}" dt="2022-07-19T06:56:44.433" v="993" actId="14100"/>
          <ac:spMkLst>
            <pc:docMk/>
            <pc:sldMk cId="3766925060" sldId="417"/>
            <ac:spMk id="28" creationId="{053725E0-C2CD-4745-BE14-ABDF578C4038}"/>
          </ac:spMkLst>
        </pc:spChg>
        <pc:spChg chg="mod">
          <ac:chgData name="Thatiparthi Sudhakar" userId="85b41c9c-8795-4ac8-8ed4-1eeae0bd0cda" providerId="ADAL" clId="{8A4C6388-8734-403B-8161-795AA3DA471E}" dt="2022-07-19T06:58:17.715" v="1288" actId="6549"/>
          <ac:spMkLst>
            <pc:docMk/>
            <pc:sldMk cId="3766925060" sldId="417"/>
            <ac:spMk id="45" creationId="{D995FE0D-C272-4C24-B9FC-10365C8B5C87}"/>
          </ac:spMkLst>
        </pc:spChg>
      </pc:sldChg>
      <pc:sldChg chg="addSp delSp modSp add mod">
        <pc:chgData name="Thatiparthi Sudhakar" userId="85b41c9c-8795-4ac8-8ed4-1eeae0bd0cda" providerId="ADAL" clId="{8A4C6388-8734-403B-8161-795AA3DA471E}" dt="2022-07-19T07:19:16.485" v="1649" actId="14100"/>
        <pc:sldMkLst>
          <pc:docMk/>
          <pc:sldMk cId="4170436126" sldId="418"/>
        </pc:sldMkLst>
        <pc:spChg chg="mod">
          <ac:chgData name="Thatiparthi Sudhakar" userId="85b41c9c-8795-4ac8-8ed4-1eeae0bd0cda" providerId="ADAL" clId="{8A4C6388-8734-403B-8161-795AA3DA471E}" dt="2022-07-19T07:07:24.055" v="1291" actId="313"/>
          <ac:spMkLst>
            <pc:docMk/>
            <pc:sldMk cId="4170436126" sldId="418"/>
            <ac:spMk id="13" creationId="{CCF8C133-29EC-4623-B0FD-085CA32F9A1B}"/>
          </ac:spMkLst>
        </pc:spChg>
        <pc:spChg chg="mod">
          <ac:chgData name="Thatiparthi Sudhakar" userId="85b41c9c-8795-4ac8-8ed4-1eeae0bd0cda" providerId="ADAL" clId="{8A4C6388-8734-403B-8161-795AA3DA471E}" dt="2022-07-19T07:12:30.397" v="1602"/>
          <ac:spMkLst>
            <pc:docMk/>
            <pc:sldMk cId="4170436126" sldId="418"/>
            <ac:spMk id="28" creationId="{053725E0-C2CD-4745-BE14-ABDF578C4038}"/>
          </ac:spMkLst>
        </pc:spChg>
        <pc:spChg chg="mod">
          <ac:chgData name="Thatiparthi Sudhakar" userId="85b41c9c-8795-4ac8-8ed4-1eeae0bd0cda" providerId="ADAL" clId="{8A4C6388-8734-403B-8161-795AA3DA471E}" dt="2022-07-19T07:12:51.797" v="1612" actId="20577"/>
          <ac:spMkLst>
            <pc:docMk/>
            <pc:sldMk cId="4170436126" sldId="418"/>
            <ac:spMk id="45" creationId="{D995FE0D-C272-4C24-B9FC-10365C8B5C87}"/>
          </ac:spMkLst>
        </pc:spChg>
        <pc:picChg chg="add mod">
          <ac:chgData name="Thatiparthi Sudhakar" userId="85b41c9c-8795-4ac8-8ed4-1eeae0bd0cda" providerId="ADAL" clId="{8A4C6388-8734-403B-8161-795AA3DA471E}" dt="2022-07-19T07:19:16.485" v="1649" actId="14100"/>
          <ac:picMkLst>
            <pc:docMk/>
            <pc:sldMk cId="4170436126" sldId="418"/>
            <ac:picMk id="3" creationId="{A4B46C57-D145-4EB3-BA5A-5A979EC089FD}"/>
          </ac:picMkLst>
        </pc:picChg>
        <pc:picChg chg="del">
          <ac:chgData name="Thatiparthi Sudhakar" userId="85b41c9c-8795-4ac8-8ed4-1eeae0bd0cda" providerId="ADAL" clId="{8A4C6388-8734-403B-8161-795AA3DA471E}" dt="2022-07-19T07:18:26.118" v="1640" actId="478"/>
          <ac:picMkLst>
            <pc:docMk/>
            <pc:sldMk cId="4170436126" sldId="418"/>
            <ac:picMk id="5" creationId="{40FA4632-9E6C-43FA-8B5D-84F43440B35F}"/>
          </ac:picMkLst>
        </pc:picChg>
      </pc:sldChg>
      <pc:sldChg chg="addSp delSp modSp add mod">
        <pc:chgData name="Thatiparthi Sudhakar" userId="85b41c9c-8795-4ac8-8ed4-1eeae0bd0cda" providerId="ADAL" clId="{8A4C6388-8734-403B-8161-795AA3DA471E}" dt="2022-07-19T07:22:50.309" v="1789" actId="20577"/>
        <pc:sldMkLst>
          <pc:docMk/>
          <pc:sldMk cId="3868285458" sldId="419"/>
        </pc:sldMkLst>
        <pc:spChg chg="mod">
          <ac:chgData name="Thatiparthi Sudhakar" userId="85b41c9c-8795-4ac8-8ed4-1eeae0bd0cda" providerId="ADAL" clId="{8A4C6388-8734-403B-8161-795AA3DA471E}" dt="2022-07-19T07:13:14.766" v="1615" actId="313"/>
          <ac:spMkLst>
            <pc:docMk/>
            <pc:sldMk cId="3868285458" sldId="419"/>
            <ac:spMk id="13" creationId="{CCF8C133-29EC-4623-B0FD-085CA32F9A1B}"/>
          </ac:spMkLst>
        </pc:spChg>
        <pc:spChg chg="mod">
          <ac:chgData name="Thatiparthi Sudhakar" userId="85b41c9c-8795-4ac8-8ed4-1eeae0bd0cda" providerId="ADAL" clId="{8A4C6388-8734-403B-8161-795AA3DA471E}" dt="2022-07-19T07:22:50.309" v="1789" actId="20577"/>
          <ac:spMkLst>
            <pc:docMk/>
            <pc:sldMk cId="3868285458" sldId="419"/>
            <ac:spMk id="28" creationId="{053725E0-C2CD-4745-BE14-ABDF578C4038}"/>
          </ac:spMkLst>
        </pc:spChg>
        <pc:spChg chg="mod">
          <ac:chgData name="Thatiparthi Sudhakar" userId="85b41c9c-8795-4ac8-8ed4-1eeae0bd0cda" providerId="ADAL" clId="{8A4C6388-8734-403B-8161-795AA3DA471E}" dt="2022-07-19T07:22:14.281" v="1731" actId="20577"/>
          <ac:spMkLst>
            <pc:docMk/>
            <pc:sldMk cId="3868285458" sldId="419"/>
            <ac:spMk id="45" creationId="{D995FE0D-C272-4C24-B9FC-10365C8B5C87}"/>
          </ac:spMkLst>
        </pc:spChg>
        <pc:picChg chg="add mod">
          <ac:chgData name="Thatiparthi Sudhakar" userId="85b41c9c-8795-4ac8-8ed4-1eeae0bd0cda" providerId="ADAL" clId="{8A4C6388-8734-403B-8161-795AA3DA471E}" dt="2022-07-19T07:20:15.309" v="1660" actId="1076"/>
          <ac:picMkLst>
            <pc:docMk/>
            <pc:sldMk cId="3868285458" sldId="419"/>
            <ac:picMk id="3" creationId="{E3E6DDF7-4901-4A03-B89B-5691FDFA31EE}"/>
          </ac:picMkLst>
        </pc:picChg>
        <pc:picChg chg="del">
          <ac:chgData name="Thatiparthi Sudhakar" userId="85b41c9c-8795-4ac8-8ed4-1eeae0bd0cda" providerId="ADAL" clId="{8A4C6388-8734-403B-8161-795AA3DA471E}" dt="2022-07-19T07:18:34.311" v="1641" actId="478"/>
          <ac:picMkLst>
            <pc:docMk/>
            <pc:sldMk cId="3868285458" sldId="419"/>
            <ac:picMk id="5" creationId="{40FA4632-9E6C-43FA-8B5D-84F43440B35F}"/>
          </ac:picMkLst>
        </pc:picChg>
      </pc:sldChg>
    </pc:docChg>
  </pc:docChgLst>
  <pc:docChgLst>
    <pc:chgData name="Nikhil Katakam" userId="4a6ddf6f-2cf7-41dd-8479-814ba72c5f36" providerId="ADAL" clId="{A149855F-9DD4-408B-B88F-AE361F6434B5}"/>
    <pc:docChg chg="undo custSel addSld modSld">
      <pc:chgData name="Nikhil Katakam" userId="4a6ddf6f-2cf7-41dd-8479-814ba72c5f36" providerId="ADAL" clId="{A149855F-9DD4-408B-B88F-AE361F6434B5}" dt="2021-12-23T12:55:35.391" v="195" actId="948"/>
      <pc:docMkLst>
        <pc:docMk/>
      </pc:docMkLst>
      <pc:sldChg chg="addSp modSp mod">
        <pc:chgData name="Nikhil Katakam" userId="4a6ddf6f-2cf7-41dd-8479-814ba72c5f36" providerId="ADAL" clId="{A149855F-9DD4-408B-B88F-AE361F6434B5}" dt="2021-12-23T12:52:34.453" v="190"/>
        <pc:sldMkLst>
          <pc:docMk/>
          <pc:sldMk cId="3504351587" sldId="284"/>
        </pc:sldMkLst>
        <pc:spChg chg="mod">
          <ac:chgData name="Nikhil Katakam" userId="4a6ddf6f-2cf7-41dd-8479-814ba72c5f36" providerId="ADAL" clId="{A149855F-9DD4-408B-B88F-AE361F6434B5}" dt="2021-12-23T12:21:31.384" v="0" actId="947"/>
          <ac:spMkLst>
            <pc:docMk/>
            <pc:sldMk cId="3504351587" sldId="284"/>
            <ac:spMk id="42" creationId="{DB22F5A1-6E46-4405-AA9D-BFB6BC7D9B71}"/>
          </ac:spMkLst>
        </pc:spChg>
        <pc:picChg chg="add mod">
          <ac:chgData name="Nikhil Katakam" userId="4a6ddf6f-2cf7-41dd-8479-814ba72c5f36" providerId="ADAL" clId="{A149855F-9DD4-408B-B88F-AE361F6434B5}" dt="2021-12-23T12:52:28.189" v="189"/>
          <ac:picMkLst>
            <pc:docMk/>
            <pc:sldMk cId="3504351587" sldId="284"/>
            <ac:picMk id="16" creationId="{E668EF9B-3EB0-4B50-B4B8-5EADBF4EFE79}"/>
          </ac:picMkLst>
        </pc:picChg>
        <pc:picChg chg="add mod">
          <ac:chgData name="Nikhil Katakam" userId="4a6ddf6f-2cf7-41dd-8479-814ba72c5f36" providerId="ADAL" clId="{A149855F-9DD4-408B-B88F-AE361F6434B5}" dt="2021-12-23T12:52:34.453" v="190"/>
          <ac:picMkLst>
            <pc:docMk/>
            <pc:sldMk cId="3504351587" sldId="284"/>
            <ac:picMk id="17" creationId="{A9BDDC83-4FE1-4C25-A323-149F1AE5E94E}"/>
          </ac:picMkLst>
        </pc:picChg>
        <pc:picChg chg="add mod">
          <ac:chgData name="Nikhil Katakam" userId="4a6ddf6f-2cf7-41dd-8479-814ba72c5f36" providerId="ADAL" clId="{A149855F-9DD4-408B-B88F-AE361F6434B5}" dt="2021-12-23T12:52:20.284" v="188"/>
          <ac:picMkLst>
            <pc:docMk/>
            <pc:sldMk cId="3504351587" sldId="284"/>
            <ac:picMk id="21" creationId="{25BA2D58-B668-44C6-976D-3430CEF5EE48}"/>
          </ac:picMkLst>
        </pc:picChg>
        <pc:cxnChg chg="add mod">
          <ac:chgData name="Nikhil Katakam" userId="4a6ddf6f-2cf7-41dd-8479-814ba72c5f36" providerId="ADAL" clId="{A149855F-9DD4-408B-B88F-AE361F6434B5}" dt="2021-12-23T12:52:20.284" v="188"/>
          <ac:cxnSpMkLst>
            <pc:docMk/>
            <pc:sldMk cId="3504351587" sldId="284"/>
            <ac:cxnSpMk id="19" creationId="{54E1E392-B6A9-49AC-9D6D-53EC95A9A6DA}"/>
          </ac:cxnSpMkLst>
        </pc:cxnChg>
        <pc:cxnChg chg="add mod">
          <ac:chgData name="Nikhil Katakam" userId="4a6ddf6f-2cf7-41dd-8479-814ba72c5f36" providerId="ADAL" clId="{A149855F-9DD4-408B-B88F-AE361F6434B5}" dt="2021-12-23T12:52:20.284" v="188"/>
          <ac:cxnSpMkLst>
            <pc:docMk/>
            <pc:sldMk cId="3504351587" sldId="284"/>
            <ac:cxnSpMk id="20" creationId="{0F14D5AE-83C9-4E86-8E40-E59C524E4E68}"/>
          </ac:cxnSpMkLst>
        </pc:cxnChg>
      </pc:sldChg>
      <pc:sldChg chg="addSp delSp modSp mod">
        <pc:chgData name="Nikhil Katakam" userId="4a6ddf6f-2cf7-41dd-8479-814ba72c5f36" providerId="ADAL" clId="{A149855F-9DD4-408B-B88F-AE361F6434B5}" dt="2021-12-23T12:44:00.433" v="124"/>
        <pc:sldMkLst>
          <pc:docMk/>
          <pc:sldMk cId="463275318" sldId="366"/>
        </pc:sldMkLst>
        <pc:picChg chg="add mod">
          <ac:chgData name="Nikhil Katakam" userId="4a6ddf6f-2cf7-41dd-8479-814ba72c5f36" providerId="ADAL" clId="{A149855F-9DD4-408B-B88F-AE361F6434B5}" dt="2021-12-23T12:43:53.215" v="123"/>
          <ac:picMkLst>
            <pc:docMk/>
            <pc:sldMk cId="463275318" sldId="366"/>
            <ac:picMk id="19" creationId="{A0E718D8-47DC-4D2B-A3D2-7F50104984F6}"/>
          </ac:picMkLst>
        </pc:picChg>
        <pc:picChg chg="add mod">
          <ac:chgData name="Nikhil Katakam" userId="4a6ddf6f-2cf7-41dd-8479-814ba72c5f36" providerId="ADAL" clId="{A149855F-9DD4-408B-B88F-AE361F6434B5}" dt="2021-12-23T12:44:00.433" v="124"/>
          <ac:picMkLst>
            <pc:docMk/>
            <pc:sldMk cId="463275318" sldId="366"/>
            <ac:picMk id="20" creationId="{48C7B152-2D49-474E-AE8C-89A33C1A4D92}"/>
          </ac:picMkLst>
        </pc:picChg>
        <pc:picChg chg="del">
          <ac:chgData name="Nikhil Katakam" userId="4a6ddf6f-2cf7-41dd-8479-814ba72c5f36" providerId="ADAL" clId="{A149855F-9DD4-408B-B88F-AE361F6434B5}" dt="2021-12-23T12:39:03.094" v="88" actId="478"/>
          <ac:picMkLst>
            <pc:docMk/>
            <pc:sldMk cId="463275318" sldId="366"/>
            <ac:picMk id="22" creationId="{90544D6C-490E-49A4-9EDC-DE7BF042A7EF}"/>
          </ac:picMkLst>
        </pc:picChg>
        <pc:picChg chg="del">
          <ac:chgData name="Nikhil Katakam" userId="4a6ddf6f-2cf7-41dd-8479-814ba72c5f36" providerId="ADAL" clId="{A149855F-9DD4-408B-B88F-AE361F6434B5}" dt="2021-12-23T12:39:03.094" v="88" actId="478"/>
          <ac:picMkLst>
            <pc:docMk/>
            <pc:sldMk cId="463275318" sldId="366"/>
            <ac:picMk id="23" creationId="{E35475AB-5549-4DC2-9191-4A02552D5C99}"/>
          </ac:picMkLst>
        </pc:picChg>
        <pc:picChg chg="del">
          <ac:chgData name="Nikhil Katakam" userId="4a6ddf6f-2cf7-41dd-8479-814ba72c5f36" providerId="ADAL" clId="{A149855F-9DD4-408B-B88F-AE361F6434B5}" dt="2021-12-23T12:39:03.094" v="88" actId="478"/>
          <ac:picMkLst>
            <pc:docMk/>
            <pc:sldMk cId="463275318" sldId="366"/>
            <ac:picMk id="26" creationId="{90E84DA5-1BAB-40A0-A3AC-F30AD4A0C83A}"/>
          </ac:picMkLst>
        </pc:picChg>
        <pc:picChg chg="add mod">
          <ac:chgData name="Nikhil Katakam" userId="4a6ddf6f-2cf7-41dd-8479-814ba72c5f36" providerId="ADAL" clId="{A149855F-9DD4-408B-B88F-AE361F6434B5}" dt="2021-12-23T12:43:41.802" v="122"/>
          <ac:picMkLst>
            <pc:docMk/>
            <pc:sldMk cId="463275318" sldId="366"/>
            <ac:picMk id="29" creationId="{FADB2701-DC67-4CD3-B5F4-97AEDCF764B9}"/>
          </ac:picMkLst>
        </pc:picChg>
        <pc:cxnChg chg="add mod">
          <ac:chgData name="Nikhil Katakam" userId="4a6ddf6f-2cf7-41dd-8479-814ba72c5f36" providerId="ADAL" clId="{A149855F-9DD4-408B-B88F-AE361F6434B5}" dt="2021-12-23T12:43:41.802" v="122"/>
          <ac:cxnSpMkLst>
            <pc:docMk/>
            <pc:sldMk cId="463275318" sldId="366"/>
            <ac:cxnSpMk id="21" creationId="{EA089221-3794-42F2-A8AC-E9B908808994}"/>
          </ac:cxnSpMkLst>
        </pc:cxnChg>
        <pc:cxnChg chg="del">
          <ac:chgData name="Nikhil Katakam" userId="4a6ddf6f-2cf7-41dd-8479-814ba72c5f36" providerId="ADAL" clId="{A149855F-9DD4-408B-B88F-AE361F6434B5}" dt="2021-12-23T12:39:03.094" v="88" actId="478"/>
          <ac:cxnSpMkLst>
            <pc:docMk/>
            <pc:sldMk cId="463275318" sldId="366"/>
            <ac:cxnSpMk id="24" creationId="{F33DE7B6-C157-45B3-B96D-65CDE81D2DE9}"/>
          </ac:cxnSpMkLst>
        </pc:cxnChg>
        <pc:cxnChg chg="del">
          <ac:chgData name="Nikhil Katakam" userId="4a6ddf6f-2cf7-41dd-8479-814ba72c5f36" providerId="ADAL" clId="{A149855F-9DD4-408B-B88F-AE361F6434B5}" dt="2021-12-23T12:39:03.094" v="88" actId="478"/>
          <ac:cxnSpMkLst>
            <pc:docMk/>
            <pc:sldMk cId="463275318" sldId="366"/>
            <ac:cxnSpMk id="25" creationId="{7204C524-AA7C-441B-B4BD-643AB114D0C9}"/>
          </ac:cxnSpMkLst>
        </pc:cxnChg>
        <pc:cxnChg chg="add mod">
          <ac:chgData name="Nikhil Katakam" userId="4a6ddf6f-2cf7-41dd-8479-814ba72c5f36" providerId="ADAL" clId="{A149855F-9DD4-408B-B88F-AE361F6434B5}" dt="2021-12-23T12:43:41.802" v="122"/>
          <ac:cxnSpMkLst>
            <pc:docMk/>
            <pc:sldMk cId="463275318" sldId="366"/>
            <ac:cxnSpMk id="27" creationId="{393B55AA-2BE9-4300-A4FE-5F2B623396ED}"/>
          </ac:cxnSpMkLst>
        </pc:cxnChg>
      </pc:sldChg>
      <pc:sldChg chg="addSp delSp modSp mod">
        <pc:chgData name="Nikhil Katakam" userId="4a6ddf6f-2cf7-41dd-8479-814ba72c5f36" providerId="ADAL" clId="{A149855F-9DD4-408B-B88F-AE361F6434B5}" dt="2021-12-23T12:44:23.385" v="127"/>
        <pc:sldMkLst>
          <pc:docMk/>
          <pc:sldMk cId="2087850986" sldId="367"/>
        </pc:sldMkLst>
        <pc:picChg chg="add mod">
          <ac:chgData name="Nikhil Katakam" userId="4a6ddf6f-2cf7-41dd-8479-814ba72c5f36" providerId="ADAL" clId="{A149855F-9DD4-408B-B88F-AE361F6434B5}" dt="2021-12-23T12:44:14.748" v="126"/>
          <ac:picMkLst>
            <pc:docMk/>
            <pc:sldMk cId="2087850986" sldId="367"/>
            <ac:picMk id="19" creationId="{808C319A-AFAD-4098-8FD7-1D64F8F122A9}"/>
          </ac:picMkLst>
        </pc:picChg>
        <pc:picChg chg="add mod">
          <ac:chgData name="Nikhil Katakam" userId="4a6ddf6f-2cf7-41dd-8479-814ba72c5f36" providerId="ADAL" clId="{A149855F-9DD4-408B-B88F-AE361F6434B5}" dt="2021-12-23T12:44:23.385" v="127"/>
          <ac:picMkLst>
            <pc:docMk/>
            <pc:sldMk cId="2087850986" sldId="367"/>
            <ac:picMk id="20" creationId="{44A0AEAA-3B4A-40A0-9EE0-240D105379B5}"/>
          </ac:picMkLst>
        </pc:picChg>
        <pc:picChg chg="del">
          <ac:chgData name="Nikhil Katakam" userId="4a6ddf6f-2cf7-41dd-8479-814ba72c5f36" providerId="ADAL" clId="{A149855F-9DD4-408B-B88F-AE361F6434B5}" dt="2021-12-23T12:39:06.357" v="89" actId="478"/>
          <ac:picMkLst>
            <pc:docMk/>
            <pc:sldMk cId="2087850986" sldId="367"/>
            <ac:picMk id="22" creationId="{FE9968B2-60B9-4706-AA3F-A03868F27770}"/>
          </ac:picMkLst>
        </pc:picChg>
        <pc:picChg chg="del">
          <ac:chgData name="Nikhil Katakam" userId="4a6ddf6f-2cf7-41dd-8479-814ba72c5f36" providerId="ADAL" clId="{A149855F-9DD4-408B-B88F-AE361F6434B5}" dt="2021-12-23T12:39:06.357" v="89" actId="478"/>
          <ac:picMkLst>
            <pc:docMk/>
            <pc:sldMk cId="2087850986" sldId="367"/>
            <ac:picMk id="23" creationId="{36E0321A-A0EC-454F-9B4C-4030ED9DDEBB}"/>
          </ac:picMkLst>
        </pc:picChg>
        <pc:picChg chg="del">
          <ac:chgData name="Nikhil Katakam" userId="4a6ddf6f-2cf7-41dd-8479-814ba72c5f36" providerId="ADAL" clId="{A149855F-9DD4-408B-B88F-AE361F6434B5}" dt="2021-12-23T12:39:06.357" v="89" actId="478"/>
          <ac:picMkLst>
            <pc:docMk/>
            <pc:sldMk cId="2087850986" sldId="367"/>
            <ac:picMk id="26" creationId="{9B6D251C-92F2-4EC2-ADA9-D05F90855EDB}"/>
          </ac:picMkLst>
        </pc:picChg>
        <pc:picChg chg="add mod">
          <ac:chgData name="Nikhil Katakam" userId="4a6ddf6f-2cf7-41dd-8479-814ba72c5f36" providerId="ADAL" clId="{A149855F-9DD4-408B-B88F-AE361F6434B5}" dt="2021-12-23T12:44:08.658" v="125"/>
          <ac:picMkLst>
            <pc:docMk/>
            <pc:sldMk cId="2087850986" sldId="367"/>
            <ac:picMk id="29" creationId="{A187BE83-7E3C-4729-880D-0801727ABA49}"/>
          </ac:picMkLst>
        </pc:picChg>
        <pc:cxnChg chg="add mod">
          <ac:chgData name="Nikhil Katakam" userId="4a6ddf6f-2cf7-41dd-8479-814ba72c5f36" providerId="ADAL" clId="{A149855F-9DD4-408B-B88F-AE361F6434B5}" dt="2021-12-23T12:44:08.658" v="125"/>
          <ac:cxnSpMkLst>
            <pc:docMk/>
            <pc:sldMk cId="2087850986" sldId="367"/>
            <ac:cxnSpMk id="21" creationId="{62D7CF85-2D82-4DC2-98EE-6093AB13D779}"/>
          </ac:cxnSpMkLst>
        </pc:cxnChg>
        <pc:cxnChg chg="del">
          <ac:chgData name="Nikhil Katakam" userId="4a6ddf6f-2cf7-41dd-8479-814ba72c5f36" providerId="ADAL" clId="{A149855F-9DD4-408B-B88F-AE361F6434B5}" dt="2021-12-23T12:39:06.357" v="89" actId="478"/>
          <ac:cxnSpMkLst>
            <pc:docMk/>
            <pc:sldMk cId="2087850986" sldId="367"/>
            <ac:cxnSpMk id="24" creationId="{6D9AF8F9-EC87-4FB3-B4C0-2255E5580180}"/>
          </ac:cxnSpMkLst>
        </pc:cxnChg>
        <pc:cxnChg chg="del">
          <ac:chgData name="Nikhil Katakam" userId="4a6ddf6f-2cf7-41dd-8479-814ba72c5f36" providerId="ADAL" clId="{A149855F-9DD4-408B-B88F-AE361F6434B5}" dt="2021-12-23T12:39:06.357" v="89" actId="478"/>
          <ac:cxnSpMkLst>
            <pc:docMk/>
            <pc:sldMk cId="2087850986" sldId="367"/>
            <ac:cxnSpMk id="25" creationId="{F8F4FE8B-2C04-45BA-85E9-CE1EEF583A23}"/>
          </ac:cxnSpMkLst>
        </pc:cxnChg>
        <pc:cxnChg chg="add mod">
          <ac:chgData name="Nikhil Katakam" userId="4a6ddf6f-2cf7-41dd-8479-814ba72c5f36" providerId="ADAL" clId="{A149855F-9DD4-408B-B88F-AE361F6434B5}" dt="2021-12-23T12:44:08.658" v="125"/>
          <ac:cxnSpMkLst>
            <pc:docMk/>
            <pc:sldMk cId="2087850986" sldId="367"/>
            <ac:cxnSpMk id="27" creationId="{233D4321-2B9B-422E-A5AA-D64286FC065A}"/>
          </ac:cxnSpMkLst>
        </pc:cxnChg>
      </pc:sldChg>
      <pc:sldChg chg="addSp delSp modSp mod">
        <pc:chgData name="Nikhil Katakam" userId="4a6ddf6f-2cf7-41dd-8479-814ba72c5f36" providerId="ADAL" clId="{A149855F-9DD4-408B-B88F-AE361F6434B5}" dt="2021-12-23T12:44:41.109" v="130"/>
        <pc:sldMkLst>
          <pc:docMk/>
          <pc:sldMk cId="3390220525" sldId="368"/>
        </pc:sldMkLst>
        <pc:picChg chg="add mod">
          <ac:chgData name="Nikhil Katakam" userId="4a6ddf6f-2cf7-41dd-8479-814ba72c5f36" providerId="ADAL" clId="{A149855F-9DD4-408B-B88F-AE361F6434B5}" dt="2021-12-23T12:44:35.465" v="129"/>
          <ac:picMkLst>
            <pc:docMk/>
            <pc:sldMk cId="3390220525" sldId="368"/>
            <ac:picMk id="19" creationId="{8F713F92-1B23-4736-8436-EB5FAAA8AD2B}"/>
          </ac:picMkLst>
        </pc:picChg>
        <pc:picChg chg="add mod">
          <ac:chgData name="Nikhil Katakam" userId="4a6ddf6f-2cf7-41dd-8479-814ba72c5f36" providerId="ADAL" clId="{A149855F-9DD4-408B-B88F-AE361F6434B5}" dt="2021-12-23T12:44:41.109" v="130"/>
          <ac:picMkLst>
            <pc:docMk/>
            <pc:sldMk cId="3390220525" sldId="368"/>
            <ac:picMk id="20" creationId="{1F5E93D8-8F39-4815-9565-693468C0DAEB}"/>
          </ac:picMkLst>
        </pc:picChg>
        <pc:picChg chg="del">
          <ac:chgData name="Nikhil Katakam" userId="4a6ddf6f-2cf7-41dd-8479-814ba72c5f36" providerId="ADAL" clId="{A149855F-9DD4-408B-B88F-AE361F6434B5}" dt="2021-12-23T12:39:08.665" v="90" actId="478"/>
          <ac:picMkLst>
            <pc:docMk/>
            <pc:sldMk cId="3390220525" sldId="368"/>
            <ac:picMk id="22" creationId="{961B5AFB-A6B7-486E-AA98-5264B144E219}"/>
          </ac:picMkLst>
        </pc:picChg>
        <pc:picChg chg="del">
          <ac:chgData name="Nikhil Katakam" userId="4a6ddf6f-2cf7-41dd-8479-814ba72c5f36" providerId="ADAL" clId="{A149855F-9DD4-408B-B88F-AE361F6434B5}" dt="2021-12-23T12:39:08.665" v="90" actId="478"/>
          <ac:picMkLst>
            <pc:docMk/>
            <pc:sldMk cId="3390220525" sldId="368"/>
            <ac:picMk id="23" creationId="{AFF717F9-8437-4DEF-842C-DA48522EDCA6}"/>
          </ac:picMkLst>
        </pc:picChg>
        <pc:picChg chg="del">
          <ac:chgData name="Nikhil Katakam" userId="4a6ddf6f-2cf7-41dd-8479-814ba72c5f36" providerId="ADAL" clId="{A149855F-9DD4-408B-B88F-AE361F6434B5}" dt="2021-12-23T12:39:08.665" v="90" actId="478"/>
          <ac:picMkLst>
            <pc:docMk/>
            <pc:sldMk cId="3390220525" sldId="368"/>
            <ac:picMk id="26" creationId="{0230D49D-2A1A-44C2-A2E3-E10ED9CC86B9}"/>
          </ac:picMkLst>
        </pc:picChg>
        <pc:picChg chg="add mod">
          <ac:chgData name="Nikhil Katakam" userId="4a6ddf6f-2cf7-41dd-8479-814ba72c5f36" providerId="ADAL" clId="{A149855F-9DD4-408B-B88F-AE361F6434B5}" dt="2021-12-23T12:44:29.105" v="128"/>
          <ac:picMkLst>
            <pc:docMk/>
            <pc:sldMk cId="3390220525" sldId="368"/>
            <ac:picMk id="29" creationId="{713FDD93-A1D3-430E-AB6E-F77E56ABA521}"/>
          </ac:picMkLst>
        </pc:picChg>
        <pc:cxnChg chg="add mod">
          <ac:chgData name="Nikhil Katakam" userId="4a6ddf6f-2cf7-41dd-8479-814ba72c5f36" providerId="ADAL" clId="{A149855F-9DD4-408B-B88F-AE361F6434B5}" dt="2021-12-23T12:44:29.105" v="128"/>
          <ac:cxnSpMkLst>
            <pc:docMk/>
            <pc:sldMk cId="3390220525" sldId="368"/>
            <ac:cxnSpMk id="21" creationId="{DC424A26-E493-4529-B5C0-F63250B9500F}"/>
          </ac:cxnSpMkLst>
        </pc:cxnChg>
        <pc:cxnChg chg="del">
          <ac:chgData name="Nikhil Katakam" userId="4a6ddf6f-2cf7-41dd-8479-814ba72c5f36" providerId="ADAL" clId="{A149855F-9DD4-408B-B88F-AE361F6434B5}" dt="2021-12-23T12:39:08.665" v="90" actId="478"/>
          <ac:cxnSpMkLst>
            <pc:docMk/>
            <pc:sldMk cId="3390220525" sldId="368"/>
            <ac:cxnSpMk id="24" creationId="{5A4F42BC-725E-4946-ACF4-A11FA27EBA88}"/>
          </ac:cxnSpMkLst>
        </pc:cxnChg>
        <pc:cxnChg chg="del">
          <ac:chgData name="Nikhil Katakam" userId="4a6ddf6f-2cf7-41dd-8479-814ba72c5f36" providerId="ADAL" clId="{A149855F-9DD4-408B-B88F-AE361F6434B5}" dt="2021-12-23T12:39:08.665" v="90" actId="478"/>
          <ac:cxnSpMkLst>
            <pc:docMk/>
            <pc:sldMk cId="3390220525" sldId="368"/>
            <ac:cxnSpMk id="25" creationId="{A5A855D9-E140-4EF0-A0C9-2622C044C967}"/>
          </ac:cxnSpMkLst>
        </pc:cxnChg>
        <pc:cxnChg chg="add mod">
          <ac:chgData name="Nikhil Katakam" userId="4a6ddf6f-2cf7-41dd-8479-814ba72c5f36" providerId="ADAL" clId="{A149855F-9DD4-408B-B88F-AE361F6434B5}" dt="2021-12-23T12:44:29.105" v="128"/>
          <ac:cxnSpMkLst>
            <pc:docMk/>
            <pc:sldMk cId="3390220525" sldId="368"/>
            <ac:cxnSpMk id="27" creationId="{CAE733CE-DAED-41C3-AA24-07F337EAC172}"/>
          </ac:cxnSpMkLst>
        </pc:cxnChg>
      </pc:sldChg>
      <pc:sldChg chg="addSp delSp modSp mod">
        <pc:chgData name="Nikhil Katakam" userId="4a6ddf6f-2cf7-41dd-8479-814ba72c5f36" providerId="ADAL" clId="{A149855F-9DD4-408B-B88F-AE361F6434B5}" dt="2021-12-23T12:44:59.913" v="133"/>
        <pc:sldMkLst>
          <pc:docMk/>
          <pc:sldMk cId="164507838" sldId="369"/>
        </pc:sldMkLst>
        <pc:picChg chg="add mod">
          <ac:chgData name="Nikhil Katakam" userId="4a6ddf6f-2cf7-41dd-8479-814ba72c5f36" providerId="ADAL" clId="{A149855F-9DD4-408B-B88F-AE361F6434B5}" dt="2021-12-23T12:44:53.172" v="132"/>
          <ac:picMkLst>
            <pc:docMk/>
            <pc:sldMk cId="164507838" sldId="369"/>
            <ac:picMk id="19" creationId="{EF8BD989-2596-467B-9828-C91E5630B9BF}"/>
          </ac:picMkLst>
        </pc:picChg>
        <pc:picChg chg="add mod">
          <ac:chgData name="Nikhil Katakam" userId="4a6ddf6f-2cf7-41dd-8479-814ba72c5f36" providerId="ADAL" clId="{A149855F-9DD4-408B-B88F-AE361F6434B5}" dt="2021-12-23T12:44:59.913" v="133"/>
          <ac:picMkLst>
            <pc:docMk/>
            <pc:sldMk cId="164507838" sldId="369"/>
            <ac:picMk id="20" creationId="{AD826295-7EEE-47EF-A5DA-51457A8FF5ED}"/>
          </ac:picMkLst>
        </pc:picChg>
        <pc:picChg chg="del">
          <ac:chgData name="Nikhil Katakam" userId="4a6ddf6f-2cf7-41dd-8479-814ba72c5f36" providerId="ADAL" clId="{A149855F-9DD4-408B-B88F-AE361F6434B5}" dt="2021-12-23T12:39:10.674" v="91" actId="478"/>
          <ac:picMkLst>
            <pc:docMk/>
            <pc:sldMk cId="164507838" sldId="369"/>
            <ac:picMk id="23" creationId="{097F2E2A-E332-48EF-8746-23DD81AE0855}"/>
          </ac:picMkLst>
        </pc:picChg>
        <pc:picChg chg="del">
          <ac:chgData name="Nikhil Katakam" userId="4a6ddf6f-2cf7-41dd-8479-814ba72c5f36" providerId="ADAL" clId="{A149855F-9DD4-408B-B88F-AE361F6434B5}" dt="2021-12-23T12:39:10.674" v="91" actId="478"/>
          <ac:picMkLst>
            <pc:docMk/>
            <pc:sldMk cId="164507838" sldId="369"/>
            <ac:picMk id="24" creationId="{143ECC02-695B-4612-934B-2126BA93A7E3}"/>
          </ac:picMkLst>
        </pc:picChg>
        <pc:picChg chg="del">
          <ac:chgData name="Nikhil Katakam" userId="4a6ddf6f-2cf7-41dd-8479-814ba72c5f36" providerId="ADAL" clId="{A149855F-9DD4-408B-B88F-AE361F6434B5}" dt="2021-12-23T12:39:10.674" v="91" actId="478"/>
          <ac:picMkLst>
            <pc:docMk/>
            <pc:sldMk cId="164507838" sldId="369"/>
            <ac:picMk id="27" creationId="{95B7BC54-B8A1-44AD-8285-C73B84C1A107}"/>
          </ac:picMkLst>
        </pc:picChg>
        <pc:picChg chg="add mod">
          <ac:chgData name="Nikhil Katakam" userId="4a6ddf6f-2cf7-41dd-8479-814ba72c5f36" providerId="ADAL" clId="{A149855F-9DD4-408B-B88F-AE361F6434B5}" dt="2021-12-23T12:44:45.649" v="131"/>
          <ac:picMkLst>
            <pc:docMk/>
            <pc:sldMk cId="164507838" sldId="369"/>
            <ac:picMk id="28" creationId="{9C52CA55-D06C-485D-8596-3CE05171FA26}"/>
          </ac:picMkLst>
        </pc:picChg>
        <pc:cxnChg chg="add mod">
          <ac:chgData name="Nikhil Katakam" userId="4a6ddf6f-2cf7-41dd-8479-814ba72c5f36" providerId="ADAL" clId="{A149855F-9DD4-408B-B88F-AE361F6434B5}" dt="2021-12-23T12:44:45.649" v="131"/>
          <ac:cxnSpMkLst>
            <pc:docMk/>
            <pc:sldMk cId="164507838" sldId="369"/>
            <ac:cxnSpMk id="21" creationId="{C5B6B6CF-2EA5-4A6A-A3AD-0B6B7AA77822}"/>
          </ac:cxnSpMkLst>
        </pc:cxnChg>
        <pc:cxnChg chg="add mod">
          <ac:chgData name="Nikhil Katakam" userId="4a6ddf6f-2cf7-41dd-8479-814ba72c5f36" providerId="ADAL" clId="{A149855F-9DD4-408B-B88F-AE361F6434B5}" dt="2021-12-23T12:44:45.649" v="131"/>
          <ac:cxnSpMkLst>
            <pc:docMk/>
            <pc:sldMk cId="164507838" sldId="369"/>
            <ac:cxnSpMk id="22" creationId="{A5F1A73E-F797-4302-B4A3-24A9FFF00BE9}"/>
          </ac:cxnSpMkLst>
        </pc:cxnChg>
        <pc:cxnChg chg="del">
          <ac:chgData name="Nikhil Katakam" userId="4a6ddf6f-2cf7-41dd-8479-814ba72c5f36" providerId="ADAL" clId="{A149855F-9DD4-408B-B88F-AE361F6434B5}" dt="2021-12-23T12:39:10.674" v="91" actId="478"/>
          <ac:cxnSpMkLst>
            <pc:docMk/>
            <pc:sldMk cId="164507838" sldId="369"/>
            <ac:cxnSpMk id="25" creationId="{4743BDE8-CFE5-4C36-8D8F-01D9F7DF68F8}"/>
          </ac:cxnSpMkLst>
        </pc:cxnChg>
        <pc:cxnChg chg="del">
          <ac:chgData name="Nikhil Katakam" userId="4a6ddf6f-2cf7-41dd-8479-814ba72c5f36" providerId="ADAL" clId="{A149855F-9DD4-408B-B88F-AE361F6434B5}" dt="2021-12-23T12:39:10.674" v="91" actId="478"/>
          <ac:cxnSpMkLst>
            <pc:docMk/>
            <pc:sldMk cId="164507838" sldId="369"/>
            <ac:cxnSpMk id="26" creationId="{FBA8BD14-821F-4414-BFA2-40D55D6D6B70}"/>
          </ac:cxnSpMkLst>
        </pc:cxnChg>
      </pc:sldChg>
      <pc:sldChg chg="addSp delSp modSp mod">
        <pc:chgData name="Nikhil Katakam" userId="4a6ddf6f-2cf7-41dd-8479-814ba72c5f36" providerId="ADAL" clId="{A149855F-9DD4-408B-B88F-AE361F6434B5}" dt="2021-12-23T12:45:26.783" v="136"/>
        <pc:sldMkLst>
          <pc:docMk/>
          <pc:sldMk cId="1268396231" sldId="370"/>
        </pc:sldMkLst>
        <pc:picChg chg="add mod">
          <ac:chgData name="Nikhil Katakam" userId="4a6ddf6f-2cf7-41dd-8479-814ba72c5f36" providerId="ADAL" clId="{A149855F-9DD4-408B-B88F-AE361F6434B5}" dt="2021-12-23T12:45:19.558" v="135"/>
          <ac:picMkLst>
            <pc:docMk/>
            <pc:sldMk cId="1268396231" sldId="370"/>
            <ac:picMk id="19" creationId="{9E9EA2C0-1C79-4218-BFCF-39742E43E509}"/>
          </ac:picMkLst>
        </pc:picChg>
        <pc:picChg chg="add mod">
          <ac:chgData name="Nikhil Katakam" userId="4a6ddf6f-2cf7-41dd-8479-814ba72c5f36" providerId="ADAL" clId="{A149855F-9DD4-408B-B88F-AE361F6434B5}" dt="2021-12-23T12:45:26.783" v="136"/>
          <ac:picMkLst>
            <pc:docMk/>
            <pc:sldMk cId="1268396231" sldId="370"/>
            <ac:picMk id="20" creationId="{10134B68-2E5A-4780-9703-3A270B74EC6B}"/>
          </ac:picMkLst>
        </pc:picChg>
        <pc:picChg chg="del">
          <ac:chgData name="Nikhil Katakam" userId="4a6ddf6f-2cf7-41dd-8479-814ba72c5f36" providerId="ADAL" clId="{A149855F-9DD4-408B-B88F-AE361F6434B5}" dt="2021-12-23T12:39:12.909" v="92" actId="478"/>
          <ac:picMkLst>
            <pc:docMk/>
            <pc:sldMk cId="1268396231" sldId="370"/>
            <ac:picMk id="22" creationId="{8234231B-7BC3-4D29-AAEC-087EF14C7133}"/>
          </ac:picMkLst>
        </pc:picChg>
        <pc:picChg chg="del">
          <ac:chgData name="Nikhil Katakam" userId="4a6ddf6f-2cf7-41dd-8479-814ba72c5f36" providerId="ADAL" clId="{A149855F-9DD4-408B-B88F-AE361F6434B5}" dt="2021-12-23T12:39:12.909" v="92" actId="478"/>
          <ac:picMkLst>
            <pc:docMk/>
            <pc:sldMk cId="1268396231" sldId="370"/>
            <ac:picMk id="23" creationId="{1CDD7DD5-5E3C-4EF8-8156-BDE69D3A8A57}"/>
          </ac:picMkLst>
        </pc:picChg>
        <pc:picChg chg="del">
          <ac:chgData name="Nikhil Katakam" userId="4a6ddf6f-2cf7-41dd-8479-814ba72c5f36" providerId="ADAL" clId="{A149855F-9DD4-408B-B88F-AE361F6434B5}" dt="2021-12-23T12:39:12.909" v="92" actId="478"/>
          <ac:picMkLst>
            <pc:docMk/>
            <pc:sldMk cId="1268396231" sldId="370"/>
            <ac:picMk id="26" creationId="{A598A498-9731-4EBE-9B19-C1F950504DAE}"/>
          </ac:picMkLst>
        </pc:picChg>
        <pc:picChg chg="add mod">
          <ac:chgData name="Nikhil Katakam" userId="4a6ddf6f-2cf7-41dd-8479-814ba72c5f36" providerId="ADAL" clId="{A149855F-9DD4-408B-B88F-AE361F6434B5}" dt="2021-12-23T12:45:09.753" v="134"/>
          <ac:picMkLst>
            <pc:docMk/>
            <pc:sldMk cId="1268396231" sldId="370"/>
            <ac:picMk id="29" creationId="{C97F7EBB-9C77-4512-AAF4-1ADC5A20CC58}"/>
          </ac:picMkLst>
        </pc:picChg>
        <pc:cxnChg chg="add mod">
          <ac:chgData name="Nikhil Katakam" userId="4a6ddf6f-2cf7-41dd-8479-814ba72c5f36" providerId="ADAL" clId="{A149855F-9DD4-408B-B88F-AE361F6434B5}" dt="2021-12-23T12:45:09.753" v="134"/>
          <ac:cxnSpMkLst>
            <pc:docMk/>
            <pc:sldMk cId="1268396231" sldId="370"/>
            <ac:cxnSpMk id="21" creationId="{771CF20A-FB93-4FB3-B0C4-4B7EAD709ADB}"/>
          </ac:cxnSpMkLst>
        </pc:cxnChg>
        <pc:cxnChg chg="del">
          <ac:chgData name="Nikhil Katakam" userId="4a6ddf6f-2cf7-41dd-8479-814ba72c5f36" providerId="ADAL" clId="{A149855F-9DD4-408B-B88F-AE361F6434B5}" dt="2021-12-23T12:39:12.909" v="92" actId="478"/>
          <ac:cxnSpMkLst>
            <pc:docMk/>
            <pc:sldMk cId="1268396231" sldId="370"/>
            <ac:cxnSpMk id="24" creationId="{43CD35D5-8087-4A90-95B1-DD049B4EDD88}"/>
          </ac:cxnSpMkLst>
        </pc:cxnChg>
        <pc:cxnChg chg="del">
          <ac:chgData name="Nikhil Katakam" userId="4a6ddf6f-2cf7-41dd-8479-814ba72c5f36" providerId="ADAL" clId="{A149855F-9DD4-408B-B88F-AE361F6434B5}" dt="2021-12-23T12:39:12.909" v="92" actId="478"/>
          <ac:cxnSpMkLst>
            <pc:docMk/>
            <pc:sldMk cId="1268396231" sldId="370"/>
            <ac:cxnSpMk id="25" creationId="{D98F64B1-35ED-41B7-857D-F9AE32826CA2}"/>
          </ac:cxnSpMkLst>
        </pc:cxnChg>
        <pc:cxnChg chg="add mod">
          <ac:chgData name="Nikhil Katakam" userId="4a6ddf6f-2cf7-41dd-8479-814ba72c5f36" providerId="ADAL" clId="{A149855F-9DD4-408B-B88F-AE361F6434B5}" dt="2021-12-23T12:45:09.753" v="134"/>
          <ac:cxnSpMkLst>
            <pc:docMk/>
            <pc:sldMk cId="1268396231" sldId="370"/>
            <ac:cxnSpMk id="27" creationId="{C158D1EB-24EE-4FE5-9BB4-8990BA378C38}"/>
          </ac:cxnSpMkLst>
        </pc:cxnChg>
      </pc:sldChg>
      <pc:sldChg chg="addSp delSp modSp mod">
        <pc:chgData name="Nikhil Katakam" userId="4a6ddf6f-2cf7-41dd-8479-814ba72c5f36" providerId="ADAL" clId="{A149855F-9DD4-408B-B88F-AE361F6434B5}" dt="2021-12-23T12:45:47.353" v="139"/>
        <pc:sldMkLst>
          <pc:docMk/>
          <pc:sldMk cId="2092641465" sldId="372"/>
        </pc:sldMkLst>
        <pc:picChg chg="add mod">
          <ac:chgData name="Nikhil Katakam" userId="4a6ddf6f-2cf7-41dd-8479-814ba72c5f36" providerId="ADAL" clId="{A149855F-9DD4-408B-B88F-AE361F6434B5}" dt="2021-12-23T12:45:40.684" v="138"/>
          <ac:picMkLst>
            <pc:docMk/>
            <pc:sldMk cId="2092641465" sldId="372"/>
            <ac:picMk id="19" creationId="{7AE620BA-86F4-4D02-AC6D-023BE13F22F4}"/>
          </ac:picMkLst>
        </pc:picChg>
        <pc:picChg chg="add mod">
          <ac:chgData name="Nikhil Katakam" userId="4a6ddf6f-2cf7-41dd-8479-814ba72c5f36" providerId="ADAL" clId="{A149855F-9DD4-408B-B88F-AE361F6434B5}" dt="2021-12-23T12:45:47.353" v="139"/>
          <ac:picMkLst>
            <pc:docMk/>
            <pc:sldMk cId="2092641465" sldId="372"/>
            <ac:picMk id="20" creationId="{C411F80B-E691-4E41-BDAA-E99D907867C9}"/>
          </ac:picMkLst>
        </pc:picChg>
        <pc:picChg chg="del">
          <ac:chgData name="Nikhil Katakam" userId="4a6ddf6f-2cf7-41dd-8479-814ba72c5f36" providerId="ADAL" clId="{A149855F-9DD4-408B-B88F-AE361F6434B5}" dt="2021-12-23T12:39:14.982" v="93" actId="478"/>
          <ac:picMkLst>
            <pc:docMk/>
            <pc:sldMk cId="2092641465" sldId="372"/>
            <ac:picMk id="22" creationId="{1B214587-1503-4CAE-8507-0824FAC8F157}"/>
          </ac:picMkLst>
        </pc:picChg>
        <pc:picChg chg="del">
          <ac:chgData name="Nikhil Katakam" userId="4a6ddf6f-2cf7-41dd-8479-814ba72c5f36" providerId="ADAL" clId="{A149855F-9DD4-408B-B88F-AE361F6434B5}" dt="2021-12-23T12:39:14.982" v="93" actId="478"/>
          <ac:picMkLst>
            <pc:docMk/>
            <pc:sldMk cId="2092641465" sldId="372"/>
            <ac:picMk id="23" creationId="{27A8CE9E-D5AB-4CCF-9600-183F19A734CB}"/>
          </ac:picMkLst>
        </pc:picChg>
        <pc:picChg chg="del">
          <ac:chgData name="Nikhil Katakam" userId="4a6ddf6f-2cf7-41dd-8479-814ba72c5f36" providerId="ADAL" clId="{A149855F-9DD4-408B-B88F-AE361F6434B5}" dt="2021-12-23T12:39:14.982" v="93" actId="478"/>
          <ac:picMkLst>
            <pc:docMk/>
            <pc:sldMk cId="2092641465" sldId="372"/>
            <ac:picMk id="26" creationId="{16B244E7-E357-4543-93D8-47F15276B1B5}"/>
          </ac:picMkLst>
        </pc:picChg>
        <pc:picChg chg="add mod">
          <ac:chgData name="Nikhil Katakam" userId="4a6ddf6f-2cf7-41dd-8479-814ba72c5f36" providerId="ADAL" clId="{A149855F-9DD4-408B-B88F-AE361F6434B5}" dt="2021-12-23T12:45:31.641" v="137"/>
          <ac:picMkLst>
            <pc:docMk/>
            <pc:sldMk cId="2092641465" sldId="372"/>
            <ac:picMk id="29" creationId="{EE3669F2-26F3-491B-BBFE-7C38C75F2EF9}"/>
          </ac:picMkLst>
        </pc:picChg>
        <pc:cxnChg chg="add mod">
          <ac:chgData name="Nikhil Katakam" userId="4a6ddf6f-2cf7-41dd-8479-814ba72c5f36" providerId="ADAL" clId="{A149855F-9DD4-408B-B88F-AE361F6434B5}" dt="2021-12-23T12:45:31.641" v="137"/>
          <ac:cxnSpMkLst>
            <pc:docMk/>
            <pc:sldMk cId="2092641465" sldId="372"/>
            <ac:cxnSpMk id="21" creationId="{D752BE13-3FA6-4BF1-938E-CD0337EADD9C}"/>
          </ac:cxnSpMkLst>
        </pc:cxnChg>
        <pc:cxnChg chg="del">
          <ac:chgData name="Nikhil Katakam" userId="4a6ddf6f-2cf7-41dd-8479-814ba72c5f36" providerId="ADAL" clId="{A149855F-9DD4-408B-B88F-AE361F6434B5}" dt="2021-12-23T12:39:14.982" v="93" actId="478"/>
          <ac:cxnSpMkLst>
            <pc:docMk/>
            <pc:sldMk cId="2092641465" sldId="372"/>
            <ac:cxnSpMk id="24" creationId="{29D7A3CB-8C88-47AC-9CCB-88DF3C61DB36}"/>
          </ac:cxnSpMkLst>
        </pc:cxnChg>
        <pc:cxnChg chg="del">
          <ac:chgData name="Nikhil Katakam" userId="4a6ddf6f-2cf7-41dd-8479-814ba72c5f36" providerId="ADAL" clId="{A149855F-9DD4-408B-B88F-AE361F6434B5}" dt="2021-12-23T12:39:14.982" v="93" actId="478"/>
          <ac:cxnSpMkLst>
            <pc:docMk/>
            <pc:sldMk cId="2092641465" sldId="372"/>
            <ac:cxnSpMk id="25" creationId="{686CDF8D-D81B-40CC-ABE5-9564FFFE71E9}"/>
          </ac:cxnSpMkLst>
        </pc:cxnChg>
        <pc:cxnChg chg="add mod">
          <ac:chgData name="Nikhil Katakam" userId="4a6ddf6f-2cf7-41dd-8479-814ba72c5f36" providerId="ADAL" clId="{A149855F-9DD4-408B-B88F-AE361F6434B5}" dt="2021-12-23T12:45:31.641" v="137"/>
          <ac:cxnSpMkLst>
            <pc:docMk/>
            <pc:sldMk cId="2092641465" sldId="372"/>
            <ac:cxnSpMk id="27" creationId="{880A6715-6174-4333-9B1B-31609D832D51}"/>
          </ac:cxnSpMkLst>
        </pc:cxnChg>
      </pc:sldChg>
      <pc:sldChg chg="addSp delSp modSp mod">
        <pc:chgData name="Nikhil Katakam" userId="4a6ddf6f-2cf7-41dd-8479-814ba72c5f36" providerId="ADAL" clId="{A149855F-9DD4-408B-B88F-AE361F6434B5}" dt="2021-12-23T12:46:05.375" v="142"/>
        <pc:sldMkLst>
          <pc:docMk/>
          <pc:sldMk cId="1007638127" sldId="374"/>
        </pc:sldMkLst>
        <pc:picChg chg="del">
          <ac:chgData name="Nikhil Katakam" userId="4a6ddf6f-2cf7-41dd-8479-814ba72c5f36" providerId="ADAL" clId="{A149855F-9DD4-408B-B88F-AE361F6434B5}" dt="2021-12-23T12:39:17.452" v="94" actId="478"/>
          <ac:picMkLst>
            <pc:docMk/>
            <pc:sldMk cId="1007638127" sldId="374"/>
            <ac:picMk id="22" creationId="{4361406C-4532-4DC4-89E8-43EB27D13180}"/>
          </ac:picMkLst>
        </pc:picChg>
        <pc:picChg chg="del">
          <ac:chgData name="Nikhil Katakam" userId="4a6ddf6f-2cf7-41dd-8479-814ba72c5f36" providerId="ADAL" clId="{A149855F-9DD4-408B-B88F-AE361F6434B5}" dt="2021-12-23T12:39:17.452" v="94" actId="478"/>
          <ac:picMkLst>
            <pc:docMk/>
            <pc:sldMk cId="1007638127" sldId="374"/>
            <ac:picMk id="23" creationId="{312939CC-7E7E-4982-9BB6-46EB36BB0348}"/>
          </ac:picMkLst>
        </pc:picChg>
        <pc:picChg chg="del">
          <ac:chgData name="Nikhil Katakam" userId="4a6ddf6f-2cf7-41dd-8479-814ba72c5f36" providerId="ADAL" clId="{A149855F-9DD4-408B-B88F-AE361F6434B5}" dt="2021-12-23T12:39:17.452" v="94" actId="478"/>
          <ac:picMkLst>
            <pc:docMk/>
            <pc:sldMk cId="1007638127" sldId="374"/>
            <ac:picMk id="26" creationId="{DB8006CA-AD83-4DA4-86E1-B41888D7A6B1}"/>
          </ac:picMkLst>
        </pc:picChg>
        <pc:picChg chg="add mod">
          <ac:chgData name="Nikhil Katakam" userId="4a6ddf6f-2cf7-41dd-8479-814ba72c5f36" providerId="ADAL" clId="{A149855F-9DD4-408B-B88F-AE361F6434B5}" dt="2021-12-23T12:45:59.615" v="141"/>
          <ac:picMkLst>
            <pc:docMk/>
            <pc:sldMk cId="1007638127" sldId="374"/>
            <ac:picMk id="29" creationId="{CC63805B-60DD-4673-A5D8-24CAE44DB2CC}"/>
          </ac:picMkLst>
        </pc:picChg>
        <pc:picChg chg="add mod">
          <ac:chgData name="Nikhil Katakam" userId="4a6ddf6f-2cf7-41dd-8479-814ba72c5f36" providerId="ADAL" clId="{A149855F-9DD4-408B-B88F-AE361F6434B5}" dt="2021-12-23T12:46:05.375" v="142"/>
          <ac:picMkLst>
            <pc:docMk/>
            <pc:sldMk cId="1007638127" sldId="374"/>
            <ac:picMk id="34" creationId="{EA04373D-6FAE-4B40-8387-31839642A4A6}"/>
          </ac:picMkLst>
        </pc:picChg>
        <pc:picChg chg="add mod">
          <ac:chgData name="Nikhil Katakam" userId="4a6ddf6f-2cf7-41dd-8479-814ba72c5f36" providerId="ADAL" clId="{A149855F-9DD4-408B-B88F-AE361F6434B5}" dt="2021-12-23T12:45:52.654" v="140"/>
          <ac:picMkLst>
            <pc:docMk/>
            <pc:sldMk cId="1007638127" sldId="374"/>
            <ac:picMk id="38" creationId="{72151063-3352-4B60-B58E-B0BA86A07814}"/>
          </ac:picMkLst>
        </pc:picChg>
        <pc:cxnChg chg="del">
          <ac:chgData name="Nikhil Katakam" userId="4a6ddf6f-2cf7-41dd-8479-814ba72c5f36" providerId="ADAL" clId="{A149855F-9DD4-408B-B88F-AE361F6434B5}" dt="2021-12-23T12:39:17.452" v="94" actId="478"/>
          <ac:cxnSpMkLst>
            <pc:docMk/>
            <pc:sldMk cId="1007638127" sldId="374"/>
            <ac:cxnSpMk id="24" creationId="{55D2ABF9-C0F7-43DC-9F5E-3DFDEC104C97}"/>
          </ac:cxnSpMkLst>
        </pc:cxnChg>
        <pc:cxnChg chg="del">
          <ac:chgData name="Nikhil Katakam" userId="4a6ddf6f-2cf7-41dd-8479-814ba72c5f36" providerId="ADAL" clId="{A149855F-9DD4-408B-B88F-AE361F6434B5}" dt="2021-12-23T12:39:17.452" v="94" actId="478"/>
          <ac:cxnSpMkLst>
            <pc:docMk/>
            <pc:sldMk cId="1007638127" sldId="374"/>
            <ac:cxnSpMk id="25" creationId="{F9B09ABC-F979-4DFA-92E1-A5537A9E7FF7}"/>
          </ac:cxnSpMkLst>
        </pc:cxnChg>
        <pc:cxnChg chg="add mod">
          <ac:chgData name="Nikhil Katakam" userId="4a6ddf6f-2cf7-41dd-8479-814ba72c5f36" providerId="ADAL" clId="{A149855F-9DD4-408B-B88F-AE361F6434B5}" dt="2021-12-23T12:45:52.654" v="140"/>
          <ac:cxnSpMkLst>
            <pc:docMk/>
            <pc:sldMk cId="1007638127" sldId="374"/>
            <ac:cxnSpMk id="35" creationId="{C4A1FB09-F645-4853-9D03-8048CB4ACC7A}"/>
          </ac:cxnSpMkLst>
        </pc:cxnChg>
        <pc:cxnChg chg="add mod">
          <ac:chgData name="Nikhil Katakam" userId="4a6ddf6f-2cf7-41dd-8479-814ba72c5f36" providerId="ADAL" clId="{A149855F-9DD4-408B-B88F-AE361F6434B5}" dt="2021-12-23T12:45:52.654" v="140"/>
          <ac:cxnSpMkLst>
            <pc:docMk/>
            <pc:sldMk cId="1007638127" sldId="374"/>
            <ac:cxnSpMk id="36" creationId="{4EF8138E-2950-450C-B4A5-489A88785265}"/>
          </ac:cxnSpMkLst>
        </pc:cxnChg>
      </pc:sldChg>
      <pc:sldChg chg="addSp delSp modSp mod">
        <pc:chgData name="Nikhil Katakam" userId="4a6ddf6f-2cf7-41dd-8479-814ba72c5f36" providerId="ADAL" clId="{A149855F-9DD4-408B-B88F-AE361F6434B5}" dt="2021-12-23T12:46:32.090" v="145"/>
        <pc:sldMkLst>
          <pc:docMk/>
          <pc:sldMk cId="2342043818" sldId="376"/>
        </pc:sldMkLst>
        <pc:picChg chg="del">
          <ac:chgData name="Nikhil Katakam" userId="4a6ddf6f-2cf7-41dd-8479-814ba72c5f36" providerId="ADAL" clId="{A149855F-9DD4-408B-B88F-AE361F6434B5}" dt="2021-12-23T12:39:19.702" v="95" actId="478"/>
          <ac:picMkLst>
            <pc:docMk/>
            <pc:sldMk cId="2342043818" sldId="376"/>
            <ac:picMk id="22" creationId="{6F915B14-5E99-4E3C-8405-8DF93EFF869B}"/>
          </ac:picMkLst>
        </pc:picChg>
        <pc:picChg chg="del">
          <ac:chgData name="Nikhil Katakam" userId="4a6ddf6f-2cf7-41dd-8479-814ba72c5f36" providerId="ADAL" clId="{A149855F-9DD4-408B-B88F-AE361F6434B5}" dt="2021-12-23T12:39:19.702" v="95" actId="478"/>
          <ac:picMkLst>
            <pc:docMk/>
            <pc:sldMk cId="2342043818" sldId="376"/>
            <ac:picMk id="23" creationId="{982E6589-3CF2-4944-9FF1-285806A5C792}"/>
          </ac:picMkLst>
        </pc:picChg>
        <pc:picChg chg="del">
          <ac:chgData name="Nikhil Katakam" userId="4a6ddf6f-2cf7-41dd-8479-814ba72c5f36" providerId="ADAL" clId="{A149855F-9DD4-408B-B88F-AE361F6434B5}" dt="2021-12-23T12:39:19.702" v="95" actId="478"/>
          <ac:picMkLst>
            <pc:docMk/>
            <pc:sldMk cId="2342043818" sldId="376"/>
            <ac:picMk id="26" creationId="{F329AA5F-D5C8-4D2A-BB4D-E99681C3A0B5}"/>
          </ac:picMkLst>
        </pc:picChg>
        <pc:picChg chg="add mod">
          <ac:chgData name="Nikhil Katakam" userId="4a6ddf6f-2cf7-41dd-8479-814ba72c5f36" providerId="ADAL" clId="{A149855F-9DD4-408B-B88F-AE361F6434B5}" dt="2021-12-23T12:46:19.713" v="144"/>
          <ac:picMkLst>
            <pc:docMk/>
            <pc:sldMk cId="2342043818" sldId="376"/>
            <ac:picMk id="27" creationId="{9A21245B-1CDE-4D92-B0E0-2BCC97768BD7}"/>
          </ac:picMkLst>
        </pc:picChg>
        <pc:picChg chg="add mod">
          <ac:chgData name="Nikhil Katakam" userId="4a6ddf6f-2cf7-41dd-8479-814ba72c5f36" providerId="ADAL" clId="{A149855F-9DD4-408B-B88F-AE361F6434B5}" dt="2021-12-23T12:46:32.090" v="145"/>
          <ac:picMkLst>
            <pc:docMk/>
            <pc:sldMk cId="2342043818" sldId="376"/>
            <ac:picMk id="29" creationId="{339CCE5D-2A5B-4B79-915C-3057899857BF}"/>
          </ac:picMkLst>
        </pc:picChg>
        <pc:picChg chg="add mod">
          <ac:chgData name="Nikhil Katakam" userId="4a6ddf6f-2cf7-41dd-8479-814ba72c5f36" providerId="ADAL" clId="{A149855F-9DD4-408B-B88F-AE361F6434B5}" dt="2021-12-23T12:46:08.264" v="143"/>
          <ac:picMkLst>
            <pc:docMk/>
            <pc:sldMk cId="2342043818" sldId="376"/>
            <ac:picMk id="36" creationId="{22678DD7-D905-49CF-91CA-DCA0C682DAC2}"/>
          </ac:picMkLst>
        </pc:picChg>
        <pc:cxnChg chg="del">
          <ac:chgData name="Nikhil Katakam" userId="4a6ddf6f-2cf7-41dd-8479-814ba72c5f36" providerId="ADAL" clId="{A149855F-9DD4-408B-B88F-AE361F6434B5}" dt="2021-12-23T12:39:19.702" v="95" actId="478"/>
          <ac:cxnSpMkLst>
            <pc:docMk/>
            <pc:sldMk cId="2342043818" sldId="376"/>
            <ac:cxnSpMk id="24" creationId="{0F6ECC20-6CB9-4D9A-B307-253512F75D4F}"/>
          </ac:cxnSpMkLst>
        </pc:cxnChg>
        <pc:cxnChg chg="del">
          <ac:chgData name="Nikhil Katakam" userId="4a6ddf6f-2cf7-41dd-8479-814ba72c5f36" providerId="ADAL" clId="{A149855F-9DD4-408B-B88F-AE361F6434B5}" dt="2021-12-23T12:39:19.702" v="95" actId="478"/>
          <ac:cxnSpMkLst>
            <pc:docMk/>
            <pc:sldMk cId="2342043818" sldId="376"/>
            <ac:cxnSpMk id="25" creationId="{62C3831D-E5B0-4934-9A26-FBAD3035B802}"/>
          </ac:cxnSpMkLst>
        </pc:cxnChg>
        <pc:cxnChg chg="add mod">
          <ac:chgData name="Nikhil Katakam" userId="4a6ddf6f-2cf7-41dd-8479-814ba72c5f36" providerId="ADAL" clId="{A149855F-9DD4-408B-B88F-AE361F6434B5}" dt="2021-12-23T12:46:08.264" v="143"/>
          <ac:cxnSpMkLst>
            <pc:docMk/>
            <pc:sldMk cId="2342043818" sldId="376"/>
            <ac:cxnSpMk id="34" creationId="{55E61460-B86E-47C6-8BF2-38C83529D79F}"/>
          </ac:cxnSpMkLst>
        </pc:cxnChg>
        <pc:cxnChg chg="add mod">
          <ac:chgData name="Nikhil Katakam" userId="4a6ddf6f-2cf7-41dd-8479-814ba72c5f36" providerId="ADAL" clId="{A149855F-9DD4-408B-B88F-AE361F6434B5}" dt="2021-12-23T12:46:08.264" v="143"/>
          <ac:cxnSpMkLst>
            <pc:docMk/>
            <pc:sldMk cId="2342043818" sldId="376"/>
            <ac:cxnSpMk id="35" creationId="{4F22572D-8606-4396-812A-FEE3BF7C489E}"/>
          </ac:cxnSpMkLst>
        </pc:cxnChg>
      </pc:sldChg>
      <pc:sldChg chg="addSp delSp modSp mod">
        <pc:chgData name="Nikhil Katakam" userId="4a6ddf6f-2cf7-41dd-8479-814ba72c5f36" providerId="ADAL" clId="{A149855F-9DD4-408B-B88F-AE361F6434B5}" dt="2021-12-23T12:47:15.863" v="148"/>
        <pc:sldMkLst>
          <pc:docMk/>
          <pc:sldMk cId="3411836539" sldId="379"/>
        </pc:sldMkLst>
        <pc:picChg chg="add mod">
          <ac:chgData name="Nikhil Katakam" userId="4a6ddf6f-2cf7-41dd-8479-814ba72c5f36" providerId="ADAL" clId="{A149855F-9DD4-408B-B88F-AE361F6434B5}" dt="2021-12-23T12:47:05.123" v="147"/>
          <ac:picMkLst>
            <pc:docMk/>
            <pc:sldMk cId="3411836539" sldId="379"/>
            <ac:picMk id="36" creationId="{7C9988BF-7956-449C-8A3B-E5FEA93A5095}"/>
          </ac:picMkLst>
        </pc:picChg>
        <pc:picChg chg="add mod">
          <ac:chgData name="Nikhil Katakam" userId="4a6ddf6f-2cf7-41dd-8479-814ba72c5f36" providerId="ADAL" clId="{A149855F-9DD4-408B-B88F-AE361F6434B5}" dt="2021-12-23T12:47:15.863" v="148"/>
          <ac:picMkLst>
            <pc:docMk/>
            <pc:sldMk cId="3411836539" sldId="379"/>
            <ac:picMk id="38" creationId="{4DC873AE-7E43-4F29-A5FA-D900EBFD40FC}"/>
          </ac:picMkLst>
        </pc:picChg>
        <pc:picChg chg="add mod">
          <ac:chgData name="Nikhil Katakam" userId="4a6ddf6f-2cf7-41dd-8479-814ba72c5f36" providerId="ADAL" clId="{A149855F-9DD4-408B-B88F-AE361F6434B5}" dt="2021-12-23T12:46:57.638" v="146"/>
          <ac:picMkLst>
            <pc:docMk/>
            <pc:sldMk cId="3411836539" sldId="379"/>
            <ac:picMk id="42" creationId="{2F5A4900-7099-4FC2-A7CC-F1B8DAAC492F}"/>
          </ac:picMkLst>
        </pc:picChg>
        <pc:picChg chg="del">
          <ac:chgData name="Nikhil Katakam" userId="4a6ddf6f-2cf7-41dd-8479-814ba72c5f36" providerId="ADAL" clId="{A149855F-9DD4-408B-B88F-AE361F6434B5}" dt="2021-12-23T12:39:22.126" v="96" actId="478"/>
          <ac:picMkLst>
            <pc:docMk/>
            <pc:sldMk cId="3411836539" sldId="379"/>
            <ac:picMk id="47" creationId="{347EF87B-5A33-46A8-8349-8005DB3865F7}"/>
          </ac:picMkLst>
        </pc:picChg>
        <pc:picChg chg="del">
          <ac:chgData name="Nikhil Katakam" userId="4a6ddf6f-2cf7-41dd-8479-814ba72c5f36" providerId="ADAL" clId="{A149855F-9DD4-408B-B88F-AE361F6434B5}" dt="2021-12-23T12:39:22.126" v="96" actId="478"/>
          <ac:picMkLst>
            <pc:docMk/>
            <pc:sldMk cId="3411836539" sldId="379"/>
            <ac:picMk id="48" creationId="{06E26B8B-CDFD-40EE-9253-A058AA6F76BD}"/>
          </ac:picMkLst>
        </pc:picChg>
        <pc:picChg chg="del">
          <ac:chgData name="Nikhil Katakam" userId="4a6ddf6f-2cf7-41dd-8479-814ba72c5f36" providerId="ADAL" clId="{A149855F-9DD4-408B-B88F-AE361F6434B5}" dt="2021-12-23T12:39:22.126" v="96" actId="478"/>
          <ac:picMkLst>
            <pc:docMk/>
            <pc:sldMk cId="3411836539" sldId="379"/>
            <ac:picMk id="51" creationId="{1A5D5BA2-F5EE-4DCD-9EBC-D39B7DC5A02F}"/>
          </ac:picMkLst>
        </pc:picChg>
        <pc:cxnChg chg="add mod">
          <ac:chgData name="Nikhil Katakam" userId="4a6ddf6f-2cf7-41dd-8479-814ba72c5f36" providerId="ADAL" clId="{A149855F-9DD4-408B-B88F-AE361F6434B5}" dt="2021-12-23T12:46:57.638" v="146"/>
          <ac:cxnSpMkLst>
            <pc:docMk/>
            <pc:sldMk cId="3411836539" sldId="379"/>
            <ac:cxnSpMk id="39" creationId="{EAC4F71B-D023-45A8-8BE4-81209F9DB82A}"/>
          </ac:cxnSpMkLst>
        </pc:cxnChg>
        <pc:cxnChg chg="add mod">
          <ac:chgData name="Nikhil Katakam" userId="4a6ddf6f-2cf7-41dd-8479-814ba72c5f36" providerId="ADAL" clId="{A149855F-9DD4-408B-B88F-AE361F6434B5}" dt="2021-12-23T12:46:57.638" v="146"/>
          <ac:cxnSpMkLst>
            <pc:docMk/>
            <pc:sldMk cId="3411836539" sldId="379"/>
            <ac:cxnSpMk id="41" creationId="{BC06D9E3-6420-4999-8C7F-F9B609E28ED0}"/>
          </ac:cxnSpMkLst>
        </pc:cxnChg>
        <pc:cxnChg chg="del">
          <ac:chgData name="Nikhil Katakam" userId="4a6ddf6f-2cf7-41dd-8479-814ba72c5f36" providerId="ADAL" clId="{A149855F-9DD4-408B-B88F-AE361F6434B5}" dt="2021-12-23T12:39:22.126" v="96" actId="478"/>
          <ac:cxnSpMkLst>
            <pc:docMk/>
            <pc:sldMk cId="3411836539" sldId="379"/>
            <ac:cxnSpMk id="49" creationId="{5CA1F38E-01AD-4E09-8611-33332D6C71AC}"/>
          </ac:cxnSpMkLst>
        </pc:cxnChg>
        <pc:cxnChg chg="del">
          <ac:chgData name="Nikhil Katakam" userId="4a6ddf6f-2cf7-41dd-8479-814ba72c5f36" providerId="ADAL" clId="{A149855F-9DD4-408B-B88F-AE361F6434B5}" dt="2021-12-23T12:39:22.126" v="96" actId="478"/>
          <ac:cxnSpMkLst>
            <pc:docMk/>
            <pc:sldMk cId="3411836539" sldId="379"/>
            <ac:cxnSpMk id="50" creationId="{A1FD7E63-F87A-458F-AFE6-8BE172720413}"/>
          </ac:cxnSpMkLst>
        </pc:cxnChg>
      </pc:sldChg>
      <pc:sldChg chg="addSp delSp modSp mod">
        <pc:chgData name="Nikhil Katakam" userId="4a6ddf6f-2cf7-41dd-8479-814ba72c5f36" providerId="ADAL" clId="{A149855F-9DD4-408B-B88F-AE361F6434B5}" dt="2021-12-23T12:47:37.468" v="151"/>
        <pc:sldMkLst>
          <pc:docMk/>
          <pc:sldMk cId="131879002" sldId="381"/>
        </pc:sldMkLst>
        <pc:picChg chg="add mod">
          <ac:chgData name="Nikhil Katakam" userId="4a6ddf6f-2cf7-41dd-8479-814ba72c5f36" providerId="ADAL" clId="{A149855F-9DD4-408B-B88F-AE361F6434B5}" dt="2021-12-23T12:47:30.595" v="150"/>
          <ac:picMkLst>
            <pc:docMk/>
            <pc:sldMk cId="131879002" sldId="381"/>
            <ac:picMk id="19" creationId="{B25DED96-6909-437C-B060-B14B21312777}"/>
          </ac:picMkLst>
        </pc:picChg>
        <pc:picChg chg="add mod">
          <ac:chgData name="Nikhil Katakam" userId="4a6ddf6f-2cf7-41dd-8479-814ba72c5f36" providerId="ADAL" clId="{A149855F-9DD4-408B-B88F-AE361F6434B5}" dt="2021-12-23T12:47:37.468" v="151"/>
          <ac:picMkLst>
            <pc:docMk/>
            <pc:sldMk cId="131879002" sldId="381"/>
            <ac:picMk id="20" creationId="{B54412E7-E18B-453E-BF74-0404C10D6A1D}"/>
          </ac:picMkLst>
        </pc:picChg>
        <pc:picChg chg="del">
          <ac:chgData name="Nikhil Katakam" userId="4a6ddf6f-2cf7-41dd-8479-814ba72c5f36" providerId="ADAL" clId="{A149855F-9DD4-408B-B88F-AE361F6434B5}" dt="2021-12-23T12:39:24.639" v="97" actId="478"/>
          <ac:picMkLst>
            <pc:docMk/>
            <pc:sldMk cId="131879002" sldId="381"/>
            <ac:picMk id="22" creationId="{6916FFCF-7787-4786-8780-65EDE0AC5D40}"/>
          </ac:picMkLst>
        </pc:picChg>
        <pc:picChg chg="del">
          <ac:chgData name="Nikhil Katakam" userId="4a6ddf6f-2cf7-41dd-8479-814ba72c5f36" providerId="ADAL" clId="{A149855F-9DD4-408B-B88F-AE361F6434B5}" dt="2021-12-23T12:39:24.639" v="97" actId="478"/>
          <ac:picMkLst>
            <pc:docMk/>
            <pc:sldMk cId="131879002" sldId="381"/>
            <ac:picMk id="23" creationId="{22D76872-F3FC-44CE-B290-FFB826BD6F07}"/>
          </ac:picMkLst>
        </pc:picChg>
        <pc:picChg chg="del">
          <ac:chgData name="Nikhil Katakam" userId="4a6ddf6f-2cf7-41dd-8479-814ba72c5f36" providerId="ADAL" clId="{A149855F-9DD4-408B-B88F-AE361F6434B5}" dt="2021-12-23T12:39:24.639" v="97" actId="478"/>
          <ac:picMkLst>
            <pc:docMk/>
            <pc:sldMk cId="131879002" sldId="381"/>
            <ac:picMk id="26" creationId="{57DC0E7E-73F5-4B87-B73B-71D87CF7E39D}"/>
          </ac:picMkLst>
        </pc:picChg>
        <pc:picChg chg="add mod">
          <ac:chgData name="Nikhil Katakam" userId="4a6ddf6f-2cf7-41dd-8479-814ba72c5f36" providerId="ADAL" clId="{A149855F-9DD4-408B-B88F-AE361F6434B5}" dt="2021-12-23T12:47:20.620" v="149"/>
          <ac:picMkLst>
            <pc:docMk/>
            <pc:sldMk cId="131879002" sldId="381"/>
            <ac:picMk id="29" creationId="{DBB62F9A-5967-4FD1-B606-98FD5880A39B}"/>
          </ac:picMkLst>
        </pc:picChg>
        <pc:cxnChg chg="add mod">
          <ac:chgData name="Nikhil Katakam" userId="4a6ddf6f-2cf7-41dd-8479-814ba72c5f36" providerId="ADAL" clId="{A149855F-9DD4-408B-B88F-AE361F6434B5}" dt="2021-12-23T12:47:20.620" v="149"/>
          <ac:cxnSpMkLst>
            <pc:docMk/>
            <pc:sldMk cId="131879002" sldId="381"/>
            <ac:cxnSpMk id="21" creationId="{834C97B3-D380-4A3F-9464-DAAFC098F3EE}"/>
          </ac:cxnSpMkLst>
        </pc:cxnChg>
        <pc:cxnChg chg="del">
          <ac:chgData name="Nikhil Katakam" userId="4a6ddf6f-2cf7-41dd-8479-814ba72c5f36" providerId="ADAL" clId="{A149855F-9DD4-408B-B88F-AE361F6434B5}" dt="2021-12-23T12:39:24.639" v="97" actId="478"/>
          <ac:cxnSpMkLst>
            <pc:docMk/>
            <pc:sldMk cId="131879002" sldId="381"/>
            <ac:cxnSpMk id="24" creationId="{E684050B-BBB0-445A-89FA-6325AEA7F3AC}"/>
          </ac:cxnSpMkLst>
        </pc:cxnChg>
        <pc:cxnChg chg="del">
          <ac:chgData name="Nikhil Katakam" userId="4a6ddf6f-2cf7-41dd-8479-814ba72c5f36" providerId="ADAL" clId="{A149855F-9DD4-408B-B88F-AE361F6434B5}" dt="2021-12-23T12:39:24.639" v="97" actId="478"/>
          <ac:cxnSpMkLst>
            <pc:docMk/>
            <pc:sldMk cId="131879002" sldId="381"/>
            <ac:cxnSpMk id="25" creationId="{A6902F30-96FA-4B45-A732-D84EE9361879}"/>
          </ac:cxnSpMkLst>
        </pc:cxnChg>
        <pc:cxnChg chg="add mod">
          <ac:chgData name="Nikhil Katakam" userId="4a6ddf6f-2cf7-41dd-8479-814ba72c5f36" providerId="ADAL" clId="{A149855F-9DD4-408B-B88F-AE361F6434B5}" dt="2021-12-23T12:47:20.620" v="149"/>
          <ac:cxnSpMkLst>
            <pc:docMk/>
            <pc:sldMk cId="131879002" sldId="381"/>
            <ac:cxnSpMk id="27" creationId="{8F6E4367-A606-47D5-9D38-D4C175BA29F8}"/>
          </ac:cxnSpMkLst>
        </pc:cxnChg>
      </pc:sldChg>
      <pc:sldChg chg="addSp delSp modSp mod">
        <pc:chgData name="Nikhil Katakam" userId="4a6ddf6f-2cf7-41dd-8479-814ba72c5f36" providerId="ADAL" clId="{A149855F-9DD4-408B-B88F-AE361F6434B5}" dt="2021-12-23T12:49:51.194" v="169"/>
        <pc:sldMkLst>
          <pc:docMk/>
          <pc:sldMk cId="3352593038" sldId="383"/>
        </pc:sldMkLst>
        <pc:picChg chg="add mod">
          <ac:chgData name="Nikhil Katakam" userId="4a6ddf6f-2cf7-41dd-8479-814ba72c5f36" providerId="ADAL" clId="{A149855F-9DD4-408B-B88F-AE361F6434B5}" dt="2021-12-23T12:49:43.803" v="168"/>
          <ac:picMkLst>
            <pc:docMk/>
            <pc:sldMk cId="3352593038" sldId="383"/>
            <ac:picMk id="19" creationId="{8165C9A5-9EAF-42B1-BF79-8131D8B6AF08}"/>
          </ac:picMkLst>
        </pc:picChg>
        <pc:picChg chg="add mod">
          <ac:chgData name="Nikhil Katakam" userId="4a6ddf6f-2cf7-41dd-8479-814ba72c5f36" providerId="ADAL" clId="{A149855F-9DD4-408B-B88F-AE361F6434B5}" dt="2021-12-23T12:49:51.194" v="169"/>
          <ac:picMkLst>
            <pc:docMk/>
            <pc:sldMk cId="3352593038" sldId="383"/>
            <ac:picMk id="20" creationId="{620AA29E-F131-4BBC-9809-A6CDB45B0674}"/>
          </ac:picMkLst>
        </pc:picChg>
        <pc:picChg chg="del">
          <ac:chgData name="Nikhil Katakam" userId="4a6ddf6f-2cf7-41dd-8479-814ba72c5f36" providerId="ADAL" clId="{A149855F-9DD4-408B-B88F-AE361F6434B5}" dt="2021-12-23T12:39:28.744" v="99" actId="478"/>
          <ac:picMkLst>
            <pc:docMk/>
            <pc:sldMk cId="3352593038" sldId="383"/>
            <ac:picMk id="22" creationId="{928F595B-6A29-45B6-BB08-D6DEF961D671}"/>
          </ac:picMkLst>
        </pc:picChg>
        <pc:picChg chg="del">
          <ac:chgData name="Nikhil Katakam" userId="4a6ddf6f-2cf7-41dd-8479-814ba72c5f36" providerId="ADAL" clId="{A149855F-9DD4-408B-B88F-AE361F6434B5}" dt="2021-12-23T12:39:28.744" v="99" actId="478"/>
          <ac:picMkLst>
            <pc:docMk/>
            <pc:sldMk cId="3352593038" sldId="383"/>
            <ac:picMk id="23" creationId="{C8A19968-6C0C-4029-8D60-55346CDA9768}"/>
          </ac:picMkLst>
        </pc:picChg>
        <pc:picChg chg="del">
          <ac:chgData name="Nikhil Katakam" userId="4a6ddf6f-2cf7-41dd-8479-814ba72c5f36" providerId="ADAL" clId="{A149855F-9DD4-408B-B88F-AE361F6434B5}" dt="2021-12-23T12:39:28.744" v="99" actId="478"/>
          <ac:picMkLst>
            <pc:docMk/>
            <pc:sldMk cId="3352593038" sldId="383"/>
            <ac:picMk id="26" creationId="{6897E53B-3975-421A-8A53-E27FF4021A86}"/>
          </ac:picMkLst>
        </pc:picChg>
        <pc:picChg chg="add mod">
          <ac:chgData name="Nikhil Katakam" userId="4a6ddf6f-2cf7-41dd-8479-814ba72c5f36" providerId="ADAL" clId="{A149855F-9DD4-408B-B88F-AE361F6434B5}" dt="2021-12-23T12:49:37.205" v="167"/>
          <ac:picMkLst>
            <pc:docMk/>
            <pc:sldMk cId="3352593038" sldId="383"/>
            <ac:picMk id="29" creationId="{FA17B288-DB99-4E7B-B465-CE5AF549E89D}"/>
          </ac:picMkLst>
        </pc:picChg>
        <pc:cxnChg chg="add mod">
          <ac:chgData name="Nikhil Katakam" userId="4a6ddf6f-2cf7-41dd-8479-814ba72c5f36" providerId="ADAL" clId="{A149855F-9DD4-408B-B88F-AE361F6434B5}" dt="2021-12-23T12:49:37.205" v="167"/>
          <ac:cxnSpMkLst>
            <pc:docMk/>
            <pc:sldMk cId="3352593038" sldId="383"/>
            <ac:cxnSpMk id="21" creationId="{53D620A6-3E00-48EC-A419-05DBE4E9DFC8}"/>
          </ac:cxnSpMkLst>
        </pc:cxnChg>
        <pc:cxnChg chg="del">
          <ac:chgData name="Nikhil Katakam" userId="4a6ddf6f-2cf7-41dd-8479-814ba72c5f36" providerId="ADAL" clId="{A149855F-9DD4-408B-B88F-AE361F6434B5}" dt="2021-12-23T12:39:28.744" v="99" actId="478"/>
          <ac:cxnSpMkLst>
            <pc:docMk/>
            <pc:sldMk cId="3352593038" sldId="383"/>
            <ac:cxnSpMk id="24" creationId="{BE6142D8-D7B1-4A3E-9347-BE13761F394F}"/>
          </ac:cxnSpMkLst>
        </pc:cxnChg>
        <pc:cxnChg chg="del">
          <ac:chgData name="Nikhil Katakam" userId="4a6ddf6f-2cf7-41dd-8479-814ba72c5f36" providerId="ADAL" clId="{A149855F-9DD4-408B-B88F-AE361F6434B5}" dt="2021-12-23T12:39:28.744" v="99" actId="478"/>
          <ac:cxnSpMkLst>
            <pc:docMk/>
            <pc:sldMk cId="3352593038" sldId="383"/>
            <ac:cxnSpMk id="25" creationId="{ABACCB0C-407B-49E7-ACD9-42C7B3B66AA1}"/>
          </ac:cxnSpMkLst>
        </pc:cxnChg>
        <pc:cxnChg chg="add mod">
          <ac:chgData name="Nikhil Katakam" userId="4a6ddf6f-2cf7-41dd-8479-814ba72c5f36" providerId="ADAL" clId="{A149855F-9DD4-408B-B88F-AE361F6434B5}" dt="2021-12-23T12:49:37.205" v="167"/>
          <ac:cxnSpMkLst>
            <pc:docMk/>
            <pc:sldMk cId="3352593038" sldId="383"/>
            <ac:cxnSpMk id="27" creationId="{983CDFC9-EC92-4516-9663-34A6CD1FE634}"/>
          </ac:cxnSpMkLst>
        </pc:cxnChg>
      </pc:sldChg>
      <pc:sldChg chg="addSp delSp modSp mod">
        <pc:chgData name="Nikhil Katakam" userId="4a6ddf6f-2cf7-41dd-8479-814ba72c5f36" providerId="ADAL" clId="{A149855F-9DD4-408B-B88F-AE361F6434B5}" dt="2021-12-23T12:49:32.550" v="166"/>
        <pc:sldMkLst>
          <pc:docMk/>
          <pc:sldMk cId="3288173704" sldId="384"/>
        </pc:sldMkLst>
        <pc:picChg chg="add mod">
          <ac:chgData name="Nikhil Katakam" userId="4a6ddf6f-2cf7-41dd-8479-814ba72c5f36" providerId="ADAL" clId="{A149855F-9DD4-408B-B88F-AE361F6434B5}" dt="2021-12-23T12:49:32.550" v="166"/>
          <ac:picMkLst>
            <pc:docMk/>
            <pc:sldMk cId="3288173704" sldId="384"/>
            <ac:picMk id="19" creationId="{4249117E-85B9-46E7-BA24-37765D19F825}"/>
          </ac:picMkLst>
        </pc:picChg>
        <pc:picChg chg="add mod">
          <ac:chgData name="Nikhil Katakam" userId="4a6ddf6f-2cf7-41dd-8479-814ba72c5f36" providerId="ADAL" clId="{A149855F-9DD4-408B-B88F-AE361F6434B5}" dt="2021-12-23T12:49:27.699" v="165"/>
          <ac:picMkLst>
            <pc:docMk/>
            <pc:sldMk cId="3288173704" sldId="384"/>
            <ac:picMk id="20" creationId="{049ACE1F-1E74-4D77-8C8A-CD0784E8A370}"/>
          </ac:picMkLst>
        </pc:picChg>
        <pc:picChg chg="del">
          <ac:chgData name="Nikhil Katakam" userId="4a6ddf6f-2cf7-41dd-8479-814ba72c5f36" providerId="ADAL" clId="{A149855F-9DD4-408B-B88F-AE361F6434B5}" dt="2021-12-23T12:39:26.704" v="98" actId="478"/>
          <ac:picMkLst>
            <pc:docMk/>
            <pc:sldMk cId="3288173704" sldId="384"/>
            <ac:picMk id="22" creationId="{319BCDE0-F3FD-4ECF-8EA6-3CC106EA34B7}"/>
          </ac:picMkLst>
        </pc:picChg>
        <pc:picChg chg="del">
          <ac:chgData name="Nikhil Katakam" userId="4a6ddf6f-2cf7-41dd-8479-814ba72c5f36" providerId="ADAL" clId="{A149855F-9DD4-408B-B88F-AE361F6434B5}" dt="2021-12-23T12:39:26.704" v="98" actId="478"/>
          <ac:picMkLst>
            <pc:docMk/>
            <pc:sldMk cId="3288173704" sldId="384"/>
            <ac:picMk id="23" creationId="{48B80438-F55A-4A0B-A90E-925498E2C803}"/>
          </ac:picMkLst>
        </pc:picChg>
        <pc:picChg chg="del">
          <ac:chgData name="Nikhil Katakam" userId="4a6ddf6f-2cf7-41dd-8479-814ba72c5f36" providerId="ADAL" clId="{A149855F-9DD4-408B-B88F-AE361F6434B5}" dt="2021-12-23T12:39:26.704" v="98" actId="478"/>
          <ac:picMkLst>
            <pc:docMk/>
            <pc:sldMk cId="3288173704" sldId="384"/>
            <ac:picMk id="26" creationId="{DE9F96A8-97A0-48A6-841A-7411D72A36F7}"/>
          </ac:picMkLst>
        </pc:picChg>
        <pc:picChg chg="add mod">
          <ac:chgData name="Nikhil Katakam" userId="4a6ddf6f-2cf7-41dd-8479-814ba72c5f36" providerId="ADAL" clId="{A149855F-9DD4-408B-B88F-AE361F6434B5}" dt="2021-12-23T12:47:43.771" v="152"/>
          <ac:picMkLst>
            <pc:docMk/>
            <pc:sldMk cId="3288173704" sldId="384"/>
            <ac:picMk id="29" creationId="{338A179A-9692-4F6D-97AE-71D961F60645}"/>
          </ac:picMkLst>
        </pc:picChg>
        <pc:cxnChg chg="add mod">
          <ac:chgData name="Nikhil Katakam" userId="4a6ddf6f-2cf7-41dd-8479-814ba72c5f36" providerId="ADAL" clId="{A149855F-9DD4-408B-B88F-AE361F6434B5}" dt="2021-12-23T12:47:43.771" v="152"/>
          <ac:cxnSpMkLst>
            <pc:docMk/>
            <pc:sldMk cId="3288173704" sldId="384"/>
            <ac:cxnSpMk id="21" creationId="{DC298E2B-039F-4253-A59C-BF82F86546B6}"/>
          </ac:cxnSpMkLst>
        </pc:cxnChg>
        <pc:cxnChg chg="del">
          <ac:chgData name="Nikhil Katakam" userId="4a6ddf6f-2cf7-41dd-8479-814ba72c5f36" providerId="ADAL" clId="{A149855F-9DD4-408B-B88F-AE361F6434B5}" dt="2021-12-23T12:39:26.704" v="98" actId="478"/>
          <ac:cxnSpMkLst>
            <pc:docMk/>
            <pc:sldMk cId="3288173704" sldId="384"/>
            <ac:cxnSpMk id="24" creationId="{85460B4B-51A9-41FC-BACF-704461047FFF}"/>
          </ac:cxnSpMkLst>
        </pc:cxnChg>
        <pc:cxnChg chg="del">
          <ac:chgData name="Nikhil Katakam" userId="4a6ddf6f-2cf7-41dd-8479-814ba72c5f36" providerId="ADAL" clId="{A149855F-9DD4-408B-B88F-AE361F6434B5}" dt="2021-12-23T12:39:26.704" v="98" actId="478"/>
          <ac:cxnSpMkLst>
            <pc:docMk/>
            <pc:sldMk cId="3288173704" sldId="384"/>
            <ac:cxnSpMk id="25" creationId="{C08CD7FE-8419-4BE3-8B23-FE9DC3122932}"/>
          </ac:cxnSpMkLst>
        </pc:cxnChg>
        <pc:cxnChg chg="add mod">
          <ac:chgData name="Nikhil Katakam" userId="4a6ddf6f-2cf7-41dd-8479-814ba72c5f36" providerId="ADAL" clId="{A149855F-9DD4-408B-B88F-AE361F6434B5}" dt="2021-12-23T12:47:43.771" v="152"/>
          <ac:cxnSpMkLst>
            <pc:docMk/>
            <pc:sldMk cId="3288173704" sldId="384"/>
            <ac:cxnSpMk id="27" creationId="{40E5DD0C-B539-471C-8661-4B88FFA73A96}"/>
          </ac:cxnSpMkLst>
        </pc:cxnChg>
      </pc:sldChg>
      <pc:sldChg chg="addSp delSp modSp mod">
        <pc:chgData name="Nikhil Katakam" userId="4a6ddf6f-2cf7-41dd-8479-814ba72c5f36" providerId="ADAL" clId="{A149855F-9DD4-408B-B88F-AE361F6434B5}" dt="2021-12-23T12:50:19.499" v="172"/>
        <pc:sldMkLst>
          <pc:docMk/>
          <pc:sldMk cId="535265668" sldId="385"/>
        </pc:sldMkLst>
        <pc:picChg chg="add mod">
          <ac:chgData name="Nikhil Katakam" userId="4a6ddf6f-2cf7-41dd-8479-814ba72c5f36" providerId="ADAL" clId="{A149855F-9DD4-408B-B88F-AE361F6434B5}" dt="2021-12-23T12:50:09.452" v="171"/>
          <ac:picMkLst>
            <pc:docMk/>
            <pc:sldMk cId="535265668" sldId="385"/>
            <ac:picMk id="21" creationId="{A28ECA13-3BBB-4E41-941D-6B5E40A91ED1}"/>
          </ac:picMkLst>
        </pc:picChg>
        <pc:picChg chg="del">
          <ac:chgData name="Nikhil Katakam" userId="4a6ddf6f-2cf7-41dd-8479-814ba72c5f36" providerId="ADAL" clId="{A149855F-9DD4-408B-B88F-AE361F6434B5}" dt="2021-12-23T12:39:30.828" v="100" actId="478"/>
          <ac:picMkLst>
            <pc:docMk/>
            <pc:sldMk cId="535265668" sldId="385"/>
            <ac:picMk id="22" creationId="{1B691541-0E8E-4581-AAA5-2C2195226A63}"/>
          </ac:picMkLst>
        </pc:picChg>
        <pc:picChg chg="del">
          <ac:chgData name="Nikhil Katakam" userId="4a6ddf6f-2cf7-41dd-8479-814ba72c5f36" providerId="ADAL" clId="{A149855F-9DD4-408B-B88F-AE361F6434B5}" dt="2021-12-23T12:39:30.828" v="100" actId="478"/>
          <ac:picMkLst>
            <pc:docMk/>
            <pc:sldMk cId="535265668" sldId="385"/>
            <ac:picMk id="23" creationId="{BA3A1B27-D3CC-4B03-868D-35158FEE9CA3}"/>
          </ac:picMkLst>
        </pc:picChg>
        <pc:picChg chg="del">
          <ac:chgData name="Nikhil Katakam" userId="4a6ddf6f-2cf7-41dd-8479-814ba72c5f36" providerId="ADAL" clId="{A149855F-9DD4-408B-B88F-AE361F6434B5}" dt="2021-12-23T12:39:30.828" v="100" actId="478"/>
          <ac:picMkLst>
            <pc:docMk/>
            <pc:sldMk cId="535265668" sldId="385"/>
            <ac:picMk id="26" creationId="{66787F22-AA56-4C5D-8140-00435877138D}"/>
          </ac:picMkLst>
        </pc:picChg>
        <pc:picChg chg="add mod">
          <ac:chgData name="Nikhil Katakam" userId="4a6ddf6f-2cf7-41dd-8479-814ba72c5f36" providerId="ADAL" clId="{A149855F-9DD4-408B-B88F-AE361F6434B5}" dt="2021-12-23T12:50:19.499" v="172"/>
          <ac:picMkLst>
            <pc:docMk/>
            <pc:sldMk cId="535265668" sldId="385"/>
            <ac:picMk id="27" creationId="{798D672F-99F6-490F-8C6F-3D8D892094CB}"/>
          </ac:picMkLst>
        </pc:picChg>
        <pc:picChg chg="add mod">
          <ac:chgData name="Nikhil Katakam" userId="4a6ddf6f-2cf7-41dd-8479-814ba72c5f36" providerId="ADAL" clId="{A149855F-9DD4-408B-B88F-AE361F6434B5}" dt="2021-12-23T12:49:55.841" v="170"/>
          <ac:picMkLst>
            <pc:docMk/>
            <pc:sldMk cId="535265668" sldId="385"/>
            <ac:picMk id="35" creationId="{A8FF4041-3049-4308-B68E-C42B94EBFFFA}"/>
          </ac:picMkLst>
        </pc:picChg>
        <pc:cxnChg chg="del">
          <ac:chgData name="Nikhil Katakam" userId="4a6ddf6f-2cf7-41dd-8479-814ba72c5f36" providerId="ADAL" clId="{A149855F-9DD4-408B-B88F-AE361F6434B5}" dt="2021-12-23T12:39:30.828" v="100" actId="478"/>
          <ac:cxnSpMkLst>
            <pc:docMk/>
            <pc:sldMk cId="535265668" sldId="385"/>
            <ac:cxnSpMk id="24" creationId="{D6A5B77D-B888-402E-9424-E6CA4545B256}"/>
          </ac:cxnSpMkLst>
        </pc:cxnChg>
        <pc:cxnChg chg="del">
          <ac:chgData name="Nikhil Katakam" userId="4a6ddf6f-2cf7-41dd-8479-814ba72c5f36" providerId="ADAL" clId="{A149855F-9DD4-408B-B88F-AE361F6434B5}" dt="2021-12-23T12:39:30.828" v="100" actId="478"/>
          <ac:cxnSpMkLst>
            <pc:docMk/>
            <pc:sldMk cId="535265668" sldId="385"/>
            <ac:cxnSpMk id="25" creationId="{4392FD59-AF44-4332-A412-764335DE7AA1}"/>
          </ac:cxnSpMkLst>
        </pc:cxnChg>
        <pc:cxnChg chg="add mod">
          <ac:chgData name="Nikhil Katakam" userId="4a6ddf6f-2cf7-41dd-8479-814ba72c5f36" providerId="ADAL" clId="{A149855F-9DD4-408B-B88F-AE361F6434B5}" dt="2021-12-23T12:49:55.841" v="170"/>
          <ac:cxnSpMkLst>
            <pc:docMk/>
            <pc:sldMk cId="535265668" sldId="385"/>
            <ac:cxnSpMk id="29" creationId="{D608A8A9-5F28-4194-9760-C984D6BD9CA8}"/>
          </ac:cxnSpMkLst>
        </pc:cxnChg>
        <pc:cxnChg chg="add mod">
          <ac:chgData name="Nikhil Katakam" userId="4a6ddf6f-2cf7-41dd-8479-814ba72c5f36" providerId="ADAL" clId="{A149855F-9DD4-408B-B88F-AE361F6434B5}" dt="2021-12-23T12:49:55.841" v="170"/>
          <ac:cxnSpMkLst>
            <pc:docMk/>
            <pc:sldMk cId="535265668" sldId="385"/>
            <ac:cxnSpMk id="34" creationId="{32E88095-4944-40F0-9A24-6A02F52DD09D}"/>
          </ac:cxnSpMkLst>
        </pc:cxnChg>
      </pc:sldChg>
      <pc:sldChg chg="addSp delSp modSp mod">
        <pc:chgData name="Nikhil Katakam" userId="4a6ddf6f-2cf7-41dd-8479-814ba72c5f36" providerId="ADAL" clId="{A149855F-9DD4-408B-B88F-AE361F6434B5}" dt="2021-12-23T12:50:46.327" v="175"/>
        <pc:sldMkLst>
          <pc:docMk/>
          <pc:sldMk cId="1387501828" sldId="386"/>
        </pc:sldMkLst>
        <pc:picChg chg="add mod">
          <ac:chgData name="Nikhil Katakam" userId="4a6ddf6f-2cf7-41dd-8479-814ba72c5f36" providerId="ADAL" clId="{A149855F-9DD4-408B-B88F-AE361F6434B5}" dt="2021-12-23T12:50:34.291" v="174"/>
          <ac:picMkLst>
            <pc:docMk/>
            <pc:sldMk cId="1387501828" sldId="386"/>
            <ac:picMk id="19" creationId="{C555201C-6A91-44F0-BE1D-EC20F5107E06}"/>
          </ac:picMkLst>
        </pc:picChg>
        <pc:picChg chg="add mod">
          <ac:chgData name="Nikhil Katakam" userId="4a6ddf6f-2cf7-41dd-8479-814ba72c5f36" providerId="ADAL" clId="{A149855F-9DD4-408B-B88F-AE361F6434B5}" dt="2021-12-23T12:50:46.327" v="175"/>
          <ac:picMkLst>
            <pc:docMk/>
            <pc:sldMk cId="1387501828" sldId="386"/>
            <ac:picMk id="20" creationId="{153DE019-DB85-421B-9088-0A400535376E}"/>
          </ac:picMkLst>
        </pc:picChg>
        <pc:picChg chg="del">
          <ac:chgData name="Nikhil Katakam" userId="4a6ddf6f-2cf7-41dd-8479-814ba72c5f36" providerId="ADAL" clId="{A149855F-9DD4-408B-B88F-AE361F6434B5}" dt="2021-12-23T12:39:33.004" v="101" actId="478"/>
          <ac:picMkLst>
            <pc:docMk/>
            <pc:sldMk cId="1387501828" sldId="386"/>
            <ac:picMk id="22" creationId="{B75FEEDE-7917-4ABD-9075-4FF3DB26FA89}"/>
          </ac:picMkLst>
        </pc:picChg>
        <pc:picChg chg="del">
          <ac:chgData name="Nikhil Katakam" userId="4a6ddf6f-2cf7-41dd-8479-814ba72c5f36" providerId="ADAL" clId="{A149855F-9DD4-408B-B88F-AE361F6434B5}" dt="2021-12-23T12:39:33.004" v="101" actId="478"/>
          <ac:picMkLst>
            <pc:docMk/>
            <pc:sldMk cId="1387501828" sldId="386"/>
            <ac:picMk id="23" creationId="{A3F86EC0-0E27-4AF7-8ED9-EE2339902D31}"/>
          </ac:picMkLst>
        </pc:picChg>
        <pc:picChg chg="del">
          <ac:chgData name="Nikhil Katakam" userId="4a6ddf6f-2cf7-41dd-8479-814ba72c5f36" providerId="ADAL" clId="{A149855F-9DD4-408B-B88F-AE361F6434B5}" dt="2021-12-23T12:39:33.004" v="101" actId="478"/>
          <ac:picMkLst>
            <pc:docMk/>
            <pc:sldMk cId="1387501828" sldId="386"/>
            <ac:picMk id="26" creationId="{799850EA-0F2A-4661-B5F1-E3FBF3E19296}"/>
          </ac:picMkLst>
        </pc:picChg>
        <pc:picChg chg="add mod">
          <ac:chgData name="Nikhil Katakam" userId="4a6ddf6f-2cf7-41dd-8479-814ba72c5f36" providerId="ADAL" clId="{A149855F-9DD4-408B-B88F-AE361F6434B5}" dt="2021-12-23T12:50:26.061" v="173"/>
          <ac:picMkLst>
            <pc:docMk/>
            <pc:sldMk cId="1387501828" sldId="386"/>
            <ac:picMk id="29" creationId="{074CA1D3-2C2A-4F1A-B6F3-B72BFB1C36CA}"/>
          </ac:picMkLst>
        </pc:picChg>
        <pc:cxnChg chg="add mod">
          <ac:chgData name="Nikhil Katakam" userId="4a6ddf6f-2cf7-41dd-8479-814ba72c5f36" providerId="ADAL" clId="{A149855F-9DD4-408B-B88F-AE361F6434B5}" dt="2021-12-23T12:50:26.061" v="173"/>
          <ac:cxnSpMkLst>
            <pc:docMk/>
            <pc:sldMk cId="1387501828" sldId="386"/>
            <ac:cxnSpMk id="21" creationId="{3C5A72A8-458C-4129-8F99-0B1DEF660B03}"/>
          </ac:cxnSpMkLst>
        </pc:cxnChg>
        <pc:cxnChg chg="del">
          <ac:chgData name="Nikhil Katakam" userId="4a6ddf6f-2cf7-41dd-8479-814ba72c5f36" providerId="ADAL" clId="{A149855F-9DD4-408B-B88F-AE361F6434B5}" dt="2021-12-23T12:39:33.004" v="101" actId="478"/>
          <ac:cxnSpMkLst>
            <pc:docMk/>
            <pc:sldMk cId="1387501828" sldId="386"/>
            <ac:cxnSpMk id="24" creationId="{58146EA3-1B4A-40CC-9F89-F93AEFE3A668}"/>
          </ac:cxnSpMkLst>
        </pc:cxnChg>
        <pc:cxnChg chg="del">
          <ac:chgData name="Nikhil Katakam" userId="4a6ddf6f-2cf7-41dd-8479-814ba72c5f36" providerId="ADAL" clId="{A149855F-9DD4-408B-B88F-AE361F6434B5}" dt="2021-12-23T12:39:33.004" v="101" actId="478"/>
          <ac:cxnSpMkLst>
            <pc:docMk/>
            <pc:sldMk cId="1387501828" sldId="386"/>
            <ac:cxnSpMk id="25" creationId="{443D48F9-40BB-4CE7-93C1-97289B1820BF}"/>
          </ac:cxnSpMkLst>
        </pc:cxnChg>
        <pc:cxnChg chg="add mod">
          <ac:chgData name="Nikhil Katakam" userId="4a6ddf6f-2cf7-41dd-8479-814ba72c5f36" providerId="ADAL" clId="{A149855F-9DD4-408B-B88F-AE361F6434B5}" dt="2021-12-23T12:50:26.061" v="173"/>
          <ac:cxnSpMkLst>
            <pc:docMk/>
            <pc:sldMk cId="1387501828" sldId="386"/>
            <ac:cxnSpMk id="27" creationId="{76B511D9-1B9D-4E98-8130-DF44F84821E9}"/>
          </ac:cxnSpMkLst>
        </pc:cxnChg>
      </pc:sldChg>
      <pc:sldChg chg="addSp delSp modSp mod">
        <pc:chgData name="Nikhil Katakam" userId="4a6ddf6f-2cf7-41dd-8479-814ba72c5f36" providerId="ADAL" clId="{A149855F-9DD4-408B-B88F-AE361F6434B5}" dt="2021-12-23T12:43:37.362" v="121"/>
        <pc:sldMkLst>
          <pc:docMk/>
          <pc:sldMk cId="1424953642" sldId="390"/>
        </pc:sldMkLst>
        <pc:picChg chg="add mod">
          <ac:chgData name="Nikhil Katakam" userId="4a6ddf6f-2cf7-41dd-8479-814ba72c5f36" providerId="ADAL" clId="{A149855F-9DD4-408B-B88F-AE361F6434B5}" dt="2021-12-23T12:43:30.112" v="120"/>
          <ac:picMkLst>
            <pc:docMk/>
            <pc:sldMk cId="1424953642" sldId="390"/>
            <ac:picMk id="19" creationId="{A1A02481-09FB-4975-B8C6-F6230F3C10ED}"/>
          </ac:picMkLst>
        </pc:picChg>
        <pc:picChg chg="add mod">
          <ac:chgData name="Nikhil Katakam" userId="4a6ddf6f-2cf7-41dd-8479-814ba72c5f36" providerId="ADAL" clId="{A149855F-9DD4-408B-B88F-AE361F6434B5}" dt="2021-12-23T12:43:37.362" v="121"/>
          <ac:picMkLst>
            <pc:docMk/>
            <pc:sldMk cId="1424953642" sldId="390"/>
            <ac:picMk id="20" creationId="{7E99B139-8180-4728-A7A3-314EB7B1DD3B}"/>
          </ac:picMkLst>
        </pc:picChg>
        <pc:picChg chg="del">
          <ac:chgData name="Nikhil Katakam" userId="4a6ddf6f-2cf7-41dd-8479-814ba72c5f36" providerId="ADAL" clId="{A149855F-9DD4-408B-B88F-AE361F6434B5}" dt="2021-12-23T12:39:00.869" v="87" actId="478"/>
          <ac:picMkLst>
            <pc:docMk/>
            <pc:sldMk cId="1424953642" sldId="390"/>
            <ac:picMk id="22" creationId="{5A0CDCF0-D62D-4783-BE44-33207728B02C}"/>
          </ac:picMkLst>
        </pc:picChg>
        <pc:picChg chg="del">
          <ac:chgData name="Nikhil Katakam" userId="4a6ddf6f-2cf7-41dd-8479-814ba72c5f36" providerId="ADAL" clId="{A149855F-9DD4-408B-B88F-AE361F6434B5}" dt="2021-12-23T12:39:00.869" v="87" actId="478"/>
          <ac:picMkLst>
            <pc:docMk/>
            <pc:sldMk cId="1424953642" sldId="390"/>
            <ac:picMk id="23" creationId="{63B76DE7-2DC0-4287-B417-6F2C243AB704}"/>
          </ac:picMkLst>
        </pc:picChg>
        <pc:picChg chg="del">
          <ac:chgData name="Nikhil Katakam" userId="4a6ddf6f-2cf7-41dd-8479-814ba72c5f36" providerId="ADAL" clId="{A149855F-9DD4-408B-B88F-AE361F6434B5}" dt="2021-12-23T12:39:00.869" v="87" actId="478"/>
          <ac:picMkLst>
            <pc:docMk/>
            <pc:sldMk cId="1424953642" sldId="390"/>
            <ac:picMk id="26" creationId="{DEDD3E52-BEC3-45C7-A969-C11C30725098}"/>
          </ac:picMkLst>
        </pc:picChg>
        <pc:picChg chg="add mod">
          <ac:chgData name="Nikhil Katakam" userId="4a6ddf6f-2cf7-41dd-8479-814ba72c5f36" providerId="ADAL" clId="{A149855F-9DD4-408B-B88F-AE361F6434B5}" dt="2021-12-23T12:43:23.313" v="119"/>
          <ac:picMkLst>
            <pc:docMk/>
            <pc:sldMk cId="1424953642" sldId="390"/>
            <ac:picMk id="29" creationId="{DBC57500-D705-4941-A05B-41BD0C83BC4E}"/>
          </ac:picMkLst>
        </pc:picChg>
        <pc:cxnChg chg="add mod">
          <ac:chgData name="Nikhil Katakam" userId="4a6ddf6f-2cf7-41dd-8479-814ba72c5f36" providerId="ADAL" clId="{A149855F-9DD4-408B-B88F-AE361F6434B5}" dt="2021-12-23T12:43:23.313" v="119"/>
          <ac:cxnSpMkLst>
            <pc:docMk/>
            <pc:sldMk cId="1424953642" sldId="390"/>
            <ac:cxnSpMk id="21" creationId="{81EB23BF-8B0D-4152-8D4E-0D1EC05C46BD}"/>
          </ac:cxnSpMkLst>
        </pc:cxnChg>
        <pc:cxnChg chg="del">
          <ac:chgData name="Nikhil Katakam" userId="4a6ddf6f-2cf7-41dd-8479-814ba72c5f36" providerId="ADAL" clId="{A149855F-9DD4-408B-B88F-AE361F6434B5}" dt="2021-12-23T12:39:00.869" v="87" actId="478"/>
          <ac:cxnSpMkLst>
            <pc:docMk/>
            <pc:sldMk cId="1424953642" sldId="390"/>
            <ac:cxnSpMk id="24" creationId="{A4477F17-EA86-4B87-8645-544C48BB8127}"/>
          </ac:cxnSpMkLst>
        </pc:cxnChg>
        <pc:cxnChg chg="del">
          <ac:chgData name="Nikhil Katakam" userId="4a6ddf6f-2cf7-41dd-8479-814ba72c5f36" providerId="ADAL" clId="{A149855F-9DD4-408B-B88F-AE361F6434B5}" dt="2021-12-23T12:39:00.869" v="87" actId="478"/>
          <ac:cxnSpMkLst>
            <pc:docMk/>
            <pc:sldMk cId="1424953642" sldId="390"/>
            <ac:cxnSpMk id="25" creationId="{D9DFE7CA-F3E4-4CCE-A8CA-3A323AAB3146}"/>
          </ac:cxnSpMkLst>
        </pc:cxnChg>
        <pc:cxnChg chg="add mod">
          <ac:chgData name="Nikhil Katakam" userId="4a6ddf6f-2cf7-41dd-8479-814ba72c5f36" providerId="ADAL" clId="{A149855F-9DD4-408B-B88F-AE361F6434B5}" dt="2021-12-23T12:43:23.313" v="119"/>
          <ac:cxnSpMkLst>
            <pc:docMk/>
            <pc:sldMk cId="1424953642" sldId="390"/>
            <ac:cxnSpMk id="27" creationId="{F643EB06-B60F-4BC2-A751-FDC4AACEB747}"/>
          </ac:cxnSpMkLst>
        </pc:cxnChg>
      </pc:sldChg>
      <pc:sldChg chg="addSp delSp modSp mod">
        <pc:chgData name="Nikhil Katakam" userId="4a6ddf6f-2cf7-41dd-8479-814ba72c5f36" providerId="ADAL" clId="{A149855F-9DD4-408B-B88F-AE361F6434B5}" dt="2021-12-23T12:43:12.840" v="118"/>
        <pc:sldMkLst>
          <pc:docMk/>
          <pc:sldMk cId="3696364393" sldId="393"/>
        </pc:sldMkLst>
        <pc:picChg chg="add mod">
          <ac:chgData name="Nikhil Katakam" userId="4a6ddf6f-2cf7-41dd-8479-814ba72c5f36" providerId="ADAL" clId="{A149855F-9DD4-408B-B88F-AE361F6434B5}" dt="2021-12-23T12:43:04.592" v="117"/>
          <ac:picMkLst>
            <pc:docMk/>
            <pc:sldMk cId="3696364393" sldId="393"/>
            <ac:picMk id="19" creationId="{D7C970E5-E92B-4AC5-A761-98BB58264030}"/>
          </ac:picMkLst>
        </pc:picChg>
        <pc:picChg chg="add mod">
          <ac:chgData name="Nikhil Katakam" userId="4a6ddf6f-2cf7-41dd-8479-814ba72c5f36" providerId="ADAL" clId="{A149855F-9DD4-408B-B88F-AE361F6434B5}" dt="2021-12-23T12:43:12.840" v="118"/>
          <ac:picMkLst>
            <pc:docMk/>
            <pc:sldMk cId="3696364393" sldId="393"/>
            <ac:picMk id="20" creationId="{573570B0-82F0-412E-9366-3F28040A5DDC}"/>
          </ac:picMkLst>
        </pc:picChg>
        <pc:picChg chg="add mod">
          <ac:chgData name="Nikhil Katakam" userId="4a6ddf6f-2cf7-41dd-8479-814ba72c5f36" providerId="ADAL" clId="{A149855F-9DD4-408B-B88F-AE361F6434B5}" dt="2021-12-23T12:42:55.281" v="116"/>
          <ac:picMkLst>
            <pc:docMk/>
            <pc:sldMk cId="3696364393" sldId="393"/>
            <ac:picMk id="23" creationId="{D56DA67A-D8C1-4F0E-8038-124E90553BA1}"/>
          </ac:picMkLst>
        </pc:picChg>
        <pc:picChg chg="del">
          <ac:chgData name="Nikhil Katakam" userId="4a6ddf6f-2cf7-41dd-8479-814ba72c5f36" providerId="ADAL" clId="{A149855F-9DD4-408B-B88F-AE361F6434B5}" dt="2021-12-23T12:38:58.852" v="86" actId="478"/>
          <ac:picMkLst>
            <pc:docMk/>
            <pc:sldMk cId="3696364393" sldId="393"/>
            <ac:picMk id="24" creationId="{F3B43BB7-6F2E-4255-BA15-02702397B06A}"/>
          </ac:picMkLst>
        </pc:picChg>
        <pc:picChg chg="del">
          <ac:chgData name="Nikhil Katakam" userId="4a6ddf6f-2cf7-41dd-8479-814ba72c5f36" providerId="ADAL" clId="{A149855F-9DD4-408B-B88F-AE361F6434B5}" dt="2021-12-23T12:38:58.852" v="86" actId="478"/>
          <ac:picMkLst>
            <pc:docMk/>
            <pc:sldMk cId="3696364393" sldId="393"/>
            <ac:picMk id="25" creationId="{28E32C02-9596-4DD8-9A1C-5068EF39FB23}"/>
          </ac:picMkLst>
        </pc:picChg>
        <pc:picChg chg="del">
          <ac:chgData name="Nikhil Katakam" userId="4a6ddf6f-2cf7-41dd-8479-814ba72c5f36" providerId="ADAL" clId="{A149855F-9DD4-408B-B88F-AE361F6434B5}" dt="2021-12-23T12:38:58.852" v="86" actId="478"/>
          <ac:picMkLst>
            <pc:docMk/>
            <pc:sldMk cId="3696364393" sldId="393"/>
            <ac:picMk id="29" creationId="{7F0EB1FD-91F5-4486-A3EA-16F3EAD309A9}"/>
          </ac:picMkLst>
        </pc:picChg>
        <pc:cxnChg chg="add mod">
          <ac:chgData name="Nikhil Katakam" userId="4a6ddf6f-2cf7-41dd-8479-814ba72c5f36" providerId="ADAL" clId="{A149855F-9DD4-408B-B88F-AE361F6434B5}" dt="2021-12-23T12:42:55.281" v="116"/>
          <ac:cxnSpMkLst>
            <pc:docMk/>
            <pc:sldMk cId="3696364393" sldId="393"/>
            <ac:cxnSpMk id="21" creationId="{F98AA175-A346-402E-B9E6-C5CED50A9C34}"/>
          </ac:cxnSpMkLst>
        </pc:cxnChg>
        <pc:cxnChg chg="add mod">
          <ac:chgData name="Nikhil Katakam" userId="4a6ddf6f-2cf7-41dd-8479-814ba72c5f36" providerId="ADAL" clId="{A149855F-9DD4-408B-B88F-AE361F6434B5}" dt="2021-12-23T12:42:55.281" v="116"/>
          <ac:cxnSpMkLst>
            <pc:docMk/>
            <pc:sldMk cId="3696364393" sldId="393"/>
            <ac:cxnSpMk id="22" creationId="{2E828907-C108-4260-AC8D-CEBE7450CA54}"/>
          </ac:cxnSpMkLst>
        </pc:cxnChg>
        <pc:cxnChg chg="del">
          <ac:chgData name="Nikhil Katakam" userId="4a6ddf6f-2cf7-41dd-8479-814ba72c5f36" providerId="ADAL" clId="{A149855F-9DD4-408B-B88F-AE361F6434B5}" dt="2021-12-23T12:38:58.852" v="86" actId="478"/>
          <ac:cxnSpMkLst>
            <pc:docMk/>
            <pc:sldMk cId="3696364393" sldId="393"/>
            <ac:cxnSpMk id="26" creationId="{C24F41AE-9F31-4ECC-BB85-D847A5CC4139}"/>
          </ac:cxnSpMkLst>
        </pc:cxnChg>
        <pc:cxnChg chg="del">
          <ac:chgData name="Nikhil Katakam" userId="4a6ddf6f-2cf7-41dd-8479-814ba72c5f36" providerId="ADAL" clId="{A149855F-9DD4-408B-B88F-AE361F6434B5}" dt="2021-12-23T12:38:58.852" v="86" actId="478"/>
          <ac:cxnSpMkLst>
            <pc:docMk/>
            <pc:sldMk cId="3696364393" sldId="393"/>
            <ac:cxnSpMk id="27" creationId="{11953843-BF66-4241-9657-39AD613E0920}"/>
          </ac:cxnSpMkLst>
        </pc:cxnChg>
      </pc:sldChg>
      <pc:sldChg chg="addSp delSp modSp mod">
        <pc:chgData name="Nikhil Katakam" userId="4a6ddf6f-2cf7-41dd-8479-814ba72c5f36" providerId="ADAL" clId="{A149855F-9DD4-408B-B88F-AE361F6434B5}" dt="2021-12-23T12:51:52.627" v="184"/>
        <pc:sldMkLst>
          <pc:docMk/>
          <pc:sldMk cId="1993762391" sldId="398"/>
        </pc:sldMkLst>
        <pc:picChg chg="add mod">
          <ac:chgData name="Nikhil Katakam" userId="4a6ddf6f-2cf7-41dd-8479-814ba72c5f36" providerId="ADAL" clId="{A149855F-9DD4-408B-B88F-AE361F6434B5}" dt="2021-12-23T12:51:45.161" v="183"/>
          <ac:picMkLst>
            <pc:docMk/>
            <pc:sldMk cId="1993762391" sldId="398"/>
            <ac:picMk id="20" creationId="{802E61CE-FD62-4D19-A27C-DF807D305769}"/>
          </ac:picMkLst>
        </pc:picChg>
        <pc:picChg chg="add mod">
          <ac:chgData name="Nikhil Katakam" userId="4a6ddf6f-2cf7-41dd-8479-814ba72c5f36" providerId="ADAL" clId="{A149855F-9DD4-408B-B88F-AE361F6434B5}" dt="2021-12-23T12:51:52.627" v="184"/>
          <ac:picMkLst>
            <pc:docMk/>
            <pc:sldMk cId="1993762391" sldId="398"/>
            <ac:picMk id="21" creationId="{7493544A-719E-4332-8391-274E97659E77}"/>
          </ac:picMkLst>
        </pc:picChg>
        <pc:picChg chg="del">
          <ac:chgData name="Nikhil Katakam" userId="4a6ddf6f-2cf7-41dd-8479-814ba72c5f36" providerId="ADAL" clId="{A149855F-9DD4-408B-B88F-AE361F6434B5}" dt="2021-12-23T12:39:49.484" v="105" actId="478"/>
          <ac:picMkLst>
            <pc:docMk/>
            <pc:sldMk cId="1993762391" sldId="398"/>
            <ac:picMk id="22" creationId="{5A0CDCF0-D62D-4783-BE44-33207728B02C}"/>
          </ac:picMkLst>
        </pc:picChg>
        <pc:picChg chg="del">
          <ac:chgData name="Nikhil Katakam" userId="4a6ddf6f-2cf7-41dd-8479-814ba72c5f36" providerId="ADAL" clId="{A149855F-9DD4-408B-B88F-AE361F6434B5}" dt="2021-12-23T12:39:49.484" v="105" actId="478"/>
          <ac:picMkLst>
            <pc:docMk/>
            <pc:sldMk cId="1993762391" sldId="398"/>
            <ac:picMk id="23" creationId="{63B76DE7-2DC0-4287-B417-6F2C243AB704}"/>
          </ac:picMkLst>
        </pc:picChg>
        <pc:picChg chg="del">
          <ac:chgData name="Nikhil Katakam" userId="4a6ddf6f-2cf7-41dd-8479-814ba72c5f36" providerId="ADAL" clId="{A149855F-9DD4-408B-B88F-AE361F6434B5}" dt="2021-12-23T12:39:49.484" v="105" actId="478"/>
          <ac:picMkLst>
            <pc:docMk/>
            <pc:sldMk cId="1993762391" sldId="398"/>
            <ac:picMk id="26" creationId="{DEDD3E52-BEC3-45C7-A969-C11C30725098}"/>
          </ac:picMkLst>
        </pc:picChg>
        <pc:picChg chg="add mod">
          <ac:chgData name="Nikhil Katakam" userId="4a6ddf6f-2cf7-41dd-8479-814ba72c5f36" providerId="ADAL" clId="{A149855F-9DD4-408B-B88F-AE361F6434B5}" dt="2021-12-23T12:51:38.180" v="182"/>
          <ac:picMkLst>
            <pc:docMk/>
            <pc:sldMk cId="1993762391" sldId="398"/>
            <ac:picMk id="34" creationId="{EF520C6B-311C-4DD7-9344-682CCE78B9A1}"/>
          </ac:picMkLst>
        </pc:picChg>
        <pc:cxnChg chg="del">
          <ac:chgData name="Nikhil Katakam" userId="4a6ddf6f-2cf7-41dd-8479-814ba72c5f36" providerId="ADAL" clId="{A149855F-9DD4-408B-B88F-AE361F6434B5}" dt="2021-12-23T12:39:49.484" v="105" actId="478"/>
          <ac:cxnSpMkLst>
            <pc:docMk/>
            <pc:sldMk cId="1993762391" sldId="398"/>
            <ac:cxnSpMk id="24" creationId="{A4477F17-EA86-4B87-8645-544C48BB8127}"/>
          </ac:cxnSpMkLst>
        </pc:cxnChg>
        <pc:cxnChg chg="del">
          <ac:chgData name="Nikhil Katakam" userId="4a6ddf6f-2cf7-41dd-8479-814ba72c5f36" providerId="ADAL" clId="{A149855F-9DD4-408B-B88F-AE361F6434B5}" dt="2021-12-23T12:39:49.484" v="105" actId="478"/>
          <ac:cxnSpMkLst>
            <pc:docMk/>
            <pc:sldMk cId="1993762391" sldId="398"/>
            <ac:cxnSpMk id="25" creationId="{D9DFE7CA-F3E4-4CCE-A8CA-3A323AAB3146}"/>
          </ac:cxnSpMkLst>
        </pc:cxnChg>
        <pc:cxnChg chg="add mod">
          <ac:chgData name="Nikhil Katakam" userId="4a6ddf6f-2cf7-41dd-8479-814ba72c5f36" providerId="ADAL" clId="{A149855F-9DD4-408B-B88F-AE361F6434B5}" dt="2021-12-23T12:51:38.180" v="182"/>
          <ac:cxnSpMkLst>
            <pc:docMk/>
            <pc:sldMk cId="1993762391" sldId="398"/>
            <ac:cxnSpMk id="27" creationId="{C9B50A6E-FC8E-4EB9-B056-C4A3777881E8}"/>
          </ac:cxnSpMkLst>
        </pc:cxnChg>
        <pc:cxnChg chg="add mod">
          <ac:chgData name="Nikhil Katakam" userId="4a6ddf6f-2cf7-41dd-8479-814ba72c5f36" providerId="ADAL" clId="{A149855F-9DD4-408B-B88F-AE361F6434B5}" dt="2021-12-23T12:51:38.180" v="182"/>
          <ac:cxnSpMkLst>
            <pc:docMk/>
            <pc:sldMk cId="1993762391" sldId="398"/>
            <ac:cxnSpMk id="29" creationId="{3A36016E-1A9E-46D7-BB77-B862B750F42C}"/>
          </ac:cxnSpMkLst>
        </pc:cxnChg>
      </pc:sldChg>
      <pc:sldChg chg="addSp delSp modSp mod">
        <pc:chgData name="Nikhil Katakam" userId="4a6ddf6f-2cf7-41dd-8479-814ba72c5f36" providerId="ADAL" clId="{A149855F-9DD4-408B-B88F-AE361F6434B5}" dt="2021-12-23T12:51:32.662" v="181"/>
        <pc:sldMkLst>
          <pc:docMk/>
          <pc:sldMk cId="1522746007" sldId="399"/>
        </pc:sldMkLst>
        <pc:picChg chg="del">
          <ac:chgData name="Nikhil Katakam" userId="4a6ddf6f-2cf7-41dd-8479-814ba72c5f36" providerId="ADAL" clId="{A149855F-9DD4-408B-B88F-AE361F6434B5}" dt="2021-12-23T12:39:37.252" v="103" actId="478"/>
          <ac:picMkLst>
            <pc:docMk/>
            <pc:sldMk cId="1522746007" sldId="399"/>
            <ac:picMk id="22" creationId="{5A0CDCF0-D62D-4783-BE44-33207728B02C}"/>
          </ac:picMkLst>
        </pc:picChg>
        <pc:picChg chg="del">
          <ac:chgData name="Nikhil Katakam" userId="4a6ddf6f-2cf7-41dd-8479-814ba72c5f36" providerId="ADAL" clId="{A149855F-9DD4-408B-B88F-AE361F6434B5}" dt="2021-12-23T12:39:37.252" v="103" actId="478"/>
          <ac:picMkLst>
            <pc:docMk/>
            <pc:sldMk cId="1522746007" sldId="399"/>
            <ac:picMk id="23" creationId="{63B76DE7-2DC0-4287-B417-6F2C243AB704}"/>
          </ac:picMkLst>
        </pc:picChg>
        <pc:picChg chg="del">
          <ac:chgData name="Nikhil Katakam" userId="4a6ddf6f-2cf7-41dd-8479-814ba72c5f36" providerId="ADAL" clId="{A149855F-9DD4-408B-B88F-AE361F6434B5}" dt="2021-12-23T12:39:37.252" v="103" actId="478"/>
          <ac:picMkLst>
            <pc:docMk/>
            <pc:sldMk cId="1522746007" sldId="399"/>
            <ac:picMk id="26" creationId="{DEDD3E52-BEC3-45C7-A969-C11C30725098}"/>
          </ac:picMkLst>
        </pc:picChg>
        <pc:picChg chg="add mod">
          <ac:chgData name="Nikhil Katakam" userId="4a6ddf6f-2cf7-41dd-8479-814ba72c5f36" providerId="ADAL" clId="{A149855F-9DD4-408B-B88F-AE361F6434B5}" dt="2021-12-23T12:51:22.251" v="180"/>
          <ac:picMkLst>
            <pc:docMk/>
            <pc:sldMk cId="1522746007" sldId="399"/>
            <ac:picMk id="43" creationId="{E21B7BD4-A476-476B-90D4-86EDD6DC4DC2}"/>
          </ac:picMkLst>
        </pc:picChg>
        <pc:picChg chg="add mod">
          <ac:chgData name="Nikhil Katakam" userId="4a6ddf6f-2cf7-41dd-8479-814ba72c5f36" providerId="ADAL" clId="{A149855F-9DD4-408B-B88F-AE361F6434B5}" dt="2021-12-23T12:51:32.662" v="181"/>
          <ac:picMkLst>
            <pc:docMk/>
            <pc:sldMk cId="1522746007" sldId="399"/>
            <ac:picMk id="47" creationId="{35D436E7-BFA9-4256-ABD4-D8D82CD7E0FC}"/>
          </ac:picMkLst>
        </pc:picChg>
        <pc:picChg chg="add mod">
          <ac:chgData name="Nikhil Katakam" userId="4a6ddf6f-2cf7-41dd-8479-814ba72c5f36" providerId="ADAL" clId="{A149855F-9DD4-408B-B88F-AE361F6434B5}" dt="2021-12-23T12:51:13.811" v="179"/>
          <ac:picMkLst>
            <pc:docMk/>
            <pc:sldMk cId="1522746007" sldId="399"/>
            <ac:picMk id="52" creationId="{E6971A30-3CF7-4C63-8603-509ED3A2771E}"/>
          </ac:picMkLst>
        </pc:picChg>
        <pc:cxnChg chg="del">
          <ac:chgData name="Nikhil Katakam" userId="4a6ddf6f-2cf7-41dd-8479-814ba72c5f36" providerId="ADAL" clId="{A149855F-9DD4-408B-B88F-AE361F6434B5}" dt="2021-12-23T12:39:37.252" v="103" actId="478"/>
          <ac:cxnSpMkLst>
            <pc:docMk/>
            <pc:sldMk cId="1522746007" sldId="399"/>
            <ac:cxnSpMk id="24" creationId="{A4477F17-EA86-4B87-8645-544C48BB8127}"/>
          </ac:cxnSpMkLst>
        </pc:cxnChg>
        <pc:cxnChg chg="del">
          <ac:chgData name="Nikhil Katakam" userId="4a6ddf6f-2cf7-41dd-8479-814ba72c5f36" providerId="ADAL" clId="{A149855F-9DD4-408B-B88F-AE361F6434B5}" dt="2021-12-23T12:39:37.252" v="103" actId="478"/>
          <ac:cxnSpMkLst>
            <pc:docMk/>
            <pc:sldMk cId="1522746007" sldId="399"/>
            <ac:cxnSpMk id="25" creationId="{D9DFE7CA-F3E4-4CCE-A8CA-3A323AAB3146}"/>
          </ac:cxnSpMkLst>
        </pc:cxnChg>
        <pc:cxnChg chg="add mod">
          <ac:chgData name="Nikhil Katakam" userId="4a6ddf6f-2cf7-41dd-8479-814ba72c5f36" providerId="ADAL" clId="{A149855F-9DD4-408B-B88F-AE361F6434B5}" dt="2021-12-23T12:51:13.811" v="179"/>
          <ac:cxnSpMkLst>
            <pc:docMk/>
            <pc:sldMk cId="1522746007" sldId="399"/>
            <ac:cxnSpMk id="48" creationId="{B2C025EF-4AD3-4A20-80EE-56F6C864840D}"/>
          </ac:cxnSpMkLst>
        </pc:cxnChg>
        <pc:cxnChg chg="add mod">
          <ac:chgData name="Nikhil Katakam" userId="4a6ddf6f-2cf7-41dd-8479-814ba72c5f36" providerId="ADAL" clId="{A149855F-9DD4-408B-B88F-AE361F6434B5}" dt="2021-12-23T12:51:13.811" v="179"/>
          <ac:cxnSpMkLst>
            <pc:docMk/>
            <pc:sldMk cId="1522746007" sldId="399"/>
            <ac:cxnSpMk id="50" creationId="{F43BA4D9-09C8-4233-9297-72D959340879}"/>
          </ac:cxnSpMkLst>
        </pc:cxnChg>
      </pc:sldChg>
      <pc:sldChg chg="addSp delSp modSp mod">
        <pc:chgData name="Nikhil Katakam" userId="4a6ddf6f-2cf7-41dd-8479-814ba72c5f36" providerId="ADAL" clId="{A149855F-9DD4-408B-B88F-AE361F6434B5}" dt="2021-12-23T12:51:07.180" v="178"/>
        <pc:sldMkLst>
          <pc:docMk/>
          <pc:sldMk cId="1469770477" sldId="400"/>
        </pc:sldMkLst>
        <pc:picChg chg="add mod">
          <ac:chgData name="Nikhil Katakam" userId="4a6ddf6f-2cf7-41dd-8479-814ba72c5f36" providerId="ADAL" clId="{A149855F-9DD4-408B-B88F-AE361F6434B5}" dt="2021-12-23T12:51:00.855" v="177"/>
          <ac:picMkLst>
            <pc:docMk/>
            <pc:sldMk cId="1469770477" sldId="400"/>
            <ac:picMk id="21" creationId="{F9E6C72B-384C-46CF-9FAC-D430909657D9}"/>
          </ac:picMkLst>
        </pc:picChg>
        <pc:picChg chg="del">
          <ac:chgData name="Nikhil Katakam" userId="4a6ddf6f-2cf7-41dd-8479-814ba72c5f36" providerId="ADAL" clId="{A149855F-9DD4-408B-B88F-AE361F6434B5}" dt="2021-12-23T12:39:35.187" v="102" actId="478"/>
          <ac:picMkLst>
            <pc:docMk/>
            <pc:sldMk cId="1469770477" sldId="400"/>
            <ac:picMk id="22" creationId="{B75FEEDE-7917-4ABD-9075-4FF3DB26FA89}"/>
          </ac:picMkLst>
        </pc:picChg>
        <pc:picChg chg="del">
          <ac:chgData name="Nikhil Katakam" userId="4a6ddf6f-2cf7-41dd-8479-814ba72c5f36" providerId="ADAL" clId="{A149855F-9DD4-408B-B88F-AE361F6434B5}" dt="2021-12-23T12:39:35.187" v="102" actId="478"/>
          <ac:picMkLst>
            <pc:docMk/>
            <pc:sldMk cId="1469770477" sldId="400"/>
            <ac:picMk id="23" creationId="{A3F86EC0-0E27-4AF7-8ED9-EE2339902D31}"/>
          </ac:picMkLst>
        </pc:picChg>
        <pc:picChg chg="del">
          <ac:chgData name="Nikhil Katakam" userId="4a6ddf6f-2cf7-41dd-8479-814ba72c5f36" providerId="ADAL" clId="{A149855F-9DD4-408B-B88F-AE361F6434B5}" dt="2021-12-23T12:39:35.187" v="102" actId="478"/>
          <ac:picMkLst>
            <pc:docMk/>
            <pc:sldMk cId="1469770477" sldId="400"/>
            <ac:picMk id="26" creationId="{799850EA-0F2A-4661-B5F1-E3FBF3E19296}"/>
          </ac:picMkLst>
        </pc:picChg>
        <pc:picChg chg="add mod">
          <ac:chgData name="Nikhil Katakam" userId="4a6ddf6f-2cf7-41dd-8479-814ba72c5f36" providerId="ADAL" clId="{A149855F-9DD4-408B-B88F-AE361F6434B5}" dt="2021-12-23T12:51:07.180" v="178"/>
          <ac:picMkLst>
            <pc:docMk/>
            <pc:sldMk cId="1469770477" sldId="400"/>
            <ac:picMk id="27" creationId="{27A3E55F-0006-454D-9D95-56A5E5437BF9}"/>
          </ac:picMkLst>
        </pc:picChg>
        <pc:picChg chg="add mod">
          <ac:chgData name="Nikhil Katakam" userId="4a6ddf6f-2cf7-41dd-8479-814ba72c5f36" providerId="ADAL" clId="{A149855F-9DD4-408B-B88F-AE361F6434B5}" dt="2021-12-23T12:50:53.869" v="176"/>
          <ac:picMkLst>
            <pc:docMk/>
            <pc:sldMk cId="1469770477" sldId="400"/>
            <ac:picMk id="35" creationId="{F6A2F377-540F-44EC-84B0-4C12594ADFDE}"/>
          </ac:picMkLst>
        </pc:picChg>
        <pc:cxnChg chg="del">
          <ac:chgData name="Nikhil Katakam" userId="4a6ddf6f-2cf7-41dd-8479-814ba72c5f36" providerId="ADAL" clId="{A149855F-9DD4-408B-B88F-AE361F6434B5}" dt="2021-12-23T12:39:35.187" v="102" actId="478"/>
          <ac:cxnSpMkLst>
            <pc:docMk/>
            <pc:sldMk cId="1469770477" sldId="400"/>
            <ac:cxnSpMk id="24" creationId="{58146EA3-1B4A-40CC-9F89-F93AEFE3A668}"/>
          </ac:cxnSpMkLst>
        </pc:cxnChg>
        <pc:cxnChg chg="del">
          <ac:chgData name="Nikhil Katakam" userId="4a6ddf6f-2cf7-41dd-8479-814ba72c5f36" providerId="ADAL" clId="{A149855F-9DD4-408B-B88F-AE361F6434B5}" dt="2021-12-23T12:39:35.187" v="102" actId="478"/>
          <ac:cxnSpMkLst>
            <pc:docMk/>
            <pc:sldMk cId="1469770477" sldId="400"/>
            <ac:cxnSpMk id="25" creationId="{443D48F9-40BB-4CE7-93C1-97289B1820BF}"/>
          </ac:cxnSpMkLst>
        </pc:cxnChg>
        <pc:cxnChg chg="add mod">
          <ac:chgData name="Nikhil Katakam" userId="4a6ddf6f-2cf7-41dd-8479-814ba72c5f36" providerId="ADAL" clId="{A149855F-9DD4-408B-B88F-AE361F6434B5}" dt="2021-12-23T12:50:53.869" v="176"/>
          <ac:cxnSpMkLst>
            <pc:docMk/>
            <pc:sldMk cId="1469770477" sldId="400"/>
            <ac:cxnSpMk id="29" creationId="{AF51F255-7914-45A8-8F35-CB5D55412E1E}"/>
          </ac:cxnSpMkLst>
        </pc:cxnChg>
        <pc:cxnChg chg="add mod">
          <ac:chgData name="Nikhil Katakam" userId="4a6ddf6f-2cf7-41dd-8479-814ba72c5f36" providerId="ADAL" clId="{A149855F-9DD4-408B-B88F-AE361F6434B5}" dt="2021-12-23T12:50:53.869" v="176"/>
          <ac:cxnSpMkLst>
            <pc:docMk/>
            <pc:sldMk cId="1469770477" sldId="400"/>
            <ac:cxnSpMk id="34" creationId="{0254859F-FC17-427E-9613-98C71986972E}"/>
          </ac:cxnSpMkLst>
        </pc:cxnChg>
      </pc:sldChg>
      <pc:sldChg chg="addSp delSp modSp mod">
        <pc:chgData name="Nikhil Katakam" userId="4a6ddf6f-2cf7-41dd-8479-814ba72c5f36" providerId="ADAL" clId="{A149855F-9DD4-408B-B88F-AE361F6434B5}" dt="2021-12-23T12:52:13.275" v="187"/>
        <pc:sldMkLst>
          <pc:docMk/>
          <pc:sldMk cId="3871820806" sldId="401"/>
        </pc:sldMkLst>
        <pc:picChg chg="add mod">
          <ac:chgData name="Nikhil Katakam" userId="4a6ddf6f-2cf7-41dd-8479-814ba72c5f36" providerId="ADAL" clId="{A149855F-9DD4-408B-B88F-AE361F6434B5}" dt="2021-12-23T12:52:07.797" v="186"/>
          <ac:picMkLst>
            <pc:docMk/>
            <pc:sldMk cId="3871820806" sldId="401"/>
            <ac:picMk id="19" creationId="{55820F78-030A-4858-A3AA-49002B5AC6EC}"/>
          </ac:picMkLst>
        </pc:picChg>
        <pc:picChg chg="add mod">
          <ac:chgData name="Nikhil Katakam" userId="4a6ddf6f-2cf7-41dd-8479-814ba72c5f36" providerId="ADAL" clId="{A149855F-9DD4-408B-B88F-AE361F6434B5}" dt="2021-12-23T12:52:13.275" v="187"/>
          <ac:picMkLst>
            <pc:docMk/>
            <pc:sldMk cId="3871820806" sldId="401"/>
            <ac:picMk id="20" creationId="{BAE4F1D8-6BEA-49AF-BDC7-DF9C7D9102DF}"/>
          </ac:picMkLst>
        </pc:picChg>
        <pc:picChg chg="del">
          <ac:chgData name="Nikhil Katakam" userId="4a6ddf6f-2cf7-41dd-8479-814ba72c5f36" providerId="ADAL" clId="{A149855F-9DD4-408B-B88F-AE361F6434B5}" dt="2021-12-23T12:39:47.217" v="104" actId="478"/>
          <ac:picMkLst>
            <pc:docMk/>
            <pc:sldMk cId="3871820806" sldId="401"/>
            <ac:picMk id="22" creationId="{B75FEEDE-7917-4ABD-9075-4FF3DB26FA89}"/>
          </ac:picMkLst>
        </pc:picChg>
        <pc:picChg chg="del">
          <ac:chgData name="Nikhil Katakam" userId="4a6ddf6f-2cf7-41dd-8479-814ba72c5f36" providerId="ADAL" clId="{A149855F-9DD4-408B-B88F-AE361F6434B5}" dt="2021-12-23T12:39:47.217" v="104" actId="478"/>
          <ac:picMkLst>
            <pc:docMk/>
            <pc:sldMk cId="3871820806" sldId="401"/>
            <ac:picMk id="23" creationId="{A3F86EC0-0E27-4AF7-8ED9-EE2339902D31}"/>
          </ac:picMkLst>
        </pc:picChg>
        <pc:picChg chg="del">
          <ac:chgData name="Nikhil Katakam" userId="4a6ddf6f-2cf7-41dd-8479-814ba72c5f36" providerId="ADAL" clId="{A149855F-9DD4-408B-B88F-AE361F6434B5}" dt="2021-12-23T12:39:47.217" v="104" actId="478"/>
          <ac:picMkLst>
            <pc:docMk/>
            <pc:sldMk cId="3871820806" sldId="401"/>
            <ac:picMk id="26" creationId="{799850EA-0F2A-4661-B5F1-E3FBF3E19296}"/>
          </ac:picMkLst>
        </pc:picChg>
        <pc:picChg chg="add mod">
          <ac:chgData name="Nikhil Katakam" userId="4a6ddf6f-2cf7-41dd-8479-814ba72c5f36" providerId="ADAL" clId="{A149855F-9DD4-408B-B88F-AE361F6434B5}" dt="2021-12-23T12:51:59.883" v="185"/>
          <ac:picMkLst>
            <pc:docMk/>
            <pc:sldMk cId="3871820806" sldId="401"/>
            <ac:picMk id="29" creationId="{E7CE50A3-AD9D-4D6F-ACF0-28F69A56A83B}"/>
          </ac:picMkLst>
        </pc:picChg>
        <pc:cxnChg chg="add mod">
          <ac:chgData name="Nikhil Katakam" userId="4a6ddf6f-2cf7-41dd-8479-814ba72c5f36" providerId="ADAL" clId="{A149855F-9DD4-408B-B88F-AE361F6434B5}" dt="2021-12-23T12:51:59.883" v="185"/>
          <ac:cxnSpMkLst>
            <pc:docMk/>
            <pc:sldMk cId="3871820806" sldId="401"/>
            <ac:cxnSpMk id="21" creationId="{40E3B71D-0799-43DC-91F1-5E8F150EFF16}"/>
          </ac:cxnSpMkLst>
        </pc:cxnChg>
        <pc:cxnChg chg="del">
          <ac:chgData name="Nikhil Katakam" userId="4a6ddf6f-2cf7-41dd-8479-814ba72c5f36" providerId="ADAL" clId="{A149855F-9DD4-408B-B88F-AE361F6434B5}" dt="2021-12-23T12:39:47.217" v="104" actId="478"/>
          <ac:cxnSpMkLst>
            <pc:docMk/>
            <pc:sldMk cId="3871820806" sldId="401"/>
            <ac:cxnSpMk id="24" creationId="{58146EA3-1B4A-40CC-9F89-F93AEFE3A668}"/>
          </ac:cxnSpMkLst>
        </pc:cxnChg>
        <pc:cxnChg chg="del">
          <ac:chgData name="Nikhil Katakam" userId="4a6ddf6f-2cf7-41dd-8479-814ba72c5f36" providerId="ADAL" clId="{A149855F-9DD4-408B-B88F-AE361F6434B5}" dt="2021-12-23T12:39:47.217" v="104" actId="478"/>
          <ac:cxnSpMkLst>
            <pc:docMk/>
            <pc:sldMk cId="3871820806" sldId="401"/>
            <ac:cxnSpMk id="25" creationId="{443D48F9-40BB-4CE7-93C1-97289B1820BF}"/>
          </ac:cxnSpMkLst>
        </pc:cxnChg>
        <pc:cxnChg chg="add mod">
          <ac:chgData name="Nikhil Katakam" userId="4a6ddf6f-2cf7-41dd-8479-814ba72c5f36" providerId="ADAL" clId="{A149855F-9DD4-408B-B88F-AE361F6434B5}" dt="2021-12-23T12:51:59.883" v="185"/>
          <ac:cxnSpMkLst>
            <pc:docMk/>
            <pc:sldMk cId="3871820806" sldId="401"/>
            <ac:cxnSpMk id="27" creationId="{30A4E3F6-D423-42A1-A715-1746E6AAF372}"/>
          </ac:cxnSpMkLst>
        </pc:cxnChg>
      </pc:sldChg>
      <pc:sldChg chg="modSp mod">
        <pc:chgData name="Nikhil Katakam" userId="4a6ddf6f-2cf7-41dd-8479-814ba72c5f36" providerId="ADAL" clId="{A149855F-9DD4-408B-B88F-AE361F6434B5}" dt="2021-12-23T12:55:35.391" v="195" actId="948"/>
        <pc:sldMkLst>
          <pc:docMk/>
          <pc:sldMk cId="1745963324" sldId="402"/>
        </pc:sldMkLst>
        <pc:spChg chg="mod">
          <ac:chgData name="Nikhil Katakam" userId="4a6ddf6f-2cf7-41dd-8479-814ba72c5f36" providerId="ADAL" clId="{A149855F-9DD4-408B-B88F-AE361F6434B5}" dt="2021-12-23T12:55:23.051" v="194" actId="207"/>
          <ac:spMkLst>
            <pc:docMk/>
            <pc:sldMk cId="1745963324" sldId="402"/>
            <ac:spMk id="4" creationId="{88A729D2-63CF-47B0-974F-8541370B2EC8}"/>
          </ac:spMkLst>
        </pc:spChg>
        <pc:spChg chg="mod">
          <ac:chgData name="Nikhil Katakam" userId="4a6ddf6f-2cf7-41dd-8479-814ba72c5f36" providerId="ADAL" clId="{A149855F-9DD4-408B-B88F-AE361F6434B5}" dt="2021-12-23T12:55:35.391" v="195" actId="948"/>
          <ac:spMkLst>
            <pc:docMk/>
            <pc:sldMk cId="1745963324" sldId="402"/>
            <ac:spMk id="5" creationId="{79EFB72A-6B10-4D37-A5D3-983CEE15BA34}"/>
          </ac:spMkLst>
        </pc:spChg>
        <pc:picChg chg="mod">
          <ac:chgData name="Nikhil Katakam" userId="4a6ddf6f-2cf7-41dd-8479-814ba72c5f36" providerId="ADAL" clId="{A149855F-9DD4-408B-B88F-AE361F6434B5}" dt="2021-12-23T12:40:54.338" v="107"/>
          <ac:picMkLst>
            <pc:docMk/>
            <pc:sldMk cId="1745963324" sldId="402"/>
            <ac:picMk id="22" creationId="{E4D2F969-14D4-4B88-8979-464CD4F43DC1}"/>
          </ac:picMkLst>
        </pc:picChg>
        <pc:picChg chg="mod">
          <ac:chgData name="Nikhil Katakam" userId="4a6ddf6f-2cf7-41dd-8479-814ba72c5f36" providerId="ADAL" clId="{A149855F-9DD4-408B-B88F-AE361F6434B5}" dt="2021-12-23T12:41:07.677" v="108"/>
          <ac:picMkLst>
            <pc:docMk/>
            <pc:sldMk cId="1745963324" sldId="402"/>
            <ac:picMk id="26" creationId="{D7A67ED1-14AF-4731-BC75-D42A7521FE65}"/>
          </ac:picMkLst>
        </pc:picChg>
        <pc:picChg chg="mod">
          <ac:chgData name="Nikhil Katakam" userId="4a6ddf6f-2cf7-41dd-8479-814ba72c5f36" providerId="ADAL" clId="{A149855F-9DD4-408B-B88F-AE361F6434B5}" dt="2021-12-23T12:40:31.972" v="106"/>
          <ac:picMkLst>
            <pc:docMk/>
            <pc:sldMk cId="1745963324" sldId="402"/>
            <ac:picMk id="31" creationId="{D55B8474-7631-46C9-9AA5-9FE22914DC1A}"/>
          </ac:picMkLst>
        </pc:picChg>
      </pc:sldChg>
      <pc:sldChg chg="addSp delSp modSp mod">
        <pc:chgData name="Nikhil Katakam" userId="4a6ddf6f-2cf7-41dd-8479-814ba72c5f36" providerId="ADAL" clId="{A149855F-9DD4-408B-B88F-AE361F6434B5}" dt="2021-12-23T12:41:42.521" v="112"/>
        <pc:sldMkLst>
          <pc:docMk/>
          <pc:sldMk cId="1679393519" sldId="403"/>
        </pc:sldMkLst>
        <pc:picChg chg="del">
          <ac:chgData name="Nikhil Katakam" userId="4a6ddf6f-2cf7-41dd-8479-814ba72c5f36" providerId="ADAL" clId="{A149855F-9DD4-408B-B88F-AE361F6434B5}" dt="2021-12-23T12:38:53.668" v="84" actId="478"/>
          <ac:picMkLst>
            <pc:docMk/>
            <pc:sldMk cId="1679393519" sldId="403"/>
            <ac:picMk id="24" creationId="{F3B43BB7-6F2E-4255-BA15-02702397B06A}"/>
          </ac:picMkLst>
        </pc:picChg>
        <pc:picChg chg="del">
          <ac:chgData name="Nikhil Katakam" userId="4a6ddf6f-2cf7-41dd-8479-814ba72c5f36" providerId="ADAL" clId="{A149855F-9DD4-408B-B88F-AE361F6434B5}" dt="2021-12-23T12:38:53.668" v="84" actId="478"/>
          <ac:picMkLst>
            <pc:docMk/>
            <pc:sldMk cId="1679393519" sldId="403"/>
            <ac:picMk id="25" creationId="{28E32C02-9596-4DD8-9A1C-5068EF39FB23}"/>
          </ac:picMkLst>
        </pc:picChg>
        <pc:picChg chg="del">
          <ac:chgData name="Nikhil Katakam" userId="4a6ddf6f-2cf7-41dd-8479-814ba72c5f36" providerId="ADAL" clId="{A149855F-9DD4-408B-B88F-AE361F6434B5}" dt="2021-12-23T12:38:53.668" v="84" actId="478"/>
          <ac:picMkLst>
            <pc:docMk/>
            <pc:sldMk cId="1679393519" sldId="403"/>
            <ac:picMk id="29" creationId="{7F0EB1FD-91F5-4486-A3EA-16F3EAD309A9}"/>
          </ac:picMkLst>
        </pc:picChg>
        <pc:picChg chg="add mod">
          <ac:chgData name="Nikhil Katakam" userId="4a6ddf6f-2cf7-41dd-8479-814ba72c5f36" providerId="ADAL" clId="{A149855F-9DD4-408B-B88F-AE361F6434B5}" dt="2021-12-23T12:41:42.521" v="112"/>
          <ac:picMkLst>
            <pc:docMk/>
            <pc:sldMk cId="1679393519" sldId="403"/>
            <ac:picMk id="186" creationId="{E4880BF4-F882-4B12-AB7E-A935DA34F8E4}"/>
          </ac:picMkLst>
        </pc:picChg>
        <pc:picChg chg="add mod">
          <ac:chgData name="Nikhil Katakam" userId="4a6ddf6f-2cf7-41dd-8479-814ba72c5f36" providerId="ADAL" clId="{A149855F-9DD4-408B-B88F-AE361F6434B5}" dt="2021-12-23T12:41:34.593" v="111"/>
          <ac:picMkLst>
            <pc:docMk/>
            <pc:sldMk cId="1679393519" sldId="403"/>
            <ac:picMk id="187" creationId="{5AF177C9-F209-448E-86E3-A0F25BAE38A5}"/>
          </ac:picMkLst>
        </pc:picChg>
        <pc:picChg chg="add mod">
          <ac:chgData name="Nikhil Katakam" userId="4a6ddf6f-2cf7-41dd-8479-814ba72c5f36" providerId="ADAL" clId="{A149855F-9DD4-408B-B88F-AE361F6434B5}" dt="2021-12-23T12:41:24.339" v="110"/>
          <ac:picMkLst>
            <pc:docMk/>
            <pc:sldMk cId="1679393519" sldId="403"/>
            <ac:picMk id="190" creationId="{EB9EF1D6-D106-41B1-95C9-204944F0FEF0}"/>
          </ac:picMkLst>
        </pc:picChg>
        <pc:cxnChg chg="del">
          <ac:chgData name="Nikhil Katakam" userId="4a6ddf6f-2cf7-41dd-8479-814ba72c5f36" providerId="ADAL" clId="{A149855F-9DD4-408B-B88F-AE361F6434B5}" dt="2021-12-23T12:38:53.668" v="84" actId="478"/>
          <ac:cxnSpMkLst>
            <pc:docMk/>
            <pc:sldMk cId="1679393519" sldId="403"/>
            <ac:cxnSpMk id="26" creationId="{C24F41AE-9F31-4ECC-BB85-D847A5CC4139}"/>
          </ac:cxnSpMkLst>
        </pc:cxnChg>
        <pc:cxnChg chg="del">
          <ac:chgData name="Nikhil Katakam" userId="4a6ddf6f-2cf7-41dd-8479-814ba72c5f36" providerId="ADAL" clId="{A149855F-9DD4-408B-B88F-AE361F6434B5}" dt="2021-12-23T12:38:53.668" v="84" actId="478"/>
          <ac:cxnSpMkLst>
            <pc:docMk/>
            <pc:sldMk cId="1679393519" sldId="403"/>
            <ac:cxnSpMk id="27" creationId="{11953843-BF66-4241-9657-39AD613E0920}"/>
          </ac:cxnSpMkLst>
        </pc:cxnChg>
        <pc:cxnChg chg="add mod">
          <ac:chgData name="Nikhil Katakam" userId="4a6ddf6f-2cf7-41dd-8479-814ba72c5f36" providerId="ADAL" clId="{A149855F-9DD4-408B-B88F-AE361F6434B5}" dt="2021-12-23T12:41:13.891" v="109"/>
          <ac:cxnSpMkLst>
            <pc:docMk/>
            <pc:sldMk cId="1679393519" sldId="403"/>
            <ac:cxnSpMk id="188" creationId="{414C7156-8C83-4CBF-8EC0-B30852ED6EDD}"/>
          </ac:cxnSpMkLst>
        </pc:cxnChg>
        <pc:cxnChg chg="add mod">
          <ac:chgData name="Nikhil Katakam" userId="4a6ddf6f-2cf7-41dd-8479-814ba72c5f36" providerId="ADAL" clId="{A149855F-9DD4-408B-B88F-AE361F6434B5}" dt="2021-12-23T12:41:13.891" v="109"/>
          <ac:cxnSpMkLst>
            <pc:docMk/>
            <pc:sldMk cId="1679393519" sldId="403"/>
            <ac:cxnSpMk id="189" creationId="{41780439-8222-43C7-9877-3272BAAAC4AC}"/>
          </ac:cxnSpMkLst>
        </pc:cxnChg>
      </pc:sldChg>
      <pc:sldChg chg="addSp delSp modSp mod">
        <pc:chgData name="Nikhil Katakam" userId="4a6ddf6f-2cf7-41dd-8479-814ba72c5f36" providerId="ADAL" clId="{A149855F-9DD4-408B-B88F-AE361F6434B5}" dt="2021-12-23T12:42:49.940" v="115"/>
        <pc:sldMkLst>
          <pc:docMk/>
          <pc:sldMk cId="3154090876" sldId="404"/>
        </pc:sldMkLst>
        <pc:picChg chg="del">
          <ac:chgData name="Nikhil Katakam" userId="4a6ddf6f-2cf7-41dd-8479-814ba72c5f36" providerId="ADAL" clId="{A149855F-9DD4-408B-B88F-AE361F6434B5}" dt="2021-12-23T12:38:56.606" v="85" actId="478"/>
          <ac:picMkLst>
            <pc:docMk/>
            <pc:sldMk cId="3154090876" sldId="404"/>
            <ac:picMk id="24" creationId="{F3B43BB7-6F2E-4255-BA15-02702397B06A}"/>
          </ac:picMkLst>
        </pc:picChg>
        <pc:picChg chg="del">
          <ac:chgData name="Nikhil Katakam" userId="4a6ddf6f-2cf7-41dd-8479-814ba72c5f36" providerId="ADAL" clId="{A149855F-9DD4-408B-B88F-AE361F6434B5}" dt="2021-12-23T12:38:56.606" v="85" actId="478"/>
          <ac:picMkLst>
            <pc:docMk/>
            <pc:sldMk cId="3154090876" sldId="404"/>
            <ac:picMk id="25" creationId="{28E32C02-9596-4DD8-9A1C-5068EF39FB23}"/>
          </ac:picMkLst>
        </pc:picChg>
        <pc:picChg chg="del">
          <ac:chgData name="Nikhil Katakam" userId="4a6ddf6f-2cf7-41dd-8479-814ba72c5f36" providerId="ADAL" clId="{A149855F-9DD4-408B-B88F-AE361F6434B5}" dt="2021-12-23T12:38:56.606" v="85" actId="478"/>
          <ac:picMkLst>
            <pc:docMk/>
            <pc:sldMk cId="3154090876" sldId="404"/>
            <ac:picMk id="29" creationId="{7F0EB1FD-91F5-4486-A3EA-16F3EAD309A9}"/>
          </ac:picMkLst>
        </pc:picChg>
        <pc:picChg chg="add mod">
          <ac:chgData name="Nikhil Katakam" userId="4a6ddf6f-2cf7-41dd-8479-814ba72c5f36" providerId="ADAL" clId="{A149855F-9DD4-408B-B88F-AE361F6434B5}" dt="2021-12-23T12:42:37.499" v="114"/>
          <ac:picMkLst>
            <pc:docMk/>
            <pc:sldMk cId="3154090876" sldId="404"/>
            <ac:picMk id="186" creationId="{6024DD65-4562-49EC-A5E8-572D5D6A7757}"/>
          </ac:picMkLst>
        </pc:picChg>
        <pc:picChg chg="add mod">
          <ac:chgData name="Nikhil Katakam" userId="4a6ddf6f-2cf7-41dd-8479-814ba72c5f36" providerId="ADAL" clId="{A149855F-9DD4-408B-B88F-AE361F6434B5}" dt="2021-12-23T12:42:49.940" v="115"/>
          <ac:picMkLst>
            <pc:docMk/>
            <pc:sldMk cId="3154090876" sldId="404"/>
            <ac:picMk id="187" creationId="{D7EB677C-89C4-4C66-8E3F-13BC8FBD2D65}"/>
          </ac:picMkLst>
        </pc:picChg>
        <pc:picChg chg="add mod">
          <ac:chgData name="Nikhil Katakam" userId="4a6ddf6f-2cf7-41dd-8479-814ba72c5f36" providerId="ADAL" clId="{A149855F-9DD4-408B-B88F-AE361F6434B5}" dt="2021-12-23T12:42:13.969" v="113"/>
          <ac:picMkLst>
            <pc:docMk/>
            <pc:sldMk cId="3154090876" sldId="404"/>
            <ac:picMk id="190" creationId="{632283A7-D0E8-4D40-80CC-AA6FCAAA0624}"/>
          </ac:picMkLst>
        </pc:picChg>
        <pc:cxnChg chg="del">
          <ac:chgData name="Nikhil Katakam" userId="4a6ddf6f-2cf7-41dd-8479-814ba72c5f36" providerId="ADAL" clId="{A149855F-9DD4-408B-B88F-AE361F6434B5}" dt="2021-12-23T12:38:56.606" v="85" actId="478"/>
          <ac:cxnSpMkLst>
            <pc:docMk/>
            <pc:sldMk cId="3154090876" sldId="404"/>
            <ac:cxnSpMk id="26" creationId="{C24F41AE-9F31-4ECC-BB85-D847A5CC4139}"/>
          </ac:cxnSpMkLst>
        </pc:cxnChg>
        <pc:cxnChg chg="del">
          <ac:chgData name="Nikhil Katakam" userId="4a6ddf6f-2cf7-41dd-8479-814ba72c5f36" providerId="ADAL" clId="{A149855F-9DD4-408B-B88F-AE361F6434B5}" dt="2021-12-23T12:38:56.606" v="85" actId="478"/>
          <ac:cxnSpMkLst>
            <pc:docMk/>
            <pc:sldMk cId="3154090876" sldId="404"/>
            <ac:cxnSpMk id="27" creationId="{11953843-BF66-4241-9657-39AD613E0920}"/>
          </ac:cxnSpMkLst>
        </pc:cxnChg>
        <pc:cxnChg chg="add mod">
          <ac:chgData name="Nikhil Katakam" userId="4a6ddf6f-2cf7-41dd-8479-814ba72c5f36" providerId="ADAL" clId="{A149855F-9DD4-408B-B88F-AE361F6434B5}" dt="2021-12-23T12:42:13.969" v="113"/>
          <ac:cxnSpMkLst>
            <pc:docMk/>
            <pc:sldMk cId="3154090876" sldId="404"/>
            <ac:cxnSpMk id="188" creationId="{7E5C0820-A64B-41AE-8C58-78B25C5E55ED}"/>
          </ac:cxnSpMkLst>
        </pc:cxnChg>
        <pc:cxnChg chg="add mod">
          <ac:chgData name="Nikhil Katakam" userId="4a6ddf6f-2cf7-41dd-8479-814ba72c5f36" providerId="ADAL" clId="{A149855F-9DD4-408B-B88F-AE361F6434B5}" dt="2021-12-23T12:42:13.969" v="113"/>
          <ac:cxnSpMkLst>
            <pc:docMk/>
            <pc:sldMk cId="3154090876" sldId="404"/>
            <ac:cxnSpMk id="189" creationId="{3382D4D3-D020-4D0D-A360-A0B02EF4A2CC}"/>
          </ac:cxnSpMkLst>
        </pc:cxnChg>
      </pc:sldChg>
      <pc:sldChg chg="addSp delSp modSp add mod">
        <pc:chgData name="Nikhil Katakam" userId="4a6ddf6f-2cf7-41dd-8479-814ba72c5f36" providerId="ADAL" clId="{A149855F-9DD4-408B-B88F-AE361F6434B5}" dt="2021-12-23T12:52:58.207" v="193"/>
        <pc:sldMkLst>
          <pc:docMk/>
          <pc:sldMk cId="3527375437" sldId="405"/>
        </pc:sldMkLst>
        <pc:spChg chg="del">
          <ac:chgData name="Nikhil Katakam" userId="4a6ddf6f-2cf7-41dd-8479-814ba72c5f36" providerId="ADAL" clId="{A149855F-9DD4-408B-B88F-AE361F6434B5}" dt="2021-12-23T12:21:49.030" v="2" actId="478"/>
          <ac:spMkLst>
            <pc:docMk/>
            <pc:sldMk cId="3527375437" sldId="405"/>
            <ac:spMk id="8" creationId="{5051BCCD-1603-499C-B024-F4667E67529C}"/>
          </ac:spMkLst>
        </pc:spChg>
        <pc:spChg chg="del">
          <ac:chgData name="Nikhil Katakam" userId="4a6ddf6f-2cf7-41dd-8479-814ba72c5f36" providerId="ADAL" clId="{A149855F-9DD4-408B-B88F-AE361F6434B5}" dt="2021-12-23T12:21:49.030" v="2" actId="478"/>
          <ac:spMkLst>
            <pc:docMk/>
            <pc:sldMk cId="3527375437" sldId="405"/>
            <ac:spMk id="14" creationId="{C094F031-FDD4-457E-9A00-5398918C5633}"/>
          </ac:spMkLst>
        </pc:spChg>
        <pc:spChg chg="del">
          <ac:chgData name="Nikhil Katakam" userId="4a6ddf6f-2cf7-41dd-8479-814ba72c5f36" providerId="ADAL" clId="{A149855F-9DD4-408B-B88F-AE361F6434B5}" dt="2021-12-23T12:21:49.030" v="2" actId="478"/>
          <ac:spMkLst>
            <pc:docMk/>
            <pc:sldMk cId="3527375437" sldId="405"/>
            <ac:spMk id="15" creationId="{1DF6127A-61AD-4833-B4C7-1151E7C2D425}"/>
          </ac:spMkLst>
        </pc:spChg>
        <pc:spChg chg="del">
          <ac:chgData name="Nikhil Katakam" userId="4a6ddf6f-2cf7-41dd-8479-814ba72c5f36" providerId="ADAL" clId="{A149855F-9DD4-408B-B88F-AE361F6434B5}" dt="2021-12-23T12:21:49.030" v="2" actId="478"/>
          <ac:spMkLst>
            <pc:docMk/>
            <pc:sldMk cId="3527375437" sldId="405"/>
            <ac:spMk id="28" creationId="{053725E0-C2CD-4745-BE14-ABDF578C4038}"/>
          </ac:spMkLst>
        </pc:spChg>
        <pc:spChg chg="del">
          <ac:chgData name="Nikhil Katakam" userId="4a6ddf6f-2cf7-41dd-8479-814ba72c5f36" providerId="ADAL" clId="{A149855F-9DD4-408B-B88F-AE361F6434B5}" dt="2021-12-23T12:21:49.647" v="3" actId="478"/>
          <ac:spMkLst>
            <pc:docMk/>
            <pc:sldMk cId="3527375437" sldId="405"/>
            <ac:spMk id="33" creationId="{A16CA1FA-D193-440F-9F01-5BEA3A3A64D9}"/>
          </ac:spMkLst>
        </pc:spChg>
        <pc:spChg chg="del">
          <ac:chgData name="Nikhil Katakam" userId="4a6ddf6f-2cf7-41dd-8479-814ba72c5f36" providerId="ADAL" clId="{A149855F-9DD4-408B-B88F-AE361F6434B5}" dt="2021-12-23T12:21:49.030" v="2" actId="478"/>
          <ac:spMkLst>
            <pc:docMk/>
            <pc:sldMk cId="3527375437" sldId="405"/>
            <ac:spMk id="37" creationId="{DB251950-54A3-422D-9225-5B8324C4428C}"/>
          </ac:spMkLst>
        </pc:spChg>
        <pc:spChg chg="mod">
          <ac:chgData name="Nikhil Katakam" userId="4a6ddf6f-2cf7-41dd-8479-814ba72c5f36" providerId="ADAL" clId="{A149855F-9DD4-408B-B88F-AE361F6434B5}" dt="2021-12-23T12:49:08.966" v="164" actId="20577"/>
          <ac:spMkLst>
            <pc:docMk/>
            <pc:sldMk cId="3527375437" sldId="405"/>
            <ac:spMk id="42" creationId="{DB22F5A1-6E46-4405-AA9D-BFB6BC7D9B71}"/>
          </ac:spMkLst>
        </pc:spChg>
        <pc:graphicFrameChg chg="add mod modGraphic">
          <ac:chgData name="Nikhil Katakam" userId="4a6ddf6f-2cf7-41dd-8479-814ba72c5f36" providerId="ADAL" clId="{A149855F-9DD4-408B-B88F-AE361F6434B5}" dt="2021-12-23T12:38:09.219" v="83" actId="3064"/>
          <ac:graphicFrameMkLst>
            <pc:docMk/>
            <pc:sldMk cId="3527375437" sldId="405"/>
            <ac:graphicFrameMk id="3" creationId="{23B4B7CF-7D22-481A-B20A-AC324056C759}"/>
          </ac:graphicFrameMkLst>
        </pc:graphicFrameChg>
        <pc:picChg chg="del">
          <ac:chgData name="Nikhil Katakam" userId="4a6ddf6f-2cf7-41dd-8479-814ba72c5f36" providerId="ADAL" clId="{A149855F-9DD4-408B-B88F-AE361F6434B5}" dt="2021-12-23T12:21:49.030" v="2" actId="478"/>
          <ac:picMkLst>
            <pc:docMk/>
            <pc:sldMk cId="3527375437" sldId="405"/>
            <ac:picMk id="2" creationId="{5163B8CE-72D0-4F26-A32D-0E74657F6991}"/>
          </ac:picMkLst>
        </pc:picChg>
        <pc:picChg chg="add mod">
          <ac:chgData name="Nikhil Katakam" userId="4a6ddf6f-2cf7-41dd-8479-814ba72c5f36" providerId="ADAL" clId="{A149855F-9DD4-408B-B88F-AE361F6434B5}" dt="2021-12-23T12:52:50.911" v="192"/>
          <ac:picMkLst>
            <pc:docMk/>
            <pc:sldMk cId="3527375437" sldId="405"/>
            <ac:picMk id="16" creationId="{6781F683-F0DC-4265-9013-C4BF80504375}"/>
          </ac:picMkLst>
        </pc:picChg>
        <pc:picChg chg="add mod">
          <ac:chgData name="Nikhil Katakam" userId="4a6ddf6f-2cf7-41dd-8479-814ba72c5f36" providerId="ADAL" clId="{A149855F-9DD4-408B-B88F-AE361F6434B5}" dt="2021-12-23T12:52:58.207" v="193"/>
          <ac:picMkLst>
            <pc:docMk/>
            <pc:sldMk cId="3527375437" sldId="405"/>
            <ac:picMk id="17" creationId="{B56C135A-501B-46A4-8EA7-803108C7B6E9}"/>
          </ac:picMkLst>
        </pc:picChg>
        <pc:picChg chg="add mod">
          <ac:chgData name="Nikhil Katakam" userId="4a6ddf6f-2cf7-41dd-8479-814ba72c5f36" providerId="ADAL" clId="{A149855F-9DD4-408B-B88F-AE361F6434B5}" dt="2021-12-23T12:52:42.552" v="191"/>
          <ac:picMkLst>
            <pc:docMk/>
            <pc:sldMk cId="3527375437" sldId="405"/>
            <ac:picMk id="21" creationId="{29E51326-A955-45BB-B357-5C918396A4DC}"/>
          </ac:picMkLst>
        </pc:picChg>
        <pc:picChg chg="del">
          <ac:chgData name="Nikhil Katakam" userId="4a6ddf6f-2cf7-41dd-8479-814ba72c5f36" providerId="ADAL" clId="{A149855F-9DD4-408B-B88F-AE361F6434B5}" dt="2021-12-23T12:21:49.030" v="2" actId="478"/>
          <ac:picMkLst>
            <pc:docMk/>
            <pc:sldMk cId="3527375437" sldId="405"/>
            <ac:picMk id="30" creationId="{6D323878-C268-44A4-BA95-4E09B23BEFD2}"/>
          </ac:picMkLst>
        </pc:picChg>
        <pc:picChg chg="del">
          <ac:chgData name="Nikhil Katakam" userId="4a6ddf6f-2cf7-41dd-8479-814ba72c5f36" providerId="ADAL" clId="{A149855F-9DD4-408B-B88F-AE361F6434B5}" dt="2021-12-23T12:21:49.030" v="2" actId="478"/>
          <ac:picMkLst>
            <pc:docMk/>
            <pc:sldMk cId="3527375437" sldId="405"/>
            <ac:picMk id="31" creationId="{5E802386-02B7-4A43-B37B-4861E339FC45}"/>
          </ac:picMkLst>
        </pc:picChg>
        <pc:cxnChg chg="del">
          <ac:chgData name="Nikhil Katakam" userId="4a6ddf6f-2cf7-41dd-8479-814ba72c5f36" providerId="ADAL" clId="{A149855F-9DD4-408B-B88F-AE361F6434B5}" dt="2021-12-23T12:21:49.030" v="2" actId="478"/>
          <ac:cxnSpMkLst>
            <pc:docMk/>
            <pc:sldMk cId="3527375437" sldId="405"/>
            <ac:cxnSpMk id="18" creationId="{187DB3FA-45C3-478E-825C-C88317AAF67A}"/>
          </ac:cxnSpMkLst>
        </pc:cxnChg>
        <pc:cxnChg chg="add mod">
          <ac:chgData name="Nikhil Katakam" userId="4a6ddf6f-2cf7-41dd-8479-814ba72c5f36" providerId="ADAL" clId="{A149855F-9DD4-408B-B88F-AE361F6434B5}" dt="2021-12-23T12:52:42.552" v="191"/>
          <ac:cxnSpMkLst>
            <pc:docMk/>
            <pc:sldMk cId="3527375437" sldId="405"/>
            <ac:cxnSpMk id="19" creationId="{7C521AA8-8771-4ECA-87E0-412B27A02A64}"/>
          </ac:cxnSpMkLst>
        </pc:cxnChg>
        <pc:cxnChg chg="add mod">
          <ac:chgData name="Nikhil Katakam" userId="4a6ddf6f-2cf7-41dd-8479-814ba72c5f36" providerId="ADAL" clId="{A149855F-9DD4-408B-B88F-AE361F6434B5}" dt="2021-12-23T12:52:42.552" v="191"/>
          <ac:cxnSpMkLst>
            <pc:docMk/>
            <pc:sldMk cId="3527375437" sldId="405"/>
            <ac:cxnSpMk id="20" creationId="{C5A1E6A9-FE81-4603-B776-44C2160749D4}"/>
          </ac:cxnSpMkLst>
        </pc:cxnChg>
        <pc:cxnChg chg="del">
          <ac:chgData name="Nikhil Katakam" userId="4a6ddf6f-2cf7-41dd-8479-814ba72c5f36" providerId="ADAL" clId="{A149855F-9DD4-408B-B88F-AE361F6434B5}" dt="2021-12-23T12:21:49.030" v="2" actId="478"/>
          <ac:cxnSpMkLst>
            <pc:docMk/>
            <pc:sldMk cId="3527375437" sldId="405"/>
            <ac:cxnSpMk id="32" creationId="{CFA04E4F-C64D-404D-9C05-7BD44697B555}"/>
          </ac:cxnSpMkLst>
        </pc:cxnChg>
        <pc:cxnChg chg="del">
          <ac:chgData name="Nikhil Katakam" userId="4a6ddf6f-2cf7-41dd-8479-814ba72c5f36" providerId="ADAL" clId="{A149855F-9DD4-408B-B88F-AE361F6434B5}" dt="2021-12-23T12:21:49.030" v="2" actId="478"/>
          <ac:cxnSpMkLst>
            <pc:docMk/>
            <pc:sldMk cId="3527375437" sldId="405"/>
            <ac:cxnSpMk id="40" creationId="{7A0A34E0-892E-476A-8924-0F886E39E8E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19/07/2022</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4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11</a:t>
            </a:fld>
            <a:endParaRPr lang="en-US"/>
          </a:p>
        </p:txBody>
      </p:sp>
    </p:spTree>
    <p:extLst>
      <p:ext uri="{BB962C8B-B14F-4D97-AF65-F5344CB8AC3E}">
        <p14:creationId xmlns:p14="http://schemas.microsoft.com/office/powerpoint/2010/main" val="1316051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3572756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2251813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14</a:t>
            </a:fld>
            <a:endParaRPr lang="en-US"/>
          </a:p>
        </p:txBody>
      </p:sp>
    </p:spTree>
    <p:extLst>
      <p:ext uri="{BB962C8B-B14F-4D97-AF65-F5344CB8AC3E}">
        <p14:creationId xmlns:p14="http://schemas.microsoft.com/office/powerpoint/2010/main" val="3021325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15</a:t>
            </a:fld>
            <a:endParaRPr lang="en-US"/>
          </a:p>
        </p:txBody>
      </p:sp>
    </p:spTree>
    <p:extLst>
      <p:ext uri="{BB962C8B-B14F-4D97-AF65-F5344CB8AC3E}">
        <p14:creationId xmlns:p14="http://schemas.microsoft.com/office/powerpoint/2010/main" val="943388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16</a:t>
            </a:fld>
            <a:endParaRPr lang="en-US"/>
          </a:p>
        </p:txBody>
      </p:sp>
    </p:spTree>
    <p:extLst>
      <p:ext uri="{BB962C8B-B14F-4D97-AF65-F5344CB8AC3E}">
        <p14:creationId xmlns:p14="http://schemas.microsoft.com/office/powerpoint/2010/main" val="3791983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206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18</a:t>
            </a:fld>
            <a:endParaRPr lang="en-US"/>
          </a:p>
        </p:txBody>
      </p:sp>
    </p:spTree>
    <p:extLst>
      <p:ext uri="{BB962C8B-B14F-4D97-AF65-F5344CB8AC3E}">
        <p14:creationId xmlns:p14="http://schemas.microsoft.com/office/powerpoint/2010/main" val="251925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25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6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55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439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12"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5.png"/><Relationship Id="rId4" Type="http://schemas.openxmlformats.org/officeDocument/2006/relationships/image" Target="../media/image40.sv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5.png"/><Relationship Id="rId4" Type="http://schemas.openxmlformats.org/officeDocument/2006/relationships/image" Target="../media/image40.sv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sv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sv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1.xml"/><Relationship Id="rId4" Type="http://schemas.openxmlformats.org/officeDocument/2006/relationships/image" Target="../media/image10.png"/><Relationship Id="rId9"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34"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slide" Target="slide2.xml"/><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32" Type="http://schemas.openxmlformats.org/officeDocument/2006/relationships/image" Target="../media/image10.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31" Type="http://schemas.openxmlformats.org/officeDocument/2006/relationships/slide" Target="slide3.xm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jp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0.xml"/><Relationship Id="rId12"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0.xml"/><Relationship Id="rId12"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0.xml"/><Relationship Id="rId12"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8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sz="2000" b="1" dirty="0">
                <a:solidFill>
                  <a:schemeClr val="tx1">
                    <a:lumMod val="75000"/>
                    <a:lumOff val="25000"/>
                  </a:schemeClr>
                </a:solidFill>
                <a:latin typeface="+mj-lt"/>
              </a:rPr>
              <a:t>18th</a:t>
            </a:r>
            <a:r>
              <a:rPr lang="en-US" sz="2000" b="1" baseline="30000" dirty="0">
                <a:solidFill>
                  <a:schemeClr val="tx1">
                    <a:lumMod val="75000"/>
                    <a:lumOff val="25000"/>
                  </a:schemeClr>
                </a:solidFill>
                <a:latin typeface="+mj-lt"/>
              </a:rPr>
              <a:t> </a:t>
            </a:r>
            <a:r>
              <a:rPr lang="en-US" sz="2000" b="1" dirty="0">
                <a:solidFill>
                  <a:schemeClr val="tx1">
                    <a:lumMod val="75000"/>
                    <a:lumOff val="25000"/>
                  </a:schemeClr>
                </a:solidFill>
                <a:latin typeface="+mj-lt"/>
              </a:rPr>
              <a:t>July 2022</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2920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4201150"/>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US </a:t>
            </a:r>
            <a:r>
              <a:rPr lang="en-US" sz="1400" b="1" dirty="0">
                <a:solidFill>
                  <a:srgbClr val="000000">
                    <a:lumMod val="75000"/>
                    <a:lumOff val="25000"/>
                  </a:srgbClr>
                </a:solidFill>
                <a:latin typeface="Mulish"/>
              </a:rPr>
              <a:t>events</a:t>
            </a:r>
            <a:r>
              <a:rPr lang="en-US" sz="1400" dirty="0">
                <a:solidFill>
                  <a:srgbClr val="000000">
                    <a:lumMod val="75000"/>
                    <a:lumOff val="25000"/>
                  </a:srgbClr>
                </a:solidFill>
                <a:latin typeface="Mulish"/>
              </a:rPr>
              <a:t> data for the states (</a:t>
            </a:r>
            <a:r>
              <a:rPr lang="it-IT" sz="1400" dirty="0">
                <a:solidFill>
                  <a:srgbClr val="000000">
                    <a:lumMod val="75000"/>
                    <a:lumOff val="25000"/>
                  </a:srgbClr>
                </a:solidFill>
              </a:rPr>
              <a:t>AZ,IL,LA,MS,NV,NY,DC,WY</a:t>
            </a:r>
            <a:r>
              <a:rPr lang="en-US" sz="1400" dirty="0">
                <a:solidFill>
                  <a:srgbClr val="000000">
                    <a:lumMod val="75000"/>
                    <a:lumOff val="25000"/>
                  </a:srgbClr>
                </a:solidFill>
                <a:latin typeface="Mulish"/>
              </a:rPr>
              <a:t>) were not streaming as a result we are not displaying those US states data in Realtime dashboard. Also Ontario label events (ON,OW,OY) were displaying under GVC specific dashboards rather than US dashboards.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GVC and US.</a:t>
            </a: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00" dirty="0">
                <a:solidFill>
                  <a:srgbClr val="000000">
                    <a:lumMod val="75000"/>
                    <a:lumOff val="25000"/>
                  </a:srgbClr>
                </a:solidFill>
              </a:rPr>
              <a:t>We have created new routes in Analytics ESB to stream events data from different the above told US states to </a:t>
            </a:r>
            <a:r>
              <a:rPr lang="en-US" sz="1300" dirty="0" err="1">
                <a:solidFill>
                  <a:srgbClr val="000000">
                    <a:lumMod val="75000"/>
                    <a:lumOff val="25000"/>
                  </a:srgbClr>
                </a:solidFill>
              </a:rPr>
              <a:t>kafka</a:t>
            </a:r>
            <a:r>
              <a:rPr lang="en-US" sz="1300" dirty="0">
                <a:solidFill>
                  <a:srgbClr val="000000">
                    <a:lumMod val="75000"/>
                    <a:lumOff val="25000"/>
                  </a:srgbClr>
                </a:solidFill>
              </a:rPr>
              <a:t> topics and enabled support in TEP to process these different US state events and also configured Ontario labels(ON,OW,OY) under US labels category</a:t>
            </a:r>
            <a:r>
              <a:rPr kumimoji="0" lang="en-US" sz="13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Now Business users can see above mentioned US states data in Realtime dashboards and Ontario labels data under US dashboards.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41577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Analytics ESB will stream different US states data from different US </a:t>
            </a:r>
            <a:r>
              <a:rPr lang="en-US" sz="1400" dirty="0" err="1">
                <a:solidFill>
                  <a:srgbClr val="000000">
                    <a:lumMod val="75000"/>
                    <a:lumOff val="25000"/>
                  </a:srgbClr>
                </a:solidFill>
                <a:latin typeface="Mulish"/>
              </a:rPr>
              <a:t>kafka</a:t>
            </a:r>
            <a:r>
              <a:rPr lang="en-US" sz="1400" dirty="0">
                <a:solidFill>
                  <a:srgbClr val="000000">
                    <a:lumMod val="75000"/>
                    <a:lumOff val="25000"/>
                  </a:srgbClr>
                </a:solidFill>
                <a:latin typeface="Mulish"/>
              </a:rPr>
              <a:t> servers and sourcing it to the GVC analytics </a:t>
            </a:r>
            <a:r>
              <a:rPr lang="en-US" sz="1400" dirty="0" err="1">
                <a:solidFill>
                  <a:srgbClr val="000000">
                    <a:lumMod val="75000"/>
                    <a:lumOff val="25000"/>
                  </a:srgbClr>
                </a:solidFill>
                <a:latin typeface="Mulish"/>
              </a:rPr>
              <a:t>kafka</a:t>
            </a:r>
            <a:r>
              <a:rPr lang="en-US" sz="1400" dirty="0">
                <a:solidFill>
                  <a:srgbClr val="000000">
                    <a:lumMod val="75000"/>
                    <a:lumOff val="25000"/>
                  </a:srgbClr>
                </a:solidFill>
                <a:latin typeface="Mulish"/>
              </a:rPr>
              <a:t> server and from there TEP and DUS will do further processing and push necessary events data to Elasticsearch</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Realtime Dashboard</a:t>
            </a:r>
            <a:br>
              <a:rPr lang="en-US" b="1" dirty="0">
                <a:solidFill>
                  <a:schemeClr val="tx2"/>
                </a:solidFill>
                <a:latin typeface="+mj-lt"/>
              </a:rPr>
            </a:br>
            <a:r>
              <a:rPr lang="en-US" b="1" dirty="0">
                <a:solidFill>
                  <a:schemeClr val="tx2"/>
                </a:solidFill>
                <a:latin typeface="+mj-lt"/>
              </a:rPr>
              <a:t>- Addition of new US labels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
        <p:nvSpPr>
          <p:cNvPr id="24" name="Rectangle 23">
            <a:extLst>
              <a:ext uri="{FF2B5EF4-FFF2-40B4-BE49-F238E27FC236}">
                <a16:creationId xmlns:a16="http://schemas.microsoft.com/office/drawing/2014/main" id="{64B1775C-F61F-430C-B090-17DF79C551BD}"/>
              </a:ext>
            </a:extLst>
          </p:cNvPr>
          <p:cNvSpPr/>
          <p:nvPr/>
        </p:nvSpPr>
        <p:spPr>
          <a:xfrm>
            <a:off x="6348651" y="4157240"/>
            <a:ext cx="5024840" cy="2621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Diagram&#10;&#10;Description automatically generated">
            <a:extLst>
              <a:ext uri="{FF2B5EF4-FFF2-40B4-BE49-F238E27FC236}">
                <a16:creationId xmlns:a16="http://schemas.microsoft.com/office/drawing/2014/main" id="{0103DC34-7AF9-4969-BB5A-5FF0FB47F2E5}"/>
              </a:ext>
            </a:extLst>
          </p:cNvPr>
          <p:cNvPicPr>
            <a:picLocks noChangeAspect="1"/>
          </p:cNvPicPr>
          <p:nvPr/>
        </p:nvPicPr>
        <p:blipFill>
          <a:blip r:embed="rId12"/>
          <a:stretch>
            <a:fillRect/>
          </a:stretch>
        </p:blipFill>
        <p:spPr>
          <a:xfrm>
            <a:off x="6680388" y="4483984"/>
            <a:ext cx="4200525" cy="2105025"/>
          </a:xfrm>
          <a:prstGeom prst="rect">
            <a:avLst/>
          </a:prstGeom>
        </p:spPr>
      </p:pic>
    </p:spTree>
    <p:extLst>
      <p:ext uri="{BB962C8B-B14F-4D97-AF65-F5344CB8AC3E}">
        <p14:creationId xmlns:p14="http://schemas.microsoft.com/office/powerpoint/2010/main" val="27831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DF6127A-61AD-4833-B4C7-1151E7C2D425}"/>
              </a:ext>
            </a:extLst>
          </p:cNvPr>
          <p:cNvSpPr/>
          <p:nvPr/>
        </p:nvSpPr>
        <p:spPr>
          <a:xfrm>
            <a:off x="6627774" y="3856477"/>
            <a:ext cx="5281823" cy="268746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4869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445514"/>
            <a:ext cx="5400540" cy="892552"/>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consumes Applications payload from ADA Team through DUS and then send this data to Elastic Search to monitor the Payloads and send an Alert Mail if Applications Health is not good.</a:t>
            </a:r>
            <a:endParaRPr lang="en-US" sz="14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2690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2690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4869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2456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2456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MONITORING</a:t>
            </a:r>
          </a:p>
        </p:txBody>
      </p:sp>
      <p:sp>
        <p:nvSpPr>
          <p:cNvPr id="14" name="Rectangle 13">
            <a:extLst>
              <a:ext uri="{FF2B5EF4-FFF2-40B4-BE49-F238E27FC236}">
                <a16:creationId xmlns:a16="http://schemas.microsoft.com/office/drawing/2014/main" id="{C094F031-FDD4-457E-9A00-5398918C5633}"/>
              </a:ext>
            </a:extLst>
          </p:cNvPr>
          <p:cNvSpPr/>
          <p:nvPr/>
        </p:nvSpPr>
        <p:spPr>
          <a:xfrm>
            <a:off x="455851" y="2450738"/>
            <a:ext cx="5566469" cy="2749471"/>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spc="-30" dirty="0">
                <a:solidFill>
                  <a:schemeClr val="tx1">
                    <a:lumMod val="75000"/>
                    <a:lumOff val="25000"/>
                  </a:schemeClr>
                </a:solidFill>
                <a:latin typeface="+mj-lt"/>
              </a:rPr>
              <a:t>ADA Team is having so many applications which need Human intervention to check the Applications Health (whether application is in good state (or) in error/warning state or not consuming/producing any data) and act upon if Application Health is not good.</a:t>
            </a:r>
            <a:endParaRPr lang="en-US" sz="1200" dirty="0">
              <a:solidFill>
                <a:schemeClr val="tx1">
                  <a:lumMod val="75000"/>
                  <a:lumOff val="25000"/>
                </a:schemeClr>
              </a:solidFill>
              <a:latin typeface="+mj-lt"/>
            </a:endParaRPr>
          </a:p>
          <a:p>
            <a:r>
              <a:rPr lang="en-US" sz="1600" b="1" dirty="0">
                <a:solidFill>
                  <a:schemeClr val="tx1">
                    <a:lumMod val="75000"/>
                    <a:lumOff val="25000"/>
                  </a:schemeClr>
                </a:solidFill>
                <a:latin typeface="+mj-lt"/>
              </a:rPr>
              <a:t>Action taken: </a:t>
            </a:r>
          </a:p>
          <a:p>
            <a:pPr>
              <a:spcAft>
                <a:spcPts val="1000"/>
              </a:spcAft>
            </a:pPr>
            <a:r>
              <a:rPr lang="en-US" sz="1200" spc="-50" dirty="0">
                <a:solidFill>
                  <a:schemeClr val="tx1">
                    <a:lumMod val="75000"/>
                    <a:lumOff val="25000"/>
                  </a:schemeClr>
                </a:solidFill>
                <a:latin typeface="+mj-lt"/>
              </a:rPr>
              <a:t>Implemented Elastic Search Methodologies(Monitor,Trigger,Destination) which are capable of identifying the Applications Health and send an alert mail with application details.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Applications Health can be monitored automatically without any Human interference and can send alerts in case of any issues.</a:t>
            </a:r>
          </a:p>
        </p:txBody>
      </p:sp>
      <p:pic>
        <p:nvPicPr>
          <p:cNvPr id="16" name="Picture 15" descr="A picture containing text, clock&#10;&#10;Description automatically generated">
            <a:hlinkClick r:id="" action="ppaction://noaction"/>
            <a:extLst>
              <a:ext uri="{FF2B5EF4-FFF2-40B4-BE49-F238E27FC236}">
                <a16:creationId xmlns:a16="http://schemas.microsoft.com/office/drawing/2014/main" id="{E668EF9B-3EB0-4B50-B4B8-5EADBF4EFE79}"/>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A9BDDC83-4FE1-4C25-A323-149F1AE5E94E}"/>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54E1E392-B6A9-49AC-9D6D-53EC95A9A6D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14D5AE-83C9-4E86-8E40-E59C524E4E6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8" action="ppaction://hlinksldjump"/>
            <a:extLst>
              <a:ext uri="{FF2B5EF4-FFF2-40B4-BE49-F238E27FC236}">
                <a16:creationId xmlns:a16="http://schemas.microsoft.com/office/drawing/2014/main" id="{25BA2D58-B668-44C6-976D-3430CEF5EE48}"/>
              </a:ext>
            </a:extLst>
          </p:cNvPr>
          <p:cNvPicPr>
            <a:picLocks noChangeAspect="1"/>
          </p:cNvPicPr>
          <p:nvPr/>
        </p:nvPicPr>
        <p:blipFill>
          <a:blip r:embed="rId9"/>
          <a:stretch>
            <a:fillRect/>
          </a:stretch>
        </p:blipFill>
        <p:spPr>
          <a:xfrm>
            <a:off x="10141551" y="347300"/>
            <a:ext cx="441385" cy="441385"/>
          </a:xfrm>
          <a:prstGeom prst="rect">
            <a:avLst/>
          </a:prstGeom>
        </p:spPr>
      </p:pic>
      <p:sp>
        <p:nvSpPr>
          <p:cNvPr id="4" name="Rectangle: Rounded Corners 3">
            <a:extLst>
              <a:ext uri="{FF2B5EF4-FFF2-40B4-BE49-F238E27FC236}">
                <a16:creationId xmlns:a16="http://schemas.microsoft.com/office/drawing/2014/main" id="{B7B96E38-56B1-452E-A8F7-3B7C28F8C418}"/>
              </a:ext>
            </a:extLst>
          </p:cNvPr>
          <p:cNvSpPr/>
          <p:nvPr/>
        </p:nvSpPr>
        <p:spPr>
          <a:xfrm>
            <a:off x="6739070" y="4325420"/>
            <a:ext cx="1086325" cy="6780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ADA</a:t>
            </a:r>
          </a:p>
        </p:txBody>
      </p:sp>
      <p:sp>
        <p:nvSpPr>
          <p:cNvPr id="5" name="Rectangle: Rounded Corners 4">
            <a:extLst>
              <a:ext uri="{FF2B5EF4-FFF2-40B4-BE49-F238E27FC236}">
                <a16:creationId xmlns:a16="http://schemas.microsoft.com/office/drawing/2014/main" id="{FC481045-A92F-4FF0-8A67-25186E62D2AB}"/>
              </a:ext>
            </a:extLst>
          </p:cNvPr>
          <p:cNvSpPr/>
          <p:nvPr/>
        </p:nvSpPr>
        <p:spPr>
          <a:xfrm>
            <a:off x="8624963" y="4325419"/>
            <a:ext cx="1225706" cy="6780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Elastic Search</a:t>
            </a:r>
          </a:p>
        </p:txBody>
      </p:sp>
      <p:sp>
        <p:nvSpPr>
          <p:cNvPr id="10" name="TextBox 9">
            <a:extLst>
              <a:ext uri="{FF2B5EF4-FFF2-40B4-BE49-F238E27FC236}">
                <a16:creationId xmlns:a16="http://schemas.microsoft.com/office/drawing/2014/main" id="{A0514C13-0F93-42E2-A87E-CFE4B10414C8}"/>
              </a:ext>
            </a:extLst>
          </p:cNvPr>
          <p:cNvSpPr txBox="1"/>
          <p:nvPr/>
        </p:nvSpPr>
        <p:spPr>
          <a:xfrm>
            <a:off x="7956650" y="4371747"/>
            <a:ext cx="915177" cy="307777"/>
          </a:xfrm>
          <a:prstGeom prst="rect">
            <a:avLst/>
          </a:prstGeom>
          <a:noFill/>
        </p:spPr>
        <p:txBody>
          <a:bodyPr wrap="square" rtlCol="0">
            <a:spAutoFit/>
          </a:bodyPr>
          <a:lstStyle/>
          <a:p>
            <a:r>
              <a:rPr lang="en-US" sz="1400" dirty="0"/>
              <a:t>DUS</a:t>
            </a:r>
          </a:p>
        </p:txBody>
      </p:sp>
      <p:cxnSp>
        <p:nvCxnSpPr>
          <p:cNvPr id="12" name="Straight Arrow Connector 11">
            <a:extLst>
              <a:ext uri="{FF2B5EF4-FFF2-40B4-BE49-F238E27FC236}">
                <a16:creationId xmlns:a16="http://schemas.microsoft.com/office/drawing/2014/main" id="{4D0CDE61-A131-4EC7-9554-298626BA357B}"/>
              </a:ext>
            </a:extLst>
          </p:cNvPr>
          <p:cNvCxnSpPr>
            <a:cxnSpLocks/>
            <a:stCxn id="4" idx="3"/>
          </p:cNvCxnSpPr>
          <p:nvPr/>
        </p:nvCxnSpPr>
        <p:spPr>
          <a:xfrm>
            <a:off x="7825395" y="4664468"/>
            <a:ext cx="804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9398D4D-410D-45EE-A316-E9BAFD39BA78}"/>
              </a:ext>
            </a:extLst>
          </p:cNvPr>
          <p:cNvSpPr/>
          <p:nvPr/>
        </p:nvSpPr>
        <p:spPr>
          <a:xfrm>
            <a:off x="10862820" y="4325419"/>
            <a:ext cx="956723" cy="6138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Users</a:t>
            </a:r>
          </a:p>
        </p:txBody>
      </p:sp>
      <p:cxnSp>
        <p:nvCxnSpPr>
          <p:cNvPr id="49" name="Straight Arrow Connector 48">
            <a:extLst>
              <a:ext uri="{FF2B5EF4-FFF2-40B4-BE49-F238E27FC236}">
                <a16:creationId xmlns:a16="http://schemas.microsoft.com/office/drawing/2014/main" id="{C9BD9152-0440-446E-AFFD-84D7E3090544}"/>
              </a:ext>
            </a:extLst>
          </p:cNvPr>
          <p:cNvCxnSpPr>
            <a:cxnSpLocks/>
          </p:cNvCxnSpPr>
          <p:nvPr/>
        </p:nvCxnSpPr>
        <p:spPr>
          <a:xfrm flipV="1">
            <a:off x="9850669" y="4664466"/>
            <a:ext cx="1012151" cy="1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C24A4D7-A64B-46EC-8DC1-7083F71FEDAB}"/>
              </a:ext>
            </a:extLst>
          </p:cNvPr>
          <p:cNvSpPr txBox="1"/>
          <p:nvPr/>
        </p:nvSpPr>
        <p:spPr>
          <a:xfrm>
            <a:off x="9861438" y="4190314"/>
            <a:ext cx="1012151" cy="738664"/>
          </a:xfrm>
          <a:prstGeom prst="rect">
            <a:avLst/>
          </a:prstGeom>
          <a:noFill/>
        </p:spPr>
        <p:txBody>
          <a:bodyPr wrap="square" rtlCol="0">
            <a:spAutoFit/>
          </a:bodyPr>
          <a:lstStyle/>
          <a:p>
            <a:r>
              <a:rPr lang="en-US" sz="1400" dirty="0"/>
              <a:t>Triggers mail via DUS</a:t>
            </a:r>
          </a:p>
        </p:txBody>
      </p:sp>
    </p:spTree>
    <p:extLst>
      <p:ext uri="{BB962C8B-B14F-4D97-AF65-F5344CB8AC3E}">
        <p14:creationId xmlns:p14="http://schemas.microsoft.com/office/powerpoint/2010/main" val="271242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31372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dirty="0">
                <a:latin typeface="+mj-lt"/>
                <a:ea typeface="Mulish" pitchFamily="2" charset="0"/>
              </a:rPr>
              <a:t>There was no provision to end users to select their favorite team(s) and receive notifications for the matches played by his/her favorite team.</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In Portal now users can select their favorite team(s) by which they will receive email(s) before their favorite team match starts.</a:t>
            </a:r>
          </a:p>
          <a:p>
            <a:pPr>
              <a:spcAft>
                <a:spcPts val="1000"/>
              </a:spcAft>
            </a:pPr>
            <a:r>
              <a:rPr lang="en-US" sz="1200" dirty="0">
                <a:solidFill>
                  <a:schemeClr val="tx1">
                    <a:lumMod val="75000"/>
                    <a:lumOff val="25000"/>
                  </a:schemeClr>
                </a:solidFill>
                <a:effectLst/>
                <a:latin typeface="+mj-lt"/>
                <a:ea typeface="Mulish" pitchFamily="2" charset="0"/>
                <a:cs typeface="Times New Roman" panose="02020603050405020304" pitchFamily="18" charset="0"/>
              </a:rPr>
              <a:t>The role of CIP is to provide user bets and teams information based on which DCRM team would be pushing the email notification.</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a:spcAft>
                <a:spcPts val="600"/>
              </a:spcAft>
            </a:pPr>
            <a:r>
              <a:rPr lang="en-US" sz="1200" dirty="0">
                <a:effectLst/>
                <a:latin typeface="+mj-lt"/>
                <a:ea typeface="Mulish" pitchFamily="2" charset="0"/>
              </a:rPr>
              <a:t>Personalized customer experience while engaging them to place bets on favorite teams. </a:t>
            </a:r>
            <a:endParaRPr lang="en-US" sz="12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361124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marL="228600" indent="-228600">
              <a:spcAft>
                <a:spcPts val="1000"/>
              </a:spcAft>
              <a:buAutoNum type="arabicPeriod"/>
            </a:pPr>
            <a:r>
              <a:rPr lang="en-US" sz="1200" dirty="0">
                <a:solidFill>
                  <a:schemeClr val="tx1">
                    <a:lumMod val="75000"/>
                    <a:lumOff val="25000"/>
                  </a:schemeClr>
                </a:solidFill>
                <a:latin typeface="+mj-lt"/>
              </a:rPr>
              <a:t>ADA team provides CIP with matches information which is forwarded by CIP to </a:t>
            </a:r>
            <a:r>
              <a:rPr lang="en-US" sz="1200" dirty="0" err="1">
                <a:solidFill>
                  <a:schemeClr val="tx1">
                    <a:lumMod val="75000"/>
                    <a:lumOff val="25000"/>
                  </a:schemeClr>
                </a:solidFill>
                <a:latin typeface="+mj-lt"/>
              </a:rPr>
              <a:t>Optimove</a:t>
            </a:r>
            <a:r>
              <a:rPr lang="en-US" sz="1200" dirty="0">
                <a:solidFill>
                  <a:schemeClr val="tx1">
                    <a:lumMod val="75000"/>
                    <a:lumOff val="25000"/>
                  </a:schemeClr>
                </a:solidFill>
                <a:latin typeface="+mj-lt"/>
              </a:rPr>
              <a:t> by using their REST service. </a:t>
            </a:r>
            <a:r>
              <a:rPr lang="en-US" sz="1200" dirty="0" err="1">
                <a:solidFill>
                  <a:schemeClr val="tx1">
                    <a:lumMod val="75000"/>
                    <a:lumOff val="25000"/>
                  </a:schemeClr>
                </a:solidFill>
                <a:latin typeface="+mj-lt"/>
              </a:rPr>
              <a:t>Optimove</a:t>
            </a:r>
            <a:r>
              <a:rPr lang="en-US" sz="1200" dirty="0">
                <a:solidFill>
                  <a:schemeClr val="tx1">
                    <a:lumMod val="75000"/>
                    <a:lumOff val="25000"/>
                  </a:schemeClr>
                </a:solidFill>
                <a:latin typeface="+mj-lt"/>
              </a:rPr>
              <a:t> matches teams with the end users list which is forward to DCRM.</a:t>
            </a:r>
          </a:p>
          <a:p>
            <a:pPr marL="228600" indent="-228600">
              <a:spcAft>
                <a:spcPts val="1000"/>
              </a:spcAft>
              <a:buAutoNum type="arabicPeriod"/>
            </a:pPr>
            <a:r>
              <a:rPr lang="en-US" sz="1200" dirty="0">
                <a:solidFill>
                  <a:schemeClr val="tx1">
                    <a:lumMod val="75000"/>
                    <a:lumOff val="25000"/>
                  </a:schemeClr>
                </a:solidFill>
                <a:latin typeface="+mj-lt"/>
              </a:rPr>
              <a:t>CIP sends following betting data (Acca bet, 5Aside bet and 12Free) of users to DCRM, which then identifies the users to whom  they need to send the email notifications. </a:t>
            </a:r>
          </a:p>
          <a:p>
            <a:pPr marL="228600" indent="-228600">
              <a:spcAft>
                <a:spcPts val="1000"/>
              </a:spcAft>
              <a:buAutoNum type="arabicPeriod"/>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err="1">
                <a:solidFill>
                  <a:schemeClr val="tx2"/>
                </a:solidFill>
                <a:latin typeface="+mj-lt"/>
              </a:rPr>
              <a:t>Fanzone</a:t>
            </a:r>
            <a:r>
              <a:rPr lang="en-US" b="1" dirty="0">
                <a:solidFill>
                  <a:schemeClr val="tx2"/>
                </a:solidFill>
                <a:latin typeface="+mj-lt"/>
              </a:rPr>
              <a:t> 1.0</a:t>
            </a:r>
          </a:p>
        </p:txBody>
      </p:sp>
      <p:grpSp>
        <p:nvGrpSpPr>
          <p:cNvPr id="2" name="Group 1">
            <a:extLst>
              <a:ext uri="{FF2B5EF4-FFF2-40B4-BE49-F238E27FC236}">
                <a16:creationId xmlns:a16="http://schemas.microsoft.com/office/drawing/2014/main" id="{578286F8-E5BC-469E-94F3-736AAB5B88FD}"/>
              </a:ext>
            </a:extLst>
          </p:cNvPr>
          <p:cNvGrpSpPr/>
          <p:nvPr/>
        </p:nvGrpSpPr>
        <p:grpSpPr>
          <a:xfrm>
            <a:off x="7267637" y="4916156"/>
            <a:ext cx="2914590" cy="729596"/>
            <a:chOff x="8708220" y="4286758"/>
            <a:chExt cx="2049060" cy="747055"/>
          </a:xfrm>
        </p:grpSpPr>
        <p:cxnSp>
          <p:nvCxnSpPr>
            <p:cNvPr id="16" name="Straight Arrow Connector 15">
              <a:extLst>
                <a:ext uri="{FF2B5EF4-FFF2-40B4-BE49-F238E27FC236}">
                  <a16:creationId xmlns:a16="http://schemas.microsoft.com/office/drawing/2014/main" id="{BE868FEA-4A18-48A5-A730-D801B14835F6}"/>
                </a:ext>
              </a:extLst>
            </p:cNvPr>
            <p:cNvCxnSpPr>
              <a:cxnSpLocks/>
            </p:cNvCxnSpPr>
            <p:nvPr/>
          </p:nvCxnSpPr>
          <p:spPr>
            <a:xfrm>
              <a:off x="9579162" y="4617693"/>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8EE41C9-040A-48E6-A888-4273B3D303DB}"/>
                </a:ext>
              </a:extLst>
            </p:cNvPr>
            <p:cNvSpPr/>
            <p:nvPr/>
          </p:nvSpPr>
          <p:spPr>
            <a:xfrm>
              <a:off x="9086447" y="4286758"/>
              <a:ext cx="492715"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CIP</a:t>
              </a:r>
            </a:p>
          </p:txBody>
        </p:sp>
        <p:sp>
          <p:nvSpPr>
            <p:cNvPr id="23" name="Rectangle: Rounded Corners 22">
              <a:extLst>
                <a:ext uri="{FF2B5EF4-FFF2-40B4-BE49-F238E27FC236}">
                  <a16:creationId xmlns:a16="http://schemas.microsoft.com/office/drawing/2014/main" id="{2EA9C47B-D6E6-4879-A49D-C9FA47C56B3F}"/>
                </a:ext>
              </a:extLst>
            </p:cNvPr>
            <p:cNvSpPr/>
            <p:nvPr/>
          </p:nvSpPr>
          <p:spPr>
            <a:xfrm>
              <a:off x="9900120" y="4334114"/>
              <a:ext cx="857160" cy="586521"/>
            </a:xfrm>
            <a:prstGeom prst="roundRect">
              <a:avLst>
                <a:gd name="adj" fmla="val 4555"/>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dirty="0" err="1">
                  <a:solidFill>
                    <a:schemeClr val="bg1"/>
                  </a:solidFill>
                </a:rPr>
                <a:t>Optimove</a:t>
              </a:r>
              <a:endParaRPr lang="en-US" sz="1200" dirty="0">
                <a:solidFill>
                  <a:schemeClr val="bg1"/>
                </a:solidFill>
              </a:endParaRPr>
            </a:p>
          </p:txBody>
        </p:sp>
        <p:cxnSp>
          <p:nvCxnSpPr>
            <p:cNvPr id="26" name="Straight Arrow Connector 25">
              <a:extLst>
                <a:ext uri="{FF2B5EF4-FFF2-40B4-BE49-F238E27FC236}">
                  <a16:creationId xmlns:a16="http://schemas.microsoft.com/office/drawing/2014/main" id="{F1D099BF-DFDB-4455-9CF4-A1A95B8D6F8A}"/>
                </a:ext>
              </a:extLst>
            </p:cNvPr>
            <p:cNvCxnSpPr>
              <a:cxnSpLocks/>
            </p:cNvCxnSpPr>
            <p:nvPr/>
          </p:nvCxnSpPr>
          <p:spPr>
            <a:xfrm>
              <a:off x="8708220" y="4617693"/>
              <a:ext cx="378227"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sp>
        <p:nvSpPr>
          <p:cNvPr id="4" name="Rectangle 3">
            <a:extLst>
              <a:ext uri="{FF2B5EF4-FFF2-40B4-BE49-F238E27FC236}">
                <a16:creationId xmlns:a16="http://schemas.microsoft.com/office/drawing/2014/main" id="{E9448E4B-A4C7-46A7-87A6-84DA4608E6F2}"/>
              </a:ext>
            </a:extLst>
          </p:cNvPr>
          <p:cNvSpPr/>
          <p:nvPr/>
        </p:nvSpPr>
        <p:spPr>
          <a:xfrm>
            <a:off x="6566798" y="4858510"/>
            <a:ext cx="700840" cy="7295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ADA</a:t>
            </a:r>
            <a:endParaRPr lang="en-US" dirty="0"/>
          </a:p>
        </p:txBody>
      </p:sp>
      <p:sp>
        <p:nvSpPr>
          <p:cNvPr id="46" name="Rectangle: Rounded Corners 45">
            <a:extLst>
              <a:ext uri="{FF2B5EF4-FFF2-40B4-BE49-F238E27FC236}">
                <a16:creationId xmlns:a16="http://schemas.microsoft.com/office/drawing/2014/main" id="{B1E20137-A4D1-462E-B70A-AC0CD28F8709}"/>
              </a:ext>
            </a:extLst>
          </p:cNvPr>
          <p:cNvSpPr/>
          <p:nvPr/>
        </p:nvSpPr>
        <p:spPr>
          <a:xfrm>
            <a:off x="6598462" y="5925185"/>
            <a:ext cx="700840" cy="729596"/>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CIP</a:t>
            </a:r>
          </a:p>
        </p:txBody>
      </p:sp>
      <p:sp>
        <p:nvSpPr>
          <p:cNvPr id="47" name="Rectangle: Rounded Corners 46">
            <a:extLst>
              <a:ext uri="{FF2B5EF4-FFF2-40B4-BE49-F238E27FC236}">
                <a16:creationId xmlns:a16="http://schemas.microsoft.com/office/drawing/2014/main" id="{E54B0A8E-7B81-4E59-83F4-1C487DC4498A}"/>
              </a:ext>
            </a:extLst>
          </p:cNvPr>
          <p:cNvSpPr/>
          <p:nvPr/>
        </p:nvSpPr>
        <p:spPr>
          <a:xfrm>
            <a:off x="9612320" y="5925185"/>
            <a:ext cx="959108" cy="729596"/>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DCRM </a:t>
            </a:r>
          </a:p>
        </p:txBody>
      </p:sp>
      <p:cxnSp>
        <p:nvCxnSpPr>
          <p:cNvPr id="48" name="Straight Arrow Connector 47">
            <a:extLst>
              <a:ext uri="{FF2B5EF4-FFF2-40B4-BE49-F238E27FC236}">
                <a16:creationId xmlns:a16="http://schemas.microsoft.com/office/drawing/2014/main" id="{F6852B53-DE3C-426D-A532-EC7AF4BFA5FB}"/>
              </a:ext>
            </a:extLst>
          </p:cNvPr>
          <p:cNvCxnSpPr>
            <a:cxnSpLocks/>
          </p:cNvCxnSpPr>
          <p:nvPr/>
        </p:nvCxnSpPr>
        <p:spPr>
          <a:xfrm>
            <a:off x="7343417" y="6354153"/>
            <a:ext cx="46221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433E3AC-9AEE-4D20-B1B6-D8307064F5DB}"/>
              </a:ext>
            </a:extLst>
          </p:cNvPr>
          <p:cNvSpPr/>
          <p:nvPr/>
        </p:nvSpPr>
        <p:spPr>
          <a:xfrm>
            <a:off x="7801763" y="5838935"/>
            <a:ext cx="1343307"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Analytics ESB</a:t>
            </a:r>
          </a:p>
        </p:txBody>
      </p:sp>
      <p:cxnSp>
        <p:nvCxnSpPr>
          <p:cNvPr id="50" name="Straight Arrow Connector 49">
            <a:extLst>
              <a:ext uri="{FF2B5EF4-FFF2-40B4-BE49-F238E27FC236}">
                <a16:creationId xmlns:a16="http://schemas.microsoft.com/office/drawing/2014/main" id="{E7219EA2-1DDB-4037-A192-BB13D3AA7861}"/>
              </a:ext>
            </a:extLst>
          </p:cNvPr>
          <p:cNvCxnSpPr>
            <a:cxnSpLocks/>
          </p:cNvCxnSpPr>
          <p:nvPr/>
        </p:nvCxnSpPr>
        <p:spPr>
          <a:xfrm>
            <a:off x="9144000" y="6354153"/>
            <a:ext cx="46221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15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01621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Ability to have fallback mechanism when CASIA returns empty game list for a player.</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game recommendations  to Casino systems so that same will be displayed in the frontend.</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Increase player experience</a:t>
            </a:r>
          </a:p>
          <a:p>
            <a:pPr marL="171450" indent="-171450">
              <a:spcAft>
                <a:spcPts val="600"/>
              </a:spcAft>
              <a:buFontTx/>
              <a:buChar char="-"/>
            </a:pPr>
            <a:r>
              <a:rPr lang="en-US" sz="1200" dirty="0">
                <a:solidFill>
                  <a:schemeClr val="tx1">
                    <a:lumMod val="75000"/>
                    <a:lumOff val="25000"/>
                  </a:schemeClr>
                </a:solidFill>
                <a:latin typeface="+mj-lt"/>
              </a:rPr>
              <a:t>Improves engagement and thus helps in retention</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37"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sends the fall back games when a player doesn’t have any recommendation, CIP streams the data to Casino systems so that same will be displayed in the frontend.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Smart Lobby - Options for fallback</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0FA4632-9E6C-43FA-8B5D-84F43440B35F}"/>
              </a:ext>
            </a:extLst>
          </p:cNvPr>
          <p:cNvPicPr>
            <a:picLocks noChangeAspect="1"/>
          </p:cNvPicPr>
          <p:nvPr/>
        </p:nvPicPr>
        <p:blipFill>
          <a:blip r:embed="rId10"/>
          <a:stretch>
            <a:fillRect/>
          </a:stretch>
        </p:blipFill>
        <p:spPr>
          <a:xfrm>
            <a:off x="6672184" y="4504787"/>
            <a:ext cx="4455103" cy="2060864"/>
          </a:xfrm>
          <a:prstGeom prst="rect">
            <a:avLst/>
          </a:prstGeom>
        </p:spPr>
      </p:pic>
    </p:spTree>
    <p:extLst>
      <p:ext uri="{BB962C8B-B14F-4D97-AF65-F5344CB8AC3E}">
        <p14:creationId xmlns:p14="http://schemas.microsoft.com/office/powerpoint/2010/main" val="295874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77026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Player may be directed to a table that is not suited to their usual staking levels. We would like to automate table selections on Quick Seats that corresponds to the usual betting of each individual player.</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game recommendations  to Casino systems so that same will be displayed in the frontend.</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player engagement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GGR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sends the games that corresponds to the player usual betting, CIP streams the data to Casino systems so that same will be displayed in the frontend.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Quick Seats Personalization</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0FA4632-9E6C-43FA-8B5D-84F43440B35F}"/>
              </a:ext>
            </a:extLst>
          </p:cNvPr>
          <p:cNvPicPr>
            <a:picLocks noChangeAspect="1"/>
          </p:cNvPicPr>
          <p:nvPr/>
        </p:nvPicPr>
        <p:blipFill>
          <a:blip r:embed="rId10"/>
          <a:stretch>
            <a:fillRect/>
          </a:stretch>
        </p:blipFill>
        <p:spPr>
          <a:xfrm>
            <a:off x="6672184" y="4504787"/>
            <a:ext cx="4455103" cy="2060864"/>
          </a:xfrm>
          <a:prstGeom prst="rect">
            <a:avLst/>
          </a:prstGeom>
        </p:spPr>
      </p:pic>
    </p:spTree>
    <p:extLst>
      <p:ext uri="{BB962C8B-B14F-4D97-AF65-F5344CB8AC3E}">
        <p14:creationId xmlns:p14="http://schemas.microsoft.com/office/powerpoint/2010/main" val="376692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01621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Identify the optimal daily offer to recommend for each player, in order to maximize revenue return</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err="1">
                <a:solidFill>
                  <a:schemeClr val="tx1">
                    <a:lumMod val="75000"/>
                    <a:lumOff val="25000"/>
                  </a:schemeClr>
                </a:solidFill>
                <a:latin typeface="+mj-lt"/>
              </a:rPr>
              <a:t>LCG,LATAM,Italy</a:t>
            </a:r>
            <a:r>
              <a:rPr lang="en-US" sz="1100" dirty="0">
                <a:solidFill>
                  <a:schemeClr val="tx1">
                    <a:lumMod val="75000"/>
                    <a:lumOff val="25000"/>
                  </a:schemeClr>
                </a:solidFill>
                <a:latin typeface="+mj-lt"/>
              </a:rPr>
              <a:t>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recommended offers to DCRM systems so that offers will be awarded to the players through the campaign hub</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GGR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recommended offers that are corresponds to the player usual behavior, CIP streams the data to DCRM systems so that same will be awarded to the players through the campaign hub.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Extend Bonus Optimization, to the Casino offers for the regions of LCG, LATAM and Italy</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4B46C57-D145-4EB3-BA5A-5A979EC089FD}"/>
              </a:ext>
            </a:extLst>
          </p:cNvPr>
          <p:cNvPicPr>
            <a:picLocks noChangeAspect="1"/>
          </p:cNvPicPr>
          <p:nvPr/>
        </p:nvPicPr>
        <p:blipFill>
          <a:blip r:embed="rId10"/>
          <a:stretch>
            <a:fillRect/>
          </a:stretch>
        </p:blipFill>
        <p:spPr>
          <a:xfrm>
            <a:off x="6460397" y="4500052"/>
            <a:ext cx="5215611" cy="1965322"/>
          </a:xfrm>
          <a:prstGeom prst="rect">
            <a:avLst/>
          </a:prstGeom>
        </p:spPr>
      </p:pic>
    </p:spTree>
    <p:extLst>
      <p:ext uri="{BB962C8B-B14F-4D97-AF65-F5344CB8AC3E}">
        <p14:creationId xmlns:p14="http://schemas.microsoft.com/office/powerpoint/2010/main" val="4170436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44709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Identify the optimal daily No offer/communications to recommend for each player, in order to maximize player retention and engagement</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recommended No offer/communications to DCRM systems so that communication will be sent out  to the players through the campaign hub</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player engagement </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recommended communication that are corresponds to the player usual behavior, CIP streams the data to DCRM systems so that communication will be </a:t>
            </a:r>
            <a:r>
              <a:rPr lang="en-US" sz="1200">
                <a:solidFill>
                  <a:schemeClr val="tx1">
                    <a:lumMod val="75000"/>
                    <a:lumOff val="25000"/>
                  </a:schemeClr>
                </a:solidFill>
                <a:latin typeface="+mj-lt"/>
              </a:rPr>
              <a:t>sent out to </a:t>
            </a:r>
            <a:r>
              <a:rPr lang="en-US" sz="1200" dirty="0">
                <a:solidFill>
                  <a:schemeClr val="tx1">
                    <a:lumMod val="75000"/>
                    <a:lumOff val="25000"/>
                  </a:schemeClr>
                </a:solidFill>
                <a:latin typeface="+mj-lt"/>
              </a:rPr>
              <a:t>the players through the campaign hub.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Within Bonus Optimization, communicate to “No Offer” designated Customers</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3E6DDF7-4901-4A03-B89B-5691FDFA31EE}"/>
              </a:ext>
            </a:extLst>
          </p:cNvPr>
          <p:cNvPicPr>
            <a:picLocks noChangeAspect="1"/>
          </p:cNvPicPr>
          <p:nvPr/>
        </p:nvPicPr>
        <p:blipFill>
          <a:blip r:embed="rId10"/>
          <a:stretch>
            <a:fillRect/>
          </a:stretch>
        </p:blipFill>
        <p:spPr>
          <a:xfrm>
            <a:off x="6381332" y="4558467"/>
            <a:ext cx="5228655" cy="2182208"/>
          </a:xfrm>
          <a:prstGeom prst="rect">
            <a:avLst/>
          </a:prstGeom>
        </p:spPr>
      </p:pic>
    </p:spTree>
    <p:extLst>
      <p:ext uri="{BB962C8B-B14F-4D97-AF65-F5344CB8AC3E}">
        <p14:creationId xmlns:p14="http://schemas.microsoft.com/office/powerpoint/2010/main" val="386828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Roadmap - 2022</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6663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81809" y="-15241"/>
            <a:ext cx="10515600" cy="635680"/>
          </a:xfrm>
        </p:spPr>
        <p:txBody>
          <a:bodyPr/>
          <a:lstStyle/>
          <a:p>
            <a:r>
              <a:rPr lang="en-US" b="1" spc="-50" dirty="0">
                <a:solidFill>
                  <a:schemeClr val="tx2"/>
                </a:solidFill>
                <a:latin typeface="+mj-lt"/>
              </a:rPr>
              <a:t>CIP Roadmap projects - 2022</a:t>
            </a:r>
          </a:p>
        </p:txBody>
      </p:sp>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5"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6"/>
          <a:stretch>
            <a:fillRect/>
          </a:stretch>
        </p:blipFill>
        <p:spPr>
          <a:xfrm>
            <a:off x="10141551" y="347300"/>
            <a:ext cx="441385" cy="441385"/>
          </a:xfrm>
          <a:prstGeom prst="rect">
            <a:avLst/>
          </a:prstGeom>
        </p:spPr>
      </p:pic>
      <p:graphicFrame>
        <p:nvGraphicFramePr>
          <p:cNvPr id="6" name="Table 5">
            <a:extLst>
              <a:ext uri="{FF2B5EF4-FFF2-40B4-BE49-F238E27FC236}">
                <a16:creationId xmlns:a16="http://schemas.microsoft.com/office/drawing/2014/main" id="{C8009AFB-0D34-41F1-BB34-8A640EF0D167}"/>
              </a:ext>
            </a:extLst>
          </p:cNvPr>
          <p:cNvGraphicFramePr>
            <a:graphicFrameLocks noGrp="1"/>
          </p:cNvGraphicFramePr>
          <p:nvPr>
            <p:extLst>
              <p:ext uri="{D42A27DB-BD31-4B8C-83A1-F6EECF244321}">
                <p14:modId xmlns:p14="http://schemas.microsoft.com/office/powerpoint/2010/main" val="4255997581"/>
              </p:ext>
            </p:extLst>
          </p:nvPr>
        </p:nvGraphicFramePr>
        <p:xfrm>
          <a:off x="279536" y="766523"/>
          <a:ext cx="11135053" cy="4201886"/>
        </p:xfrm>
        <a:graphic>
          <a:graphicData uri="http://schemas.openxmlformats.org/drawingml/2006/table">
            <a:tbl>
              <a:tblPr/>
              <a:tblGrid>
                <a:gridCol w="4199997">
                  <a:extLst>
                    <a:ext uri="{9D8B030D-6E8A-4147-A177-3AD203B41FA5}">
                      <a16:colId xmlns:a16="http://schemas.microsoft.com/office/drawing/2014/main" val="3571031050"/>
                    </a:ext>
                  </a:extLst>
                </a:gridCol>
                <a:gridCol w="5018551">
                  <a:extLst>
                    <a:ext uri="{9D8B030D-6E8A-4147-A177-3AD203B41FA5}">
                      <a16:colId xmlns:a16="http://schemas.microsoft.com/office/drawing/2014/main" val="626028481"/>
                    </a:ext>
                  </a:extLst>
                </a:gridCol>
                <a:gridCol w="1238410">
                  <a:extLst>
                    <a:ext uri="{9D8B030D-6E8A-4147-A177-3AD203B41FA5}">
                      <a16:colId xmlns:a16="http://schemas.microsoft.com/office/drawing/2014/main" val="2518171813"/>
                    </a:ext>
                  </a:extLst>
                </a:gridCol>
                <a:gridCol w="678095">
                  <a:extLst>
                    <a:ext uri="{9D8B030D-6E8A-4147-A177-3AD203B41FA5}">
                      <a16:colId xmlns:a16="http://schemas.microsoft.com/office/drawing/2014/main" val="209492431"/>
                    </a:ext>
                  </a:extLst>
                </a:gridCol>
              </a:tblGrid>
              <a:tr h="320972">
                <a:tc>
                  <a:txBody>
                    <a:bodyPr/>
                    <a:lstStyle/>
                    <a:p>
                      <a:pPr algn="l" rtl="0" fontAlgn="b"/>
                      <a:r>
                        <a:rPr lang="en-US" sz="1100" b="1" i="0" u="none" strike="noStrike" dirty="0">
                          <a:solidFill>
                            <a:srgbClr val="FFFFFF"/>
                          </a:solidFill>
                          <a:effectLst/>
                          <a:latin typeface="Mulish" pitchFamily="2" charset="0"/>
                        </a:rPr>
                        <a:t>Project Name</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dirty="0">
                          <a:solidFill>
                            <a:srgbClr val="FFFFFF"/>
                          </a:solidFill>
                          <a:effectLst/>
                          <a:latin typeface="Mulish" pitchFamily="2" charset="0"/>
                        </a:rPr>
                        <a:t>Description</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Status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Quarter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extLst>
                  <a:ext uri="{0D108BD9-81ED-4DB2-BD59-A6C34878D82A}">
                    <a16:rowId xmlns:a16="http://schemas.microsoft.com/office/drawing/2014/main" val="2782383179"/>
                  </a:ext>
                </a:extLst>
              </a:tr>
              <a:tr h="355810">
                <a:tc>
                  <a:txBody>
                    <a:bodyPr/>
                    <a:lstStyle/>
                    <a:p>
                      <a:pPr algn="l" rtl="0" fontAlgn="b"/>
                      <a:r>
                        <a:rPr lang="en-US" sz="1100" b="0" i="0" u="none" strike="noStrike" dirty="0">
                          <a:solidFill>
                            <a:srgbClr val="6851A2"/>
                          </a:solidFill>
                          <a:effectLst/>
                          <a:latin typeface="Mulish" pitchFamily="2" charset="0"/>
                        </a:rPr>
                        <a:t>Dynamic Bet - BI/CDNA (Each Player Vs Game Group)</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ctr"/>
                      <a:r>
                        <a:rPr lang="en-US" sz="1100" b="0" i="0" u="none" strike="noStrike" dirty="0">
                          <a:solidFill>
                            <a:srgbClr val="6851A2"/>
                          </a:solidFill>
                          <a:effectLst/>
                          <a:latin typeface="Mulish" pitchFamily="2" charset="0"/>
                        </a:rPr>
                        <a:t>Bet recommendation for CASINO games via CASIA at game type level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100" b="0" i="0" u="none" strike="noStrike">
                          <a:solidFill>
                            <a:srgbClr val="6851A2"/>
                          </a:solidFill>
                          <a:effectLst/>
                          <a:latin typeface="Mulish"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981677"/>
                  </a:ext>
                </a:extLst>
              </a:tr>
              <a:tr h="355810">
                <a:tc>
                  <a:txBody>
                    <a:bodyPr/>
                    <a:lstStyle/>
                    <a:p>
                      <a:pPr algn="l" rtl="0" fontAlgn="b"/>
                      <a:r>
                        <a:rPr lang="en-US" sz="1100" b="0" i="0" u="none" strike="noStrike" dirty="0">
                          <a:solidFill>
                            <a:srgbClr val="6851A2"/>
                          </a:solidFill>
                          <a:effectLst/>
                          <a:latin typeface="Mulish" pitchFamily="2" charset="0"/>
                        </a:rPr>
                        <a:t>Dynamic Bet - </a:t>
                      </a:r>
                      <a:r>
                        <a:rPr lang="en-US" sz="1100" b="0" i="0" u="none" strike="noStrike" dirty="0" err="1">
                          <a:solidFill>
                            <a:srgbClr val="6851A2"/>
                          </a:solidFill>
                          <a:effectLst/>
                          <a:latin typeface="Mulish" pitchFamily="2" charset="0"/>
                        </a:rPr>
                        <a:t>CasiA</a:t>
                      </a:r>
                      <a:r>
                        <a:rPr lang="en-US" sz="1100" b="0" i="0" u="none" strike="noStrike" dirty="0">
                          <a:solidFill>
                            <a:srgbClr val="6851A2"/>
                          </a:solidFill>
                          <a:effectLst/>
                          <a:latin typeface="Mulish" pitchFamily="2" charset="0"/>
                        </a:rPr>
                        <a:t> (Each Player Vs Each Game)</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Bet recommendation for CASINO games via CASIA at game level</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638713"/>
                  </a:ext>
                </a:extLst>
              </a:tr>
              <a:tr h="514878">
                <a:tc>
                  <a:txBody>
                    <a:bodyPr/>
                    <a:lstStyle/>
                    <a:p>
                      <a:pPr algn="l" rtl="0" fontAlgn="b"/>
                      <a:r>
                        <a:rPr lang="en-US" sz="1100" b="0" i="0" u="none" strike="noStrike" dirty="0">
                          <a:solidFill>
                            <a:srgbClr val="6851A2"/>
                          </a:solidFill>
                          <a:effectLst/>
                          <a:latin typeface="Mulish" pitchFamily="2" charset="0"/>
                        </a:rPr>
                        <a:t>2022-Q2 Within Bonus Optimization, communicate to “No Offer” designated Customers.</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Send static communication  to users  with “No Offer”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048354"/>
                  </a:ext>
                </a:extLst>
              </a:tr>
              <a:tr h="355810">
                <a:tc>
                  <a:txBody>
                    <a:bodyPr/>
                    <a:lstStyle/>
                    <a:p>
                      <a:pPr algn="l" rtl="0" fontAlgn="b"/>
                      <a:r>
                        <a:rPr lang="en-US" sz="1100" b="0" i="0" u="none" strike="noStrike" dirty="0">
                          <a:solidFill>
                            <a:srgbClr val="6851A2"/>
                          </a:solidFill>
                          <a:effectLst/>
                          <a:latin typeface="Mulish" pitchFamily="2" charset="0"/>
                        </a:rPr>
                        <a:t>Automation Of Value statements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Summary of player’s sports rewards through various communication channels for last 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565602"/>
                  </a:ext>
                </a:extLst>
              </a:tr>
              <a:tr h="533716">
                <a:tc>
                  <a:txBody>
                    <a:bodyPr/>
                    <a:lstStyle/>
                    <a:p>
                      <a:pPr algn="l" rtl="0" fontAlgn="b"/>
                      <a:r>
                        <a:rPr lang="en-US" sz="1100" b="0" i="0" u="none" strike="noStrike" dirty="0">
                          <a:solidFill>
                            <a:srgbClr val="6851A2"/>
                          </a:solidFill>
                          <a:effectLst/>
                          <a:latin typeface="Mulish" pitchFamily="2" charset="0"/>
                        </a:rPr>
                        <a:t>Audience uplift for grandstand campaigns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Based on players historical betting activity, Grandstand will target the most appropriate campaign(Event/market/outcome) to the user.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99483"/>
                  </a:ext>
                </a:extLst>
              </a:tr>
              <a:tr h="889527">
                <a:tc>
                  <a:txBody>
                    <a:bodyPr/>
                    <a:lstStyle/>
                    <a:p>
                      <a:pPr algn="l" rtl="0" fontAlgn="b"/>
                      <a:r>
                        <a:rPr lang="en-US" sz="1100" b="0" i="0" u="none" strike="noStrike" dirty="0">
                          <a:solidFill>
                            <a:srgbClr val="6851A2"/>
                          </a:solidFill>
                          <a:effectLst/>
                          <a:latin typeface="Mulish" pitchFamily="2" charset="0"/>
                        </a:rPr>
                        <a:t>Segmentation and personalization of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options LCQ4-12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All players see exactly the same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Game Proposition options irrespective of their product preference and previous interaction with the menu or current bets. Changes needed to display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menu items that are relevant to the player.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19232"/>
                  </a:ext>
                </a:extLst>
              </a:tr>
              <a:tr h="341645">
                <a:tc>
                  <a:txBody>
                    <a:bodyPr/>
                    <a:lstStyle/>
                    <a:p>
                      <a:pPr algn="l" rtl="0" fontAlgn="b"/>
                      <a:r>
                        <a:rPr lang="en-US" sz="1100" b="0" i="0" u="none" strike="noStrike" dirty="0">
                          <a:solidFill>
                            <a:srgbClr val="6851A2"/>
                          </a:solidFill>
                          <a:effectLst/>
                          <a:latin typeface="Mulish" pitchFamily="2" charset="0"/>
                        </a:rPr>
                        <a:t>TWITTER Integration for user events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User events like deposit, bet placed registration etc. need to send to Twitter so that Entain Campaigns would be displayed on Twitter App.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100" b="0" i="0" u="none" strike="noStrike">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658606"/>
                  </a:ext>
                </a:extLst>
              </a:tr>
              <a:tr h="177906">
                <a:tc>
                  <a:txBody>
                    <a:bodyPr/>
                    <a:lstStyle/>
                    <a:p>
                      <a:pPr algn="l" rtl="0" fontAlgn="b"/>
                      <a:r>
                        <a:rPr lang="sv-SE" sz="1100" b="0" i="0" u="none" strike="noStrike">
                          <a:solidFill>
                            <a:srgbClr val="6851A2"/>
                          </a:solidFill>
                          <a:effectLst/>
                          <a:latin typeface="Mulish" pitchFamily="2" charset="0"/>
                        </a:rPr>
                        <a:t>Unikrn Integration (Brazil, Canada, UK)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023896"/>
                  </a:ext>
                </a:extLst>
              </a:tr>
              <a:tr h="177906">
                <a:tc>
                  <a:txBody>
                    <a:bodyPr/>
                    <a:lstStyle/>
                    <a:p>
                      <a:pPr algn="l" rtl="0" fontAlgn="b"/>
                      <a:r>
                        <a:rPr lang="en-US" sz="1100" b="0" i="0" u="none" strike="noStrike" dirty="0">
                          <a:solidFill>
                            <a:srgbClr val="6851A2"/>
                          </a:solidFill>
                          <a:effectLst/>
                          <a:latin typeface="Mulish" pitchFamily="2" charset="0"/>
                        </a:rPr>
                        <a:t>Ireland - </a:t>
                      </a:r>
                      <a:r>
                        <a:rPr lang="en-US" sz="1100" b="0" i="0" u="none" strike="noStrike" dirty="0" err="1">
                          <a:solidFill>
                            <a:srgbClr val="6851A2"/>
                          </a:solidFill>
                          <a:effectLst/>
                          <a:latin typeface="Mulish" pitchFamily="2" charset="0"/>
                        </a:rPr>
                        <a:t>Playbreaks</a:t>
                      </a:r>
                      <a:endParaRPr lang="en-US" sz="1100" b="0" i="0" u="none" strike="noStrike" dirty="0">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959709"/>
                  </a:ext>
                </a:extLst>
              </a:tr>
              <a:tr h="177906">
                <a:tc>
                  <a:txBody>
                    <a:bodyPr/>
                    <a:lstStyle/>
                    <a:p>
                      <a:pPr algn="l" rtl="0" fontAlgn="b"/>
                      <a:endParaRPr lang="en-US" sz="1100" b="0" i="0" u="none" strike="noStrike" dirty="0">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416301"/>
                  </a:ext>
                </a:extLst>
              </a:tr>
            </a:tbl>
          </a:graphicData>
        </a:graphic>
      </p:graphicFrame>
    </p:spTree>
    <p:extLst>
      <p:ext uri="{BB962C8B-B14F-4D97-AF65-F5344CB8AC3E}">
        <p14:creationId xmlns:p14="http://schemas.microsoft.com/office/powerpoint/2010/main" val="1281154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40950"/>
            <a:ext cx="10515600" cy="635680"/>
          </a:xfrm>
        </p:spPr>
        <p:txBody>
          <a:bodyPr/>
          <a:lstStyle/>
          <a:p>
            <a:r>
              <a:rPr lang="en-US" b="1" dirty="0">
                <a:solidFill>
                  <a:schemeClr val="tx2"/>
                </a:solidFill>
                <a:latin typeface="+mj-lt"/>
              </a:rPr>
              <a:t>Index</a:t>
            </a:r>
          </a:p>
        </p:txBody>
      </p:sp>
      <p:pic>
        <p:nvPicPr>
          <p:cNvPr id="22" name="Picture 21" descr="A picture containing text, clock&#10;&#10;Description automatically generated">
            <a:hlinkClick r:id="rId3" action="ppaction://hlinksldjump"/>
            <a:extLst>
              <a:ext uri="{FF2B5EF4-FFF2-40B4-BE49-F238E27FC236}">
                <a16:creationId xmlns:a16="http://schemas.microsoft.com/office/drawing/2014/main" id="{E4D2F969-14D4-4B88-8979-464CD4F43DC1}"/>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5" action="ppaction://hlinksldjump"/>
            <a:extLst>
              <a:ext uri="{FF2B5EF4-FFF2-40B4-BE49-F238E27FC236}">
                <a16:creationId xmlns:a16="http://schemas.microsoft.com/office/drawing/2014/main" id="{D7A67ED1-14AF-4731-BC75-D42A7521FE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DB9D4DBF-D4A8-439D-B297-2B7B4313216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E7D8A0-319B-41B6-B5BA-4A76E729CEA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descr="Icon&#10;&#10;Description automatically generated">
            <a:hlinkClick r:id="rId5" action="ppaction://hlinksldjump"/>
            <a:extLst>
              <a:ext uri="{FF2B5EF4-FFF2-40B4-BE49-F238E27FC236}">
                <a16:creationId xmlns:a16="http://schemas.microsoft.com/office/drawing/2014/main" id="{D55B8474-7631-46C9-9AA5-9FE22914DC1A}"/>
              </a:ext>
            </a:extLst>
          </p:cNvPr>
          <p:cNvPicPr>
            <a:picLocks noChangeAspect="1"/>
          </p:cNvPicPr>
          <p:nvPr/>
        </p:nvPicPr>
        <p:blipFill>
          <a:blip r:embed="rId6"/>
          <a:stretch>
            <a:fillRect/>
          </a:stretch>
        </p:blipFill>
        <p:spPr>
          <a:xfrm>
            <a:off x="10141551" y="347300"/>
            <a:ext cx="441385" cy="441385"/>
          </a:xfrm>
          <a:prstGeom prst="rect">
            <a:avLst/>
          </a:prstGeom>
        </p:spPr>
      </p:pic>
      <p:cxnSp>
        <p:nvCxnSpPr>
          <p:cNvPr id="30" name="Straight Connector 29">
            <a:extLst>
              <a:ext uri="{FF2B5EF4-FFF2-40B4-BE49-F238E27FC236}">
                <a16:creationId xmlns:a16="http://schemas.microsoft.com/office/drawing/2014/main" id="{D4EA7861-FAF6-4069-8133-64D7756D8010}"/>
              </a:ext>
            </a:extLst>
          </p:cNvPr>
          <p:cNvCxnSpPr>
            <a:cxnSpLocks/>
          </p:cNvCxnSpPr>
          <p:nvPr/>
        </p:nvCxnSpPr>
        <p:spPr>
          <a:xfrm flipV="1">
            <a:off x="6357057" y="1187777"/>
            <a:ext cx="0" cy="522633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E980071-36DC-4DAE-8A28-5AB4BC461161}"/>
              </a:ext>
            </a:extLst>
          </p:cNvPr>
          <p:cNvSpPr txBox="1"/>
          <p:nvPr/>
        </p:nvSpPr>
        <p:spPr>
          <a:xfrm>
            <a:off x="0" y="1208161"/>
            <a:ext cx="6096000" cy="5858014"/>
          </a:xfrm>
          <a:prstGeom prst="rect">
            <a:avLst/>
          </a:prstGeom>
          <a:noFill/>
        </p:spPr>
        <p:txBody>
          <a:bodyPr wrap="square">
            <a:spAutoFit/>
          </a:bodyPr>
          <a:lstStyle/>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 Customer Intelligence Platform [CIP]</a:t>
            </a:r>
            <a:r>
              <a:rPr lang="en-US" b="1" dirty="0">
                <a:solidFill>
                  <a:schemeClr val="tx1">
                    <a:lumMod val="75000"/>
                    <a:lumOff val="25000"/>
                  </a:schemeClr>
                </a:solidFill>
                <a:uFill>
                  <a:solidFill>
                    <a:srgbClr val="FFFFFF"/>
                  </a:solidFill>
                </a:uFill>
              </a:rPr>
              <a:t> Overview</a:t>
            </a:r>
            <a:endParaRPr lang="en-US" b="1" dirty="0">
              <a:solidFill>
                <a:schemeClr val="tx1">
                  <a:lumMod val="75000"/>
                  <a:lumOff val="25000"/>
                </a:schemeClr>
              </a:solidFill>
              <a:uFill>
                <a:solidFill>
                  <a:srgbClr val="FFFFFF"/>
                </a:solidFill>
              </a:uFill>
              <a:hlinkClick r:id="rId8"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2. CIP – </a:t>
            </a:r>
            <a:r>
              <a:rPr lang="en-US" b="1" dirty="0">
                <a:solidFill>
                  <a:schemeClr val="tx1">
                    <a:lumMod val="75000"/>
                    <a:lumOff val="25000"/>
                  </a:schemeClr>
                </a:solidFill>
                <a:uFill>
                  <a:solidFill>
                    <a:srgbClr val="FFFFFF"/>
                  </a:solidFill>
                </a:uFill>
                <a:hlinkClick r:id="rId9" action="ppaction://hlinksldjump"/>
              </a:rPr>
              <a:t>Key</a:t>
            </a:r>
            <a:r>
              <a:rPr lang="en-US" b="1" dirty="0">
                <a:solidFill>
                  <a:schemeClr val="tx1">
                    <a:lumMod val="75000"/>
                    <a:lumOff val="25000"/>
                  </a:schemeClr>
                </a:solidFill>
                <a:uFill>
                  <a:solidFill>
                    <a:srgbClr val="FFFFFF"/>
                  </a:solidFill>
                </a:uFill>
              </a:rPr>
              <a:t> Accomplishments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3. CIP User Data Fetcher</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4. Entain and Snapchat  integration extended to multiple brands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5. Entain and Facebook  integration extended to multiple brands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6. ADA model Usage Tracker</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7. Real Time CRM Dashboard - new US labels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8. CIP Monitoring</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9. Fan zone 1.0</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10. </a:t>
            </a:r>
            <a:r>
              <a:rPr lang="en-US" b="1" dirty="0">
                <a:solidFill>
                  <a:schemeClr val="tx1">
                    <a:lumMod val="75000"/>
                    <a:lumOff val="25000"/>
                  </a:schemeClr>
                </a:solidFill>
                <a:uFill>
                  <a:solidFill>
                    <a:schemeClr val="bg1"/>
                  </a:solidFill>
                </a:uFill>
              </a:rPr>
              <a:t>SASW</a:t>
            </a: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p:txBody>
      </p:sp>
      <p:sp>
        <p:nvSpPr>
          <p:cNvPr id="12" name="TextBox 11">
            <a:extLst>
              <a:ext uri="{FF2B5EF4-FFF2-40B4-BE49-F238E27FC236}">
                <a16:creationId xmlns:a16="http://schemas.microsoft.com/office/drawing/2014/main" id="{339E000B-C6CB-4A3F-B19E-183D51481ED4}"/>
              </a:ext>
            </a:extLst>
          </p:cNvPr>
          <p:cNvSpPr txBox="1"/>
          <p:nvPr/>
        </p:nvSpPr>
        <p:spPr>
          <a:xfrm>
            <a:off x="6024880" y="1187777"/>
            <a:ext cx="6096000" cy="4339650"/>
          </a:xfrm>
          <a:prstGeom prst="rect">
            <a:avLst/>
          </a:prstGeom>
          <a:noFill/>
        </p:spPr>
        <p:txBody>
          <a:bodyPr wrap="square">
            <a:spAutoFit/>
          </a:bodyPr>
          <a:lstStyle/>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11. CRM-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BetnGet</a:t>
            </a:r>
            <a:endPar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12. Quick Seats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Personalisation</a:t>
            </a:r>
            <a:endPar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13. E-37506 : Smart Lobby - Options for fallback</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14. Extend Bonus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Optimisation</a:t>
            </a: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 to the Casino offers for the regions of LCG, LATAM and Italy</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15. Within Bonus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Optimisation</a:t>
            </a: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 communicate to “No Offer” designated Customers.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12. Customer Intelligence Platform [CIP]</a:t>
            </a:r>
            <a:r>
              <a:rPr lang="en-US" b="1" dirty="0">
                <a:solidFill>
                  <a:schemeClr val="tx1">
                    <a:lumMod val="75000"/>
                    <a:lumOff val="25000"/>
                  </a:schemeClr>
                </a:solidFill>
                <a:uFill>
                  <a:solidFill>
                    <a:srgbClr val="FFFFFF"/>
                  </a:solidFill>
                </a:uFill>
              </a:rPr>
              <a:t> Overview</a:t>
            </a:r>
            <a:endParaRPr lang="en-US" b="1" dirty="0">
              <a:solidFill>
                <a:schemeClr val="tx1">
                  <a:lumMod val="75000"/>
                  <a:lumOff val="25000"/>
                </a:schemeClr>
              </a:solidFill>
              <a:uFill>
                <a:solidFill>
                  <a:srgbClr val="FFFFFF"/>
                </a:solidFill>
              </a:uFill>
              <a:hlinkClick r:id="rId8"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p:txBody>
      </p:sp>
    </p:spTree>
    <p:extLst>
      <p:ext uri="{BB962C8B-B14F-4D97-AF65-F5344CB8AC3E}">
        <p14:creationId xmlns:p14="http://schemas.microsoft.com/office/powerpoint/2010/main" val="174596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14896" y="591088"/>
            <a:ext cx="10515600" cy="635680"/>
          </a:xfrm>
        </p:spPr>
        <p:txBody>
          <a:bodyPr/>
          <a:lstStyle/>
          <a:p>
            <a:r>
              <a:rPr lang="en-US" b="1" dirty="0">
                <a:solidFill>
                  <a:schemeClr val="tx2"/>
                </a:solidFill>
                <a:latin typeface="+mj-lt"/>
              </a:rPr>
              <a:t>Customer Intelligence Platform  – Overview</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414896" y="1538792"/>
            <a:ext cx="11362207" cy="3170099"/>
          </a:xfrm>
          <a:prstGeom prst="rect">
            <a:avLst/>
          </a:prstGeom>
        </p:spPr>
        <p:txBody>
          <a:bodyPr wrap="square">
            <a:spAutoFit/>
          </a:bodyPr>
          <a:lstStyle/>
          <a:p>
            <a:pPr marR="0" lvl="0">
              <a:spcBef>
                <a:spcPts val="0"/>
              </a:spcBef>
              <a:spcAft>
                <a:spcPts val="0"/>
              </a:spcAft>
            </a:pPr>
            <a:r>
              <a:rPr lang="en-US" sz="1600" b="1" dirty="0">
                <a:solidFill>
                  <a:srgbClr val="000000">
                    <a:lumMod val="75000"/>
                    <a:lumOff val="25000"/>
                  </a:srgbClr>
                </a:solidFill>
                <a:latin typeface="Mulish"/>
              </a:rPr>
              <a:t>Customer Intelligence</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intelligence (CI) as part of business intelligence is the process of gathering and analyzing information regarding customers, and their details and activities, to build deeper and more effective customer relationships and improve decision-making.</a:t>
            </a:r>
          </a:p>
          <a:p>
            <a:pPr marL="914400" marR="0">
              <a:spcBef>
                <a:spcPts val="0"/>
              </a:spcBef>
              <a:spcAft>
                <a:spcPts val="0"/>
              </a:spcAft>
            </a:pPr>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Centralized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Behavioral and Transactional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Sports Trading Data – LadCor (Implementation complete), Entain Labels (Work In Progress)</a:t>
            </a:r>
          </a:p>
          <a:p>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Integrations with multiple systems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Established – ADA (CASIA / SIA), Entain Platform, Sports, LCG Platform, Openbet, BI, Optimove, Graphyte, Adobe, SFMC, Grandstand, Facebook, Snapchat, AppsFlyer, Google Analytics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In Pipeline (till date) – Twitter, POS</a:t>
            </a:r>
          </a:p>
          <a:p>
            <a:pPr marL="457200" marR="0">
              <a:spcBef>
                <a:spcPts val="0"/>
              </a:spcBef>
              <a:spcAft>
                <a:spcPts val="0"/>
              </a:spcAft>
            </a:pPr>
            <a:r>
              <a:rPr lang="en-US" sz="1400" dirty="0">
                <a:latin typeface="+mj-lt"/>
                <a:ea typeface="Calibri" panose="020F0502020204030204" pitchFamily="34" charset="0"/>
              </a:rPr>
              <a:t> </a:t>
            </a:r>
          </a:p>
        </p:txBody>
      </p:sp>
    </p:spTree>
    <p:extLst>
      <p:ext uri="{BB962C8B-B14F-4D97-AF65-F5344CB8AC3E}">
        <p14:creationId xmlns:p14="http://schemas.microsoft.com/office/powerpoint/2010/main" val="31540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Rounded Corners 183">
            <a:extLst>
              <a:ext uri="{FF2B5EF4-FFF2-40B4-BE49-F238E27FC236}">
                <a16:creationId xmlns:a16="http://schemas.microsoft.com/office/drawing/2014/main" id="{49E7DD3A-61CE-4D13-B37D-DC101E8B13A3}"/>
              </a:ext>
            </a:extLst>
          </p:cNvPr>
          <p:cNvSpPr/>
          <p:nvPr/>
        </p:nvSpPr>
        <p:spPr>
          <a:xfrm>
            <a:off x="9666141" y="1146653"/>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113424"/>
            <a:ext cx="10515600" cy="635680"/>
          </a:xfrm>
        </p:spPr>
        <p:txBody>
          <a:bodyPr/>
          <a:lstStyle/>
          <a:p>
            <a:r>
              <a:rPr lang="en-US" b="1" dirty="0">
                <a:solidFill>
                  <a:schemeClr val="tx2"/>
                </a:solidFill>
                <a:latin typeface="+mj-lt"/>
              </a:rPr>
              <a:t>Customer Intelligence Platform [CIP]</a:t>
            </a:r>
          </a:p>
        </p:txBody>
      </p:sp>
      <p:sp>
        <p:nvSpPr>
          <p:cNvPr id="19" name="Rectangle 18">
            <a:extLst>
              <a:ext uri="{FF2B5EF4-FFF2-40B4-BE49-F238E27FC236}">
                <a16:creationId xmlns:a16="http://schemas.microsoft.com/office/drawing/2014/main" id="{B61E9BB7-DD15-44EE-82C4-D9FD2DDDDBDF}"/>
              </a:ext>
            </a:extLst>
          </p:cNvPr>
          <p:cNvSpPr/>
          <p:nvPr/>
        </p:nvSpPr>
        <p:spPr>
          <a:xfrm>
            <a:off x="4097600" y="860487"/>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0" name="Rectangle: Rounded Corners 19">
            <a:extLst>
              <a:ext uri="{FF2B5EF4-FFF2-40B4-BE49-F238E27FC236}">
                <a16:creationId xmlns:a16="http://schemas.microsoft.com/office/drawing/2014/main" id="{4DA4CD68-DF11-4B54-B077-18D7DE58901F}"/>
              </a:ext>
            </a:extLst>
          </p:cNvPr>
          <p:cNvSpPr/>
          <p:nvPr/>
        </p:nvSpPr>
        <p:spPr>
          <a:xfrm>
            <a:off x="10096491" y="5403338"/>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1" name="Rectangle: Rounded Corners 20">
            <a:extLst>
              <a:ext uri="{FF2B5EF4-FFF2-40B4-BE49-F238E27FC236}">
                <a16:creationId xmlns:a16="http://schemas.microsoft.com/office/drawing/2014/main" id="{C4F3F232-CBEF-4C35-9C57-655D999278B8}"/>
              </a:ext>
            </a:extLst>
          </p:cNvPr>
          <p:cNvSpPr/>
          <p:nvPr/>
        </p:nvSpPr>
        <p:spPr>
          <a:xfrm>
            <a:off x="10083365" y="4820713"/>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2" name="Rectangle: Rounded Corners 21">
            <a:extLst>
              <a:ext uri="{FF2B5EF4-FFF2-40B4-BE49-F238E27FC236}">
                <a16:creationId xmlns:a16="http://schemas.microsoft.com/office/drawing/2014/main" id="{52C97CC6-90CC-4A0E-935F-61DD26FE160F}"/>
              </a:ext>
            </a:extLst>
          </p:cNvPr>
          <p:cNvSpPr/>
          <p:nvPr/>
        </p:nvSpPr>
        <p:spPr>
          <a:xfrm>
            <a:off x="4093700" y="1873168"/>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3" name="Rectangle: Rounded Corners 22">
            <a:extLst>
              <a:ext uri="{FF2B5EF4-FFF2-40B4-BE49-F238E27FC236}">
                <a16:creationId xmlns:a16="http://schemas.microsoft.com/office/drawing/2014/main" id="{E0B862C2-709D-4237-BB33-F275AA4292AB}"/>
              </a:ext>
            </a:extLst>
          </p:cNvPr>
          <p:cNvSpPr/>
          <p:nvPr/>
        </p:nvSpPr>
        <p:spPr>
          <a:xfrm>
            <a:off x="4823564" y="4713040"/>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57893B2E-8621-4B84-A14D-021A6D0B1A2F}"/>
              </a:ext>
            </a:extLst>
          </p:cNvPr>
          <p:cNvSpPr/>
          <p:nvPr/>
        </p:nvSpPr>
        <p:spPr>
          <a:xfrm>
            <a:off x="7245509" y="1168431"/>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4FCF5043-8139-4630-89AF-B4E7921BD1E6}"/>
              </a:ext>
            </a:extLst>
          </p:cNvPr>
          <p:cNvSpPr/>
          <p:nvPr/>
        </p:nvSpPr>
        <p:spPr>
          <a:xfrm>
            <a:off x="10049209" y="2316475"/>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36" name="Picture 35">
            <a:extLst>
              <a:ext uri="{FF2B5EF4-FFF2-40B4-BE49-F238E27FC236}">
                <a16:creationId xmlns:a16="http://schemas.microsoft.com/office/drawing/2014/main" id="{00DD12B3-133A-479F-82C7-59EB5FE398B9}"/>
              </a:ext>
            </a:extLst>
          </p:cNvPr>
          <p:cNvPicPr>
            <a:picLocks noChangeAspect="1"/>
          </p:cNvPicPr>
          <p:nvPr/>
        </p:nvPicPr>
        <p:blipFill>
          <a:blip r:embed="rId3"/>
          <a:stretch>
            <a:fillRect/>
          </a:stretch>
        </p:blipFill>
        <p:spPr>
          <a:xfrm>
            <a:off x="7453466" y="1237566"/>
            <a:ext cx="1030127" cy="236917"/>
          </a:xfrm>
          <a:prstGeom prst="rect">
            <a:avLst/>
          </a:prstGeom>
        </p:spPr>
      </p:pic>
      <p:pic>
        <p:nvPicPr>
          <p:cNvPr id="38" name="Picture 37" descr="Logo, company name&#10;&#10;Description automatically generated">
            <a:extLst>
              <a:ext uri="{FF2B5EF4-FFF2-40B4-BE49-F238E27FC236}">
                <a16:creationId xmlns:a16="http://schemas.microsoft.com/office/drawing/2014/main" id="{3AA1B2CA-8DB9-4A83-A5C9-29BEE9BFA692}"/>
              </a:ext>
            </a:extLst>
          </p:cNvPr>
          <p:cNvPicPr>
            <a:picLocks noChangeAspect="1"/>
          </p:cNvPicPr>
          <p:nvPr/>
        </p:nvPicPr>
        <p:blipFill rotWithShape="1">
          <a:blip r:embed="rId4"/>
          <a:srcRect t="15691" b="12746"/>
          <a:stretch/>
        </p:blipFill>
        <p:spPr>
          <a:xfrm>
            <a:off x="10326008" y="2378543"/>
            <a:ext cx="945231" cy="276179"/>
          </a:xfrm>
          <a:prstGeom prst="rect">
            <a:avLst/>
          </a:prstGeom>
        </p:spPr>
      </p:pic>
      <p:grpSp>
        <p:nvGrpSpPr>
          <p:cNvPr id="39" name="Group 38">
            <a:extLst>
              <a:ext uri="{FF2B5EF4-FFF2-40B4-BE49-F238E27FC236}">
                <a16:creationId xmlns:a16="http://schemas.microsoft.com/office/drawing/2014/main" id="{4A163218-CDED-47BD-971B-3327A861C964}"/>
              </a:ext>
            </a:extLst>
          </p:cNvPr>
          <p:cNvGrpSpPr/>
          <p:nvPr/>
        </p:nvGrpSpPr>
        <p:grpSpPr>
          <a:xfrm>
            <a:off x="3362312" y="947948"/>
            <a:ext cx="615295" cy="635680"/>
            <a:chOff x="3690824" y="230818"/>
            <a:chExt cx="642006" cy="724193"/>
          </a:xfrm>
        </p:grpSpPr>
        <p:sp>
          <p:nvSpPr>
            <p:cNvPr id="41" name="Rectangle: Rounded Corners 40">
              <a:extLst>
                <a:ext uri="{FF2B5EF4-FFF2-40B4-BE49-F238E27FC236}">
                  <a16:creationId xmlns:a16="http://schemas.microsoft.com/office/drawing/2014/main" id="{596C8E1F-D595-470F-975E-710703134F1C}"/>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43" name="Group 42">
              <a:extLst>
                <a:ext uri="{FF2B5EF4-FFF2-40B4-BE49-F238E27FC236}">
                  <a16:creationId xmlns:a16="http://schemas.microsoft.com/office/drawing/2014/main" id="{55AAF29A-2B1B-4676-A290-E8FFCE5EDE01}"/>
                </a:ext>
              </a:extLst>
            </p:cNvPr>
            <p:cNvGrpSpPr/>
            <p:nvPr/>
          </p:nvGrpSpPr>
          <p:grpSpPr>
            <a:xfrm>
              <a:off x="3787907" y="434589"/>
              <a:ext cx="447842" cy="457735"/>
              <a:chOff x="4547943" y="-1265883"/>
              <a:chExt cx="891125" cy="910813"/>
            </a:xfrm>
          </p:grpSpPr>
          <p:pic>
            <p:nvPicPr>
              <p:cNvPr id="44" name="Picture 43" descr="A picture containing graphical user interface&#10;&#10;Description automatically generated">
                <a:extLst>
                  <a:ext uri="{FF2B5EF4-FFF2-40B4-BE49-F238E27FC236}">
                    <a16:creationId xmlns:a16="http://schemas.microsoft.com/office/drawing/2014/main" id="{CDF98615-3E47-44C1-996D-62B8102BEF8C}"/>
                  </a:ext>
                </a:extLst>
              </p:cNvPr>
              <p:cNvPicPr>
                <a:picLocks noChangeAspect="1"/>
              </p:cNvPicPr>
              <p:nvPr/>
            </p:nvPicPr>
            <p:blipFill rotWithShape="1">
              <a:blip r:embed="rId5"/>
              <a:srcRect r="64369"/>
              <a:stretch/>
            </p:blipFill>
            <p:spPr>
              <a:xfrm>
                <a:off x="4678414" y="-1265883"/>
                <a:ext cx="590933" cy="568203"/>
              </a:xfrm>
              <a:prstGeom prst="rect">
                <a:avLst/>
              </a:prstGeom>
            </p:spPr>
          </p:pic>
          <p:pic>
            <p:nvPicPr>
              <p:cNvPr id="46" name="Picture 45" descr="A picture containing graphical user interface&#10;&#10;Description automatically generated">
                <a:extLst>
                  <a:ext uri="{FF2B5EF4-FFF2-40B4-BE49-F238E27FC236}">
                    <a16:creationId xmlns:a16="http://schemas.microsoft.com/office/drawing/2014/main" id="{74D4B2CE-7524-4043-BA3A-36B0FD516154}"/>
                  </a:ext>
                </a:extLst>
              </p:cNvPr>
              <p:cNvPicPr>
                <a:picLocks noChangeAspect="1"/>
              </p:cNvPicPr>
              <p:nvPr/>
            </p:nvPicPr>
            <p:blipFill rotWithShape="1">
              <a:blip r:embed="rId5"/>
              <a:srcRect l="38503" t="15382" b="16501"/>
              <a:stretch/>
            </p:blipFill>
            <p:spPr>
              <a:xfrm>
                <a:off x="4547943" y="-693229"/>
                <a:ext cx="891125" cy="338159"/>
              </a:xfrm>
              <a:prstGeom prst="rect">
                <a:avLst/>
              </a:prstGeom>
            </p:spPr>
          </p:pic>
        </p:grpSp>
      </p:grpSp>
      <p:sp>
        <p:nvSpPr>
          <p:cNvPr id="47" name="Rectangle: Rounded Corners 46">
            <a:extLst>
              <a:ext uri="{FF2B5EF4-FFF2-40B4-BE49-F238E27FC236}">
                <a16:creationId xmlns:a16="http://schemas.microsoft.com/office/drawing/2014/main" id="{C3323465-3B0B-4799-9FB5-EB5E4BB82B2B}"/>
              </a:ext>
            </a:extLst>
          </p:cNvPr>
          <p:cNvSpPr/>
          <p:nvPr/>
        </p:nvSpPr>
        <p:spPr>
          <a:xfrm>
            <a:off x="4823564" y="2043058"/>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8" name="Picture 47" descr="Logo&#10;&#10;Description automatically generated">
            <a:extLst>
              <a:ext uri="{FF2B5EF4-FFF2-40B4-BE49-F238E27FC236}">
                <a16:creationId xmlns:a16="http://schemas.microsoft.com/office/drawing/2014/main" id="{C16E89D6-C506-4F0C-B627-900EF6C3878E}"/>
              </a:ext>
            </a:extLst>
          </p:cNvPr>
          <p:cNvPicPr>
            <a:picLocks noChangeAspect="1"/>
          </p:cNvPicPr>
          <p:nvPr/>
        </p:nvPicPr>
        <p:blipFill rotWithShape="1">
          <a:blip r:embed="rId6"/>
          <a:srcRect l="26988" t="11977" r="20929" b="35031"/>
          <a:stretch/>
        </p:blipFill>
        <p:spPr>
          <a:xfrm>
            <a:off x="4967904" y="2114908"/>
            <a:ext cx="894903" cy="434892"/>
          </a:xfrm>
          <a:prstGeom prst="rect">
            <a:avLst/>
          </a:prstGeom>
        </p:spPr>
      </p:pic>
      <p:pic>
        <p:nvPicPr>
          <p:cNvPr id="49" name="Picture 48" descr="Logo&#10;&#10;Description automatically generated">
            <a:extLst>
              <a:ext uri="{FF2B5EF4-FFF2-40B4-BE49-F238E27FC236}">
                <a16:creationId xmlns:a16="http://schemas.microsoft.com/office/drawing/2014/main" id="{9C164389-A174-4002-84DB-387465603452}"/>
              </a:ext>
            </a:extLst>
          </p:cNvPr>
          <p:cNvPicPr>
            <a:picLocks noChangeAspect="1"/>
          </p:cNvPicPr>
          <p:nvPr/>
        </p:nvPicPr>
        <p:blipFill>
          <a:blip r:embed="rId7"/>
          <a:stretch>
            <a:fillRect/>
          </a:stretch>
        </p:blipFill>
        <p:spPr>
          <a:xfrm>
            <a:off x="6267210" y="2048072"/>
            <a:ext cx="839380" cy="559584"/>
          </a:xfrm>
          <a:prstGeom prst="rect">
            <a:avLst/>
          </a:prstGeom>
        </p:spPr>
      </p:pic>
      <p:cxnSp>
        <p:nvCxnSpPr>
          <p:cNvPr id="51" name="Straight Connector 50">
            <a:extLst>
              <a:ext uri="{FF2B5EF4-FFF2-40B4-BE49-F238E27FC236}">
                <a16:creationId xmlns:a16="http://schemas.microsoft.com/office/drawing/2014/main" id="{7BD6BB22-3724-4D5D-9AF6-BB632A7C9F96}"/>
              </a:ext>
            </a:extLst>
          </p:cNvPr>
          <p:cNvCxnSpPr/>
          <p:nvPr/>
        </p:nvCxnSpPr>
        <p:spPr>
          <a:xfrm>
            <a:off x="616609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45B0B0-65D5-40F1-B172-A6F7613BA6D3}"/>
              </a:ext>
            </a:extLst>
          </p:cNvPr>
          <p:cNvCxnSpPr/>
          <p:nvPr/>
        </p:nvCxnSpPr>
        <p:spPr>
          <a:xfrm>
            <a:off x="731022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5A328050-1357-441A-9CC4-27B0D14F5401}"/>
              </a:ext>
            </a:extLst>
          </p:cNvPr>
          <p:cNvSpPr/>
          <p:nvPr/>
        </p:nvSpPr>
        <p:spPr>
          <a:xfrm>
            <a:off x="4823564" y="2837208"/>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54" name="Picture 53">
            <a:extLst>
              <a:ext uri="{FF2B5EF4-FFF2-40B4-BE49-F238E27FC236}">
                <a16:creationId xmlns:a16="http://schemas.microsoft.com/office/drawing/2014/main" id="{292F864A-A24B-48BB-909F-B305DCBA7BB1}"/>
              </a:ext>
            </a:extLst>
          </p:cNvPr>
          <p:cNvPicPr>
            <a:picLocks noChangeAspect="1"/>
          </p:cNvPicPr>
          <p:nvPr/>
        </p:nvPicPr>
        <p:blipFill rotWithShape="1">
          <a:blip r:embed="rId8"/>
          <a:srcRect l="8695" t="12717" r="7167" b="11789"/>
          <a:stretch/>
        </p:blipFill>
        <p:spPr>
          <a:xfrm>
            <a:off x="5956484" y="2837208"/>
            <a:ext cx="1412639" cy="390510"/>
          </a:xfrm>
          <a:prstGeom prst="rect">
            <a:avLst/>
          </a:prstGeom>
        </p:spPr>
      </p:pic>
      <p:sp>
        <p:nvSpPr>
          <p:cNvPr id="55" name="Rectangle 54">
            <a:extLst>
              <a:ext uri="{FF2B5EF4-FFF2-40B4-BE49-F238E27FC236}">
                <a16:creationId xmlns:a16="http://schemas.microsoft.com/office/drawing/2014/main" id="{87D85C2E-4572-4709-A310-D35EBE296665}"/>
              </a:ext>
            </a:extLst>
          </p:cNvPr>
          <p:cNvSpPr/>
          <p:nvPr/>
        </p:nvSpPr>
        <p:spPr>
          <a:xfrm>
            <a:off x="5008403"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56" name="Rectangle 55">
            <a:extLst>
              <a:ext uri="{FF2B5EF4-FFF2-40B4-BE49-F238E27FC236}">
                <a16:creationId xmlns:a16="http://schemas.microsoft.com/office/drawing/2014/main" id="{2C65D9F4-3E4B-48D2-B7F8-24DA7AA1F5CD}"/>
              </a:ext>
            </a:extLst>
          </p:cNvPr>
          <p:cNvSpPr/>
          <p:nvPr/>
        </p:nvSpPr>
        <p:spPr>
          <a:xfrm>
            <a:off x="6326350"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57" name="Rectangle 56">
            <a:extLst>
              <a:ext uri="{FF2B5EF4-FFF2-40B4-BE49-F238E27FC236}">
                <a16:creationId xmlns:a16="http://schemas.microsoft.com/office/drawing/2014/main" id="{A72DD763-80E2-427C-84F5-743E9133B543}"/>
              </a:ext>
            </a:extLst>
          </p:cNvPr>
          <p:cNvSpPr/>
          <p:nvPr/>
        </p:nvSpPr>
        <p:spPr>
          <a:xfrm>
            <a:off x="7629138"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58" name="Picture 57">
            <a:extLst>
              <a:ext uri="{FF2B5EF4-FFF2-40B4-BE49-F238E27FC236}">
                <a16:creationId xmlns:a16="http://schemas.microsoft.com/office/drawing/2014/main" id="{EFE47167-424E-409C-B56E-467D9C2926F6}"/>
              </a:ext>
            </a:extLst>
          </p:cNvPr>
          <p:cNvPicPr>
            <a:picLocks noChangeAspect="1"/>
          </p:cNvPicPr>
          <p:nvPr/>
        </p:nvPicPr>
        <p:blipFill rotWithShape="1">
          <a:blip r:embed="rId9"/>
          <a:srcRect l="2539" t="1448" r="1456" b="2689"/>
          <a:stretch/>
        </p:blipFill>
        <p:spPr>
          <a:xfrm>
            <a:off x="5441248" y="4833040"/>
            <a:ext cx="2545425" cy="1380572"/>
          </a:xfrm>
          <a:prstGeom prst="rect">
            <a:avLst/>
          </a:prstGeom>
        </p:spPr>
      </p:pic>
      <p:sp>
        <p:nvSpPr>
          <p:cNvPr id="59" name="Rectangle: Rounded Corners 58">
            <a:extLst>
              <a:ext uri="{FF2B5EF4-FFF2-40B4-BE49-F238E27FC236}">
                <a16:creationId xmlns:a16="http://schemas.microsoft.com/office/drawing/2014/main" id="{A33FEBD0-6B6F-4E97-84F2-0C7280FCBEB0}"/>
              </a:ext>
            </a:extLst>
          </p:cNvPr>
          <p:cNvSpPr/>
          <p:nvPr/>
        </p:nvSpPr>
        <p:spPr>
          <a:xfrm>
            <a:off x="10053607" y="3149231"/>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0" name="Rectangle 59">
            <a:extLst>
              <a:ext uri="{FF2B5EF4-FFF2-40B4-BE49-F238E27FC236}">
                <a16:creationId xmlns:a16="http://schemas.microsoft.com/office/drawing/2014/main" id="{D8DF3BCC-580E-432F-AF6E-6B2D0B94F681}"/>
              </a:ext>
            </a:extLst>
          </p:cNvPr>
          <p:cNvSpPr/>
          <p:nvPr/>
        </p:nvSpPr>
        <p:spPr>
          <a:xfrm>
            <a:off x="9978930" y="3621239"/>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1" name="Picture 60" descr="Shape&#10;&#10;Description automatically generated">
            <a:extLst>
              <a:ext uri="{FF2B5EF4-FFF2-40B4-BE49-F238E27FC236}">
                <a16:creationId xmlns:a16="http://schemas.microsoft.com/office/drawing/2014/main" id="{894D5967-4121-441B-BDC9-2954AD301D43}"/>
              </a:ext>
            </a:extLst>
          </p:cNvPr>
          <p:cNvPicPr>
            <a:picLocks noChangeAspect="1"/>
          </p:cNvPicPr>
          <p:nvPr/>
        </p:nvPicPr>
        <p:blipFill rotWithShape="1">
          <a:blip r:embed="rId10"/>
          <a:srcRect l="857" r="73428" b="13380"/>
          <a:stretch/>
        </p:blipFill>
        <p:spPr>
          <a:xfrm>
            <a:off x="11362960" y="3665613"/>
            <a:ext cx="308478" cy="276107"/>
          </a:xfrm>
          <a:prstGeom prst="rect">
            <a:avLst/>
          </a:prstGeom>
        </p:spPr>
      </p:pic>
      <p:sp>
        <p:nvSpPr>
          <p:cNvPr id="62" name="Rectangle: Rounded Corners 61">
            <a:extLst>
              <a:ext uri="{FF2B5EF4-FFF2-40B4-BE49-F238E27FC236}">
                <a16:creationId xmlns:a16="http://schemas.microsoft.com/office/drawing/2014/main" id="{6BD64BAA-7958-4513-97C1-2FF630264FAC}"/>
              </a:ext>
            </a:extLst>
          </p:cNvPr>
          <p:cNvSpPr/>
          <p:nvPr/>
        </p:nvSpPr>
        <p:spPr>
          <a:xfrm>
            <a:off x="10068257" y="4197024"/>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63" name="Picture 62" descr="Graphical user interface, text&#10;&#10;Description automatically generated">
            <a:extLst>
              <a:ext uri="{FF2B5EF4-FFF2-40B4-BE49-F238E27FC236}">
                <a16:creationId xmlns:a16="http://schemas.microsoft.com/office/drawing/2014/main" id="{14D198DE-0A4A-44E2-86AE-A258A61518E9}"/>
              </a:ext>
            </a:extLst>
          </p:cNvPr>
          <p:cNvPicPr>
            <a:picLocks noChangeAspect="1"/>
          </p:cNvPicPr>
          <p:nvPr/>
        </p:nvPicPr>
        <p:blipFill rotWithShape="1">
          <a:blip r:embed="rId11"/>
          <a:srcRect t="5728" b="7213"/>
          <a:stretch/>
        </p:blipFill>
        <p:spPr>
          <a:xfrm>
            <a:off x="10337266" y="4839608"/>
            <a:ext cx="914919" cy="428592"/>
          </a:xfrm>
          <a:prstGeom prst="rect">
            <a:avLst/>
          </a:prstGeom>
        </p:spPr>
      </p:pic>
      <p:sp>
        <p:nvSpPr>
          <p:cNvPr id="64" name="Rectangle: Rounded Corners 63">
            <a:extLst>
              <a:ext uri="{FF2B5EF4-FFF2-40B4-BE49-F238E27FC236}">
                <a16:creationId xmlns:a16="http://schemas.microsoft.com/office/drawing/2014/main" id="{85469010-152A-456D-95FF-3F74FD48B697}"/>
              </a:ext>
            </a:extLst>
          </p:cNvPr>
          <p:cNvSpPr/>
          <p:nvPr/>
        </p:nvSpPr>
        <p:spPr>
          <a:xfrm>
            <a:off x="6052108" y="4219668"/>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65" name="Rectangle 64">
            <a:extLst>
              <a:ext uri="{FF2B5EF4-FFF2-40B4-BE49-F238E27FC236}">
                <a16:creationId xmlns:a16="http://schemas.microsoft.com/office/drawing/2014/main" id="{313021B9-F16F-4DC6-8AB0-5FCA5724024C}"/>
              </a:ext>
            </a:extLst>
          </p:cNvPr>
          <p:cNvSpPr/>
          <p:nvPr/>
        </p:nvSpPr>
        <p:spPr>
          <a:xfrm>
            <a:off x="6251984" y="1825278"/>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66" name="Straight Arrow Connector 65">
            <a:extLst>
              <a:ext uri="{FF2B5EF4-FFF2-40B4-BE49-F238E27FC236}">
                <a16:creationId xmlns:a16="http://schemas.microsoft.com/office/drawing/2014/main" id="{EF5A30E3-F899-474A-82D8-9F4E45F2C6FB}"/>
              </a:ext>
            </a:extLst>
          </p:cNvPr>
          <p:cNvCxnSpPr>
            <a:cxnSpLocks/>
            <a:endCxn id="35" idx="1"/>
          </p:cNvCxnSpPr>
          <p:nvPr/>
        </p:nvCxnSpPr>
        <p:spPr>
          <a:xfrm>
            <a:off x="9404484" y="2508538"/>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F450B8C-5FEA-4FCC-A01F-2B5953C6CE78}"/>
              </a:ext>
            </a:extLst>
          </p:cNvPr>
          <p:cNvCxnSpPr>
            <a:cxnSpLocks/>
          </p:cNvCxnSpPr>
          <p:nvPr/>
        </p:nvCxnSpPr>
        <p:spPr>
          <a:xfrm flipV="1">
            <a:off x="8410960"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FBF076-0D77-471D-820D-9CC079EBECF4}"/>
              </a:ext>
            </a:extLst>
          </p:cNvPr>
          <p:cNvCxnSpPr>
            <a:cxnSpLocks/>
          </p:cNvCxnSpPr>
          <p:nvPr/>
        </p:nvCxnSpPr>
        <p:spPr>
          <a:xfrm>
            <a:off x="7684721"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E46010-7392-4C11-A57F-766ABE8C31BC}"/>
              </a:ext>
            </a:extLst>
          </p:cNvPr>
          <p:cNvCxnSpPr>
            <a:cxnSpLocks/>
            <a:stCxn id="100" idx="3"/>
          </p:cNvCxnSpPr>
          <p:nvPr/>
        </p:nvCxnSpPr>
        <p:spPr>
          <a:xfrm flipV="1">
            <a:off x="3781734" y="3698161"/>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21896-FE67-4F45-9B31-7FF0521CF8D8}"/>
              </a:ext>
            </a:extLst>
          </p:cNvPr>
          <p:cNvCxnSpPr>
            <a:cxnSpLocks/>
          </p:cNvCxnSpPr>
          <p:nvPr/>
        </p:nvCxnSpPr>
        <p:spPr>
          <a:xfrm>
            <a:off x="5906981"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01C08BF-0934-40D3-9424-830D5E488279}"/>
              </a:ext>
            </a:extLst>
          </p:cNvPr>
          <p:cNvCxnSpPr>
            <a:cxnSpLocks/>
          </p:cNvCxnSpPr>
          <p:nvPr/>
        </p:nvCxnSpPr>
        <p:spPr>
          <a:xfrm>
            <a:off x="7224929"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D340AF98-4441-4870-9B1C-73F437736E7F}"/>
              </a:ext>
            </a:extLst>
          </p:cNvPr>
          <p:cNvCxnSpPr>
            <a:cxnSpLocks/>
            <a:endCxn id="122" idx="1"/>
          </p:cNvCxnSpPr>
          <p:nvPr/>
        </p:nvCxnSpPr>
        <p:spPr>
          <a:xfrm>
            <a:off x="3730871" y="3281502"/>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0A7DE4-EE95-4B3F-A15E-BF27F7C82B6E}"/>
              </a:ext>
            </a:extLst>
          </p:cNvPr>
          <p:cNvSpPr/>
          <p:nvPr/>
        </p:nvSpPr>
        <p:spPr>
          <a:xfrm rot="5400000">
            <a:off x="6000951" y="4426209"/>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74" name="Connector: Elbow 73">
            <a:extLst>
              <a:ext uri="{FF2B5EF4-FFF2-40B4-BE49-F238E27FC236}">
                <a16:creationId xmlns:a16="http://schemas.microsoft.com/office/drawing/2014/main" id="{EFB426FE-9698-4773-9F8C-51E03C5DC468}"/>
              </a:ext>
            </a:extLst>
          </p:cNvPr>
          <p:cNvCxnSpPr>
            <a:cxnSpLocks/>
            <a:stCxn id="102" idx="2"/>
            <a:endCxn id="73" idx="2"/>
          </p:cNvCxnSpPr>
          <p:nvPr/>
        </p:nvCxnSpPr>
        <p:spPr>
          <a:xfrm rot="16200000" flipH="1">
            <a:off x="4404220" y="2836740"/>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7D18AB7-8F32-4B79-AA50-35D747B15A5B}"/>
              </a:ext>
            </a:extLst>
          </p:cNvPr>
          <p:cNvCxnSpPr>
            <a:cxnSpLocks/>
          </p:cNvCxnSpPr>
          <p:nvPr/>
        </p:nvCxnSpPr>
        <p:spPr>
          <a:xfrm>
            <a:off x="7327693"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E5FA93A-96AA-4753-AFEB-4A2A7E562F6B}"/>
              </a:ext>
            </a:extLst>
          </p:cNvPr>
          <p:cNvCxnSpPr>
            <a:cxnSpLocks/>
          </p:cNvCxnSpPr>
          <p:nvPr/>
        </p:nvCxnSpPr>
        <p:spPr>
          <a:xfrm flipV="1">
            <a:off x="6171391"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FB9FDB1-3A8D-4EF6-84A2-32AF17360E34}"/>
              </a:ext>
            </a:extLst>
          </p:cNvPr>
          <p:cNvGrpSpPr/>
          <p:nvPr/>
        </p:nvGrpSpPr>
        <p:grpSpPr>
          <a:xfrm>
            <a:off x="4922157" y="1069716"/>
            <a:ext cx="1074915" cy="502299"/>
            <a:chOff x="4901578" y="1300574"/>
            <a:chExt cx="1108551" cy="518017"/>
          </a:xfrm>
        </p:grpSpPr>
        <p:pic>
          <p:nvPicPr>
            <p:cNvPr id="77" name="Picture 2">
              <a:extLst>
                <a:ext uri="{FF2B5EF4-FFF2-40B4-BE49-F238E27FC236}">
                  <a16:creationId xmlns:a16="http://schemas.microsoft.com/office/drawing/2014/main" id="{4D1087E1-558F-4363-9F64-B4CB0E6673B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a:extLst>
                <a:ext uri="{FF2B5EF4-FFF2-40B4-BE49-F238E27FC236}">
                  <a16:creationId xmlns:a16="http://schemas.microsoft.com/office/drawing/2014/main" id="{8EF4C89D-8963-4C0C-A380-DF929812E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a:extLst>
              <a:ext uri="{FF2B5EF4-FFF2-40B4-BE49-F238E27FC236}">
                <a16:creationId xmlns:a16="http://schemas.microsoft.com/office/drawing/2014/main" id="{98FEBC0A-4CCF-4D58-9F33-040E748B4F9E}"/>
              </a:ext>
            </a:extLst>
          </p:cNvPr>
          <p:cNvCxnSpPr>
            <a:cxnSpLocks/>
          </p:cNvCxnSpPr>
          <p:nvPr/>
        </p:nvCxnSpPr>
        <p:spPr>
          <a:xfrm flipH="1">
            <a:off x="10495557" y="1522004"/>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F6441116-EA59-41AD-ACEC-223330585CF3}"/>
              </a:ext>
            </a:extLst>
          </p:cNvPr>
          <p:cNvGrpSpPr/>
          <p:nvPr/>
        </p:nvGrpSpPr>
        <p:grpSpPr>
          <a:xfrm>
            <a:off x="4491116" y="3339098"/>
            <a:ext cx="514443" cy="333950"/>
            <a:chOff x="4046626" y="3055695"/>
            <a:chExt cx="628273" cy="445301"/>
          </a:xfrm>
        </p:grpSpPr>
        <p:pic>
          <p:nvPicPr>
            <p:cNvPr id="81" name="Picture 80" descr="Logo&#10;&#10;Description automatically generated">
              <a:extLst>
                <a:ext uri="{FF2B5EF4-FFF2-40B4-BE49-F238E27FC236}">
                  <a16:creationId xmlns:a16="http://schemas.microsoft.com/office/drawing/2014/main" id="{1E382998-235C-4F7E-89E0-6BDCC571CC73}"/>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82" name="Group 81">
              <a:extLst>
                <a:ext uri="{FF2B5EF4-FFF2-40B4-BE49-F238E27FC236}">
                  <a16:creationId xmlns:a16="http://schemas.microsoft.com/office/drawing/2014/main" id="{77B711A8-B6B9-4606-984E-F076A1700CD8}"/>
                </a:ext>
              </a:extLst>
            </p:cNvPr>
            <p:cNvGrpSpPr/>
            <p:nvPr/>
          </p:nvGrpSpPr>
          <p:grpSpPr>
            <a:xfrm>
              <a:off x="4046626" y="3055695"/>
              <a:ext cx="628273" cy="328645"/>
              <a:chOff x="4046626" y="3170197"/>
              <a:chExt cx="628273" cy="328645"/>
            </a:xfrm>
          </p:grpSpPr>
          <p:pic>
            <p:nvPicPr>
              <p:cNvPr id="83" name="Picture 82" descr="Logo&#10;&#10;Description automatically generated">
                <a:extLst>
                  <a:ext uri="{FF2B5EF4-FFF2-40B4-BE49-F238E27FC236}">
                    <a16:creationId xmlns:a16="http://schemas.microsoft.com/office/drawing/2014/main" id="{74DABB07-E852-413A-9A2D-DF4600EC1D94}"/>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84" name="Oval 83">
                <a:extLst>
                  <a:ext uri="{FF2B5EF4-FFF2-40B4-BE49-F238E27FC236}">
                    <a16:creationId xmlns:a16="http://schemas.microsoft.com/office/drawing/2014/main" id="{736ADB33-0BAC-4DB7-A341-8DB5F01B0B74}"/>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85" name="Picture 84" descr="A picture containing icon&#10;&#10;Description automatically generated">
            <a:extLst>
              <a:ext uri="{FF2B5EF4-FFF2-40B4-BE49-F238E27FC236}">
                <a16:creationId xmlns:a16="http://schemas.microsoft.com/office/drawing/2014/main" id="{22D2AE1F-1856-426F-B1FA-0140C18567AD}"/>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21163" y="3249810"/>
            <a:ext cx="1050471" cy="272724"/>
          </a:xfrm>
          <a:prstGeom prst="rect">
            <a:avLst/>
          </a:prstGeom>
        </p:spPr>
      </p:pic>
      <p:sp>
        <p:nvSpPr>
          <p:cNvPr id="86" name="Rectangle: Rounded Corners 85">
            <a:extLst>
              <a:ext uri="{FF2B5EF4-FFF2-40B4-BE49-F238E27FC236}">
                <a16:creationId xmlns:a16="http://schemas.microsoft.com/office/drawing/2014/main" id="{97FF78A6-5C68-4317-849C-C2E61CD659C6}"/>
              </a:ext>
            </a:extLst>
          </p:cNvPr>
          <p:cNvSpPr/>
          <p:nvPr/>
        </p:nvSpPr>
        <p:spPr>
          <a:xfrm>
            <a:off x="2804247" y="2778053"/>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87" name="Picture 86">
            <a:extLst>
              <a:ext uri="{FF2B5EF4-FFF2-40B4-BE49-F238E27FC236}">
                <a16:creationId xmlns:a16="http://schemas.microsoft.com/office/drawing/2014/main" id="{58FBB378-46FA-4AC0-8B88-7326B78A66D7}"/>
              </a:ext>
            </a:extLst>
          </p:cNvPr>
          <p:cNvPicPr>
            <a:picLocks noChangeAspect="1"/>
          </p:cNvPicPr>
          <p:nvPr/>
        </p:nvPicPr>
        <p:blipFill>
          <a:blip r:embed="rId15"/>
          <a:stretch>
            <a:fillRect/>
          </a:stretch>
        </p:blipFill>
        <p:spPr>
          <a:xfrm>
            <a:off x="2964449" y="2893417"/>
            <a:ext cx="719730" cy="277065"/>
          </a:xfrm>
          <a:prstGeom prst="rect">
            <a:avLst/>
          </a:prstGeom>
        </p:spPr>
      </p:pic>
      <p:grpSp>
        <p:nvGrpSpPr>
          <p:cNvPr id="88" name="Group 87">
            <a:extLst>
              <a:ext uri="{FF2B5EF4-FFF2-40B4-BE49-F238E27FC236}">
                <a16:creationId xmlns:a16="http://schemas.microsoft.com/office/drawing/2014/main" id="{4C0BB7D6-22AA-44CC-B757-D88D8FBC3901}"/>
              </a:ext>
            </a:extLst>
          </p:cNvPr>
          <p:cNvGrpSpPr/>
          <p:nvPr/>
        </p:nvGrpSpPr>
        <p:grpSpPr>
          <a:xfrm>
            <a:off x="1188179" y="2264074"/>
            <a:ext cx="842976" cy="638327"/>
            <a:chOff x="1979727" y="1654002"/>
            <a:chExt cx="814096" cy="603375"/>
          </a:xfrm>
        </p:grpSpPr>
        <p:sp>
          <p:nvSpPr>
            <p:cNvPr id="89" name="Rectangle: Rounded Corners 88">
              <a:extLst>
                <a:ext uri="{FF2B5EF4-FFF2-40B4-BE49-F238E27FC236}">
                  <a16:creationId xmlns:a16="http://schemas.microsoft.com/office/drawing/2014/main" id="{482A116B-FCDE-4583-B895-3F8D065BC7B2}"/>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0" name="Picture 89" descr="Icon&#10;&#10;Description automatically generated">
              <a:extLst>
                <a:ext uri="{FF2B5EF4-FFF2-40B4-BE49-F238E27FC236}">
                  <a16:creationId xmlns:a16="http://schemas.microsoft.com/office/drawing/2014/main" id="{37FDED2F-0D49-4E3F-AACE-A7F6B38EA3E0}"/>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91" name="Group 90">
            <a:extLst>
              <a:ext uri="{FF2B5EF4-FFF2-40B4-BE49-F238E27FC236}">
                <a16:creationId xmlns:a16="http://schemas.microsoft.com/office/drawing/2014/main" id="{6DA120A2-CCEF-4C90-A0A1-E122E7F31647}"/>
              </a:ext>
            </a:extLst>
          </p:cNvPr>
          <p:cNvGrpSpPr/>
          <p:nvPr/>
        </p:nvGrpSpPr>
        <p:grpSpPr>
          <a:xfrm>
            <a:off x="2494601" y="5222885"/>
            <a:ext cx="1280328" cy="414021"/>
            <a:chOff x="1895294" y="5130944"/>
            <a:chExt cx="1335910" cy="471670"/>
          </a:xfrm>
        </p:grpSpPr>
        <p:sp>
          <p:nvSpPr>
            <p:cNvPr id="92" name="Rectangle: Rounded Corners 91">
              <a:extLst>
                <a:ext uri="{FF2B5EF4-FFF2-40B4-BE49-F238E27FC236}">
                  <a16:creationId xmlns:a16="http://schemas.microsoft.com/office/drawing/2014/main" id="{CC0E4014-600E-4475-ABF4-F2AC66A67F53}"/>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93" name="Picture 92">
              <a:extLst>
                <a:ext uri="{FF2B5EF4-FFF2-40B4-BE49-F238E27FC236}">
                  <a16:creationId xmlns:a16="http://schemas.microsoft.com/office/drawing/2014/main" id="{BBAD4721-CB1D-4FEB-AA0D-EB12FD6A912F}"/>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94" name="Picture 93">
            <a:extLst>
              <a:ext uri="{FF2B5EF4-FFF2-40B4-BE49-F238E27FC236}">
                <a16:creationId xmlns:a16="http://schemas.microsoft.com/office/drawing/2014/main" id="{19B35432-7A90-4879-8F01-45D143A93E2A}"/>
              </a:ext>
            </a:extLst>
          </p:cNvPr>
          <p:cNvPicPr>
            <a:picLocks noChangeAspect="1"/>
          </p:cNvPicPr>
          <p:nvPr/>
        </p:nvPicPr>
        <p:blipFill>
          <a:blip r:embed="rId18"/>
          <a:stretch>
            <a:fillRect/>
          </a:stretch>
        </p:blipFill>
        <p:spPr>
          <a:xfrm>
            <a:off x="2407280" y="1018221"/>
            <a:ext cx="615295" cy="529629"/>
          </a:xfrm>
          <a:prstGeom prst="rect">
            <a:avLst/>
          </a:prstGeom>
        </p:spPr>
      </p:pic>
      <p:sp>
        <p:nvSpPr>
          <p:cNvPr id="95" name="Rectangle: Rounded Corners 94">
            <a:extLst>
              <a:ext uri="{FF2B5EF4-FFF2-40B4-BE49-F238E27FC236}">
                <a16:creationId xmlns:a16="http://schemas.microsoft.com/office/drawing/2014/main" id="{A40AB712-AEEA-468B-B153-ADB9DC71866E}"/>
              </a:ext>
            </a:extLst>
          </p:cNvPr>
          <p:cNvSpPr/>
          <p:nvPr/>
        </p:nvSpPr>
        <p:spPr>
          <a:xfrm>
            <a:off x="489541" y="1509195"/>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96" name="Group 95">
            <a:extLst>
              <a:ext uri="{FF2B5EF4-FFF2-40B4-BE49-F238E27FC236}">
                <a16:creationId xmlns:a16="http://schemas.microsoft.com/office/drawing/2014/main" id="{F5C1967E-5DE5-4195-959E-4402A57FD51E}"/>
              </a:ext>
            </a:extLst>
          </p:cNvPr>
          <p:cNvGrpSpPr/>
          <p:nvPr/>
        </p:nvGrpSpPr>
        <p:grpSpPr>
          <a:xfrm>
            <a:off x="1850119" y="4957196"/>
            <a:ext cx="422153" cy="280984"/>
            <a:chOff x="1725945" y="3354382"/>
            <a:chExt cx="757499" cy="550494"/>
          </a:xfrm>
        </p:grpSpPr>
        <p:sp>
          <p:nvSpPr>
            <p:cNvPr id="97" name="Rectangle: Rounded Corners 96">
              <a:extLst>
                <a:ext uri="{FF2B5EF4-FFF2-40B4-BE49-F238E27FC236}">
                  <a16:creationId xmlns:a16="http://schemas.microsoft.com/office/drawing/2014/main" id="{E5D89ADF-D506-4342-BEDF-7487CA31EA51}"/>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8" name="Picture 97" descr="Logo, company name&#10;&#10;Description automatically generated">
              <a:extLst>
                <a:ext uri="{FF2B5EF4-FFF2-40B4-BE49-F238E27FC236}">
                  <a16:creationId xmlns:a16="http://schemas.microsoft.com/office/drawing/2014/main" id="{AEBA439F-0B63-469D-B16E-564BD19860A8}"/>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99" name="Picture 98" descr="Logo, company name&#10;&#10;Description automatically generated">
              <a:extLst>
                <a:ext uri="{FF2B5EF4-FFF2-40B4-BE49-F238E27FC236}">
                  <a16:creationId xmlns:a16="http://schemas.microsoft.com/office/drawing/2014/main" id="{A4888621-2722-47DA-89BD-3D9625BF6C44}"/>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100" name="Rectangle: Rounded Corners 99">
            <a:extLst>
              <a:ext uri="{FF2B5EF4-FFF2-40B4-BE49-F238E27FC236}">
                <a16:creationId xmlns:a16="http://schemas.microsoft.com/office/drawing/2014/main" id="{377D33DA-B0B8-4B9A-9CB5-A6D8ECFC24DD}"/>
              </a:ext>
            </a:extLst>
          </p:cNvPr>
          <p:cNvSpPr/>
          <p:nvPr/>
        </p:nvSpPr>
        <p:spPr>
          <a:xfrm>
            <a:off x="2804247" y="3464266"/>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01" name="Picture 100" descr="Logo&#10;&#10;Description automatically generated">
            <a:extLst>
              <a:ext uri="{FF2B5EF4-FFF2-40B4-BE49-F238E27FC236}">
                <a16:creationId xmlns:a16="http://schemas.microsoft.com/office/drawing/2014/main" id="{F529EE51-E798-4E64-9145-E088F72E7CE2}"/>
              </a:ext>
            </a:extLst>
          </p:cNvPr>
          <p:cNvPicPr>
            <a:picLocks noChangeAspect="1"/>
          </p:cNvPicPr>
          <p:nvPr/>
        </p:nvPicPr>
        <p:blipFill rotWithShape="1">
          <a:blip r:embed="rId20"/>
          <a:srcRect t="13924" b="11550"/>
          <a:stretch/>
        </p:blipFill>
        <p:spPr>
          <a:xfrm>
            <a:off x="2885743" y="3527028"/>
            <a:ext cx="814496" cy="347466"/>
          </a:xfrm>
          <a:prstGeom prst="rect">
            <a:avLst/>
          </a:prstGeom>
        </p:spPr>
      </p:pic>
      <p:sp>
        <p:nvSpPr>
          <p:cNvPr id="102" name="Rectangle 101">
            <a:extLst>
              <a:ext uri="{FF2B5EF4-FFF2-40B4-BE49-F238E27FC236}">
                <a16:creationId xmlns:a16="http://schemas.microsoft.com/office/drawing/2014/main" id="{31EC6545-7586-4A80-9C31-FF1747B05B00}"/>
              </a:ext>
            </a:extLst>
          </p:cNvPr>
          <p:cNvSpPr/>
          <p:nvPr/>
        </p:nvSpPr>
        <p:spPr>
          <a:xfrm>
            <a:off x="3179985" y="3885751"/>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3" name="Straight Arrow Connector 102">
            <a:extLst>
              <a:ext uri="{FF2B5EF4-FFF2-40B4-BE49-F238E27FC236}">
                <a16:creationId xmlns:a16="http://schemas.microsoft.com/office/drawing/2014/main" id="{562F339D-9AB2-4498-89B3-149D7DEF43E0}"/>
              </a:ext>
            </a:extLst>
          </p:cNvPr>
          <p:cNvCxnSpPr>
            <a:cxnSpLocks/>
          </p:cNvCxnSpPr>
          <p:nvPr/>
        </p:nvCxnSpPr>
        <p:spPr>
          <a:xfrm>
            <a:off x="3008297" y="3954118"/>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08BA7E-06FF-42BD-83AA-1770B76DB700}"/>
              </a:ext>
            </a:extLst>
          </p:cNvPr>
          <p:cNvCxnSpPr>
            <a:cxnSpLocks/>
          </p:cNvCxnSpPr>
          <p:nvPr/>
        </p:nvCxnSpPr>
        <p:spPr>
          <a:xfrm>
            <a:off x="3022575" y="3271832"/>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0E81C4E-82CF-49CF-9E20-7735FDC87D53}"/>
              </a:ext>
            </a:extLst>
          </p:cNvPr>
          <p:cNvSpPr/>
          <p:nvPr/>
        </p:nvSpPr>
        <p:spPr>
          <a:xfrm>
            <a:off x="2960471" y="2776748"/>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6" name="Connector: Elbow 105">
            <a:extLst>
              <a:ext uri="{FF2B5EF4-FFF2-40B4-BE49-F238E27FC236}">
                <a16:creationId xmlns:a16="http://schemas.microsoft.com/office/drawing/2014/main" id="{C5FEBAB6-8079-4B8F-B762-38728EACD939}"/>
              </a:ext>
            </a:extLst>
          </p:cNvPr>
          <p:cNvCxnSpPr>
            <a:cxnSpLocks/>
            <a:stCxn id="95" idx="3"/>
            <a:endCxn id="105" idx="0"/>
          </p:cNvCxnSpPr>
          <p:nvPr/>
        </p:nvCxnSpPr>
        <p:spPr>
          <a:xfrm>
            <a:off x="1988371" y="1756085"/>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8FF4D275-A1E5-4923-963B-54047C4DC56F}"/>
              </a:ext>
            </a:extLst>
          </p:cNvPr>
          <p:cNvCxnSpPr>
            <a:stCxn id="94" idx="3"/>
            <a:endCxn id="86" idx="0"/>
          </p:cNvCxnSpPr>
          <p:nvPr/>
        </p:nvCxnSpPr>
        <p:spPr>
          <a:xfrm>
            <a:off x="3022575" y="1283036"/>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C6CA3FC-2F2C-4AE8-AE08-F99A33B4676B}"/>
              </a:ext>
            </a:extLst>
          </p:cNvPr>
          <p:cNvSpPr/>
          <p:nvPr/>
        </p:nvSpPr>
        <p:spPr>
          <a:xfrm>
            <a:off x="3459053" y="2775660"/>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09" name="Rectangle: Rounded Corners 108">
            <a:extLst>
              <a:ext uri="{FF2B5EF4-FFF2-40B4-BE49-F238E27FC236}">
                <a16:creationId xmlns:a16="http://schemas.microsoft.com/office/drawing/2014/main" id="{B42AC5CB-68C9-455A-846E-EA5BCA9E9568}"/>
              </a:ext>
            </a:extLst>
          </p:cNvPr>
          <p:cNvSpPr/>
          <p:nvPr/>
        </p:nvSpPr>
        <p:spPr>
          <a:xfrm>
            <a:off x="471340" y="3060447"/>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10" name="Connector: Elbow 109">
            <a:extLst>
              <a:ext uri="{FF2B5EF4-FFF2-40B4-BE49-F238E27FC236}">
                <a16:creationId xmlns:a16="http://schemas.microsoft.com/office/drawing/2014/main" id="{3CADB19F-166C-4F0C-8A55-569F83879882}"/>
              </a:ext>
            </a:extLst>
          </p:cNvPr>
          <p:cNvCxnSpPr>
            <a:cxnSpLocks/>
            <a:stCxn id="92" idx="1"/>
            <a:endCxn id="109" idx="2"/>
          </p:cNvCxnSpPr>
          <p:nvPr/>
        </p:nvCxnSpPr>
        <p:spPr>
          <a:xfrm rot="10800000">
            <a:off x="1220755" y="4577717"/>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B9144F3E-4A9C-481F-9ED7-7593494159F6}"/>
              </a:ext>
            </a:extLst>
          </p:cNvPr>
          <p:cNvSpPr/>
          <p:nvPr/>
        </p:nvSpPr>
        <p:spPr>
          <a:xfrm>
            <a:off x="2143091" y="4387859"/>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2" name="Rectangle 111">
            <a:extLst>
              <a:ext uri="{FF2B5EF4-FFF2-40B4-BE49-F238E27FC236}">
                <a16:creationId xmlns:a16="http://schemas.microsoft.com/office/drawing/2014/main" id="{487FE7D9-837A-4A0A-ADD3-EFD3898A3DEF}"/>
              </a:ext>
            </a:extLst>
          </p:cNvPr>
          <p:cNvSpPr/>
          <p:nvPr/>
        </p:nvSpPr>
        <p:spPr>
          <a:xfrm>
            <a:off x="2792792" y="3805499"/>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3" name="Rectangle 112">
            <a:extLst>
              <a:ext uri="{FF2B5EF4-FFF2-40B4-BE49-F238E27FC236}">
                <a16:creationId xmlns:a16="http://schemas.microsoft.com/office/drawing/2014/main" id="{6B28D0EB-8EEB-432F-8AC5-B7852597C9B1}"/>
              </a:ext>
            </a:extLst>
          </p:cNvPr>
          <p:cNvSpPr/>
          <p:nvPr/>
        </p:nvSpPr>
        <p:spPr>
          <a:xfrm>
            <a:off x="2792792" y="3552571"/>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14" name="Connector: Elbow 113">
            <a:extLst>
              <a:ext uri="{FF2B5EF4-FFF2-40B4-BE49-F238E27FC236}">
                <a16:creationId xmlns:a16="http://schemas.microsoft.com/office/drawing/2014/main" id="{FD2AA225-E2F4-404B-A754-990DAB5CB57F}"/>
              </a:ext>
            </a:extLst>
          </p:cNvPr>
          <p:cNvCxnSpPr>
            <a:cxnSpLocks/>
          </p:cNvCxnSpPr>
          <p:nvPr/>
        </p:nvCxnSpPr>
        <p:spPr>
          <a:xfrm rot="5400000" flipH="1" flipV="1">
            <a:off x="681344" y="2651826"/>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F0A45D66-84B9-4E78-B5CB-2D7C4EC632C4}"/>
              </a:ext>
            </a:extLst>
          </p:cNvPr>
          <p:cNvSpPr/>
          <p:nvPr/>
        </p:nvSpPr>
        <p:spPr>
          <a:xfrm>
            <a:off x="3588656"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6" name="Rectangle 115">
            <a:extLst>
              <a:ext uri="{FF2B5EF4-FFF2-40B4-BE49-F238E27FC236}">
                <a16:creationId xmlns:a16="http://schemas.microsoft.com/office/drawing/2014/main" id="{44FF0500-228C-4DEF-8578-DCA97E481408}"/>
              </a:ext>
            </a:extLst>
          </p:cNvPr>
          <p:cNvSpPr/>
          <p:nvPr/>
        </p:nvSpPr>
        <p:spPr>
          <a:xfrm>
            <a:off x="2819411"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7" name="Rectangle 116">
            <a:extLst>
              <a:ext uri="{FF2B5EF4-FFF2-40B4-BE49-F238E27FC236}">
                <a16:creationId xmlns:a16="http://schemas.microsoft.com/office/drawing/2014/main" id="{0058B4DE-71BB-41C1-B150-94ECFAB1F038}"/>
              </a:ext>
            </a:extLst>
          </p:cNvPr>
          <p:cNvSpPr/>
          <p:nvPr/>
        </p:nvSpPr>
        <p:spPr>
          <a:xfrm>
            <a:off x="3111529" y="420521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8" name="Rectangle 117">
            <a:extLst>
              <a:ext uri="{FF2B5EF4-FFF2-40B4-BE49-F238E27FC236}">
                <a16:creationId xmlns:a16="http://schemas.microsoft.com/office/drawing/2014/main" id="{887C8789-3696-4233-93DF-947E1915960B}"/>
              </a:ext>
            </a:extLst>
          </p:cNvPr>
          <p:cNvSpPr/>
          <p:nvPr/>
        </p:nvSpPr>
        <p:spPr>
          <a:xfrm>
            <a:off x="3394349" y="4208665"/>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9" name="Rectangle 118">
            <a:extLst>
              <a:ext uri="{FF2B5EF4-FFF2-40B4-BE49-F238E27FC236}">
                <a16:creationId xmlns:a16="http://schemas.microsoft.com/office/drawing/2014/main" id="{E61ACF20-C5DA-4EA4-BEAF-ABC88AFC40EC}"/>
              </a:ext>
            </a:extLst>
          </p:cNvPr>
          <p:cNvSpPr/>
          <p:nvPr/>
        </p:nvSpPr>
        <p:spPr>
          <a:xfrm>
            <a:off x="2869112" y="4204866"/>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20" name="Picture 119" descr="A picture containing icon&#10;&#10;Description automatically generated">
            <a:extLst>
              <a:ext uri="{FF2B5EF4-FFF2-40B4-BE49-F238E27FC236}">
                <a16:creationId xmlns:a16="http://schemas.microsoft.com/office/drawing/2014/main" id="{672629D5-C1A0-4F9F-BD40-2321CCBD8BE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098" y="3213019"/>
            <a:ext cx="1050471" cy="272724"/>
          </a:xfrm>
          <a:prstGeom prst="rect">
            <a:avLst/>
          </a:prstGeom>
        </p:spPr>
      </p:pic>
      <p:pic>
        <p:nvPicPr>
          <p:cNvPr id="121" name="Picture 120" descr="A picture containing icon&#10;&#10;Description automatically generated">
            <a:extLst>
              <a:ext uri="{FF2B5EF4-FFF2-40B4-BE49-F238E27FC236}">
                <a16:creationId xmlns:a16="http://schemas.microsoft.com/office/drawing/2014/main" id="{84F22937-91A0-463C-A2D7-1649D8E9B70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55447" y="5354184"/>
            <a:ext cx="576544" cy="149683"/>
          </a:xfrm>
          <a:prstGeom prst="rect">
            <a:avLst/>
          </a:prstGeom>
        </p:spPr>
      </p:pic>
      <p:sp>
        <p:nvSpPr>
          <p:cNvPr id="122" name="Rectangle 121">
            <a:extLst>
              <a:ext uri="{FF2B5EF4-FFF2-40B4-BE49-F238E27FC236}">
                <a16:creationId xmlns:a16="http://schemas.microsoft.com/office/drawing/2014/main" id="{7DCD0F76-8EA0-4B0E-82A7-33AD33CF61FD}"/>
              </a:ext>
            </a:extLst>
          </p:cNvPr>
          <p:cNvSpPr/>
          <p:nvPr/>
        </p:nvSpPr>
        <p:spPr>
          <a:xfrm>
            <a:off x="6049303" y="4262119"/>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23" name="Picture 122">
            <a:extLst>
              <a:ext uri="{FF2B5EF4-FFF2-40B4-BE49-F238E27FC236}">
                <a16:creationId xmlns:a16="http://schemas.microsoft.com/office/drawing/2014/main" id="{BBFC9F59-3645-4386-AA53-A8F757AE583B}"/>
              </a:ext>
            </a:extLst>
          </p:cNvPr>
          <p:cNvPicPr/>
          <p:nvPr/>
        </p:nvPicPr>
        <p:blipFill>
          <a:blip r:embed="rId21"/>
          <a:stretch>
            <a:fillRect/>
          </a:stretch>
        </p:blipFill>
        <p:spPr>
          <a:xfrm>
            <a:off x="6205029" y="1014912"/>
            <a:ext cx="523535" cy="312935"/>
          </a:xfrm>
          <a:prstGeom prst="rect">
            <a:avLst/>
          </a:prstGeom>
        </p:spPr>
      </p:pic>
      <p:pic>
        <p:nvPicPr>
          <p:cNvPr id="124" name="Picture 123">
            <a:extLst>
              <a:ext uri="{FF2B5EF4-FFF2-40B4-BE49-F238E27FC236}">
                <a16:creationId xmlns:a16="http://schemas.microsoft.com/office/drawing/2014/main" id="{343271F1-52C6-48A7-B803-F5F47D01063B}"/>
              </a:ext>
            </a:extLst>
          </p:cNvPr>
          <p:cNvPicPr/>
          <p:nvPr/>
        </p:nvPicPr>
        <p:blipFill>
          <a:blip r:embed="rId22"/>
          <a:stretch>
            <a:fillRect/>
          </a:stretch>
        </p:blipFill>
        <p:spPr>
          <a:xfrm>
            <a:off x="4157489" y="1245663"/>
            <a:ext cx="710644" cy="239056"/>
          </a:xfrm>
          <a:prstGeom prst="rect">
            <a:avLst/>
          </a:prstGeom>
        </p:spPr>
      </p:pic>
      <p:pic>
        <p:nvPicPr>
          <p:cNvPr id="125" name="Picture 124">
            <a:extLst>
              <a:ext uri="{FF2B5EF4-FFF2-40B4-BE49-F238E27FC236}">
                <a16:creationId xmlns:a16="http://schemas.microsoft.com/office/drawing/2014/main" id="{789F82DE-8EE5-4E57-93DC-11D4C2C5D142}"/>
              </a:ext>
            </a:extLst>
          </p:cNvPr>
          <p:cNvPicPr/>
          <p:nvPr/>
        </p:nvPicPr>
        <p:blipFill>
          <a:blip r:embed="rId23"/>
          <a:stretch>
            <a:fillRect/>
          </a:stretch>
        </p:blipFill>
        <p:spPr>
          <a:xfrm>
            <a:off x="6224201" y="1389763"/>
            <a:ext cx="448158" cy="350644"/>
          </a:xfrm>
          <a:prstGeom prst="rect">
            <a:avLst/>
          </a:prstGeom>
        </p:spPr>
      </p:pic>
      <p:cxnSp>
        <p:nvCxnSpPr>
          <p:cNvPr id="126" name="Straight Arrow Connector 125">
            <a:extLst>
              <a:ext uri="{FF2B5EF4-FFF2-40B4-BE49-F238E27FC236}">
                <a16:creationId xmlns:a16="http://schemas.microsoft.com/office/drawing/2014/main" id="{06B7FF49-DBC7-4001-99D8-1D0AB38B81AB}"/>
              </a:ext>
            </a:extLst>
          </p:cNvPr>
          <p:cNvCxnSpPr>
            <a:cxnSpLocks/>
            <a:endCxn id="41" idx="2"/>
          </p:cNvCxnSpPr>
          <p:nvPr/>
        </p:nvCxnSpPr>
        <p:spPr>
          <a:xfrm flipV="1">
            <a:off x="3669960" y="1583628"/>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8DFF8FE6-E798-4214-9920-82A81B35CB03}"/>
              </a:ext>
            </a:extLst>
          </p:cNvPr>
          <p:cNvPicPr/>
          <p:nvPr/>
        </p:nvPicPr>
        <p:blipFill>
          <a:blip r:embed="rId24"/>
          <a:stretch>
            <a:fillRect/>
          </a:stretch>
        </p:blipFill>
        <p:spPr>
          <a:xfrm>
            <a:off x="9745726" y="1185192"/>
            <a:ext cx="1212674" cy="317352"/>
          </a:xfrm>
          <a:prstGeom prst="rect">
            <a:avLst/>
          </a:prstGeom>
        </p:spPr>
      </p:pic>
      <p:cxnSp>
        <p:nvCxnSpPr>
          <p:cNvPr id="128" name="Straight Arrow Connector 127">
            <a:extLst>
              <a:ext uri="{FF2B5EF4-FFF2-40B4-BE49-F238E27FC236}">
                <a16:creationId xmlns:a16="http://schemas.microsoft.com/office/drawing/2014/main" id="{8B92901D-BE4E-4B31-A51A-8FDA9F05901E}"/>
              </a:ext>
            </a:extLst>
          </p:cNvPr>
          <p:cNvCxnSpPr>
            <a:cxnSpLocks/>
          </p:cNvCxnSpPr>
          <p:nvPr/>
        </p:nvCxnSpPr>
        <p:spPr>
          <a:xfrm>
            <a:off x="1808491" y="3749678"/>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105C5D40-E9E7-4E2D-AC33-082D38B56907}"/>
              </a:ext>
            </a:extLst>
          </p:cNvPr>
          <p:cNvCxnSpPr>
            <a:cxnSpLocks/>
          </p:cNvCxnSpPr>
          <p:nvPr/>
        </p:nvCxnSpPr>
        <p:spPr>
          <a:xfrm flipV="1">
            <a:off x="2293384" y="3956688"/>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ABA90301-52D9-460B-808C-63470EAA39BD}"/>
              </a:ext>
            </a:extLst>
          </p:cNvPr>
          <p:cNvCxnSpPr>
            <a:cxnSpLocks/>
          </p:cNvCxnSpPr>
          <p:nvPr/>
        </p:nvCxnSpPr>
        <p:spPr>
          <a:xfrm>
            <a:off x="8740789" y="2331089"/>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61968305-0554-4C87-89B2-90BAAFE9D89F}"/>
              </a:ext>
            </a:extLst>
          </p:cNvPr>
          <p:cNvPicPr>
            <a:picLocks noChangeAspect="1"/>
          </p:cNvPicPr>
          <p:nvPr/>
        </p:nvPicPr>
        <p:blipFill>
          <a:blip r:embed="rId25"/>
          <a:stretch>
            <a:fillRect/>
          </a:stretch>
        </p:blipFill>
        <p:spPr>
          <a:xfrm>
            <a:off x="10241556" y="4217986"/>
            <a:ext cx="943014" cy="472795"/>
          </a:xfrm>
          <a:prstGeom prst="rect">
            <a:avLst/>
          </a:prstGeom>
        </p:spPr>
      </p:pic>
      <p:pic>
        <p:nvPicPr>
          <p:cNvPr id="132" name="Picture 131">
            <a:extLst>
              <a:ext uri="{FF2B5EF4-FFF2-40B4-BE49-F238E27FC236}">
                <a16:creationId xmlns:a16="http://schemas.microsoft.com/office/drawing/2014/main" id="{ED93C708-2149-452D-A1DB-B29CC803E2D7}"/>
              </a:ext>
            </a:extLst>
          </p:cNvPr>
          <p:cNvPicPr/>
          <p:nvPr/>
        </p:nvPicPr>
        <p:blipFill>
          <a:blip r:embed="rId26"/>
          <a:stretch>
            <a:fillRect/>
          </a:stretch>
        </p:blipFill>
        <p:spPr>
          <a:xfrm>
            <a:off x="10379235" y="5455113"/>
            <a:ext cx="792705" cy="350574"/>
          </a:xfrm>
          <a:prstGeom prst="rect">
            <a:avLst/>
          </a:prstGeom>
        </p:spPr>
      </p:pic>
      <p:pic>
        <p:nvPicPr>
          <p:cNvPr id="133" name="Picture 132">
            <a:extLst>
              <a:ext uri="{FF2B5EF4-FFF2-40B4-BE49-F238E27FC236}">
                <a16:creationId xmlns:a16="http://schemas.microsoft.com/office/drawing/2014/main" id="{192A36FA-23D4-49C3-A848-A1B88FE86061}"/>
              </a:ext>
            </a:extLst>
          </p:cNvPr>
          <p:cNvPicPr/>
          <p:nvPr/>
        </p:nvPicPr>
        <p:blipFill>
          <a:blip r:embed="rId27"/>
          <a:stretch>
            <a:fillRect/>
          </a:stretch>
        </p:blipFill>
        <p:spPr>
          <a:xfrm>
            <a:off x="3953888" y="3446170"/>
            <a:ext cx="409939" cy="198650"/>
          </a:xfrm>
          <a:prstGeom prst="rect">
            <a:avLst/>
          </a:prstGeom>
        </p:spPr>
      </p:pic>
      <p:cxnSp>
        <p:nvCxnSpPr>
          <p:cNvPr id="134" name="Straight Connector 133">
            <a:extLst>
              <a:ext uri="{FF2B5EF4-FFF2-40B4-BE49-F238E27FC236}">
                <a16:creationId xmlns:a16="http://schemas.microsoft.com/office/drawing/2014/main" id="{7AAA635D-86A0-4ABA-B30C-2B727C9DF901}"/>
              </a:ext>
            </a:extLst>
          </p:cNvPr>
          <p:cNvCxnSpPr>
            <a:cxnSpLocks/>
            <a:stCxn id="83" idx="1"/>
          </p:cNvCxnSpPr>
          <p:nvPr/>
        </p:nvCxnSpPr>
        <p:spPr>
          <a:xfrm flipH="1">
            <a:off x="4363826" y="3462331"/>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1980A96-80CD-4239-ACA2-0C429C61FF58}"/>
              </a:ext>
            </a:extLst>
          </p:cNvPr>
          <p:cNvSpPr txBox="1"/>
          <p:nvPr/>
        </p:nvSpPr>
        <p:spPr>
          <a:xfrm>
            <a:off x="525371" y="3591959"/>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36" name="TextBox 135">
            <a:extLst>
              <a:ext uri="{FF2B5EF4-FFF2-40B4-BE49-F238E27FC236}">
                <a16:creationId xmlns:a16="http://schemas.microsoft.com/office/drawing/2014/main" id="{777F431D-7EA8-4C67-8904-9E2FF595919D}"/>
              </a:ext>
            </a:extLst>
          </p:cNvPr>
          <p:cNvSpPr txBox="1"/>
          <p:nvPr/>
        </p:nvSpPr>
        <p:spPr>
          <a:xfrm>
            <a:off x="532833" y="4005477"/>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37" name="Picture 136">
            <a:extLst>
              <a:ext uri="{FF2B5EF4-FFF2-40B4-BE49-F238E27FC236}">
                <a16:creationId xmlns:a16="http://schemas.microsoft.com/office/drawing/2014/main" id="{99EC9F94-71C5-4543-BDA4-EA9D675E9BE4}"/>
              </a:ext>
            </a:extLst>
          </p:cNvPr>
          <p:cNvPicPr/>
          <p:nvPr/>
        </p:nvPicPr>
        <p:blipFill>
          <a:blip r:embed="rId28"/>
          <a:stretch>
            <a:fillRect/>
          </a:stretch>
        </p:blipFill>
        <p:spPr>
          <a:xfrm rot="16200000">
            <a:off x="1677168" y="4203300"/>
            <a:ext cx="884238" cy="135242"/>
          </a:xfrm>
          <a:prstGeom prst="rect">
            <a:avLst/>
          </a:prstGeom>
        </p:spPr>
      </p:pic>
      <p:cxnSp>
        <p:nvCxnSpPr>
          <p:cNvPr id="138" name="Straight Arrow Connector 137">
            <a:extLst>
              <a:ext uri="{FF2B5EF4-FFF2-40B4-BE49-F238E27FC236}">
                <a16:creationId xmlns:a16="http://schemas.microsoft.com/office/drawing/2014/main" id="{384EEDC3-3921-4F12-9B22-D7DFB2FF1DDF}"/>
              </a:ext>
            </a:extLst>
          </p:cNvPr>
          <p:cNvCxnSpPr>
            <a:cxnSpLocks/>
            <a:stCxn id="136" idx="3"/>
          </p:cNvCxnSpPr>
          <p:nvPr/>
        </p:nvCxnSpPr>
        <p:spPr>
          <a:xfrm>
            <a:off x="1791914" y="4181080"/>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B3E5336-DC17-4A11-BE4A-62FC019CB7DF}"/>
              </a:ext>
            </a:extLst>
          </p:cNvPr>
          <p:cNvCxnSpPr>
            <a:cxnSpLocks/>
          </p:cNvCxnSpPr>
          <p:nvPr/>
        </p:nvCxnSpPr>
        <p:spPr>
          <a:xfrm flipV="1">
            <a:off x="2179897" y="3986337"/>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2EDF9DE0-A2E2-404D-A8CB-15F9CDA2A60C}"/>
              </a:ext>
            </a:extLst>
          </p:cNvPr>
          <p:cNvCxnSpPr>
            <a:endCxn id="98" idx="1"/>
          </p:cNvCxnSpPr>
          <p:nvPr/>
        </p:nvCxnSpPr>
        <p:spPr>
          <a:xfrm rot="16200000" flipH="1">
            <a:off x="1374302" y="4666867"/>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A241DEBB-F990-424B-80A1-604D08A5939B}"/>
              </a:ext>
            </a:extLst>
          </p:cNvPr>
          <p:cNvSpPr/>
          <p:nvPr/>
        </p:nvSpPr>
        <p:spPr>
          <a:xfrm>
            <a:off x="1757078" y="3146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2" name="Rectangle 141">
            <a:extLst>
              <a:ext uri="{FF2B5EF4-FFF2-40B4-BE49-F238E27FC236}">
                <a16:creationId xmlns:a16="http://schemas.microsoft.com/office/drawing/2014/main" id="{0EF3C16B-2B69-4AE2-A604-05BE8643FCAF}"/>
              </a:ext>
            </a:extLst>
          </p:cNvPr>
          <p:cNvSpPr/>
          <p:nvPr/>
        </p:nvSpPr>
        <p:spPr>
          <a:xfrm>
            <a:off x="1793502" y="159638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3" name="Rectangle 142">
            <a:extLst>
              <a:ext uri="{FF2B5EF4-FFF2-40B4-BE49-F238E27FC236}">
                <a16:creationId xmlns:a16="http://schemas.microsoft.com/office/drawing/2014/main" id="{17BB6BD9-0418-4644-95E5-F55048DC2192}"/>
              </a:ext>
            </a:extLst>
          </p:cNvPr>
          <p:cNvSpPr/>
          <p:nvPr/>
        </p:nvSpPr>
        <p:spPr>
          <a:xfrm>
            <a:off x="2834330" y="111145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4" name="Rectangle 143">
            <a:extLst>
              <a:ext uri="{FF2B5EF4-FFF2-40B4-BE49-F238E27FC236}">
                <a16:creationId xmlns:a16="http://schemas.microsoft.com/office/drawing/2014/main" id="{35054543-F94F-4BC1-99F1-7C0C3E5932FA}"/>
              </a:ext>
            </a:extLst>
          </p:cNvPr>
          <p:cNvSpPr/>
          <p:nvPr/>
        </p:nvSpPr>
        <p:spPr>
          <a:xfrm>
            <a:off x="3795882" y="10281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5" name="Rectangle 144">
            <a:extLst>
              <a:ext uri="{FF2B5EF4-FFF2-40B4-BE49-F238E27FC236}">
                <a16:creationId xmlns:a16="http://schemas.microsoft.com/office/drawing/2014/main" id="{1B7132E8-B660-42EC-A140-0A10FF66B8CA}"/>
              </a:ext>
            </a:extLst>
          </p:cNvPr>
          <p:cNvSpPr/>
          <p:nvPr/>
        </p:nvSpPr>
        <p:spPr>
          <a:xfrm>
            <a:off x="1854058" y="235457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6" name="Rectangle 145">
            <a:extLst>
              <a:ext uri="{FF2B5EF4-FFF2-40B4-BE49-F238E27FC236}">
                <a16:creationId xmlns:a16="http://schemas.microsoft.com/office/drawing/2014/main" id="{B22DBC15-6542-4EFE-A07B-615A73B7E74F}"/>
              </a:ext>
            </a:extLst>
          </p:cNvPr>
          <p:cNvSpPr/>
          <p:nvPr/>
        </p:nvSpPr>
        <p:spPr>
          <a:xfrm>
            <a:off x="5956484" y="213981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7" name="Rectangle 146">
            <a:extLst>
              <a:ext uri="{FF2B5EF4-FFF2-40B4-BE49-F238E27FC236}">
                <a16:creationId xmlns:a16="http://schemas.microsoft.com/office/drawing/2014/main" id="{15E586B1-C043-4157-B77F-32DC8B2B2A33}"/>
              </a:ext>
            </a:extLst>
          </p:cNvPr>
          <p:cNvSpPr/>
          <p:nvPr/>
        </p:nvSpPr>
        <p:spPr>
          <a:xfrm>
            <a:off x="7081227" y="213666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8" name="Rectangle 147">
            <a:extLst>
              <a:ext uri="{FF2B5EF4-FFF2-40B4-BE49-F238E27FC236}">
                <a16:creationId xmlns:a16="http://schemas.microsoft.com/office/drawing/2014/main" id="{4278CAC8-AD78-4DEE-80FD-1A517444353B}"/>
              </a:ext>
            </a:extLst>
          </p:cNvPr>
          <p:cNvSpPr/>
          <p:nvPr/>
        </p:nvSpPr>
        <p:spPr>
          <a:xfrm>
            <a:off x="7335945" y="426211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9" name="Rectangle 148">
            <a:extLst>
              <a:ext uri="{FF2B5EF4-FFF2-40B4-BE49-F238E27FC236}">
                <a16:creationId xmlns:a16="http://schemas.microsoft.com/office/drawing/2014/main" id="{B4DBDF81-82A1-407E-9141-FED010A66A91}"/>
              </a:ext>
            </a:extLst>
          </p:cNvPr>
          <p:cNvSpPr/>
          <p:nvPr/>
        </p:nvSpPr>
        <p:spPr>
          <a:xfrm>
            <a:off x="5692650" y="342022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0" name="Rectangle 149">
            <a:extLst>
              <a:ext uri="{FF2B5EF4-FFF2-40B4-BE49-F238E27FC236}">
                <a16:creationId xmlns:a16="http://schemas.microsoft.com/office/drawing/2014/main" id="{AD942937-86FC-44E9-BBF4-C0CA7CA84274}"/>
              </a:ext>
            </a:extLst>
          </p:cNvPr>
          <p:cNvSpPr/>
          <p:nvPr/>
        </p:nvSpPr>
        <p:spPr>
          <a:xfrm>
            <a:off x="3615850" y="284015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1" name="Rectangle 150">
            <a:extLst>
              <a:ext uri="{FF2B5EF4-FFF2-40B4-BE49-F238E27FC236}">
                <a16:creationId xmlns:a16="http://schemas.microsoft.com/office/drawing/2014/main" id="{FB4D6913-081D-44A8-9291-EF23BF9F6B69}"/>
              </a:ext>
            </a:extLst>
          </p:cNvPr>
          <p:cNvSpPr/>
          <p:nvPr/>
        </p:nvSpPr>
        <p:spPr>
          <a:xfrm>
            <a:off x="3600924" y="355569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2" name="Rectangle 151">
            <a:extLst>
              <a:ext uri="{FF2B5EF4-FFF2-40B4-BE49-F238E27FC236}">
                <a16:creationId xmlns:a16="http://schemas.microsoft.com/office/drawing/2014/main" id="{F9FE596B-6433-4159-A306-92651262C90B}"/>
              </a:ext>
            </a:extLst>
          </p:cNvPr>
          <p:cNvSpPr/>
          <p:nvPr/>
        </p:nvSpPr>
        <p:spPr>
          <a:xfrm>
            <a:off x="3158033" y="528413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3" name="Rectangle 152">
            <a:extLst>
              <a:ext uri="{FF2B5EF4-FFF2-40B4-BE49-F238E27FC236}">
                <a16:creationId xmlns:a16="http://schemas.microsoft.com/office/drawing/2014/main" id="{0F7DCFEE-ABEC-49F7-A48F-D22CC7BE2EE9}"/>
              </a:ext>
            </a:extLst>
          </p:cNvPr>
          <p:cNvSpPr/>
          <p:nvPr/>
        </p:nvSpPr>
        <p:spPr>
          <a:xfrm>
            <a:off x="8465949" y="296329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4" name="Rectangle 153">
            <a:extLst>
              <a:ext uri="{FF2B5EF4-FFF2-40B4-BE49-F238E27FC236}">
                <a16:creationId xmlns:a16="http://schemas.microsoft.com/office/drawing/2014/main" id="{AAAC8E7F-1EF5-4ABC-89A3-3942CADE3EF7}"/>
              </a:ext>
            </a:extLst>
          </p:cNvPr>
          <p:cNvSpPr/>
          <p:nvPr/>
        </p:nvSpPr>
        <p:spPr>
          <a:xfrm>
            <a:off x="11133157" y="12669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5" name="Rectangle 154">
            <a:extLst>
              <a:ext uri="{FF2B5EF4-FFF2-40B4-BE49-F238E27FC236}">
                <a16:creationId xmlns:a16="http://schemas.microsoft.com/office/drawing/2014/main" id="{76CCBADA-0C3A-41BD-A44F-683B7E6CD62E}"/>
              </a:ext>
            </a:extLst>
          </p:cNvPr>
          <p:cNvSpPr/>
          <p:nvPr/>
        </p:nvSpPr>
        <p:spPr>
          <a:xfrm>
            <a:off x="11414374" y="243476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6" name="Rectangle 155">
            <a:extLst>
              <a:ext uri="{FF2B5EF4-FFF2-40B4-BE49-F238E27FC236}">
                <a16:creationId xmlns:a16="http://schemas.microsoft.com/office/drawing/2014/main" id="{2BAE5F83-C2CE-420B-9C8B-7CCFAF4B4C7E}"/>
              </a:ext>
            </a:extLst>
          </p:cNvPr>
          <p:cNvSpPr/>
          <p:nvPr/>
        </p:nvSpPr>
        <p:spPr>
          <a:xfrm>
            <a:off x="11369313" y="55312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7" name="Rectangle 156">
            <a:extLst>
              <a:ext uri="{FF2B5EF4-FFF2-40B4-BE49-F238E27FC236}">
                <a16:creationId xmlns:a16="http://schemas.microsoft.com/office/drawing/2014/main" id="{3B7EF268-2099-41D0-B5FD-AB32B2AA2A9B}"/>
              </a:ext>
            </a:extLst>
          </p:cNvPr>
          <p:cNvSpPr/>
          <p:nvPr/>
        </p:nvSpPr>
        <p:spPr>
          <a:xfrm>
            <a:off x="11399227" y="432336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8" name="Rectangle 157">
            <a:extLst>
              <a:ext uri="{FF2B5EF4-FFF2-40B4-BE49-F238E27FC236}">
                <a16:creationId xmlns:a16="http://schemas.microsoft.com/office/drawing/2014/main" id="{D9FC2533-6220-4EC9-96EC-1037ADE833B3}"/>
              </a:ext>
            </a:extLst>
          </p:cNvPr>
          <p:cNvSpPr/>
          <p:nvPr/>
        </p:nvSpPr>
        <p:spPr>
          <a:xfrm>
            <a:off x="11382009" y="495559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9" name="Rectangle 158">
            <a:extLst>
              <a:ext uri="{FF2B5EF4-FFF2-40B4-BE49-F238E27FC236}">
                <a16:creationId xmlns:a16="http://schemas.microsoft.com/office/drawing/2014/main" id="{1C802372-5028-4CFB-B489-5312604134A8}"/>
              </a:ext>
            </a:extLst>
          </p:cNvPr>
          <p:cNvSpPr/>
          <p:nvPr/>
        </p:nvSpPr>
        <p:spPr>
          <a:xfrm>
            <a:off x="8435644" y="4855890"/>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0" name="Rectangle 159">
            <a:extLst>
              <a:ext uri="{FF2B5EF4-FFF2-40B4-BE49-F238E27FC236}">
                <a16:creationId xmlns:a16="http://schemas.microsoft.com/office/drawing/2014/main" id="{4A3472A5-B31A-4ED0-B859-B73F3683616F}"/>
              </a:ext>
            </a:extLst>
          </p:cNvPr>
          <p:cNvSpPr/>
          <p:nvPr/>
        </p:nvSpPr>
        <p:spPr>
          <a:xfrm>
            <a:off x="8477406" y="213821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1" name="Rectangle 160">
            <a:extLst>
              <a:ext uri="{FF2B5EF4-FFF2-40B4-BE49-F238E27FC236}">
                <a16:creationId xmlns:a16="http://schemas.microsoft.com/office/drawing/2014/main" id="{D448B8E1-6B07-40E9-8F6F-9D0D4A03A534}"/>
              </a:ext>
            </a:extLst>
          </p:cNvPr>
          <p:cNvSpPr/>
          <p:nvPr/>
        </p:nvSpPr>
        <p:spPr>
          <a:xfrm>
            <a:off x="8691550" y="126265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2" name="Rectangle 161">
            <a:extLst>
              <a:ext uri="{FF2B5EF4-FFF2-40B4-BE49-F238E27FC236}">
                <a16:creationId xmlns:a16="http://schemas.microsoft.com/office/drawing/2014/main" id="{E13D333A-8147-4543-BC53-8E201AE7A002}"/>
              </a:ext>
            </a:extLst>
          </p:cNvPr>
          <p:cNvSpPr/>
          <p:nvPr/>
        </p:nvSpPr>
        <p:spPr>
          <a:xfrm>
            <a:off x="6728564" y="9671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3" name="Rectangle 162">
            <a:extLst>
              <a:ext uri="{FF2B5EF4-FFF2-40B4-BE49-F238E27FC236}">
                <a16:creationId xmlns:a16="http://schemas.microsoft.com/office/drawing/2014/main" id="{BB630E82-E253-4A47-B84F-2667AEDF8221}"/>
              </a:ext>
            </a:extLst>
          </p:cNvPr>
          <p:cNvSpPr/>
          <p:nvPr/>
        </p:nvSpPr>
        <p:spPr>
          <a:xfrm>
            <a:off x="6726384" y="145401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4" name="Rectangle 163">
            <a:extLst>
              <a:ext uri="{FF2B5EF4-FFF2-40B4-BE49-F238E27FC236}">
                <a16:creationId xmlns:a16="http://schemas.microsoft.com/office/drawing/2014/main" id="{6112DC63-AF36-48B5-A0C8-4CF75347D0A5}"/>
              </a:ext>
            </a:extLst>
          </p:cNvPr>
          <p:cNvSpPr/>
          <p:nvPr/>
        </p:nvSpPr>
        <p:spPr>
          <a:xfrm>
            <a:off x="7042920" y="343468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CE323E27-338D-4251-8527-216ABC640276}"/>
              </a:ext>
            </a:extLst>
          </p:cNvPr>
          <p:cNvSpPr/>
          <p:nvPr/>
        </p:nvSpPr>
        <p:spPr>
          <a:xfrm>
            <a:off x="8373234" y="342021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3532EACA-CDC7-47CF-9968-7F684889A8EB}"/>
              </a:ext>
            </a:extLst>
          </p:cNvPr>
          <p:cNvSpPr/>
          <p:nvPr/>
        </p:nvSpPr>
        <p:spPr>
          <a:xfrm>
            <a:off x="11414373" y="326005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TextBox 166">
            <a:extLst>
              <a:ext uri="{FF2B5EF4-FFF2-40B4-BE49-F238E27FC236}">
                <a16:creationId xmlns:a16="http://schemas.microsoft.com/office/drawing/2014/main" id="{52318431-95EC-4774-B0DD-F9EE30B5E8A6}"/>
              </a:ext>
            </a:extLst>
          </p:cNvPr>
          <p:cNvSpPr txBox="1"/>
          <p:nvPr/>
        </p:nvSpPr>
        <p:spPr>
          <a:xfrm rot="16200000">
            <a:off x="1230371" y="3405361"/>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68" name="Rectangle 167">
            <a:extLst>
              <a:ext uri="{FF2B5EF4-FFF2-40B4-BE49-F238E27FC236}">
                <a16:creationId xmlns:a16="http://schemas.microsoft.com/office/drawing/2014/main" id="{D09F278B-872E-4324-94A6-D2C4DF52D8C1}"/>
              </a:ext>
            </a:extLst>
          </p:cNvPr>
          <p:cNvSpPr/>
          <p:nvPr/>
        </p:nvSpPr>
        <p:spPr>
          <a:xfrm>
            <a:off x="2413271" y="24517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TextBox 168">
            <a:extLst>
              <a:ext uri="{FF2B5EF4-FFF2-40B4-BE49-F238E27FC236}">
                <a16:creationId xmlns:a16="http://schemas.microsoft.com/office/drawing/2014/main" id="{E107DCCD-E572-4D46-8D63-7082900FEBFE}"/>
              </a:ext>
            </a:extLst>
          </p:cNvPr>
          <p:cNvSpPr txBox="1"/>
          <p:nvPr/>
        </p:nvSpPr>
        <p:spPr>
          <a:xfrm rot="16200000">
            <a:off x="8696952" y="4884728"/>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70" name="Straight Arrow Connector 169">
            <a:extLst>
              <a:ext uri="{FF2B5EF4-FFF2-40B4-BE49-F238E27FC236}">
                <a16:creationId xmlns:a16="http://schemas.microsoft.com/office/drawing/2014/main" id="{D2D88FA0-D96E-4DFF-BDD3-DF04B3FA5F5A}"/>
              </a:ext>
            </a:extLst>
          </p:cNvPr>
          <p:cNvCxnSpPr/>
          <p:nvPr/>
        </p:nvCxnSpPr>
        <p:spPr>
          <a:xfrm>
            <a:off x="7532225" y="4439857"/>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3F0B2C3-ACC5-4A94-97B8-C74DA7AF71D3}"/>
              </a:ext>
            </a:extLst>
          </p:cNvPr>
          <p:cNvCxnSpPr>
            <a:cxnSpLocks/>
          </p:cNvCxnSpPr>
          <p:nvPr/>
        </p:nvCxnSpPr>
        <p:spPr>
          <a:xfrm flipV="1">
            <a:off x="9747775" y="4475076"/>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3545430-EE80-4BD4-9ADF-3B497C8FC44B}"/>
              </a:ext>
            </a:extLst>
          </p:cNvPr>
          <p:cNvCxnSpPr>
            <a:cxnSpLocks/>
          </p:cNvCxnSpPr>
          <p:nvPr/>
        </p:nvCxnSpPr>
        <p:spPr>
          <a:xfrm flipV="1">
            <a:off x="9737557" y="5084237"/>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689A141-E045-4FE2-B3A8-E062CF265D31}"/>
              </a:ext>
            </a:extLst>
          </p:cNvPr>
          <p:cNvSpPr/>
          <p:nvPr/>
        </p:nvSpPr>
        <p:spPr>
          <a:xfrm>
            <a:off x="9572607" y="416426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4" name="Straight Arrow Connector 173">
            <a:extLst>
              <a:ext uri="{FF2B5EF4-FFF2-40B4-BE49-F238E27FC236}">
                <a16:creationId xmlns:a16="http://schemas.microsoft.com/office/drawing/2014/main" id="{5230C625-BF3C-42F5-B605-A826815FF161}"/>
              </a:ext>
            </a:extLst>
          </p:cNvPr>
          <p:cNvCxnSpPr>
            <a:cxnSpLocks/>
            <a:stCxn id="89" idx="3"/>
          </p:cNvCxnSpPr>
          <p:nvPr/>
        </p:nvCxnSpPr>
        <p:spPr>
          <a:xfrm>
            <a:off x="2031156" y="2583237"/>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FFE0F35-3D09-448F-8EC0-A60800C76370}"/>
              </a:ext>
            </a:extLst>
          </p:cNvPr>
          <p:cNvCxnSpPr>
            <a:cxnSpLocks/>
          </p:cNvCxnSpPr>
          <p:nvPr/>
        </p:nvCxnSpPr>
        <p:spPr>
          <a:xfrm>
            <a:off x="2569743" y="3823650"/>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ABAFC13-087D-48EF-896D-2E291BDEAB19}"/>
              </a:ext>
            </a:extLst>
          </p:cNvPr>
          <p:cNvCxnSpPr>
            <a:cxnSpLocks/>
            <a:stCxn id="19" idx="2"/>
          </p:cNvCxnSpPr>
          <p:nvPr/>
        </p:nvCxnSpPr>
        <p:spPr>
          <a:xfrm>
            <a:off x="5544651" y="1769273"/>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027FB9BA-863F-4999-A0D1-0830E4E3994D}"/>
              </a:ext>
            </a:extLst>
          </p:cNvPr>
          <p:cNvSpPr/>
          <p:nvPr/>
        </p:nvSpPr>
        <p:spPr>
          <a:xfrm>
            <a:off x="4644574" y="1091747"/>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8" name="Straight Arrow Connector 177">
            <a:extLst>
              <a:ext uri="{FF2B5EF4-FFF2-40B4-BE49-F238E27FC236}">
                <a16:creationId xmlns:a16="http://schemas.microsoft.com/office/drawing/2014/main" id="{12F5BAFC-0CFB-4C47-BD4E-C4D75C11DA4F}"/>
              </a:ext>
            </a:extLst>
          </p:cNvPr>
          <p:cNvCxnSpPr>
            <a:cxnSpLocks/>
          </p:cNvCxnSpPr>
          <p:nvPr/>
        </p:nvCxnSpPr>
        <p:spPr>
          <a:xfrm flipV="1">
            <a:off x="9736020" y="5620162"/>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83279FF-687C-459C-928F-1D1003098B6C}"/>
              </a:ext>
            </a:extLst>
          </p:cNvPr>
          <p:cNvCxnSpPr>
            <a:cxnSpLocks/>
          </p:cNvCxnSpPr>
          <p:nvPr/>
        </p:nvCxnSpPr>
        <p:spPr>
          <a:xfrm flipV="1">
            <a:off x="7976014" y="4297485"/>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7EA51FF-60B3-4FE9-AF65-16E89A32EE49}"/>
              </a:ext>
            </a:extLst>
          </p:cNvPr>
          <p:cNvCxnSpPr>
            <a:cxnSpLocks/>
          </p:cNvCxnSpPr>
          <p:nvPr/>
        </p:nvCxnSpPr>
        <p:spPr>
          <a:xfrm flipV="1">
            <a:off x="7961783" y="3975250"/>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ABB478D-1E60-4A2C-99A9-9A5179166AD1}"/>
              </a:ext>
            </a:extLst>
          </p:cNvPr>
          <p:cNvCxnSpPr>
            <a:cxnSpLocks/>
          </p:cNvCxnSpPr>
          <p:nvPr/>
        </p:nvCxnSpPr>
        <p:spPr>
          <a:xfrm>
            <a:off x="8538470" y="3673048"/>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0A64315E-1798-416F-9877-A0B141D2EC08}"/>
              </a:ext>
            </a:extLst>
          </p:cNvPr>
          <p:cNvCxnSpPr>
            <a:cxnSpLocks/>
          </p:cNvCxnSpPr>
          <p:nvPr/>
        </p:nvCxnSpPr>
        <p:spPr>
          <a:xfrm rot="16200000" flipH="1">
            <a:off x="1846443" y="1768468"/>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3" name="Picture 182">
            <a:extLst>
              <a:ext uri="{FF2B5EF4-FFF2-40B4-BE49-F238E27FC236}">
                <a16:creationId xmlns:a16="http://schemas.microsoft.com/office/drawing/2014/main" id="{C096CC2E-0B91-4460-8333-138BFC4E6713}"/>
              </a:ext>
            </a:extLst>
          </p:cNvPr>
          <p:cNvPicPr/>
          <p:nvPr/>
        </p:nvPicPr>
        <p:blipFill>
          <a:blip r:embed="rId29"/>
          <a:stretch>
            <a:fillRect/>
          </a:stretch>
        </p:blipFill>
        <p:spPr>
          <a:xfrm>
            <a:off x="1889234" y="1076612"/>
            <a:ext cx="437168" cy="389652"/>
          </a:xfrm>
          <a:prstGeom prst="rect">
            <a:avLst/>
          </a:prstGeom>
        </p:spPr>
      </p:pic>
      <p:pic>
        <p:nvPicPr>
          <p:cNvPr id="185" name="Picture 184">
            <a:extLst>
              <a:ext uri="{FF2B5EF4-FFF2-40B4-BE49-F238E27FC236}">
                <a16:creationId xmlns:a16="http://schemas.microsoft.com/office/drawing/2014/main" id="{E4CAC9D0-57CA-44E3-84D9-C94B7AF06EDD}"/>
              </a:ext>
            </a:extLst>
          </p:cNvPr>
          <p:cNvPicPr>
            <a:picLocks noChangeAspect="1"/>
          </p:cNvPicPr>
          <p:nvPr/>
        </p:nvPicPr>
        <p:blipFill rotWithShape="1">
          <a:blip r:embed="rId30"/>
          <a:srcRect t="28788" b="28788"/>
          <a:stretch/>
        </p:blipFill>
        <p:spPr>
          <a:xfrm>
            <a:off x="7513410" y="2155565"/>
            <a:ext cx="944056" cy="366824"/>
          </a:xfrm>
          <a:prstGeom prst="rect">
            <a:avLst/>
          </a:prstGeom>
        </p:spPr>
      </p:pic>
      <p:pic>
        <p:nvPicPr>
          <p:cNvPr id="186" name="Picture 185" descr="A picture containing text, clock&#10;&#10;Description automatically generated">
            <a:hlinkClick r:id="rId31" action="ppaction://hlinksldjump"/>
            <a:extLst>
              <a:ext uri="{FF2B5EF4-FFF2-40B4-BE49-F238E27FC236}">
                <a16:creationId xmlns:a16="http://schemas.microsoft.com/office/drawing/2014/main" id="{E4880BF4-F882-4B12-AB7E-A935DA34F8E4}"/>
              </a:ext>
            </a:extLst>
          </p:cNvPr>
          <p:cNvPicPr>
            <a:picLocks noChangeAspect="1"/>
          </p:cNvPicPr>
          <p:nvPr/>
        </p:nvPicPr>
        <p:blipFill>
          <a:blip r:embed="rId32"/>
          <a:stretch>
            <a:fillRect/>
          </a:stretch>
        </p:blipFill>
        <p:spPr>
          <a:xfrm>
            <a:off x="10811385" y="100724"/>
            <a:ext cx="433729" cy="436827"/>
          </a:xfrm>
          <a:prstGeom prst="rect">
            <a:avLst/>
          </a:prstGeom>
        </p:spPr>
      </p:pic>
      <p:pic>
        <p:nvPicPr>
          <p:cNvPr id="187" name="Picture 186" descr="A picture containing text, clock&#10;&#10;Description automatically generated">
            <a:hlinkClick r:id="rId33" action="ppaction://hlinksldjump"/>
            <a:extLst>
              <a:ext uri="{FF2B5EF4-FFF2-40B4-BE49-F238E27FC236}">
                <a16:creationId xmlns:a16="http://schemas.microsoft.com/office/drawing/2014/main" id="{5AF177C9-F209-448E-86E3-A0F25BAE38A5}"/>
              </a:ext>
            </a:extLst>
          </p:cNvPr>
          <p:cNvPicPr>
            <a:picLocks noChangeAspect="1"/>
          </p:cNvPicPr>
          <p:nvPr/>
        </p:nvPicPr>
        <p:blipFill>
          <a:blip r:embed="rId32"/>
          <a:stretch>
            <a:fillRect/>
          </a:stretch>
        </p:blipFill>
        <p:spPr>
          <a:xfrm rot="10800000">
            <a:off x="9473025" y="100724"/>
            <a:ext cx="433729" cy="436827"/>
          </a:xfrm>
          <a:prstGeom prst="rect">
            <a:avLst/>
          </a:prstGeom>
        </p:spPr>
      </p:pic>
      <p:cxnSp>
        <p:nvCxnSpPr>
          <p:cNvPr id="188" name="Straight Connector 187">
            <a:extLst>
              <a:ext uri="{FF2B5EF4-FFF2-40B4-BE49-F238E27FC236}">
                <a16:creationId xmlns:a16="http://schemas.microsoft.com/office/drawing/2014/main" id="{414C7156-8C83-4CBF-8EC0-B30852ED6EDD}"/>
              </a:ext>
            </a:extLst>
          </p:cNvPr>
          <p:cNvCxnSpPr>
            <a:cxnSpLocks/>
          </p:cNvCxnSpPr>
          <p:nvPr/>
        </p:nvCxnSpPr>
        <p:spPr>
          <a:xfrm>
            <a:off x="10030659" y="118327"/>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1780439-8222-43C7-9877-3272BAAAC4AC}"/>
              </a:ext>
            </a:extLst>
          </p:cNvPr>
          <p:cNvCxnSpPr>
            <a:cxnSpLocks/>
          </p:cNvCxnSpPr>
          <p:nvPr/>
        </p:nvCxnSpPr>
        <p:spPr>
          <a:xfrm>
            <a:off x="10697409" y="118327"/>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33" action="ppaction://hlinksldjump"/>
            <a:extLst>
              <a:ext uri="{FF2B5EF4-FFF2-40B4-BE49-F238E27FC236}">
                <a16:creationId xmlns:a16="http://schemas.microsoft.com/office/drawing/2014/main" id="{EB9EF1D6-D106-41B1-95C9-204944F0FEF0}"/>
              </a:ext>
            </a:extLst>
          </p:cNvPr>
          <p:cNvPicPr>
            <a:picLocks noChangeAspect="1"/>
          </p:cNvPicPr>
          <p:nvPr/>
        </p:nvPicPr>
        <p:blipFill>
          <a:blip r:embed="rId34"/>
          <a:stretch>
            <a:fillRect/>
          </a:stretch>
        </p:blipFill>
        <p:spPr>
          <a:xfrm>
            <a:off x="10141551" y="100724"/>
            <a:ext cx="441385" cy="441385"/>
          </a:xfrm>
          <a:prstGeom prst="rect">
            <a:avLst/>
          </a:prstGeom>
        </p:spPr>
      </p:pic>
    </p:spTree>
    <p:extLst>
      <p:ext uri="{BB962C8B-B14F-4D97-AF65-F5344CB8AC3E}">
        <p14:creationId xmlns:p14="http://schemas.microsoft.com/office/powerpoint/2010/main" val="16793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295785" y="414917"/>
            <a:ext cx="10515600" cy="635680"/>
          </a:xfrm>
        </p:spPr>
        <p:txBody>
          <a:bodyPr/>
          <a:lstStyle/>
          <a:p>
            <a:r>
              <a:rPr lang="en-US" b="1" dirty="0">
                <a:solidFill>
                  <a:schemeClr val="tx2"/>
                </a:solidFill>
                <a:latin typeface="+mj-lt"/>
              </a:rPr>
              <a:t>CIP Key Accomplishments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306210" y="1002540"/>
            <a:ext cx="11362207" cy="2308324"/>
          </a:xfrm>
          <a:prstGeom prst="rect">
            <a:avLst/>
          </a:prstGeom>
        </p:spPr>
        <p:txBody>
          <a:bodyPr wrap="square">
            <a:spAutoFit/>
          </a:bodyPr>
          <a:lstStyle/>
          <a:p>
            <a:endParaRPr lang="en-US" sz="1400" dirty="0">
              <a:latin typeface="+mj-lt"/>
              <a:ea typeface="Calibri" panose="020F0502020204030204" pitchFamily="34" charset="0"/>
            </a:endParaRPr>
          </a:p>
          <a:p>
            <a:pPr marR="0" lvl="1">
              <a:spcBef>
                <a:spcPts val="0"/>
              </a:spcBef>
              <a:spcAft>
                <a:spcPts val="0"/>
              </a:spcAft>
            </a:pPr>
            <a:r>
              <a:rPr lang="en-US" sz="1600" b="1" dirty="0">
                <a:solidFill>
                  <a:srgbClr val="000000">
                    <a:lumMod val="75000"/>
                    <a:lumOff val="25000"/>
                  </a:srgbClr>
                </a:solidFill>
                <a:latin typeface="Mulish"/>
              </a:rPr>
              <a:t>CRM Dashboard</a:t>
            </a:r>
            <a:r>
              <a:rPr lang="en-US" sz="1400" dirty="0">
                <a:solidFill>
                  <a:srgbClr val="000000">
                    <a:lumMod val="75000"/>
                    <a:lumOff val="25000"/>
                  </a:srgbClr>
                </a:solidFill>
                <a:latin typeface="Mulish"/>
              </a:rPr>
              <a:t>: Single interface for marketing / Ops users for tracking and monitoring all CRM campaigns, rewards with realtime alerting mechanism. Additionally provides details statistics on Player logins, Cashier deposits / withdrawals, Active players etc.,</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Snapchat and Facebook Integration</a:t>
            </a:r>
            <a:r>
              <a:rPr lang="en-US" sz="1400" dirty="0">
                <a:solidFill>
                  <a:srgbClr val="000000">
                    <a:lumMod val="75000"/>
                    <a:lumOff val="25000"/>
                  </a:srgbClr>
                </a:solidFill>
                <a:latin typeface="Mulish"/>
              </a:rPr>
              <a:t>: The Entain users who use Snapchat and Facebook can see now see Entain Campaigns running on these apps. This helps Entain to improve the CTR.</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p:txBody>
      </p:sp>
    </p:spTree>
    <p:extLst>
      <p:ext uri="{BB962C8B-B14F-4D97-AF65-F5344CB8AC3E}">
        <p14:creationId xmlns:p14="http://schemas.microsoft.com/office/powerpoint/2010/main" val="12479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Deliverables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9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any generic service where it returns the user profile data  like name, mobile , email in an encrypted format.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Created a Service which is capable of returning the user profile data in an encrypted format based on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account_id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as input.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This Service is used by DUS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Serviceand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in future many other services to send the user send/use user data to other parties.</a:t>
            </a:r>
            <a:r>
              <a:rPr lang="en-US" sz="1400" dirty="0">
                <a:solidFill>
                  <a:srgbClr val="000000">
                    <a:lumMod val="75000"/>
                    <a:lumOff val="25000"/>
                  </a:srgbClr>
                </a:solidFill>
                <a:latin typeface="Mulish"/>
              </a:rPr>
              <a:t>This help us in targeting the user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marL="457200" indent="-457200">
              <a:spcAft>
                <a:spcPts val="800"/>
              </a:spcAft>
              <a:buClr>
                <a:schemeClr val="bg1"/>
              </a:buClr>
              <a:buFont typeface="+mj-lt"/>
              <a:buAutoNum type="arabicPeriod"/>
            </a:pPr>
            <a:r>
              <a:rPr lang="en-US" sz="2400" b="1" dirty="0">
                <a:solidFill>
                  <a:srgbClr val="6851A2"/>
                </a:solidFill>
                <a:latin typeface="Mulish"/>
                <a:ea typeface="+mn-ea"/>
                <a:cs typeface="+mn-cs"/>
              </a:rPr>
              <a:t>CIP User Data Fetcher</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55481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Facebook needs the user data to target the users accurately and Facebook expects this data to be in the encrypted format.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Encrypting the user data with the help of </a:t>
            </a:r>
            <a:r>
              <a:rPr lang="en-US" sz="1400" dirty="0" err="1">
                <a:solidFill>
                  <a:srgbClr val="000000">
                    <a:lumMod val="75000"/>
                    <a:lumOff val="25000"/>
                  </a:srgbClr>
                </a:solidFill>
                <a:latin typeface="Mulish"/>
              </a:rPr>
              <a:t>cip</a:t>
            </a:r>
            <a:r>
              <a:rPr lang="en-US" sz="1400" dirty="0">
                <a:solidFill>
                  <a:srgbClr val="000000">
                    <a:lumMod val="75000"/>
                    <a:lumOff val="25000"/>
                  </a:srgbClr>
                </a:solidFill>
                <a:latin typeface="Mulish"/>
              </a:rPr>
              <a:t> data fetcher service and sending the required data to Facebook</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600" dirty="0">
                <a:solidFill>
                  <a:srgbClr val="000000">
                    <a:lumMod val="75000"/>
                    <a:lumOff val="25000"/>
                  </a:srgbClr>
                </a:solidFill>
                <a:latin typeface="Mulish"/>
              </a:rPr>
              <a:t>This help us in running Entain Campaigns on Facebook app targeting the users accurately and s</a:t>
            </a:r>
            <a:r>
              <a:rPr kumimoji="0" lang="en-US" sz="16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a:spcAft>
                <a:spcPts val="800"/>
              </a:spcAft>
              <a:buClr>
                <a:schemeClr val="bg1"/>
              </a:buClr>
            </a:pPr>
            <a:r>
              <a:rPr lang="en-US" sz="2400" b="1" dirty="0">
                <a:solidFill>
                  <a:srgbClr val="6851A2"/>
                </a:solidFill>
                <a:latin typeface="Mulish"/>
                <a:ea typeface="+mn-ea"/>
                <a:cs typeface="+mn-cs"/>
              </a:rPr>
              <a:t>Entain and Facebook   integration </a:t>
            </a:r>
            <a:br>
              <a:rPr lang="en-US" sz="2400" b="1" dirty="0">
                <a:solidFill>
                  <a:srgbClr val="6851A2"/>
                </a:solidFill>
                <a:latin typeface="Mulish"/>
                <a:ea typeface="+mn-ea"/>
                <a:cs typeface="+mn-cs"/>
              </a:rPr>
            </a:br>
            <a:r>
              <a:rPr lang="en-US" sz="2400" b="1" dirty="0">
                <a:solidFill>
                  <a:srgbClr val="6851A2"/>
                </a:solidFill>
                <a:latin typeface="Mulish"/>
                <a:ea typeface="+mn-ea"/>
                <a:cs typeface="+mn-cs"/>
              </a:rPr>
              <a:t>extended to multiple brands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123499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16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Snapchat needs the user events data by which they can run user campaigns accurately and it expects the data to be </a:t>
            </a:r>
            <a:r>
              <a:rPr lang="en-US" sz="1400" dirty="0">
                <a:solidFill>
                  <a:srgbClr val="000000">
                    <a:lumMod val="75000"/>
                    <a:lumOff val="25000"/>
                  </a:srgbClr>
                </a:solidFill>
                <a:latin typeface="Mulish"/>
              </a:rPr>
              <a:t>sent to it’s Rest Service</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Existing integration in DUS is now extended to multiple brands with additional elements.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us in running Entain Campaigns on Snapchat app targeting the users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a:spcAft>
                <a:spcPts val="800"/>
              </a:spcAft>
              <a:buClr>
                <a:schemeClr val="bg1"/>
              </a:buClr>
            </a:pPr>
            <a:r>
              <a:rPr lang="en-US" sz="2400" b="1" dirty="0">
                <a:solidFill>
                  <a:srgbClr val="6851A2"/>
                </a:solidFill>
                <a:latin typeface="Mulish"/>
                <a:ea typeface="+mn-ea"/>
                <a:cs typeface="+mn-cs"/>
              </a:rPr>
              <a:t>Entain and Snapchat integration </a:t>
            </a:r>
            <a:br>
              <a:rPr lang="en-US" sz="2400" b="1" dirty="0">
                <a:solidFill>
                  <a:srgbClr val="6851A2"/>
                </a:solidFill>
                <a:latin typeface="Mulish"/>
                <a:ea typeface="+mn-ea"/>
                <a:cs typeface="+mn-cs"/>
              </a:rPr>
            </a:br>
            <a:r>
              <a:rPr lang="en-US" sz="2400" b="1" dirty="0">
                <a:solidFill>
                  <a:srgbClr val="6851A2"/>
                </a:solidFill>
                <a:latin typeface="Mulish"/>
                <a:ea typeface="+mn-ea"/>
                <a:cs typeface="+mn-cs"/>
              </a:rPr>
              <a:t>extended to multiple brands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3389392989"/>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E477CB-E964-4B2C-B9E6-B8D1715490D6}">
  <ds:schemaRefs>
    <ds:schemaRef ds:uri="http://schemas.microsoft.com/sharepoint/v3/contenttype/forms"/>
  </ds:schemaRefs>
</ds:datastoreItem>
</file>

<file path=customXml/itemProps2.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7773</TotalTime>
  <Words>2153</Words>
  <Application>Microsoft Office PowerPoint</Application>
  <PresentationFormat>Widescreen</PresentationFormat>
  <Paragraphs>272</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Courier New</vt:lpstr>
      <vt:lpstr>Mulish</vt:lpstr>
      <vt:lpstr>Mulish ExtraBold Roman</vt:lpstr>
      <vt:lpstr>Mulish Regular Roman</vt:lpstr>
      <vt:lpstr>Mulish SemiBold</vt:lpstr>
      <vt:lpstr>System Font Regular</vt:lpstr>
      <vt:lpstr>Entain Theme</vt:lpstr>
      <vt:lpstr>CIP - Customer Intelligence Platform</vt:lpstr>
      <vt:lpstr>Index</vt:lpstr>
      <vt:lpstr>Customer Intelligence Platform  – Overview</vt:lpstr>
      <vt:lpstr>Customer Intelligence Platform [CIP]</vt:lpstr>
      <vt:lpstr>CIP Key Accomplishments</vt:lpstr>
      <vt:lpstr>CIP Deliverables</vt:lpstr>
      <vt:lpstr>CIP User Data Fetcher</vt:lpstr>
      <vt:lpstr>Entain and Facebook   integration  extended to multiple brands</vt:lpstr>
      <vt:lpstr>Entain and Snapchat integration  extended to multiple brands</vt:lpstr>
      <vt:lpstr>Realtime Dashboard - Addition of new US labels</vt:lpstr>
      <vt:lpstr>CIP MONITORING</vt:lpstr>
      <vt:lpstr>Fanzone 1.0</vt:lpstr>
      <vt:lpstr>Smart Lobby - Options for fallback</vt:lpstr>
      <vt:lpstr>Quick Seats Personalization</vt:lpstr>
      <vt:lpstr>Extend Bonus Optimization, to the Casino offers for the regions of LCG, LATAM and Italy</vt:lpstr>
      <vt:lpstr>Within Bonus Optimization, communicate to “No Offer” designated Customers</vt:lpstr>
      <vt:lpstr>CIP Roadmap - 2022</vt:lpstr>
      <vt:lpstr>CIP Roadmap projects - 2022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Thatiparthi Sudhakar</cp:lastModifiedBy>
  <cp:revision>267</cp:revision>
  <dcterms:created xsi:type="dcterms:W3CDTF">2021-03-17T10:13:20Z</dcterms:created>
  <dcterms:modified xsi:type="dcterms:W3CDTF">2022-07-19T07:22:51Z</dcterms:modified>
</cp:coreProperties>
</file>