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0"/>
  </p:notesMasterIdLst>
  <p:handoutMasterIdLst>
    <p:handoutMasterId r:id="rId11"/>
  </p:handoutMasterIdLst>
  <p:sldIdLst>
    <p:sldId id="364" r:id="rId5"/>
    <p:sldId id="284" r:id="rId6"/>
    <p:sldId id="371" r:id="rId7"/>
    <p:sldId id="379" r:id="rId8"/>
    <p:sldId id="37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ry Fitter" initials="GF" lastIdx="7" clrIdx="0">
    <p:extLst>
      <p:ext uri="{19B8F6BF-5375-455C-9EA6-DF929625EA0E}">
        <p15:presenceInfo xmlns:p15="http://schemas.microsoft.com/office/powerpoint/2012/main" userId="S::Gary.Fitter@gvcgroup.com::cf366732-6c6c-4cc8-9280-ee5f16662c25" providerId="AD"/>
      </p:ext>
    </p:extLst>
  </p:cmAuthor>
  <p:cmAuthor id="2" name="Klair Clarke" initials="KC" lastIdx="1" clrIdx="1">
    <p:extLst>
      <p:ext uri="{19B8F6BF-5375-455C-9EA6-DF929625EA0E}">
        <p15:presenceInfo xmlns:p15="http://schemas.microsoft.com/office/powerpoint/2012/main" userId="Klair Clarke" providerId="None"/>
      </p:ext>
    </p:extLst>
  </p:cmAuthor>
  <p:cmAuthor id="3" name="Nikhil Katakam" initials="NK" lastIdx="1" clrIdx="2">
    <p:extLst>
      <p:ext uri="{19B8F6BF-5375-455C-9EA6-DF929625EA0E}">
        <p15:presenceInfo xmlns:p15="http://schemas.microsoft.com/office/powerpoint/2012/main" userId="S::Nikhil.Katakam@ivycomptech.com::4a6ddf6f-2cf7-41dd-8479-814ba72c5f3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86BE"/>
    <a:srgbClr val="8674B5"/>
    <a:srgbClr val="6851A2"/>
    <a:srgbClr val="BF00FF"/>
    <a:srgbClr val="F1185C"/>
    <a:srgbClr val="01DAC5"/>
    <a:srgbClr val="43268B"/>
    <a:srgbClr val="E0DBED"/>
    <a:srgbClr val="FD7058"/>
    <a:srgbClr val="34E1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66AABB-49C2-4792-A662-D2A08B07DFA8}" v="1" dt="2021-10-22T06:59:47.7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58" autoAdjust="0"/>
    <p:restoredTop sz="93324" autoAdjust="0"/>
  </p:normalViewPr>
  <p:slideViewPr>
    <p:cSldViewPr snapToGrid="0">
      <p:cViewPr varScale="1">
        <p:scale>
          <a:sx n="67" d="100"/>
          <a:sy n="67" d="100"/>
        </p:scale>
        <p:origin x="808" y="4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tiparthi Sudhakar" userId="85b41c9c-8795-4ac8-8ed4-1eeae0bd0cda" providerId="ADAL" clId="{6F66AABB-49C2-4792-A662-D2A08B07DFA8}"/>
    <pc:docChg chg="undo custSel modSld">
      <pc:chgData name="Thatiparthi Sudhakar" userId="85b41c9c-8795-4ac8-8ed4-1eeae0bd0cda" providerId="ADAL" clId="{6F66AABB-49C2-4792-A662-D2A08B07DFA8}" dt="2021-10-22T07:01:05.356" v="31" actId="21"/>
      <pc:docMkLst>
        <pc:docMk/>
      </pc:docMkLst>
      <pc:sldChg chg="addSp delSp modSp mod">
        <pc:chgData name="Thatiparthi Sudhakar" userId="85b41c9c-8795-4ac8-8ed4-1eeae0bd0cda" providerId="ADAL" clId="{6F66AABB-49C2-4792-A662-D2A08B07DFA8}" dt="2021-10-22T07:01:05.356" v="31" actId="21"/>
        <pc:sldMkLst>
          <pc:docMk/>
          <pc:sldMk cId="3926007868" sldId="379"/>
        </pc:sldMkLst>
        <pc:spChg chg="mod">
          <ac:chgData name="Thatiparthi Sudhakar" userId="85b41c9c-8795-4ac8-8ed4-1eeae0bd0cda" providerId="ADAL" clId="{6F66AABB-49C2-4792-A662-D2A08B07DFA8}" dt="2021-10-22T07:01:05.356" v="31" actId="21"/>
          <ac:spMkLst>
            <pc:docMk/>
            <pc:sldMk cId="3926007868" sldId="379"/>
            <ac:spMk id="2" creationId="{D13AC941-0296-4B94-AB34-C0A5395ADF28}"/>
          </ac:spMkLst>
        </pc:spChg>
        <pc:spChg chg="mod">
          <ac:chgData name="Thatiparthi Sudhakar" userId="85b41c9c-8795-4ac8-8ed4-1eeae0bd0cda" providerId="ADAL" clId="{6F66AABB-49C2-4792-A662-D2A08B07DFA8}" dt="2021-10-22T07:01:04.903" v="30"/>
          <ac:spMkLst>
            <pc:docMk/>
            <pc:sldMk cId="3926007868" sldId="379"/>
            <ac:spMk id="3" creationId="{ACE7EACC-0BE4-49EF-8365-F8379518152D}"/>
          </ac:spMkLst>
        </pc:spChg>
        <pc:spChg chg="mod">
          <ac:chgData name="Thatiparthi Sudhakar" userId="85b41c9c-8795-4ac8-8ed4-1eeae0bd0cda" providerId="ADAL" clId="{6F66AABB-49C2-4792-A662-D2A08B07DFA8}" dt="2021-10-22T06:59:22.721" v="21" actId="20577"/>
          <ac:spMkLst>
            <pc:docMk/>
            <pc:sldMk cId="3926007868" sldId="379"/>
            <ac:spMk id="4" creationId="{3F16B94F-A23D-414F-98F9-E1D35CB9BC07}"/>
          </ac:spMkLst>
        </pc:spChg>
        <pc:picChg chg="add del mod">
          <ac:chgData name="Thatiparthi Sudhakar" userId="85b41c9c-8795-4ac8-8ed4-1eeae0bd0cda" providerId="ADAL" clId="{6F66AABB-49C2-4792-A662-D2A08B07DFA8}" dt="2021-10-22T06:59:35.506" v="23" actId="21"/>
          <ac:picMkLst>
            <pc:docMk/>
            <pc:sldMk cId="3926007868" sldId="379"/>
            <ac:picMk id="6" creationId="{705EFAA0-E7DF-4AFE-AEC1-C713B545C565}"/>
          </ac:picMkLst>
        </pc:picChg>
        <pc:picChg chg="add mod">
          <ac:chgData name="Thatiparthi Sudhakar" userId="85b41c9c-8795-4ac8-8ed4-1eeae0bd0cda" providerId="ADAL" clId="{6F66AABB-49C2-4792-A662-D2A08B07DFA8}" dt="2021-10-22T06:59:58.091" v="27" actId="14100"/>
          <ac:picMkLst>
            <pc:docMk/>
            <pc:sldMk cId="3926007868" sldId="379"/>
            <ac:picMk id="7" creationId="{B1A29D71-3410-488F-982A-8B2B03AB57C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561875-15C4-C24E-BD7F-C001CA2E33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DEB1F045-0EEF-274E-8576-0568FFFDFE6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8CDB17-5365-D04F-B505-E544A30547F3}" type="datetimeFigureOut">
              <a:rPr lang="en-GB" smtClean="0"/>
              <a:t>22/10/2021</a:t>
            </a:fld>
            <a:endParaRPr lang="en-GB"/>
          </a:p>
        </p:txBody>
      </p:sp>
      <p:sp>
        <p:nvSpPr>
          <p:cNvPr id="4" name="Footer Placeholder 3">
            <a:extLst>
              <a:ext uri="{FF2B5EF4-FFF2-40B4-BE49-F238E27FC236}">
                <a16:creationId xmlns:a16="http://schemas.microsoft.com/office/drawing/2014/main" id="{04ECCE6C-FCED-E143-A747-FCFEB44DB8E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6785F3AB-FAB4-7F48-9FDA-8AC30E1C44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C01391-5E17-B746-AB28-1DB82E9C998A}" type="slidenum">
              <a:rPr lang="en-GB" smtClean="0"/>
              <a:t>‹#›</a:t>
            </a:fld>
            <a:endParaRPr lang="en-GB"/>
          </a:p>
        </p:txBody>
      </p:sp>
    </p:spTree>
    <p:extLst>
      <p:ext uri="{BB962C8B-B14F-4D97-AF65-F5344CB8AC3E}">
        <p14:creationId xmlns:p14="http://schemas.microsoft.com/office/powerpoint/2010/main" val="4048294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78801-E517-574F-BED0-28D9E2795549}" type="datetimeFigureOut">
              <a:rPr lang="en-US" smtClean="0"/>
              <a:t>10/22/2021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0A0D30-BFEF-A64F-8563-6089F8F3222C}" type="slidenum">
              <a:rPr lang="en-US" smtClean="0"/>
              <a:t>‹#›</a:t>
            </a:fld>
            <a:endParaRPr lang="en-US"/>
          </a:p>
        </p:txBody>
      </p:sp>
    </p:spTree>
    <p:extLst>
      <p:ext uri="{BB962C8B-B14F-4D97-AF65-F5344CB8AC3E}">
        <p14:creationId xmlns:p14="http://schemas.microsoft.com/office/powerpoint/2010/main" val="285195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2</a:t>
            </a:fld>
            <a:endParaRPr lang="en-US"/>
          </a:p>
        </p:txBody>
      </p:sp>
    </p:spTree>
    <p:extLst>
      <p:ext uri="{BB962C8B-B14F-4D97-AF65-F5344CB8AC3E}">
        <p14:creationId xmlns:p14="http://schemas.microsoft.com/office/powerpoint/2010/main" val="2942590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3</a:t>
            </a:fld>
            <a:endParaRPr lang="en-US"/>
          </a:p>
        </p:txBody>
      </p:sp>
    </p:spTree>
    <p:extLst>
      <p:ext uri="{BB962C8B-B14F-4D97-AF65-F5344CB8AC3E}">
        <p14:creationId xmlns:p14="http://schemas.microsoft.com/office/powerpoint/2010/main" val="42352126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Black">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A27DC2A-7F0A-6B41-8CA2-F7EB0D07AAE3}"/>
              </a:ext>
            </a:extLst>
          </p:cNvPr>
          <p:cNvSpPr>
            <a:spLocks noGrp="1"/>
          </p:cNvSpPr>
          <p:nvPr>
            <p:ph type="ctrTitle" hasCustomPrompt="1"/>
          </p:nvPr>
        </p:nvSpPr>
        <p:spPr>
          <a:xfrm>
            <a:off x="442800" y="1296000"/>
            <a:ext cx="7200000" cy="432000"/>
          </a:xfrm>
        </p:spPr>
        <p:txBody>
          <a:bodyPr anchor="t" anchorCtr="0"/>
          <a:lstStyle>
            <a:lvl1pPr algn="l">
              <a:defRPr sz="3000" b="0">
                <a:solidFill>
                  <a:schemeClr val="bg1"/>
                </a:solidFill>
                <a:latin typeface="Mulish ExtraBold Roman" pitchFamily="2" charset="0"/>
              </a:defRPr>
            </a:lvl1pPr>
          </a:lstStyle>
          <a:p>
            <a:r>
              <a:rPr lang="en-GB"/>
              <a:t>Headline here</a:t>
            </a:r>
            <a:endParaRPr lang="en-US"/>
          </a:p>
        </p:txBody>
      </p:sp>
      <p:pic>
        <p:nvPicPr>
          <p:cNvPr id="9" name="Picture 8" descr="A picture containing icon&#10;&#10;Description automatically generated">
            <a:extLst>
              <a:ext uri="{FF2B5EF4-FFF2-40B4-BE49-F238E27FC236}">
                <a16:creationId xmlns:a16="http://schemas.microsoft.com/office/drawing/2014/main" id="{577C1C1D-C89D-C949-BF13-0F463A17E14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5932800"/>
            <a:ext cx="1612900" cy="457200"/>
          </a:xfrm>
          <a:prstGeom prst="rect">
            <a:avLst/>
          </a:prstGeom>
        </p:spPr>
      </p:pic>
      <p:sp>
        <p:nvSpPr>
          <p:cNvPr id="10" name="Text Placeholder 9">
            <a:extLst>
              <a:ext uri="{FF2B5EF4-FFF2-40B4-BE49-F238E27FC236}">
                <a16:creationId xmlns:a16="http://schemas.microsoft.com/office/drawing/2014/main" id="{8A69D21E-5364-F246-8DE6-39EA0FCE197D}"/>
              </a:ext>
            </a:extLst>
          </p:cNvPr>
          <p:cNvSpPr>
            <a:spLocks noGrp="1"/>
          </p:cNvSpPr>
          <p:nvPr>
            <p:ph type="body" sz="quarter" idx="13" hasCustomPrompt="1"/>
          </p:nvPr>
        </p:nvSpPr>
        <p:spPr>
          <a:xfrm>
            <a:off x="442800" y="2350800"/>
            <a:ext cx="3600000" cy="288000"/>
          </a:xfrm>
        </p:spPr>
        <p:txBody>
          <a:bodyPr/>
          <a:lstStyle>
            <a:lvl1pPr>
              <a:buNone/>
              <a:defRPr sz="1600">
                <a:solidFill>
                  <a:schemeClr val="bg1"/>
                </a:solidFill>
              </a:defRPr>
            </a:lvl1pPr>
          </a:lstStyle>
          <a:p>
            <a:pPr lvl="0"/>
            <a:r>
              <a:rPr lang="en-GB"/>
              <a:t>Author or date here</a:t>
            </a:r>
          </a:p>
        </p:txBody>
      </p:sp>
      <p:sp>
        <p:nvSpPr>
          <p:cNvPr id="11" name="Subtitle 2">
            <a:extLst>
              <a:ext uri="{FF2B5EF4-FFF2-40B4-BE49-F238E27FC236}">
                <a16:creationId xmlns:a16="http://schemas.microsoft.com/office/drawing/2014/main" id="{D0F25315-F51B-1441-AD3A-E821DD2F5C2F}"/>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Subheading here</a:t>
            </a:r>
            <a:endParaRPr lang="en-US"/>
          </a:p>
        </p:txBody>
      </p:sp>
    </p:spTree>
    <p:extLst>
      <p:ext uri="{BB962C8B-B14F-4D97-AF65-F5344CB8AC3E}">
        <p14:creationId xmlns:p14="http://schemas.microsoft.com/office/powerpoint/2010/main" val="153998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ngle Column  – Two Line Title">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pic>
        <p:nvPicPr>
          <p:cNvPr id="8" name="Picture 7">
            <a:extLst>
              <a:ext uri="{FF2B5EF4-FFF2-40B4-BE49-F238E27FC236}">
                <a16:creationId xmlns:a16="http://schemas.microsoft.com/office/drawing/2014/main" id="{D4C734D9-072D-764E-9ACD-D4354C3D4995}"/>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itle 1">
            <a:extLst>
              <a:ext uri="{FF2B5EF4-FFF2-40B4-BE49-F238E27FC236}">
                <a16:creationId xmlns:a16="http://schemas.microsoft.com/office/drawing/2014/main" id="{D03AC0C2-946F-404A-B336-50515A7AD11B}"/>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11" name="Text Placeholder 11">
            <a:extLst>
              <a:ext uri="{FF2B5EF4-FFF2-40B4-BE49-F238E27FC236}">
                <a16:creationId xmlns:a16="http://schemas.microsoft.com/office/drawing/2014/main" id="{5C072B96-A710-C547-9B36-A9E9FECE2C46}"/>
              </a:ext>
            </a:extLst>
          </p:cNvPr>
          <p:cNvSpPr>
            <a:spLocks noGrp="1"/>
          </p:cNvSpPr>
          <p:nvPr>
            <p:ph type="body" sz="quarter" idx="14" hasCustomPrompt="1"/>
          </p:nvPr>
        </p:nvSpPr>
        <p:spPr>
          <a:xfrm>
            <a:off x="442800" y="360000"/>
            <a:ext cx="10515600" cy="245150"/>
          </a:xfrm>
        </p:spPr>
        <p:txBody>
          <a:bodyPr/>
          <a:lstStyle>
            <a:lvl1pPr>
              <a:lnSpc>
                <a:spcPct val="90000"/>
              </a:lnSpc>
              <a:spcBef>
                <a:spcPts val="0"/>
              </a:spcBef>
              <a:buNone/>
              <a:defRPr sz="1400">
                <a:solidFill>
                  <a:schemeClr val="tx2"/>
                </a:solidFill>
                <a:latin typeface="+mn-lt"/>
              </a:defRPr>
            </a:lvl1pPr>
          </a:lstStyle>
          <a:p>
            <a:pPr lvl="0"/>
            <a:r>
              <a:rPr lang="en-GB"/>
              <a:t>Section title &lt;if required&gt;</a:t>
            </a:r>
          </a:p>
        </p:txBody>
      </p:sp>
      <p:sp>
        <p:nvSpPr>
          <p:cNvPr id="12" name="Text Placeholder 8">
            <a:extLst>
              <a:ext uri="{FF2B5EF4-FFF2-40B4-BE49-F238E27FC236}">
                <a16:creationId xmlns:a16="http://schemas.microsoft.com/office/drawing/2014/main" id="{8A5BDA5E-121C-074C-B687-9558C42B9CF6}"/>
              </a:ext>
            </a:extLst>
          </p:cNvPr>
          <p:cNvSpPr>
            <a:spLocks noGrp="1"/>
          </p:cNvSpPr>
          <p:nvPr>
            <p:ph type="body" sz="quarter" idx="13"/>
          </p:nvPr>
        </p:nvSpPr>
        <p:spPr>
          <a:xfrm>
            <a:off x="442799" y="1314000"/>
            <a:ext cx="11306289" cy="503123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9" name="TextBox 8">
            <a:extLst>
              <a:ext uri="{FF2B5EF4-FFF2-40B4-BE49-F238E27FC236}">
                <a16:creationId xmlns:a16="http://schemas.microsoft.com/office/drawing/2014/main" id="{B6C4BE8A-5210-9446-9333-084F6E7C4E11}"/>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370509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Content – One Line Titl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C9BA9CB-D455-6242-8EAE-C1789BF1AEE4}"/>
              </a:ext>
            </a:extLst>
          </p:cNvPr>
          <p:cNvSpPr>
            <a:spLocks noGrp="1"/>
          </p:cNvSpPr>
          <p:nvPr>
            <p:ph sz="half" idx="2"/>
          </p:nvPr>
        </p:nvSpPr>
        <p:spPr>
          <a:xfrm>
            <a:off x="6255488" y="1314000"/>
            <a:ext cx="5493600" cy="50312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sp>
        <p:nvSpPr>
          <p:cNvPr id="9" name="Text Placeholder 8">
            <a:extLst>
              <a:ext uri="{FF2B5EF4-FFF2-40B4-BE49-F238E27FC236}">
                <a16:creationId xmlns:a16="http://schemas.microsoft.com/office/drawing/2014/main" id="{83392E0F-501E-9540-ABE9-986A1AA89C11}"/>
              </a:ext>
            </a:extLst>
          </p:cNvPr>
          <p:cNvSpPr>
            <a:spLocks noGrp="1"/>
          </p:cNvSpPr>
          <p:nvPr>
            <p:ph type="body" sz="quarter" idx="13"/>
          </p:nvPr>
        </p:nvSpPr>
        <p:spPr>
          <a:xfrm>
            <a:off x="442800" y="1314000"/>
            <a:ext cx="5493600" cy="50312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11" name="Picture 10">
            <a:extLst>
              <a:ext uri="{FF2B5EF4-FFF2-40B4-BE49-F238E27FC236}">
                <a16:creationId xmlns:a16="http://schemas.microsoft.com/office/drawing/2014/main" id="{C579DC8C-87E8-9745-A728-D65765FD122A}"/>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itle 1">
            <a:extLst>
              <a:ext uri="{FF2B5EF4-FFF2-40B4-BE49-F238E27FC236}">
                <a16:creationId xmlns:a16="http://schemas.microsoft.com/office/drawing/2014/main" id="{A1DD9CB4-72C9-714E-992D-53255A40D2CD}"/>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12" name="TextBox 11">
            <a:extLst>
              <a:ext uri="{FF2B5EF4-FFF2-40B4-BE49-F238E27FC236}">
                <a16:creationId xmlns:a16="http://schemas.microsoft.com/office/drawing/2014/main" id="{9923A907-4AF9-F546-A43D-66D465DB2DE9}"/>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3746407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ngle Column – One Line Title">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pic>
        <p:nvPicPr>
          <p:cNvPr id="8" name="Picture 7">
            <a:extLst>
              <a:ext uri="{FF2B5EF4-FFF2-40B4-BE49-F238E27FC236}">
                <a16:creationId xmlns:a16="http://schemas.microsoft.com/office/drawing/2014/main" id="{BB0D3A72-2E39-974C-BEED-9E58E428851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itle 1">
            <a:extLst>
              <a:ext uri="{FF2B5EF4-FFF2-40B4-BE49-F238E27FC236}">
                <a16:creationId xmlns:a16="http://schemas.microsoft.com/office/drawing/2014/main" id="{D29A604C-1A08-694E-9352-BC3BFFB90645}"/>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12" name="Text Placeholder 8">
            <a:extLst>
              <a:ext uri="{FF2B5EF4-FFF2-40B4-BE49-F238E27FC236}">
                <a16:creationId xmlns:a16="http://schemas.microsoft.com/office/drawing/2014/main" id="{1738FFA5-6DC8-B640-90AF-91AF672D1C84}"/>
              </a:ext>
            </a:extLst>
          </p:cNvPr>
          <p:cNvSpPr>
            <a:spLocks noGrp="1"/>
          </p:cNvSpPr>
          <p:nvPr>
            <p:ph type="body" sz="quarter" idx="13"/>
          </p:nvPr>
        </p:nvSpPr>
        <p:spPr>
          <a:xfrm>
            <a:off x="442800" y="1314000"/>
            <a:ext cx="11306288" cy="50312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TextBox 8">
            <a:extLst>
              <a:ext uri="{FF2B5EF4-FFF2-40B4-BE49-F238E27FC236}">
                <a16:creationId xmlns:a16="http://schemas.microsoft.com/office/drawing/2014/main" id="{F69BE925-E9A7-314A-A09E-25FD38568A36}"/>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1722696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nd Slide – Black">
    <p:bg>
      <p:bgPr>
        <a:solidFill>
          <a:schemeClr val="tx1"/>
        </a:solidFill>
        <a:effectLst/>
      </p:bgPr>
    </p:bg>
    <p:spTree>
      <p:nvGrpSpPr>
        <p:cNvPr id="1" name=""/>
        <p:cNvGrpSpPr/>
        <p:nvPr/>
      </p:nvGrpSpPr>
      <p:grpSpPr>
        <a:xfrm>
          <a:off x="0" y="0"/>
          <a:ext cx="0" cy="0"/>
          <a:chOff x="0" y="0"/>
          <a:chExt cx="0" cy="0"/>
        </a:xfrm>
      </p:grpSpPr>
      <p:pic>
        <p:nvPicPr>
          <p:cNvPr id="6" name="Picture 5" descr="Shape, icon, arrow&#10;&#10;Description automatically generated">
            <a:extLst>
              <a:ext uri="{FF2B5EF4-FFF2-40B4-BE49-F238E27FC236}">
                <a16:creationId xmlns:a16="http://schemas.microsoft.com/office/drawing/2014/main" id="{E0437B08-CE6A-864B-B710-BFCAF38CF58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991100" y="2146300"/>
            <a:ext cx="2209800" cy="2565400"/>
          </a:xfrm>
          <a:prstGeom prst="rect">
            <a:avLst/>
          </a:prstGeom>
        </p:spPr>
      </p:pic>
    </p:spTree>
    <p:extLst>
      <p:ext uri="{BB962C8B-B14F-4D97-AF65-F5344CB8AC3E}">
        <p14:creationId xmlns:p14="http://schemas.microsoft.com/office/powerpoint/2010/main" val="1159296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End Slide – White">
    <p:bg>
      <p:bgPr>
        <a:solidFill>
          <a:schemeClr val="bg1"/>
        </a:solidFill>
        <a:effectLst/>
      </p:bgPr>
    </p:bg>
    <p:spTree>
      <p:nvGrpSpPr>
        <p:cNvPr id="1" name=""/>
        <p:cNvGrpSpPr/>
        <p:nvPr/>
      </p:nvGrpSpPr>
      <p:grpSpPr>
        <a:xfrm>
          <a:off x="0" y="0"/>
          <a:ext cx="0" cy="0"/>
          <a:chOff x="0" y="0"/>
          <a:chExt cx="0" cy="0"/>
        </a:xfrm>
      </p:grpSpPr>
      <p:pic>
        <p:nvPicPr>
          <p:cNvPr id="6" name="Picture 5" descr="Shape, icon, arrow&#10;&#10;Description automatically generated">
            <a:extLst>
              <a:ext uri="{FF2B5EF4-FFF2-40B4-BE49-F238E27FC236}">
                <a16:creationId xmlns:a16="http://schemas.microsoft.com/office/drawing/2014/main" id="{E0437B08-CE6A-864B-B710-BFCAF38CF58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991100" y="2146300"/>
            <a:ext cx="2209800" cy="2565400"/>
          </a:xfrm>
          <a:prstGeom prst="rect">
            <a:avLst/>
          </a:prstGeom>
        </p:spPr>
      </p:pic>
    </p:spTree>
    <p:extLst>
      <p:ext uri="{BB962C8B-B14F-4D97-AF65-F5344CB8AC3E}">
        <p14:creationId xmlns:p14="http://schemas.microsoft.com/office/powerpoint/2010/main" val="1574511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hit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571B-404D-4047-A2DD-1F25377471B1}"/>
              </a:ext>
            </a:extLst>
          </p:cNvPr>
          <p:cNvSpPr>
            <a:spLocks noGrp="1"/>
          </p:cNvSpPr>
          <p:nvPr>
            <p:ph type="ctrTitle" hasCustomPrompt="1"/>
          </p:nvPr>
        </p:nvSpPr>
        <p:spPr>
          <a:xfrm>
            <a:off x="442800" y="1296000"/>
            <a:ext cx="7200000" cy="432000"/>
          </a:xfrm>
        </p:spPr>
        <p:txBody>
          <a:bodyPr anchor="t" anchorCtr="0"/>
          <a:lstStyle>
            <a:lvl1pPr algn="l">
              <a:defRPr sz="3000">
                <a:solidFill>
                  <a:schemeClr val="tx1"/>
                </a:solidFill>
                <a:latin typeface="Mulish ExtraBold Roman" pitchFamily="2" charset="0"/>
              </a:defRPr>
            </a:lvl1pPr>
          </a:lstStyle>
          <a:p>
            <a:r>
              <a:rPr lang="en-GB"/>
              <a:t>Headline here</a:t>
            </a:r>
            <a:endParaRPr lang="en-US"/>
          </a:p>
        </p:txBody>
      </p:sp>
      <p:sp>
        <p:nvSpPr>
          <p:cNvPr id="3" name="Subtitle 2">
            <a:extLst>
              <a:ext uri="{FF2B5EF4-FFF2-40B4-BE49-F238E27FC236}">
                <a16:creationId xmlns:a16="http://schemas.microsoft.com/office/drawing/2014/main" id="{EC9B977C-59A2-9D43-8E3B-2C6832C5EFF3}"/>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Subheading here</a:t>
            </a:r>
            <a:endParaRPr lang="en-US"/>
          </a:p>
        </p:txBody>
      </p:sp>
      <p:pic>
        <p:nvPicPr>
          <p:cNvPr id="8" name="Picture 7" descr="A picture containing icon&#10;&#10;Description automatically generated">
            <a:extLst>
              <a:ext uri="{FF2B5EF4-FFF2-40B4-BE49-F238E27FC236}">
                <a16:creationId xmlns:a16="http://schemas.microsoft.com/office/drawing/2014/main" id="{70CE336C-C8F3-0F42-B9FE-952BA44F8B8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5932800"/>
            <a:ext cx="1612900" cy="457200"/>
          </a:xfrm>
          <a:prstGeom prst="rect">
            <a:avLst/>
          </a:prstGeom>
        </p:spPr>
      </p:pic>
      <p:sp>
        <p:nvSpPr>
          <p:cNvPr id="10" name="Text Placeholder 9">
            <a:extLst>
              <a:ext uri="{FF2B5EF4-FFF2-40B4-BE49-F238E27FC236}">
                <a16:creationId xmlns:a16="http://schemas.microsoft.com/office/drawing/2014/main" id="{B30FABB7-A8AF-DB45-B563-EC09E9874B0E}"/>
              </a:ext>
            </a:extLst>
          </p:cNvPr>
          <p:cNvSpPr>
            <a:spLocks noGrp="1"/>
          </p:cNvSpPr>
          <p:nvPr>
            <p:ph type="body" sz="quarter" idx="13" hasCustomPrompt="1"/>
          </p:nvPr>
        </p:nvSpPr>
        <p:spPr>
          <a:xfrm>
            <a:off x="442800" y="2350800"/>
            <a:ext cx="3600000" cy="288000"/>
          </a:xfrm>
        </p:spPr>
        <p:txBody>
          <a:bodyPr/>
          <a:lstStyle>
            <a:lvl1pPr>
              <a:buNone/>
              <a:defRPr sz="1600"/>
            </a:lvl1pPr>
          </a:lstStyle>
          <a:p>
            <a:pPr lvl="0"/>
            <a:r>
              <a:rPr lang="en-GB"/>
              <a:t>Author or date here</a:t>
            </a:r>
          </a:p>
        </p:txBody>
      </p:sp>
    </p:spTree>
    <p:extLst>
      <p:ext uri="{BB962C8B-B14F-4D97-AF65-F5344CB8AC3E}">
        <p14:creationId xmlns:p14="http://schemas.microsoft.com/office/powerpoint/2010/main" val="77451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6EE9C8A-54B7-4D43-8104-94048922942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01048" y="0"/>
            <a:ext cx="6890951" cy="6858000"/>
          </a:xfrm>
          <a:prstGeom prst="rect">
            <a:avLst/>
          </a:prstGeom>
        </p:spPr>
      </p:pic>
      <p:sp>
        <p:nvSpPr>
          <p:cNvPr id="9" name="Title 1">
            <a:extLst>
              <a:ext uri="{FF2B5EF4-FFF2-40B4-BE49-F238E27FC236}">
                <a16:creationId xmlns:a16="http://schemas.microsoft.com/office/drawing/2014/main" id="{3072191E-9723-E744-B1DF-0B0F54321A42}"/>
              </a:ext>
            </a:extLst>
          </p:cNvPr>
          <p:cNvSpPr>
            <a:spLocks noGrp="1"/>
          </p:cNvSpPr>
          <p:nvPr>
            <p:ph type="ctrTitle" hasCustomPrompt="1"/>
          </p:nvPr>
        </p:nvSpPr>
        <p:spPr>
          <a:xfrm>
            <a:off x="442800" y="1296000"/>
            <a:ext cx="5400000" cy="432000"/>
          </a:xfrm>
        </p:spPr>
        <p:txBody>
          <a:bodyPr anchor="t" anchorCtr="0"/>
          <a:lstStyle>
            <a:lvl1pPr algn="l">
              <a:defRPr sz="3000">
                <a:solidFill>
                  <a:schemeClr val="bg1"/>
                </a:solidFill>
                <a:latin typeface="Mulish ExtraBold Roman" pitchFamily="2" charset="0"/>
              </a:defRPr>
            </a:lvl1pPr>
          </a:lstStyle>
          <a:p>
            <a:r>
              <a:rPr lang="en-GB"/>
              <a:t>Headline here</a:t>
            </a:r>
            <a:endParaRPr lang="en-US"/>
          </a:p>
        </p:txBody>
      </p:sp>
      <p:pic>
        <p:nvPicPr>
          <p:cNvPr id="11" name="Picture 10">
            <a:extLst>
              <a:ext uri="{FF2B5EF4-FFF2-40B4-BE49-F238E27FC236}">
                <a16:creationId xmlns:a16="http://schemas.microsoft.com/office/drawing/2014/main" id="{2988E92C-F783-EF44-87A7-A38A5ACF73E0}"/>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457200" y="5932800"/>
            <a:ext cx="1612900" cy="457200"/>
          </a:xfrm>
          <a:prstGeom prst="rect">
            <a:avLst/>
          </a:prstGeom>
        </p:spPr>
      </p:pic>
      <p:sp>
        <p:nvSpPr>
          <p:cNvPr id="12" name="Text Placeholder 9">
            <a:extLst>
              <a:ext uri="{FF2B5EF4-FFF2-40B4-BE49-F238E27FC236}">
                <a16:creationId xmlns:a16="http://schemas.microsoft.com/office/drawing/2014/main" id="{18966D77-D3DD-5D4F-809F-8CCBA7211996}"/>
              </a:ext>
            </a:extLst>
          </p:cNvPr>
          <p:cNvSpPr>
            <a:spLocks noGrp="1"/>
          </p:cNvSpPr>
          <p:nvPr>
            <p:ph type="body" sz="quarter" idx="13" hasCustomPrompt="1"/>
          </p:nvPr>
        </p:nvSpPr>
        <p:spPr>
          <a:xfrm>
            <a:off x="442800" y="2350800"/>
            <a:ext cx="3600000" cy="288000"/>
          </a:xfrm>
        </p:spPr>
        <p:txBody>
          <a:bodyPr/>
          <a:lstStyle>
            <a:lvl1pPr>
              <a:buNone/>
              <a:defRPr sz="1600">
                <a:solidFill>
                  <a:schemeClr val="bg1"/>
                </a:solidFill>
              </a:defRPr>
            </a:lvl1pPr>
          </a:lstStyle>
          <a:p>
            <a:pPr lvl="0"/>
            <a:r>
              <a:rPr lang="en-GB"/>
              <a:t>Author or date here</a:t>
            </a:r>
          </a:p>
        </p:txBody>
      </p:sp>
      <p:sp>
        <p:nvSpPr>
          <p:cNvPr id="13" name="Subtitle 2">
            <a:extLst>
              <a:ext uri="{FF2B5EF4-FFF2-40B4-BE49-F238E27FC236}">
                <a16:creationId xmlns:a16="http://schemas.microsoft.com/office/drawing/2014/main" id="{AFAF0760-1BF1-C241-9787-B22CCE8B28DC}"/>
              </a:ext>
            </a:extLst>
          </p:cNvPr>
          <p:cNvSpPr>
            <a:spLocks noGrp="1"/>
          </p:cNvSpPr>
          <p:nvPr>
            <p:ph type="subTitle" idx="1" hasCustomPrompt="1"/>
          </p:nvPr>
        </p:nvSpPr>
        <p:spPr>
          <a:xfrm>
            <a:off x="442800" y="1764000"/>
            <a:ext cx="5400000" cy="432000"/>
          </a:xfrm>
        </p:spPr>
        <p:txBody>
          <a:bodyPr/>
          <a:lstStyle>
            <a:lvl1pPr marL="0" indent="0" algn="l">
              <a:lnSpc>
                <a:spcPct val="90000"/>
              </a:lnSpc>
              <a:spcBef>
                <a:spcPts val="0"/>
              </a:spcBef>
              <a:buNone/>
              <a:defRPr sz="3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Subheading here</a:t>
            </a:r>
            <a:endParaRPr lang="en-US"/>
          </a:p>
        </p:txBody>
      </p:sp>
    </p:spTree>
    <p:extLst>
      <p:ext uri="{BB962C8B-B14F-4D97-AF65-F5344CB8AC3E}">
        <p14:creationId xmlns:p14="http://schemas.microsoft.com/office/powerpoint/2010/main" val="2355637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urple">
    <p:bg>
      <p:bgPr>
        <a:solidFill>
          <a:schemeClr val="tx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ECF553F-A04E-784E-9D5B-2BC73580E06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01048" y="0"/>
            <a:ext cx="6890951" cy="6858000"/>
          </a:xfrm>
          <a:prstGeom prst="rect">
            <a:avLst/>
          </a:prstGeom>
        </p:spPr>
      </p:pic>
      <p:sp>
        <p:nvSpPr>
          <p:cNvPr id="7" name="Title 1">
            <a:extLst>
              <a:ext uri="{FF2B5EF4-FFF2-40B4-BE49-F238E27FC236}">
                <a16:creationId xmlns:a16="http://schemas.microsoft.com/office/drawing/2014/main" id="{0EE18EFA-88E8-494D-8EDA-E10A0FDFD945}"/>
              </a:ext>
            </a:extLst>
          </p:cNvPr>
          <p:cNvSpPr>
            <a:spLocks noGrp="1"/>
          </p:cNvSpPr>
          <p:nvPr>
            <p:ph type="ctrTitle" hasCustomPrompt="1"/>
          </p:nvPr>
        </p:nvSpPr>
        <p:spPr>
          <a:xfrm>
            <a:off x="442800" y="1296000"/>
            <a:ext cx="7200000" cy="432000"/>
          </a:xfrm>
        </p:spPr>
        <p:txBody>
          <a:bodyPr anchor="t" anchorCtr="0"/>
          <a:lstStyle>
            <a:lvl1pPr algn="l">
              <a:defRPr sz="3000">
                <a:solidFill>
                  <a:schemeClr val="bg1"/>
                </a:solidFill>
                <a:latin typeface="Mulish ExtraBold Roman" pitchFamily="2" charset="0"/>
              </a:defRPr>
            </a:lvl1pPr>
          </a:lstStyle>
          <a:p>
            <a:r>
              <a:rPr lang="en-GB"/>
              <a:t>Section Heading here</a:t>
            </a:r>
            <a:endParaRPr lang="en-US"/>
          </a:p>
        </p:txBody>
      </p:sp>
      <p:sp>
        <p:nvSpPr>
          <p:cNvPr id="15" name="Subtitle 2">
            <a:extLst>
              <a:ext uri="{FF2B5EF4-FFF2-40B4-BE49-F238E27FC236}">
                <a16:creationId xmlns:a16="http://schemas.microsoft.com/office/drawing/2014/main" id="{75040D07-F32E-5545-AA21-820477061E3E}"/>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Section subheading here</a:t>
            </a:r>
            <a:endParaRPr lang="en-US"/>
          </a:p>
        </p:txBody>
      </p:sp>
    </p:spTree>
    <p:extLst>
      <p:ext uri="{BB962C8B-B14F-4D97-AF65-F5344CB8AC3E}">
        <p14:creationId xmlns:p14="http://schemas.microsoft.com/office/powerpoint/2010/main" val="2710414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Whit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4E166BE-9ACB-8340-9F9C-87E0C204CA8D}"/>
              </a:ext>
            </a:extLst>
          </p:cNvPr>
          <p:cNvSpPr>
            <a:spLocks noGrp="1"/>
          </p:cNvSpPr>
          <p:nvPr>
            <p:ph type="ctrTitle" hasCustomPrompt="1"/>
          </p:nvPr>
        </p:nvSpPr>
        <p:spPr>
          <a:xfrm>
            <a:off x="442800" y="1296000"/>
            <a:ext cx="7200000" cy="432000"/>
          </a:xfrm>
        </p:spPr>
        <p:txBody>
          <a:bodyPr anchor="t" anchorCtr="0"/>
          <a:lstStyle>
            <a:lvl1pPr algn="l">
              <a:defRPr sz="3000">
                <a:solidFill>
                  <a:schemeClr val="tx1"/>
                </a:solidFill>
                <a:latin typeface="Mulish ExtraBold Roman" pitchFamily="2" charset="0"/>
              </a:defRPr>
            </a:lvl1pPr>
          </a:lstStyle>
          <a:p>
            <a:r>
              <a:rPr lang="en-GB"/>
              <a:t>Section Heading here</a:t>
            </a:r>
            <a:endParaRPr lang="en-US"/>
          </a:p>
        </p:txBody>
      </p:sp>
      <p:sp>
        <p:nvSpPr>
          <p:cNvPr id="7" name="Subtitle 2">
            <a:extLst>
              <a:ext uri="{FF2B5EF4-FFF2-40B4-BE49-F238E27FC236}">
                <a16:creationId xmlns:a16="http://schemas.microsoft.com/office/drawing/2014/main" id="{3819EAF7-6F0A-B64B-A13C-427EAA6DEC01}"/>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Section subheading here</a:t>
            </a:r>
            <a:endParaRPr lang="en-US"/>
          </a:p>
        </p:txBody>
      </p:sp>
    </p:spTree>
    <p:extLst>
      <p:ext uri="{BB962C8B-B14F-4D97-AF65-F5344CB8AC3E}">
        <p14:creationId xmlns:p14="http://schemas.microsoft.com/office/powerpoint/2010/main" val="211508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tatement – Purp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8583-D026-A44D-B316-BC3A30768FD7}"/>
              </a:ext>
            </a:extLst>
          </p:cNvPr>
          <p:cNvSpPr>
            <a:spLocks noGrp="1"/>
          </p:cNvSpPr>
          <p:nvPr>
            <p:ph type="title" hasCustomPrompt="1"/>
          </p:nvPr>
        </p:nvSpPr>
        <p:spPr>
          <a:xfrm>
            <a:off x="442800" y="1144801"/>
            <a:ext cx="10832432" cy="4536000"/>
          </a:xfrm>
        </p:spPr>
        <p:txBody>
          <a:bodyPr anchor="ctr"/>
          <a:lstStyle>
            <a:lvl1pPr>
              <a:lnSpc>
                <a:spcPct val="120000"/>
              </a:lnSpc>
              <a:defRPr lang="en-GB" sz="4200" i="0" smtClean="0">
                <a:solidFill>
                  <a:schemeClr val="bg1"/>
                </a:solidFill>
                <a:effectLst/>
                <a:latin typeface="+mn-lt"/>
              </a:defRPr>
            </a:lvl1pPr>
          </a:lstStyle>
          <a:p>
            <a:r>
              <a:rPr lang="en-GB">
                <a:effectLst/>
                <a:latin typeface="Mulish Regular Roman" pitchFamily="2" charset="77"/>
              </a:rPr>
              <a:t>Add statement or quote here. Use light purple italic to highlight text.</a:t>
            </a:r>
          </a:p>
        </p:txBody>
      </p:sp>
      <p:pic>
        <p:nvPicPr>
          <p:cNvPr id="7" name="Picture 6" descr="Icon&#10;&#10;Description automatically generated">
            <a:extLst>
              <a:ext uri="{FF2B5EF4-FFF2-40B4-BE49-F238E27FC236}">
                <a16:creationId xmlns:a16="http://schemas.microsoft.com/office/drawing/2014/main" id="{26E35BA5-1EB8-6541-A60C-5FB1335783C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69688" y="406800"/>
            <a:ext cx="279400" cy="317500"/>
          </a:xfrm>
          <a:prstGeom prst="rect">
            <a:avLst/>
          </a:prstGeom>
        </p:spPr>
      </p:pic>
      <p:sp>
        <p:nvSpPr>
          <p:cNvPr id="6" name="TextBox 5">
            <a:extLst>
              <a:ext uri="{FF2B5EF4-FFF2-40B4-BE49-F238E27FC236}">
                <a16:creationId xmlns:a16="http://schemas.microsoft.com/office/drawing/2014/main" id="{737E400C-8F2F-784D-9939-01C349A9EA1A}"/>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solidFill>
                  <a:schemeClr val="bg1"/>
                </a:solidFill>
              </a:rPr>
              <a:pPr algn="r"/>
              <a:t>‹#›</a:t>
            </a:fld>
            <a:endParaRPr lang="en-GB" sz="900">
              <a:solidFill>
                <a:schemeClr val="bg1"/>
              </a:solidFill>
            </a:endParaRPr>
          </a:p>
        </p:txBody>
      </p:sp>
    </p:spTree>
    <p:extLst>
      <p:ext uri="{BB962C8B-B14F-4D97-AF65-F5344CB8AC3E}">
        <p14:creationId xmlns:p14="http://schemas.microsoft.com/office/powerpoint/2010/main" val="3587050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tatement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8583-D026-A44D-B316-BC3A30768FD7}"/>
              </a:ext>
            </a:extLst>
          </p:cNvPr>
          <p:cNvSpPr>
            <a:spLocks noGrp="1"/>
          </p:cNvSpPr>
          <p:nvPr>
            <p:ph type="title" hasCustomPrompt="1"/>
          </p:nvPr>
        </p:nvSpPr>
        <p:spPr>
          <a:xfrm>
            <a:off x="442800" y="1144801"/>
            <a:ext cx="10832432" cy="4536000"/>
          </a:xfrm>
        </p:spPr>
        <p:txBody>
          <a:bodyPr anchor="ctr"/>
          <a:lstStyle>
            <a:lvl1pPr>
              <a:lnSpc>
                <a:spcPct val="120000"/>
              </a:lnSpc>
              <a:defRPr lang="en-GB" sz="4200" i="0" smtClean="0">
                <a:solidFill>
                  <a:schemeClr val="bg1"/>
                </a:solidFill>
                <a:effectLst/>
                <a:latin typeface="+mn-lt"/>
              </a:defRPr>
            </a:lvl1pPr>
          </a:lstStyle>
          <a:p>
            <a:r>
              <a:rPr lang="en-GB">
                <a:effectLst/>
                <a:latin typeface="Mulish Regular Roman" pitchFamily="2" charset="77"/>
              </a:rPr>
              <a:t>Add statement or quote here. Use light purple italic to highlight text.</a:t>
            </a:r>
          </a:p>
        </p:txBody>
      </p:sp>
      <p:pic>
        <p:nvPicPr>
          <p:cNvPr id="7" name="Picture 6" descr="Icon&#10;&#10;Description automatically generated">
            <a:extLst>
              <a:ext uri="{FF2B5EF4-FFF2-40B4-BE49-F238E27FC236}">
                <a16:creationId xmlns:a16="http://schemas.microsoft.com/office/drawing/2014/main" id="{FF68A496-0B5B-2A4A-AEE8-E00608AC1DF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69688" y="406800"/>
            <a:ext cx="279400" cy="317500"/>
          </a:xfrm>
          <a:prstGeom prst="rect">
            <a:avLst/>
          </a:prstGeom>
        </p:spPr>
      </p:pic>
      <p:sp>
        <p:nvSpPr>
          <p:cNvPr id="6" name="TextBox 5">
            <a:extLst>
              <a:ext uri="{FF2B5EF4-FFF2-40B4-BE49-F238E27FC236}">
                <a16:creationId xmlns:a16="http://schemas.microsoft.com/office/drawing/2014/main" id="{D39968F5-45AF-6543-B402-CBF7E84A45F3}"/>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solidFill>
                  <a:schemeClr val="bg1"/>
                </a:solidFill>
              </a:rPr>
              <a:pPr algn="r"/>
              <a:t>‹#›</a:t>
            </a:fld>
            <a:endParaRPr lang="en-GB" sz="900">
              <a:solidFill>
                <a:schemeClr val="bg1"/>
              </a:solidFill>
            </a:endParaRPr>
          </a:p>
        </p:txBody>
      </p:sp>
    </p:spTree>
    <p:extLst>
      <p:ext uri="{BB962C8B-B14F-4D97-AF65-F5344CB8AC3E}">
        <p14:creationId xmlns:p14="http://schemas.microsoft.com/office/powerpoint/2010/main" val="1242311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tatement – Whit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8583-D026-A44D-B316-BC3A30768FD7}"/>
              </a:ext>
            </a:extLst>
          </p:cNvPr>
          <p:cNvSpPr>
            <a:spLocks noGrp="1"/>
          </p:cNvSpPr>
          <p:nvPr>
            <p:ph type="title" hasCustomPrompt="1"/>
          </p:nvPr>
        </p:nvSpPr>
        <p:spPr>
          <a:xfrm>
            <a:off x="442800" y="1144801"/>
            <a:ext cx="10832432" cy="4536000"/>
          </a:xfrm>
        </p:spPr>
        <p:txBody>
          <a:bodyPr anchor="ctr"/>
          <a:lstStyle>
            <a:lvl1pPr>
              <a:lnSpc>
                <a:spcPct val="120000"/>
              </a:lnSpc>
              <a:defRPr lang="en-GB" sz="4200" i="0" smtClean="0">
                <a:solidFill>
                  <a:schemeClr val="tx1"/>
                </a:solidFill>
                <a:effectLst/>
                <a:latin typeface="+mn-lt"/>
              </a:defRPr>
            </a:lvl1pPr>
          </a:lstStyle>
          <a:p>
            <a:r>
              <a:rPr lang="en-GB">
                <a:effectLst/>
                <a:latin typeface="Mulish Regular Roman" pitchFamily="2" charset="77"/>
              </a:rPr>
              <a:t>Add statement or quote here. Use light purple italic to highlight text.</a:t>
            </a:r>
          </a:p>
        </p:txBody>
      </p:sp>
      <p:pic>
        <p:nvPicPr>
          <p:cNvPr id="6" name="Picture 5">
            <a:extLst>
              <a:ext uri="{FF2B5EF4-FFF2-40B4-BE49-F238E27FC236}">
                <a16:creationId xmlns:a16="http://schemas.microsoft.com/office/drawing/2014/main" id="{2BFAE543-3F15-9B44-AEDB-7D14F941AAA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7" name="TextBox 6">
            <a:extLst>
              <a:ext uri="{FF2B5EF4-FFF2-40B4-BE49-F238E27FC236}">
                <a16:creationId xmlns:a16="http://schemas.microsoft.com/office/drawing/2014/main" id="{6F0EEFA5-0FF7-BF47-A57A-394985A9C7B8}"/>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2159240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Content – Two Line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09620-61DB-5A47-91AC-EFF505645266}"/>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4" name="Content Placeholder 3">
            <a:extLst>
              <a:ext uri="{FF2B5EF4-FFF2-40B4-BE49-F238E27FC236}">
                <a16:creationId xmlns:a16="http://schemas.microsoft.com/office/drawing/2014/main" id="{EC9BA9CB-D455-6242-8EAE-C1789BF1AEE4}"/>
              </a:ext>
            </a:extLst>
          </p:cNvPr>
          <p:cNvSpPr>
            <a:spLocks noGrp="1"/>
          </p:cNvSpPr>
          <p:nvPr>
            <p:ph sz="half" idx="2"/>
          </p:nvPr>
        </p:nvSpPr>
        <p:spPr>
          <a:xfrm>
            <a:off x="6255602" y="1314000"/>
            <a:ext cx="5493600" cy="503123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sp>
        <p:nvSpPr>
          <p:cNvPr id="9" name="Text Placeholder 8">
            <a:extLst>
              <a:ext uri="{FF2B5EF4-FFF2-40B4-BE49-F238E27FC236}">
                <a16:creationId xmlns:a16="http://schemas.microsoft.com/office/drawing/2014/main" id="{83392E0F-501E-9540-ABE9-986A1AA89C11}"/>
              </a:ext>
            </a:extLst>
          </p:cNvPr>
          <p:cNvSpPr>
            <a:spLocks noGrp="1"/>
          </p:cNvSpPr>
          <p:nvPr>
            <p:ph type="body" sz="quarter" idx="13"/>
          </p:nvPr>
        </p:nvSpPr>
        <p:spPr>
          <a:xfrm>
            <a:off x="442800" y="1314000"/>
            <a:ext cx="5493600" cy="503123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2" name="Text Placeholder 11">
            <a:extLst>
              <a:ext uri="{FF2B5EF4-FFF2-40B4-BE49-F238E27FC236}">
                <a16:creationId xmlns:a16="http://schemas.microsoft.com/office/drawing/2014/main" id="{ED3B235E-A219-AE4F-94E9-2AD9C7613380}"/>
              </a:ext>
            </a:extLst>
          </p:cNvPr>
          <p:cNvSpPr>
            <a:spLocks noGrp="1"/>
          </p:cNvSpPr>
          <p:nvPr>
            <p:ph type="body" sz="quarter" idx="14" hasCustomPrompt="1"/>
          </p:nvPr>
        </p:nvSpPr>
        <p:spPr>
          <a:xfrm>
            <a:off x="442800" y="360000"/>
            <a:ext cx="10515600" cy="245150"/>
          </a:xfrm>
        </p:spPr>
        <p:txBody>
          <a:bodyPr/>
          <a:lstStyle>
            <a:lvl1pPr>
              <a:lnSpc>
                <a:spcPct val="90000"/>
              </a:lnSpc>
              <a:spcBef>
                <a:spcPts val="0"/>
              </a:spcBef>
              <a:buNone/>
              <a:defRPr sz="1400">
                <a:solidFill>
                  <a:schemeClr val="tx2"/>
                </a:solidFill>
                <a:latin typeface="+mn-lt"/>
              </a:defRPr>
            </a:lvl1pPr>
          </a:lstStyle>
          <a:p>
            <a:pPr lvl="0"/>
            <a:r>
              <a:rPr lang="en-GB"/>
              <a:t>Section title &lt;if required&gt;</a:t>
            </a:r>
          </a:p>
        </p:txBody>
      </p:sp>
      <p:pic>
        <p:nvPicPr>
          <p:cNvPr id="11" name="Picture 10">
            <a:extLst>
              <a:ext uri="{FF2B5EF4-FFF2-40B4-BE49-F238E27FC236}">
                <a16:creationId xmlns:a16="http://schemas.microsoft.com/office/drawing/2014/main" id="{39816D4F-3EB0-2649-AB07-19263F23BE2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extBox 9">
            <a:extLst>
              <a:ext uri="{FF2B5EF4-FFF2-40B4-BE49-F238E27FC236}">
                <a16:creationId xmlns:a16="http://schemas.microsoft.com/office/drawing/2014/main" id="{8B9B4496-72F5-2344-9F24-6A75CB437BB2}"/>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38839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1DCC19-E3B1-A440-A982-82E05F3D253A}"/>
              </a:ext>
            </a:extLst>
          </p:cNvPr>
          <p:cNvSpPr>
            <a:spLocks noGrp="1"/>
          </p:cNvSpPr>
          <p:nvPr>
            <p:ph type="title"/>
          </p:nvPr>
        </p:nvSpPr>
        <p:spPr>
          <a:xfrm>
            <a:off x="442912" y="385200"/>
            <a:ext cx="10511887" cy="432000"/>
          </a:xfrm>
          <a:prstGeom prst="rect">
            <a:avLst/>
          </a:prstGeom>
        </p:spPr>
        <p:txBody>
          <a:bodyPr vert="horz" lIns="0" tIns="0" rIns="0" bIns="0" rtlCol="0" anchor="t" anchorCtr="0">
            <a:noAutofit/>
          </a:bodyPr>
          <a:lstStyle/>
          <a:p>
            <a:r>
              <a:rPr lang="en-GB" noProof="0"/>
              <a:t>Click to edit Master title style</a:t>
            </a:r>
          </a:p>
        </p:txBody>
      </p:sp>
      <p:sp>
        <p:nvSpPr>
          <p:cNvPr id="3" name="Text Placeholder 2">
            <a:extLst>
              <a:ext uri="{FF2B5EF4-FFF2-40B4-BE49-F238E27FC236}">
                <a16:creationId xmlns:a16="http://schemas.microsoft.com/office/drawing/2014/main" id="{6E8BBEEC-7A90-C34A-996C-FB85963590F9}"/>
              </a:ext>
            </a:extLst>
          </p:cNvPr>
          <p:cNvSpPr>
            <a:spLocks noGrp="1"/>
          </p:cNvSpPr>
          <p:nvPr>
            <p:ph type="body" idx="1"/>
          </p:nvPr>
        </p:nvSpPr>
        <p:spPr>
          <a:xfrm>
            <a:off x="442800" y="1314000"/>
            <a:ext cx="10529887" cy="5031238"/>
          </a:xfrm>
          <a:prstGeom prst="rect">
            <a:avLst/>
          </a:prstGeom>
        </p:spPr>
        <p:txBody>
          <a:bodyPr vert="horz" lIns="0" tIns="0" rIns="0" bIns="0" rtlCol="0" anchor="t" anchorCtr="0">
            <a:no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6</a:t>
            </a:r>
          </a:p>
          <a:p>
            <a:pPr lvl="6"/>
            <a:r>
              <a:rPr lang="en-GB" noProof="0"/>
              <a:t>7</a:t>
            </a:r>
          </a:p>
          <a:p>
            <a:pPr lvl="7"/>
            <a:r>
              <a:rPr lang="en-GB" noProof="0"/>
              <a:t>8</a:t>
            </a:r>
          </a:p>
          <a:p>
            <a:pPr lvl="8"/>
            <a:r>
              <a:rPr lang="en-GB" noProof="0"/>
              <a:t>9</a:t>
            </a:r>
          </a:p>
          <a:p>
            <a:pPr lvl="4"/>
            <a:endParaRPr lang="en-GB" noProof="0"/>
          </a:p>
        </p:txBody>
      </p:sp>
      <p:sp>
        <p:nvSpPr>
          <p:cNvPr id="5" name="Footer Placeholder 4">
            <a:extLst>
              <a:ext uri="{FF2B5EF4-FFF2-40B4-BE49-F238E27FC236}">
                <a16:creationId xmlns:a16="http://schemas.microsoft.com/office/drawing/2014/main" id="{183BD7F5-585F-1340-88C4-0B2661BC2BEF}"/>
              </a:ext>
            </a:extLst>
          </p:cNvPr>
          <p:cNvSpPr>
            <a:spLocks noGrp="1"/>
          </p:cNvSpPr>
          <p:nvPr>
            <p:ph type="ftr" sz="quarter" idx="3"/>
          </p:nvPr>
        </p:nvSpPr>
        <p:spPr>
          <a:xfrm>
            <a:off x="457200" y="6552000"/>
            <a:ext cx="4114800" cy="180000"/>
          </a:xfrm>
          <a:prstGeom prst="rect">
            <a:avLst/>
          </a:prstGeom>
        </p:spPr>
        <p:txBody>
          <a:bodyPr vert="horz" lIns="0" tIns="0" rIns="0" bIns="0" rtlCol="0" anchor="t" anchorCtr="0">
            <a:noAutofit/>
          </a:bodyPr>
          <a:lstStyle>
            <a:lvl1pPr algn="l">
              <a:defRPr sz="900">
                <a:solidFill>
                  <a:schemeClr val="tx1"/>
                </a:solidFill>
              </a:defRPr>
            </a:lvl1pPr>
          </a:lstStyle>
          <a:p>
            <a:endParaRPr lang="en-US" sz="900"/>
          </a:p>
        </p:txBody>
      </p:sp>
      <p:sp>
        <p:nvSpPr>
          <p:cNvPr id="6" name="Slide Number Placeholder 5">
            <a:extLst>
              <a:ext uri="{FF2B5EF4-FFF2-40B4-BE49-F238E27FC236}">
                <a16:creationId xmlns:a16="http://schemas.microsoft.com/office/drawing/2014/main" id="{2C407B43-9286-7C42-80DA-FE8F00FFF85E}"/>
              </a:ext>
            </a:extLst>
          </p:cNvPr>
          <p:cNvSpPr>
            <a:spLocks noGrp="1"/>
          </p:cNvSpPr>
          <p:nvPr>
            <p:ph type="sldNum" sz="quarter" idx="4"/>
          </p:nvPr>
        </p:nvSpPr>
        <p:spPr>
          <a:xfrm>
            <a:off x="11412000" y="6552000"/>
            <a:ext cx="360000" cy="180000"/>
          </a:xfrm>
          <a:prstGeom prst="rect">
            <a:avLst/>
          </a:prstGeom>
        </p:spPr>
        <p:txBody>
          <a:bodyPr vert="horz" lIns="0" tIns="0" rIns="0" bIns="0" rtlCol="0" anchor="t" anchorCtr="0">
            <a:noAutofit/>
          </a:bodyPr>
          <a:lstStyle>
            <a:lvl1pPr algn="r">
              <a:defRPr sz="900">
                <a:solidFill>
                  <a:schemeClr val="tx1"/>
                </a:solidFill>
              </a:defRPr>
            </a:lvl1pPr>
          </a:lstStyle>
          <a:p>
            <a:fld id="{C1EFC337-94FD-284C-ABB6-411F188982C7}" type="slidenum">
              <a:rPr lang="en-US" smtClean="0"/>
              <a:pPr/>
              <a:t>‹#›</a:t>
            </a:fld>
            <a:endParaRPr lang="en-US" sz="900"/>
          </a:p>
        </p:txBody>
      </p:sp>
    </p:spTree>
    <p:extLst>
      <p:ext uri="{BB962C8B-B14F-4D97-AF65-F5344CB8AC3E}">
        <p14:creationId xmlns:p14="http://schemas.microsoft.com/office/powerpoint/2010/main" val="621732976"/>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1" r:id="rId3"/>
    <p:sldLayoutId id="2147483651" r:id="rId4"/>
    <p:sldLayoutId id="2147483669" r:id="rId5"/>
    <p:sldLayoutId id="2147483654" r:id="rId6"/>
    <p:sldLayoutId id="2147483662" r:id="rId7"/>
    <p:sldLayoutId id="2147483663" r:id="rId8"/>
    <p:sldLayoutId id="2147483652" r:id="rId9"/>
    <p:sldLayoutId id="2147483665" r:id="rId10"/>
    <p:sldLayoutId id="2147483667" r:id="rId11"/>
    <p:sldLayoutId id="2147483668" r:id="rId12"/>
    <p:sldLayoutId id="2147483655" r:id="rId13"/>
    <p:sldLayoutId id="2147483664" r:id="rId14"/>
  </p:sldLayoutIdLst>
  <p:hf hdr="0" ftr="0" dt="0"/>
  <p:txStyles>
    <p:titleStyle>
      <a:lvl1pPr algn="l" defTabSz="914400" rtl="0" eaLnBrk="1" latinLnBrk="0" hangingPunct="1">
        <a:lnSpc>
          <a:spcPct val="90000"/>
        </a:lnSpc>
        <a:spcBef>
          <a:spcPct val="0"/>
        </a:spcBef>
        <a:buNone/>
        <a:defRPr sz="3000" kern="1200">
          <a:solidFill>
            <a:schemeClr val="tx2"/>
          </a:solidFill>
          <a:latin typeface="Mulish SemiBold"/>
          <a:ea typeface="+mj-ea"/>
          <a:cs typeface="+mj-cs"/>
        </a:defRPr>
      </a:lvl1pPr>
    </p:titleStyle>
    <p:bodyStyle>
      <a:lvl1pPr marL="180000" indent="-180000" algn="l" defTabSz="914400" rtl="0" eaLnBrk="1" latinLnBrk="0" hangingPunct="1">
        <a:lnSpc>
          <a:spcPct val="110000"/>
        </a:lnSpc>
        <a:spcBef>
          <a:spcPts val="600"/>
        </a:spcBef>
        <a:spcAft>
          <a:spcPts val="0"/>
        </a:spcAft>
        <a:buSzPct val="100000"/>
        <a:buFont typeface="System Font Regular"/>
        <a:buChar char="•"/>
        <a:defRPr sz="1400" kern="1200">
          <a:solidFill>
            <a:schemeClr val="tx1"/>
          </a:solidFill>
          <a:latin typeface="+mn-lt"/>
          <a:ea typeface="+mn-ea"/>
          <a:cs typeface="+mn-cs"/>
        </a:defRPr>
      </a:lvl1pPr>
      <a:lvl2pPr marL="360000" indent="-180000" algn="l" defTabSz="914400" rtl="0" eaLnBrk="1" latinLnBrk="0" hangingPunct="1">
        <a:lnSpc>
          <a:spcPct val="110000"/>
        </a:lnSpc>
        <a:spcBef>
          <a:spcPts val="0"/>
        </a:spcBef>
        <a:buFont typeface="System Font Regular"/>
        <a:buChar char="–"/>
        <a:defRPr sz="1400" kern="1200">
          <a:solidFill>
            <a:schemeClr val="tx1"/>
          </a:solidFill>
          <a:latin typeface="+mn-lt"/>
          <a:ea typeface="+mn-ea"/>
          <a:cs typeface="+mn-cs"/>
        </a:defRPr>
      </a:lvl2pPr>
      <a:lvl3pPr marL="540000" indent="-180000" algn="l" defTabSz="914400" rtl="0" eaLnBrk="1" latinLnBrk="0" hangingPunct="1">
        <a:lnSpc>
          <a:spcPct val="110000"/>
        </a:lnSpc>
        <a:spcBef>
          <a:spcPts val="0"/>
        </a:spcBef>
        <a:buFont typeface="System Font Regular"/>
        <a:buChar char="•"/>
        <a:defRPr sz="1400" kern="1200">
          <a:solidFill>
            <a:schemeClr val="tx1"/>
          </a:solidFill>
          <a:latin typeface="+mn-lt"/>
          <a:ea typeface="+mn-ea"/>
          <a:cs typeface="+mn-cs"/>
        </a:defRPr>
      </a:lvl3pPr>
      <a:lvl4pPr marL="720000" indent="-180000" algn="l" defTabSz="914400" rtl="0" eaLnBrk="1" latinLnBrk="0" hangingPunct="1">
        <a:lnSpc>
          <a:spcPct val="110000"/>
        </a:lnSpc>
        <a:spcBef>
          <a:spcPts val="0"/>
        </a:spcBef>
        <a:buFont typeface="System Font Regular"/>
        <a:buChar char="–"/>
        <a:defRPr sz="1400" kern="1200">
          <a:solidFill>
            <a:schemeClr val="tx1"/>
          </a:solidFill>
          <a:latin typeface="+mn-lt"/>
          <a:ea typeface="+mn-ea"/>
          <a:cs typeface="+mn-cs"/>
        </a:defRPr>
      </a:lvl4pPr>
      <a:lvl5pPr marL="900000" indent="-180000" algn="l" defTabSz="914400" rtl="0" eaLnBrk="1" latinLnBrk="0" hangingPunct="1">
        <a:lnSpc>
          <a:spcPct val="110000"/>
        </a:lnSpc>
        <a:spcBef>
          <a:spcPts val="0"/>
        </a:spcBef>
        <a:buFont typeface="Arial" panose="020B0604020202020204" pitchFamily="34" charset="0"/>
        <a:buChar char="•"/>
        <a:defRPr sz="1400" kern="1200">
          <a:solidFill>
            <a:schemeClr val="tx1"/>
          </a:solidFill>
          <a:latin typeface="+mn-lt"/>
          <a:ea typeface="+mn-ea"/>
          <a:cs typeface="+mn-cs"/>
        </a:defRPr>
      </a:lvl5pPr>
      <a:lvl6pPr marL="0" indent="0" algn="l" defTabSz="914400" rtl="0" eaLnBrk="1" latinLnBrk="0" hangingPunct="1">
        <a:lnSpc>
          <a:spcPct val="110000"/>
        </a:lnSpc>
        <a:spcBef>
          <a:spcPts val="600"/>
        </a:spcBef>
        <a:buFont typeface="System Font Regular"/>
        <a:buNone/>
        <a:defRPr sz="1400" kern="1200">
          <a:solidFill>
            <a:schemeClr val="tx1"/>
          </a:solidFill>
          <a:latin typeface="+mn-lt"/>
          <a:ea typeface="+mn-ea"/>
          <a:cs typeface="+mn-cs"/>
        </a:defRPr>
      </a:lvl6pPr>
      <a:lvl7pPr marL="180000" indent="-180000" algn="l" defTabSz="914400" rtl="0" eaLnBrk="1" latinLnBrk="0" hangingPunct="1">
        <a:lnSpc>
          <a:spcPct val="110000"/>
        </a:lnSpc>
        <a:spcBef>
          <a:spcPts val="600"/>
        </a:spcBef>
        <a:buFont typeface="System Font Regular"/>
        <a:buChar char="•"/>
        <a:defRPr sz="1400" kern="1200">
          <a:solidFill>
            <a:schemeClr val="tx1"/>
          </a:solidFill>
          <a:latin typeface="+mn-lt"/>
          <a:ea typeface="+mn-ea"/>
          <a:cs typeface="+mn-cs"/>
        </a:defRPr>
      </a:lvl7pPr>
      <a:lvl8pPr marL="360000" indent="-180000" algn="l" defTabSz="914400" rtl="0" eaLnBrk="1" latinLnBrk="0" hangingPunct="1">
        <a:lnSpc>
          <a:spcPct val="110000"/>
        </a:lnSpc>
        <a:spcBef>
          <a:spcPts val="600"/>
        </a:spcBef>
        <a:buFont typeface="System Font Regular"/>
        <a:buChar char="–"/>
        <a:defRPr sz="1400" kern="1200">
          <a:solidFill>
            <a:schemeClr val="tx1"/>
          </a:solidFill>
          <a:latin typeface="+mn-lt"/>
          <a:ea typeface="+mn-ea"/>
          <a:cs typeface="+mn-cs"/>
        </a:defRPr>
      </a:lvl8pPr>
      <a:lvl9pPr marL="540000" indent="-180000" algn="l" defTabSz="914400" rtl="0" eaLnBrk="1" latinLnBrk="0" hangingPunct="1">
        <a:lnSpc>
          <a:spcPct val="110000"/>
        </a:lnSpc>
        <a:spcBef>
          <a:spcPts val="600"/>
        </a:spcBef>
        <a:buFont typeface="System Font Regular"/>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79" userDrawn="1">
          <p15:clr>
            <a:srgbClr val="F26B43"/>
          </p15:clr>
        </p15:guide>
        <p15:guide id="4" pos="7401" userDrawn="1">
          <p15:clr>
            <a:srgbClr val="F26B43"/>
          </p15:clr>
        </p15:guide>
        <p15:guide id="5" orient="horz" pos="3997" userDrawn="1">
          <p15:clr>
            <a:srgbClr val="F26B43"/>
          </p15:clr>
        </p15:guide>
        <p15:guide id="6" orient="horz" pos="82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emf"/><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17.png"/><Relationship Id="rId11" Type="http://schemas.openxmlformats.org/officeDocument/2006/relationships/image" Target="../media/image22.jpg"/><Relationship Id="rId5" Type="http://schemas.openxmlformats.org/officeDocument/2006/relationships/image" Target="../media/image16.emf"/><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5C2EB-1415-4636-A57D-DA0566758E40}"/>
              </a:ext>
            </a:extLst>
          </p:cNvPr>
          <p:cNvSpPr>
            <a:spLocks noGrp="1"/>
          </p:cNvSpPr>
          <p:nvPr>
            <p:ph type="ctrTitle"/>
          </p:nvPr>
        </p:nvSpPr>
        <p:spPr>
          <a:xfrm>
            <a:off x="442800" y="1296000"/>
            <a:ext cx="5947726" cy="1210894"/>
          </a:xfrm>
        </p:spPr>
        <p:txBody>
          <a:bodyPr/>
          <a:lstStyle/>
          <a:p>
            <a:pPr>
              <a:spcAft>
                <a:spcPts val="600"/>
              </a:spcAft>
            </a:pPr>
            <a:r>
              <a:rPr lang="en-US" sz="4400" b="1" dirty="0">
                <a:solidFill>
                  <a:schemeClr val="bg2"/>
                </a:solidFill>
                <a:latin typeface="+mj-lt"/>
              </a:rPr>
              <a:t>CIP - Customer Intelligence Platform</a:t>
            </a:r>
          </a:p>
        </p:txBody>
      </p:sp>
      <p:sp>
        <p:nvSpPr>
          <p:cNvPr id="4" name="Text Placeholder 3">
            <a:extLst>
              <a:ext uri="{FF2B5EF4-FFF2-40B4-BE49-F238E27FC236}">
                <a16:creationId xmlns:a16="http://schemas.microsoft.com/office/drawing/2014/main" id="{67544583-858A-430C-9018-3B420F40D20A}"/>
              </a:ext>
            </a:extLst>
          </p:cNvPr>
          <p:cNvSpPr>
            <a:spLocks noGrp="1"/>
          </p:cNvSpPr>
          <p:nvPr>
            <p:ph type="body" sz="quarter" idx="13"/>
          </p:nvPr>
        </p:nvSpPr>
        <p:spPr>
          <a:xfrm>
            <a:off x="442800" y="2814135"/>
            <a:ext cx="3600000" cy="288000"/>
          </a:xfrm>
        </p:spPr>
        <p:txBody>
          <a:bodyPr/>
          <a:lstStyle/>
          <a:p>
            <a:r>
              <a:rPr lang="en-US" sz="2000" dirty="0"/>
              <a:t>12</a:t>
            </a:r>
            <a:r>
              <a:rPr lang="en-US" sz="2000" baseline="30000" dirty="0"/>
              <a:t>th </a:t>
            </a:r>
            <a:r>
              <a:rPr lang="en-US" sz="2000" dirty="0"/>
              <a:t>October 2021</a:t>
            </a:r>
          </a:p>
        </p:txBody>
      </p:sp>
    </p:spTree>
    <p:extLst>
      <p:ext uri="{BB962C8B-B14F-4D97-AF65-F5344CB8AC3E}">
        <p14:creationId xmlns:p14="http://schemas.microsoft.com/office/powerpoint/2010/main" val="3708617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5999" y="-1"/>
            <a:ext cx="6096001" cy="6858001"/>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4869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445515"/>
            <a:ext cx="5473310" cy="4047262"/>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200" spc="-50" dirty="0">
                <a:solidFill>
                  <a:schemeClr val="tx1">
                    <a:lumMod val="75000"/>
                    <a:lumOff val="25000"/>
                  </a:schemeClr>
                </a:solidFill>
                <a:latin typeface="+mj-lt"/>
              </a:rPr>
              <a:t>Storing records of access to customer’s account credential stuffing is one of the most usual cyberattack Entain is exposed to. Last year we closed an investigation with the GRA due to a breach notification based on a credential stuffing attack </a:t>
            </a:r>
            <a:br>
              <a:rPr lang="en-US" sz="1200" spc="-50" dirty="0">
                <a:solidFill>
                  <a:schemeClr val="tx1">
                    <a:lumMod val="75000"/>
                    <a:lumOff val="25000"/>
                  </a:schemeClr>
                </a:solidFill>
                <a:latin typeface="+mj-lt"/>
              </a:rPr>
            </a:br>
            <a:r>
              <a:rPr lang="en-US" sz="1200" spc="-50" dirty="0">
                <a:solidFill>
                  <a:schemeClr val="tx1">
                    <a:lumMod val="75000"/>
                    <a:lumOff val="25000"/>
                  </a:schemeClr>
                </a:solidFill>
                <a:latin typeface="+mj-lt"/>
              </a:rPr>
              <a:t>we suffered in Gala and Ladbrokes brands. As part of the measures, we took the information Security team implemented a process to review credential stuffing attacks monthly however, we would like to implement additional actions to ensure the system includes all the guarantees the safety of our customers’ data in the event of credential stuffing attack. The project would include the implementation </a:t>
            </a:r>
            <a:br>
              <a:rPr lang="en-US" sz="1200" spc="-50" dirty="0">
                <a:solidFill>
                  <a:schemeClr val="tx1">
                    <a:lumMod val="75000"/>
                    <a:lumOff val="25000"/>
                  </a:schemeClr>
                </a:solidFill>
                <a:latin typeface="+mj-lt"/>
              </a:rPr>
            </a:br>
            <a:r>
              <a:rPr lang="en-US" sz="1200" spc="-50" dirty="0">
                <a:solidFill>
                  <a:schemeClr val="tx1">
                    <a:lumMod val="75000"/>
                    <a:lumOff val="25000"/>
                  </a:schemeClr>
                </a:solidFill>
                <a:latin typeface="+mj-lt"/>
              </a:rPr>
              <a:t>of the following measures; 1.- Implement a log system to be capable to identify if attackers have accessed customer account information. </a:t>
            </a: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200" dirty="0">
                <a:solidFill>
                  <a:schemeClr val="tx1">
                    <a:lumMod val="75000"/>
                    <a:lumOff val="25000"/>
                  </a:schemeClr>
                </a:solidFill>
                <a:latin typeface="+mj-lt"/>
              </a:rPr>
              <a:t>All labels</a:t>
            </a:r>
          </a:p>
          <a:p>
            <a:r>
              <a:rPr lang="en-US" sz="1600" b="1" dirty="0">
                <a:solidFill>
                  <a:schemeClr val="tx1">
                    <a:lumMod val="75000"/>
                    <a:lumOff val="25000"/>
                  </a:schemeClr>
                </a:solidFill>
                <a:latin typeface="+mj-lt"/>
              </a:rPr>
              <a:t>Action taken: </a:t>
            </a:r>
          </a:p>
          <a:p>
            <a:pPr>
              <a:spcAft>
                <a:spcPts val="1000"/>
              </a:spcAft>
            </a:pPr>
            <a:r>
              <a:rPr lang="en-US" sz="1200" spc="-50" dirty="0">
                <a:solidFill>
                  <a:schemeClr val="tx1">
                    <a:lumMod val="75000"/>
                    <a:lumOff val="25000"/>
                  </a:schemeClr>
                </a:solidFill>
                <a:latin typeface="+mj-lt"/>
              </a:rPr>
              <a:t>Consuming the pageview events when player visits My account section in the site, store this data in Elasticsearch,Hdfs and create visualizations to view this data.</a:t>
            </a:r>
          </a:p>
          <a:p>
            <a:pPr>
              <a:spcAft>
                <a:spcPts val="600"/>
              </a:spcAft>
            </a:pPr>
            <a:r>
              <a:rPr lang="en-US" sz="1600" b="1" dirty="0">
                <a:solidFill>
                  <a:schemeClr val="tx1">
                    <a:lumMod val="75000"/>
                    <a:lumOff val="25000"/>
                  </a:schemeClr>
                </a:solidFill>
                <a:latin typeface="+mj-lt"/>
              </a:rPr>
              <a:t>Business benefit: </a:t>
            </a:r>
            <a:br>
              <a:rPr lang="en-US" sz="1600" b="1" dirty="0">
                <a:solidFill>
                  <a:schemeClr val="tx1">
                    <a:lumMod val="75000"/>
                    <a:lumOff val="25000"/>
                  </a:schemeClr>
                </a:solidFill>
                <a:latin typeface="+mj-lt"/>
              </a:rPr>
            </a:br>
            <a:r>
              <a:rPr lang="en-US" sz="1200" dirty="0">
                <a:solidFill>
                  <a:schemeClr val="tx1">
                    <a:lumMod val="75000"/>
                    <a:lumOff val="25000"/>
                  </a:schemeClr>
                </a:solidFill>
                <a:latin typeface="+mj-lt"/>
              </a:rPr>
              <a:t>we can identify If attackers access the customer account information.</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3922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445514"/>
            <a:ext cx="5143562" cy="1077218"/>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Design:  </a:t>
            </a:r>
            <a:br>
              <a:rPr lang="en-US" sz="1600" b="1" dirty="0">
                <a:solidFill>
                  <a:schemeClr val="tx1">
                    <a:lumMod val="75000"/>
                    <a:lumOff val="25000"/>
                  </a:schemeClr>
                </a:solidFill>
                <a:latin typeface="+mj-lt"/>
              </a:rPr>
            </a:br>
            <a:r>
              <a:rPr lang="en-US" sz="1200" dirty="0">
                <a:solidFill>
                  <a:schemeClr val="tx1">
                    <a:lumMod val="75000"/>
                    <a:lumOff val="25000"/>
                  </a:schemeClr>
                </a:solidFill>
                <a:latin typeface="+mj-lt"/>
              </a:rPr>
              <a:t>CIP consumes pageview(session_id,account_id,ip_address,datetime_my_account_accessed) events from frontend through GTM,persist this data in elasticsearch,HDFS and create visualizations through Kibana, Hue. </a:t>
            </a:r>
            <a:endParaRPr lang="en-US" sz="1400" dirty="0">
              <a:solidFill>
                <a:schemeClr val="tx1">
                  <a:lumMod val="75000"/>
                  <a:lumOff val="25000"/>
                </a:schemeClr>
              </a:solidFill>
              <a:latin typeface="+mj-lt"/>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2690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2690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4869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2456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2456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42800" y="360000"/>
            <a:ext cx="10515600" cy="635680"/>
          </a:xfrm>
        </p:spPr>
        <p:txBody>
          <a:bodyPr/>
          <a:lstStyle/>
          <a:p>
            <a:r>
              <a:rPr lang="en-US" b="1" spc="-40" dirty="0">
                <a:solidFill>
                  <a:schemeClr val="tx2"/>
                </a:solidFill>
                <a:latin typeface="+mj-lt"/>
              </a:rPr>
              <a:t>Brute force data loss mitigation</a:t>
            </a:r>
          </a:p>
        </p:txBody>
      </p:sp>
    </p:spTree>
    <p:extLst>
      <p:ext uri="{BB962C8B-B14F-4D97-AF65-F5344CB8AC3E}">
        <p14:creationId xmlns:p14="http://schemas.microsoft.com/office/powerpoint/2010/main" val="3504351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333FB176-C075-4ACB-907B-A6F7FA1D6B33}"/>
              </a:ext>
            </a:extLst>
          </p:cNvPr>
          <p:cNvSpPr/>
          <p:nvPr/>
        </p:nvSpPr>
        <p:spPr>
          <a:xfrm>
            <a:off x="4399035" y="2967893"/>
            <a:ext cx="1273995" cy="1273995"/>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5CC9AE2-D4DF-46B0-B463-A78EC1A8FF92}"/>
              </a:ext>
            </a:extLst>
          </p:cNvPr>
          <p:cNvSpPr/>
          <p:nvPr/>
        </p:nvSpPr>
        <p:spPr>
          <a:xfrm>
            <a:off x="1686041" y="1331246"/>
            <a:ext cx="1273995" cy="12739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360000"/>
            <a:ext cx="10515600" cy="635680"/>
          </a:xfrm>
        </p:spPr>
        <p:txBody>
          <a:bodyPr/>
          <a:lstStyle/>
          <a:p>
            <a:r>
              <a:rPr lang="en-US" b="1" dirty="0">
                <a:solidFill>
                  <a:schemeClr val="tx2"/>
                </a:solidFill>
                <a:latin typeface="+mj-lt"/>
              </a:rPr>
              <a:t>Architecture Diagram</a:t>
            </a:r>
          </a:p>
        </p:txBody>
      </p:sp>
      <p:pic>
        <p:nvPicPr>
          <p:cNvPr id="4" name="Picture 3" descr="A picture containing text&#10;&#10;Description automatically generated">
            <a:extLst>
              <a:ext uri="{FF2B5EF4-FFF2-40B4-BE49-F238E27FC236}">
                <a16:creationId xmlns:a16="http://schemas.microsoft.com/office/drawing/2014/main" id="{87338560-E96E-4B15-9DE4-32EE8EFA3B69}"/>
              </a:ext>
            </a:extLst>
          </p:cNvPr>
          <p:cNvPicPr>
            <a:picLocks noChangeAspect="1"/>
          </p:cNvPicPr>
          <p:nvPr/>
        </p:nvPicPr>
        <p:blipFill>
          <a:blip r:embed="rId3"/>
          <a:stretch>
            <a:fillRect/>
          </a:stretch>
        </p:blipFill>
        <p:spPr>
          <a:xfrm>
            <a:off x="1879964" y="1483323"/>
            <a:ext cx="969840" cy="969840"/>
          </a:xfrm>
          <a:prstGeom prst="rect">
            <a:avLst/>
          </a:prstGeom>
        </p:spPr>
      </p:pic>
      <p:sp>
        <p:nvSpPr>
          <p:cNvPr id="8" name="Oval 7">
            <a:extLst>
              <a:ext uri="{FF2B5EF4-FFF2-40B4-BE49-F238E27FC236}">
                <a16:creationId xmlns:a16="http://schemas.microsoft.com/office/drawing/2014/main" id="{0877E84C-7605-49FE-A92D-1E28D75EC473}"/>
              </a:ext>
            </a:extLst>
          </p:cNvPr>
          <p:cNvSpPr/>
          <p:nvPr/>
        </p:nvSpPr>
        <p:spPr>
          <a:xfrm>
            <a:off x="678175" y="2967893"/>
            <a:ext cx="1273995" cy="1273995"/>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Connector: Elbow 6">
            <a:extLst>
              <a:ext uri="{FF2B5EF4-FFF2-40B4-BE49-F238E27FC236}">
                <a16:creationId xmlns:a16="http://schemas.microsoft.com/office/drawing/2014/main" id="{56604983-7B96-4120-95EC-D62B04756E33}"/>
              </a:ext>
            </a:extLst>
          </p:cNvPr>
          <p:cNvCxnSpPr>
            <a:cxnSpLocks/>
            <a:stCxn id="5" idx="2"/>
            <a:endCxn id="8" idx="0"/>
          </p:cNvCxnSpPr>
          <p:nvPr/>
        </p:nvCxnSpPr>
        <p:spPr>
          <a:xfrm rot="10800000" flipV="1">
            <a:off x="1315173" y="1968243"/>
            <a:ext cx="370868" cy="999649"/>
          </a:xfrm>
          <a:prstGeom prst="bentConnector2">
            <a:avLst/>
          </a:prstGeom>
          <a:ln w="28575">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99FBF97-CB09-411C-BC21-96023CE62150}"/>
              </a:ext>
            </a:extLst>
          </p:cNvPr>
          <p:cNvSpPr txBox="1"/>
          <p:nvPr/>
        </p:nvSpPr>
        <p:spPr>
          <a:xfrm>
            <a:off x="2978750" y="1798966"/>
            <a:ext cx="1408830" cy="338554"/>
          </a:xfrm>
          <a:prstGeom prst="rect">
            <a:avLst/>
          </a:prstGeom>
          <a:noFill/>
        </p:spPr>
        <p:txBody>
          <a:bodyPr wrap="square" rtlCol="0">
            <a:spAutoFit/>
          </a:bodyPr>
          <a:lstStyle/>
          <a:p>
            <a:pPr algn="ctr"/>
            <a:r>
              <a:rPr lang="en-US" sz="1600" b="1" dirty="0">
                <a:solidFill>
                  <a:schemeClr val="tx1">
                    <a:lumMod val="65000"/>
                    <a:lumOff val="35000"/>
                  </a:schemeClr>
                </a:solidFill>
              </a:rPr>
              <a:t>GTM Server</a:t>
            </a:r>
          </a:p>
        </p:txBody>
      </p:sp>
      <p:sp>
        <p:nvSpPr>
          <p:cNvPr id="12" name="TextBox 11">
            <a:extLst>
              <a:ext uri="{FF2B5EF4-FFF2-40B4-BE49-F238E27FC236}">
                <a16:creationId xmlns:a16="http://schemas.microsoft.com/office/drawing/2014/main" id="{415838A0-E2C1-4237-A271-E3E0DA04441C}"/>
              </a:ext>
            </a:extLst>
          </p:cNvPr>
          <p:cNvSpPr txBox="1"/>
          <p:nvPr/>
        </p:nvSpPr>
        <p:spPr>
          <a:xfrm>
            <a:off x="326070" y="4331301"/>
            <a:ext cx="1978204" cy="769441"/>
          </a:xfrm>
          <a:prstGeom prst="rect">
            <a:avLst/>
          </a:prstGeom>
          <a:noFill/>
        </p:spPr>
        <p:txBody>
          <a:bodyPr wrap="square" rtlCol="0">
            <a:spAutoFit/>
          </a:bodyPr>
          <a:lstStyle/>
          <a:p>
            <a:pPr algn="ctr"/>
            <a:r>
              <a:rPr lang="en-US" sz="1600" b="1" dirty="0">
                <a:solidFill>
                  <a:schemeClr val="tx1">
                    <a:lumMod val="65000"/>
                    <a:lumOff val="35000"/>
                  </a:schemeClr>
                </a:solidFill>
              </a:rPr>
              <a:t>User Device </a:t>
            </a:r>
            <a:r>
              <a:rPr lang="en-US" sz="1400" dirty="0">
                <a:solidFill>
                  <a:schemeClr val="tx1">
                    <a:lumMod val="65000"/>
                    <a:lumOff val="35000"/>
                  </a:schemeClr>
                </a:solidFill>
              </a:rPr>
              <a:t>(PC/Laptop/Tablet/</a:t>
            </a:r>
            <a:br>
              <a:rPr lang="en-US" sz="1400" dirty="0">
                <a:solidFill>
                  <a:schemeClr val="tx1">
                    <a:lumMod val="65000"/>
                    <a:lumOff val="35000"/>
                  </a:schemeClr>
                </a:solidFill>
              </a:rPr>
            </a:br>
            <a:r>
              <a:rPr lang="en-US" sz="1400" dirty="0">
                <a:solidFill>
                  <a:schemeClr val="tx1">
                    <a:lumMod val="65000"/>
                    <a:lumOff val="35000"/>
                  </a:schemeClr>
                </a:solidFill>
              </a:rPr>
              <a:t>Mobile/PDA)</a:t>
            </a:r>
            <a:endParaRPr lang="en-US" sz="1600" dirty="0">
              <a:solidFill>
                <a:schemeClr val="tx1">
                  <a:lumMod val="65000"/>
                  <a:lumOff val="35000"/>
                </a:schemeClr>
              </a:solidFill>
            </a:endParaRPr>
          </a:p>
        </p:txBody>
      </p:sp>
      <p:pic>
        <p:nvPicPr>
          <p:cNvPr id="15" name="Picture 14" descr="A picture containing text, wall, electronics, screen&#10;&#10;Description automatically generated">
            <a:extLst>
              <a:ext uri="{FF2B5EF4-FFF2-40B4-BE49-F238E27FC236}">
                <a16:creationId xmlns:a16="http://schemas.microsoft.com/office/drawing/2014/main" id="{8B081E96-BE2B-4114-B3F7-E41A60364DD2}"/>
              </a:ext>
            </a:extLst>
          </p:cNvPr>
          <p:cNvPicPr>
            <a:picLocks noChangeAspect="1"/>
          </p:cNvPicPr>
          <p:nvPr/>
        </p:nvPicPr>
        <p:blipFill>
          <a:blip r:embed="rId4"/>
          <a:stretch>
            <a:fillRect/>
          </a:stretch>
        </p:blipFill>
        <p:spPr>
          <a:xfrm>
            <a:off x="772033" y="3057306"/>
            <a:ext cx="1086278" cy="1086278"/>
          </a:xfrm>
          <a:prstGeom prst="rect">
            <a:avLst/>
          </a:prstGeom>
        </p:spPr>
      </p:pic>
      <p:sp>
        <p:nvSpPr>
          <p:cNvPr id="21" name="Oval 20">
            <a:extLst>
              <a:ext uri="{FF2B5EF4-FFF2-40B4-BE49-F238E27FC236}">
                <a16:creationId xmlns:a16="http://schemas.microsoft.com/office/drawing/2014/main" id="{5DC47ED3-2E68-48B5-92A9-747636192341}"/>
              </a:ext>
            </a:extLst>
          </p:cNvPr>
          <p:cNvSpPr/>
          <p:nvPr/>
        </p:nvSpPr>
        <p:spPr>
          <a:xfrm>
            <a:off x="2657450" y="2967893"/>
            <a:ext cx="1273995" cy="1273995"/>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42481F57-935F-4608-B9B9-80190477B966}"/>
              </a:ext>
            </a:extLst>
          </p:cNvPr>
          <p:cNvSpPr txBox="1"/>
          <p:nvPr/>
        </p:nvSpPr>
        <p:spPr>
          <a:xfrm>
            <a:off x="2495308" y="4331301"/>
            <a:ext cx="1598278" cy="800219"/>
          </a:xfrm>
          <a:prstGeom prst="rect">
            <a:avLst/>
          </a:prstGeom>
          <a:noFill/>
        </p:spPr>
        <p:txBody>
          <a:bodyPr wrap="square" rtlCol="0">
            <a:spAutoFit/>
          </a:bodyPr>
          <a:lstStyle/>
          <a:p>
            <a:pPr algn="ctr"/>
            <a:r>
              <a:rPr lang="en-US" sz="1600" b="1" dirty="0">
                <a:solidFill>
                  <a:schemeClr val="tx1">
                    <a:lumMod val="65000"/>
                    <a:lumOff val="35000"/>
                  </a:schemeClr>
                </a:solidFill>
              </a:rPr>
              <a:t>Snowplow FrontEnd</a:t>
            </a:r>
            <a:br>
              <a:rPr lang="en-US" sz="1600" b="1" dirty="0">
                <a:solidFill>
                  <a:schemeClr val="tx1">
                    <a:lumMod val="65000"/>
                    <a:lumOff val="35000"/>
                  </a:schemeClr>
                </a:solidFill>
              </a:rPr>
            </a:br>
            <a:r>
              <a:rPr lang="en-US" sz="1400" dirty="0">
                <a:solidFill>
                  <a:schemeClr val="tx1">
                    <a:lumMod val="65000"/>
                    <a:lumOff val="35000"/>
                  </a:schemeClr>
                </a:solidFill>
              </a:rPr>
              <a:t>(SPF)</a:t>
            </a:r>
            <a:endParaRPr lang="en-US" sz="1600" dirty="0">
              <a:solidFill>
                <a:schemeClr val="tx1">
                  <a:lumMod val="65000"/>
                  <a:lumOff val="35000"/>
                </a:schemeClr>
              </a:solidFill>
            </a:endParaRPr>
          </a:p>
        </p:txBody>
      </p:sp>
      <p:pic>
        <p:nvPicPr>
          <p:cNvPr id="24" name="Picture 23">
            <a:extLst>
              <a:ext uri="{FF2B5EF4-FFF2-40B4-BE49-F238E27FC236}">
                <a16:creationId xmlns:a16="http://schemas.microsoft.com/office/drawing/2014/main" id="{B909AFAC-5F5E-4E24-8FE8-E075FD0173BC}"/>
              </a:ext>
            </a:extLst>
          </p:cNvPr>
          <p:cNvPicPr>
            <a:picLocks noChangeAspect="1"/>
          </p:cNvPicPr>
          <p:nvPr/>
        </p:nvPicPr>
        <p:blipFill>
          <a:blip r:embed="rId5"/>
          <a:srcRect/>
          <a:stretch/>
        </p:blipFill>
        <p:spPr>
          <a:xfrm>
            <a:off x="2966535" y="2878480"/>
            <a:ext cx="655823" cy="1172533"/>
          </a:xfrm>
          <a:prstGeom prst="rect">
            <a:avLst/>
          </a:prstGeom>
        </p:spPr>
      </p:pic>
      <p:pic>
        <p:nvPicPr>
          <p:cNvPr id="26" name="Picture 25">
            <a:extLst>
              <a:ext uri="{FF2B5EF4-FFF2-40B4-BE49-F238E27FC236}">
                <a16:creationId xmlns:a16="http://schemas.microsoft.com/office/drawing/2014/main" id="{B4E810D6-19A3-43D2-BA5B-1641118C9CC4}"/>
              </a:ext>
            </a:extLst>
          </p:cNvPr>
          <p:cNvPicPr>
            <a:picLocks noChangeAspect="1"/>
          </p:cNvPicPr>
          <p:nvPr/>
        </p:nvPicPr>
        <p:blipFill rotWithShape="1">
          <a:blip r:embed="rId6"/>
          <a:srcRect l="36106" t="37385" r="34929" b="33564"/>
          <a:stretch/>
        </p:blipFill>
        <p:spPr>
          <a:xfrm>
            <a:off x="3314698" y="3482243"/>
            <a:ext cx="567099" cy="568770"/>
          </a:xfrm>
          <a:prstGeom prst="rect">
            <a:avLst/>
          </a:prstGeom>
        </p:spPr>
      </p:pic>
      <p:cxnSp>
        <p:nvCxnSpPr>
          <p:cNvPr id="28" name="Straight Arrow Connector 27">
            <a:extLst>
              <a:ext uri="{FF2B5EF4-FFF2-40B4-BE49-F238E27FC236}">
                <a16:creationId xmlns:a16="http://schemas.microsoft.com/office/drawing/2014/main" id="{29FD8C5F-A42E-4FB6-96C0-08320A1A888A}"/>
              </a:ext>
            </a:extLst>
          </p:cNvPr>
          <p:cNvCxnSpPr>
            <a:cxnSpLocks/>
          </p:cNvCxnSpPr>
          <p:nvPr/>
        </p:nvCxnSpPr>
        <p:spPr>
          <a:xfrm>
            <a:off x="1952170" y="3653693"/>
            <a:ext cx="708916" cy="0"/>
          </a:xfrm>
          <a:prstGeom prst="straightConnector1">
            <a:avLst/>
          </a:prstGeom>
          <a:ln w="28575">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FD48752-27A4-417B-9319-1C80A360E4BF}"/>
              </a:ext>
            </a:extLst>
          </p:cNvPr>
          <p:cNvCxnSpPr>
            <a:cxnSpLocks/>
          </p:cNvCxnSpPr>
          <p:nvPr/>
        </p:nvCxnSpPr>
        <p:spPr>
          <a:xfrm>
            <a:off x="3926581" y="3653693"/>
            <a:ext cx="460999" cy="0"/>
          </a:xfrm>
          <a:prstGeom prst="straightConnector1">
            <a:avLst/>
          </a:prstGeom>
          <a:ln w="28575">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9EBBA811-DB8B-4B75-8C01-9109697D57EA}"/>
              </a:ext>
            </a:extLst>
          </p:cNvPr>
          <p:cNvPicPr>
            <a:picLocks noChangeAspect="1"/>
          </p:cNvPicPr>
          <p:nvPr/>
        </p:nvPicPr>
        <p:blipFill>
          <a:blip r:embed="rId7"/>
          <a:stretch>
            <a:fillRect/>
          </a:stretch>
        </p:blipFill>
        <p:spPr>
          <a:xfrm>
            <a:off x="4862604" y="3201214"/>
            <a:ext cx="498122" cy="798461"/>
          </a:xfrm>
          <a:prstGeom prst="rect">
            <a:avLst/>
          </a:prstGeom>
        </p:spPr>
      </p:pic>
      <p:sp>
        <p:nvSpPr>
          <p:cNvPr id="37" name="Oval 36">
            <a:extLst>
              <a:ext uri="{FF2B5EF4-FFF2-40B4-BE49-F238E27FC236}">
                <a16:creationId xmlns:a16="http://schemas.microsoft.com/office/drawing/2014/main" id="{64FBAB14-3965-4115-9683-9282D5009AE3}"/>
              </a:ext>
            </a:extLst>
          </p:cNvPr>
          <p:cNvSpPr/>
          <p:nvPr/>
        </p:nvSpPr>
        <p:spPr>
          <a:xfrm>
            <a:off x="6146026" y="2967893"/>
            <a:ext cx="1273995" cy="1273995"/>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BFFB19DB-20DB-4FBA-AEFD-4353BDE5BBB4}"/>
              </a:ext>
            </a:extLst>
          </p:cNvPr>
          <p:cNvSpPr txBox="1"/>
          <p:nvPr/>
        </p:nvSpPr>
        <p:spPr>
          <a:xfrm>
            <a:off x="5964431" y="4331301"/>
            <a:ext cx="1637184" cy="800219"/>
          </a:xfrm>
          <a:prstGeom prst="rect">
            <a:avLst/>
          </a:prstGeom>
          <a:noFill/>
        </p:spPr>
        <p:txBody>
          <a:bodyPr wrap="square" rtlCol="0">
            <a:spAutoFit/>
          </a:bodyPr>
          <a:lstStyle/>
          <a:p>
            <a:pPr algn="ctr"/>
            <a:r>
              <a:rPr lang="en-US" sz="1600" b="1" dirty="0">
                <a:solidFill>
                  <a:schemeClr val="tx1">
                    <a:lumMod val="65000"/>
                    <a:lumOff val="35000"/>
                  </a:schemeClr>
                </a:solidFill>
              </a:rPr>
              <a:t>Snowplow Processor</a:t>
            </a:r>
            <a:br>
              <a:rPr lang="en-US" sz="1600" b="1" dirty="0">
                <a:solidFill>
                  <a:schemeClr val="tx1">
                    <a:lumMod val="65000"/>
                    <a:lumOff val="35000"/>
                  </a:schemeClr>
                </a:solidFill>
              </a:rPr>
            </a:br>
            <a:r>
              <a:rPr lang="en-US" sz="1400" dirty="0">
                <a:solidFill>
                  <a:schemeClr val="tx1">
                    <a:lumMod val="65000"/>
                    <a:lumOff val="35000"/>
                  </a:schemeClr>
                </a:solidFill>
              </a:rPr>
              <a:t>(SPP)</a:t>
            </a:r>
            <a:endParaRPr lang="en-US" sz="1600" dirty="0">
              <a:solidFill>
                <a:schemeClr val="tx1">
                  <a:lumMod val="65000"/>
                  <a:lumOff val="35000"/>
                </a:schemeClr>
              </a:solidFill>
            </a:endParaRPr>
          </a:p>
        </p:txBody>
      </p:sp>
      <p:pic>
        <p:nvPicPr>
          <p:cNvPr id="39" name="Picture 38">
            <a:extLst>
              <a:ext uri="{FF2B5EF4-FFF2-40B4-BE49-F238E27FC236}">
                <a16:creationId xmlns:a16="http://schemas.microsoft.com/office/drawing/2014/main" id="{1F481F06-9079-4945-A65B-5DE80FE24184}"/>
              </a:ext>
            </a:extLst>
          </p:cNvPr>
          <p:cNvPicPr>
            <a:picLocks noChangeAspect="1"/>
          </p:cNvPicPr>
          <p:nvPr/>
        </p:nvPicPr>
        <p:blipFill>
          <a:blip r:embed="rId5"/>
          <a:srcRect/>
          <a:stretch/>
        </p:blipFill>
        <p:spPr>
          <a:xfrm>
            <a:off x="6455111" y="2878480"/>
            <a:ext cx="655823" cy="1172533"/>
          </a:xfrm>
          <a:prstGeom prst="rect">
            <a:avLst/>
          </a:prstGeom>
        </p:spPr>
      </p:pic>
      <p:cxnSp>
        <p:nvCxnSpPr>
          <p:cNvPr id="40" name="Straight Arrow Connector 39">
            <a:extLst>
              <a:ext uri="{FF2B5EF4-FFF2-40B4-BE49-F238E27FC236}">
                <a16:creationId xmlns:a16="http://schemas.microsoft.com/office/drawing/2014/main" id="{AEB25759-1900-4C35-AA3E-B78D4C05182F}"/>
              </a:ext>
            </a:extLst>
          </p:cNvPr>
          <p:cNvCxnSpPr>
            <a:cxnSpLocks/>
          </p:cNvCxnSpPr>
          <p:nvPr/>
        </p:nvCxnSpPr>
        <p:spPr>
          <a:xfrm>
            <a:off x="5672543" y="3653693"/>
            <a:ext cx="475353" cy="0"/>
          </a:xfrm>
          <a:prstGeom prst="straightConnector1">
            <a:avLst/>
          </a:prstGeom>
          <a:ln w="28575">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E46BEB88-AEFF-4EFE-B97A-2949971F35B7}"/>
              </a:ext>
            </a:extLst>
          </p:cNvPr>
          <p:cNvSpPr/>
          <p:nvPr/>
        </p:nvSpPr>
        <p:spPr>
          <a:xfrm>
            <a:off x="7893015" y="2967893"/>
            <a:ext cx="1273995" cy="1273995"/>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D86433F6-1A88-4117-AD23-4E9DD928E235}"/>
              </a:ext>
            </a:extLst>
          </p:cNvPr>
          <p:cNvSpPr txBox="1"/>
          <p:nvPr/>
        </p:nvSpPr>
        <p:spPr>
          <a:xfrm>
            <a:off x="7555778" y="4331301"/>
            <a:ext cx="1948468" cy="800219"/>
          </a:xfrm>
          <a:prstGeom prst="rect">
            <a:avLst/>
          </a:prstGeom>
          <a:noFill/>
        </p:spPr>
        <p:txBody>
          <a:bodyPr wrap="square" rtlCol="0">
            <a:spAutoFit/>
          </a:bodyPr>
          <a:lstStyle/>
          <a:p>
            <a:pPr algn="ctr"/>
            <a:r>
              <a:rPr lang="en-US" sz="1600" b="1" dirty="0">
                <a:solidFill>
                  <a:schemeClr val="tx1">
                    <a:lumMod val="65000"/>
                    <a:lumOff val="35000"/>
                  </a:schemeClr>
                </a:solidFill>
              </a:rPr>
              <a:t>DATA </a:t>
            </a:r>
            <a:br>
              <a:rPr lang="en-US" sz="1600" b="1" dirty="0">
                <a:solidFill>
                  <a:schemeClr val="tx1">
                    <a:lumMod val="65000"/>
                    <a:lumOff val="35000"/>
                  </a:schemeClr>
                </a:solidFill>
              </a:rPr>
            </a:br>
            <a:r>
              <a:rPr lang="en-US" sz="1600" b="1" dirty="0">
                <a:solidFill>
                  <a:schemeClr val="tx1">
                    <a:lumMod val="65000"/>
                    <a:lumOff val="35000"/>
                  </a:schemeClr>
                </a:solidFill>
              </a:rPr>
              <a:t>Upload Service</a:t>
            </a:r>
            <a:br>
              <a:rPr lang="en-US" sz="1600" b="1" dirty="0">
                <a:solidFill>
                  <a:schemeClr val="tx1">
                    <a:lumMod val="65000"/>
                    <a:lumOff val="35000"/>
                  </a:schemeClr>
                </a:solidFill>
              </a:rPr>
            </a:br>
            <a:r>
              <a:rPr lang="en-US" sz="1400" dirty="0">
                <a:solidFill>
                  <a:schemeClr val="tx1">
                    <a:lumMod val="65000"/>
                    <a:lumOff val="35000"/>
                  </a:schemeClr>
                </a:solidFill>
              </a:rPr>
              <a:t>(DUS)</a:t>
            </a:r>
            <a:endParaRPr lang="en-US" sz="1600" dirty="0">
              <a:solidFill>
                <a:schemeClr val="tx1">
                  <a:lumMod val="65000"/>
                  <a:lumOff val="35000"/>
                </a:schemeClr>
              </a:solidFill>
            </a:endParaRPr>
          </a:p>
        </p:txBody>
      </p:sp>
      <p:pic>
        <p:nvPicPr>
          <p:cNvPr id="43" name="Picture 42">
            <a:extLst>
              <a:ext uri="{FF2B5EF4-FFF2-40B4-BE49-F238E27FC236}">
                <a16:creationId xmlns:a16="http://schemas.microsoft.com/office/drawing/2014/main" id="{A02B8B83-C983-47D4-866A-1B2117638B54}"/>
              </a:ext>
            </a:extLst>
          </p:cNvPr>
          <p:cNvPicPr>
            <a:picLocks noChangeAspect="1"/>
          </p:cNvPicPr>
          <p:nvPr/>
        </p:nvPicPr>
        <p:blipFill>
          <a:blip r:embed="rId5"/>
          <a:srcRect/>
          <a:stretch/>
        </p:blipFill>
        <p:spPr>
          <a:xfrm>
            <a:off x="8202100" y="2878480"/>
            <a:ext cx="655823" cy="1172533"/>
          </a:xfrm>
          <a:prstGeom prst="rect">
            <a:avLst/>
          </a:prstGeom>
        </p:spPr>
      </p:pic>
      <p:cxnSp>
        <p:nvCxnSpPr>
          <p:cNvPr id="44" name="Straight Arrow Connector 43">
            <a:extLst>
              <a:ext uri="{FF2B5EF4-FFF2-40B4-BE49-F238E27FC236}">
                <a16:creationId xmlns:a16="http://schemas.microsoft.com/office/drawing/2014/main" id="{EAB75F90-E5CC-4326-B77C-30F0E7DC9A50}"/>
              </a:ext>
            </a:extLst>
          </p:cNvPr>
          <p:cNvCxnSpPr>
            <a:cxnSpLocks/>
          </p:cNvCxnSpPr>
          <p:nvPr/>
        </p:nvCxnSpPr>
        <p:spPr>
          <a:xfrm>
            <a:off x="7415155" y="3653693"/>
            <a:ext cx="481687" cy="0"/>
          </a:xfrm>
          <a:prstGeom prst="straightConnector1">
            <a:avLst/>
          </a:prstGeom>
          <a:ln w="28575">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45" name="Picture 44">
            <a:extLst>
              <a:ext uri="{FF2B5EF4-FFF2-40B4-BE49-F238E27FC236}">
                <a16:creationId xmlns:a16="http://schemas.microsoft.com/office/drawing/2014/main" id="{BE2F486E-C724-4F4E-B0B9-C127D1C18D87}"/>
              </a:ext>
            </a:extLst>
          </p:cNvPr>
          <p:cNvPicPr>
            <a:picLocks noChangeAspect="1"/>
          </p:cNvPicPr>
          <p:nvPr/>
        </p:nvPicPr>
        <p:blipFill rotWithShape="1">
          <a:blip r:embed="rId8"/>
          <a:srcRect t="-1" r="76045" b="2097"/>
          <a:stretch/>
        </p:blipFill>
        <p:spPr>
          <a:xfrm>
            <a:off x="8259580" y="5667322"/>
            <a:ext cx="578058" cy="516796"/>
          </a:xfrm>
          <a:prstGeom prst="rect">
            <a:avLst/>
          </a:prstGeom>
        </p:spPr>
      </p:pic>
      <p:cxnSp>
        <p:nvCxnSpPr>
          <p:cNvPr id="46" name="Straight Arrow Connector 45">
            <a:extLst>
              <a:ext uri="{FF2B5EF4-FFF2-40B4-BE49-F238E27FC236}">
                <a16:creationId xmlns:a16="http://schemas.microsoft.com/office/drawing/2014/main" id="{D258747C-38FE-4FB9-8CB7-4C519C9218BF}"/>
              </a:ext>
            </a:extLst>
          </p:cNvPr>
          <p:cNvCxnSpPr>
            <a:cxnSpLocks/>
          </p:cNvCxnSpPr>
          <p:nvPr/>
        </p:nvCxnSpPr>
        <p:spPr>
          <a:xfrm>
            <a:off x="8530011" y="5201002"/>
            <a:ext cx="0" cy="466320"/>
          </a:xfrm>
          <a:prstGeom prst="straightConnector1">
            <a:avLst/>
          </a:prstGeom>
          <a:ln w="28575">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C79BAF4-E4E1-4157-9B6F-4F4AF5AA9B00}"/>
              </a:ext>
            </a:extLst>
          </p:cNvPr>
          <p:cNvCxnSpPr>
            <a:cxnSpLocks/>
          </p:cNvCxnSpPr>
          <p:nvPr/>
        </p:nvCxnSpPr>
        <p:spPr>
          <a:xfrm flipV="1">
            <a:off x="8530011" y="2385875"/>
            <a:ext cx="0" cy="466320"/>
          </a:xfrm>
          <a:prstGeom prst="straightConnector1">
            <a:avLst/>
          </a:prstGeom>
          <a:ln w="28575">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357C53D2-0A90-49EB-A52D-82D65278880B}"/>
              </a:ext>
            </a:extLst>
          </p:cNvPr>
          <p:cNvPicPr>
            <a:picLocks noChangeAspect="1"/>
          </p:cNvPicPr>
          <p:nvPr/>
        </p:nvPicPr>
        <p:blipFill>
          <a:blip r:embed="rId9"/>
          <a:stretch>
            <a:fillRect/>
          </a:stretch>
        </p:blipFill>
        <p:spPr>
          <a:xfrm>
            <a:off x="7422527" y="1345629"/>
            <a:ext cx="2130871" cy="1005505"/>
          </a:xfrm>
          <a:prstGeom prst="rect">
            <a:avLst/>
          </a:prstGeom>
        </p:spPr>
      </p:pic>
      <p:sp>
        <p:nvSpPr>
          <p:cNvPr id="51" name="TextBox 50">
            <a:extLst>
              <a:ext uri="{FF2B5EF4-FFF2-40B4-BE49-F238E27FC236}">
                <a16:creationId xmlns:a16="http://schemas.microsoft.com/office/drawing/2014/main" id="{3D66439C-A041-41CB-B919-580ABC6036E7}"/>
              </a:ext>
            </a:extLst>
          </p:cNvPr>
          <p:cNvSpPr txBox="1"/>
          <p:nvPr/>
        </p:nvSpPr>
        <p:spPr>
          <a:xfrm>
            <a:off x="7555778" y="6159446"/>
            <a:ext cx="1948468" cy="338554"/>
          </a:xfrm>
          <a:prstGeom prst="rect">
            <a:avLst/>
          </a:prstGeom>
          <a:noFill/>
        </p:spPr>
        <p:txBody>
          <a:bodyPr wrap="square" rtlCol="0">
            <a:spAutoFit/>
          </a:bodyPr>
          <a:lstStyle/>
          <a:p>
            <a:pPr algn="ctr"/>
            <a:r>
              <a:rPr lang="en-US" sz="1600" b="1" dirty="0">
                <a:solidFill>
                  <a:schemeClr val="tx1">
                    <a:lumMod val="65000"/>
                    <a:lumOff val="35000"/>
                  </a:schemeClr>
                </a:solidFill>
              </a:rPr>
              <a:t>Elasticsearch</a:t>
            </a:r>
            <a:r>
              <a:rPr lang="en-US" sz="1400" dirty="0">
                <a:solidFill>
                  <a:schemeClr val="tx1">
                    <a:lumMod val="65000"/>
                    <a:lumOff val="35000"/>
                  </a:schemeClr>
                </a:solidFill>
              </a:rPr>
              <a:t>(LGS)</a:t>
            </a:r>
            <a:endParaRPr lang="en-US" sz="1600" dirty="0">
              <a:solidFill>
                <a:schemeClr val="tx1">
                  <a:lumMod val="65000"/>
                  <a:lumOff val="35000"/>
                </a:schemeClr>
              </a:solidFill>
            </a:endParaRPr>
          </a:p>
        </p:txBody>
      </p:sp>
      <p:pic>
        <p:nvPicPr>
          <p:cNvPr id="53" name="Picture 52" descr="A picture containing text, clipart&#10;&#10;Description automatically generated">
            <a:extLst>
              <a:ext uri="{FF2B5EF4-FFF2-40B4-BE49-F238E27FC236}">
                <a16:creationId xmlns:a16="http://schemas.microsoft.com/office/drawing/2014/main" id="{1E32332F-FE57-47A9-BCA8-252B82010E17}"/>
              </a:ext>
            </a:extLst>
          </p:cNvPr>
          <p:cNvPicPr>
            <a:picLocks noChangeAspect="1"/>
          </p:cNvPicPr>
          <p:nvPr/>
        </p:nvPicPr>
        <p:blipFill>
          <a:blip r:embed="rId10"/>
          <a:stretch>
            <a:fillRect/>
          </a:stretch>
        </p:blipFill>
        <p:spPr>
          <a:xfrm>
            <a:off x="10080665" y="1633591"/>
            <a:ext cx="1755469" cy="515192"/>
          </a:xfrm>
          <a:prstGeom prst="rect">
            <a:avLst/>
          </a:prstGeom>
        </p:spPr>
      </p:pic>
      <p:cxnSp>
        <p:nvCxnSpPr>
          <p:cNvPr id="57" name="Straight Arrow Connector 56">
            <a:extLst>
              <a:ext uri="{FF2B5EF4-FFF2-40B4-BE49-F238E27FC236}">
                <a16:creationId xmlns:a16="http://schemas.microsoft.com/office/drawing/2014/main" id="{B41348C9-ED7E-49BE-B03D-0565508CEEE5}"/>
              </a:ext>
            </a:extLst>
          </p:cNvPr>
          <p:cNvCxnSpPr>
            <a:cxnSpLocks/>
          </p:cNvCxnSpPr>
          <p:nvPr/>
        </p:nvCxnSpPr>
        <p:spPr>
          <a:xfrm flipH="1">
            <a:off x="9678257" y="1937421"/>
            <a:ext cx="379458" cy="0"/>
          </a:xfrm>
          <a:prstGeom prst="straightConnector1">
            <a:avLst/>
          </a:prstGeom>
          <a:ln w="28575">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59" name="Picture 58" descr="Logo, company name&#10;&#10;Description automatically generated">
            <a:extLst>
              <a:ext uri="{FF2B5EF4-FFF2-40B4-BE49-F238E27FC236}">
                <a16:creationId xmlns:a16="http://schemas.microsoft.com/office/drawing/2014/main" id="{F4D8B83F-7E6D-46F6-935C-CB1DD93E4BF7}"/>
              </a:ext>
            </a:extLst>
          </p:cNvPr>
          <p:cNvPicPr>
            <a:picLocks noChangeAspect="1"/>
          </p:cNvPicPr>
          <p:nvPr/>
        </p:nvPicPr>
        <p:blipFill rotWithShape="1">
          <a:blip r:embed="rId11"/>
          <a:srcRect l="16902" t="8260" r="14892" b="13102"/>
          <a:stretch/>
        </p:blipFill>
        <p:spPr>
          <a:xfrm>
            <a:off x="10343280" y="5673216"/>
            <a:ext cx="982817" cy="718063"/>
          </a:xfrm>
          <a:prstGeom prst="rect">
            <a:avLst/>
          </a:prstGeom>
        </p:spPr>
      </p:pic>
      <p:cxnSp>
        <p:nvCxnSpPr>
          <p:cNvPr id="61" name="Straight Arrow Connector 60">
            <a:extLst>
              <a:ext uri="{FF2B5EF4-FFF2-40B4-BE49-F238E27FC236}">
                <a16:creationId xmlns:a16="http://schemas.microsoft.com/office/drawing/2014/main" id="{2850A776-9508-4A17-917D-54B1C37A33A5}"/>
              </a:ext>
            </a:extLst>
          </p:cNvPr>
          <p:cNvCxnSpPr>
            <a:cxnSpLocks/>
          </p:cNvCxnSpPr>
          <p:nvPr/>
        </p:nvCxnSpPr>
        <p:spPr>
          <a:xfrm flipH="1">
            <a:off x="9061807" y="5923793"/>
            <a:ext cx="1251532" cy="0"/>
          </a:xfrm>
          <a:prstGeom prst="straightConnector1">
            <a:avLst/>
          </a:prstGeom>
          <a:ln w="28575">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AB45256F-8B8D-470B-A5EE-E640DBEB1D30}"/>
              </a:ext>
            </a:extLst>
          </p:cNvPr>
          <p:cNvSpPr txBox="1"/>
          <p:nvPr/>
        </p:nvSpPr>
        <p:spPr>
          <a:xfrm>
            <a:off x="4274629" y="4331301"/>
            <a:ext cx="1540544" cy="584775"/>
          </a:xfrm>
          <a:prstGeom prst="rect">
            <a:avLst/>
          </a:prstGeom>
          <a:noFill/>
        </p:spPr>
        <p:txBody>
          <a:bodyPr wrap="square" rtlCol="0">
            <a:spAutoFit/>
          </a:bodyPr>
          <a:lstStyle/>
          <a:p>
            <a:pPr algn="ctr"/>
            <a:r>
              <a:rPr lang="en-US" sz="1600" b="1" dirty="0">
                <a:solidFill>
                  <a:schemeClr val="tx1">
                    <a:lumMod val="65000"/>
                    <a:lumOff val="35000"/>
                  </a:schemeClr>
                </a:solidFill>
              </a:rPr>
              <a:t>Analytics Kafka</a:t>
            </a:r>
            <a:endParaRPr lang="en-US" sz="1600" dirty="0">
              <a:solidFill>
                <a:schemeClr val="tx1">
                  <a:lumMod val="65000"/>
                  <a:lumOff val="35000"/>
                </a:schemeClr>
              </a:solidFill>
            </a:endParaRPr>
          </a:p>
        </p:txBody>
      </p:sp>
    </p:spTree>
    <p:extLst>
      <p:ext uri="{BB962C8B-B14F-4D97-AF65-F5344CB8AC3E}">
        <p14:creationId xmlns:p14="http://schemas.microsoft.com/office/powerpoint/2010/main" val="608911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AC941-0296-4B94-AB34-C0A5395ADF28}"/>
              </a:ext>
            </a:extLst>
          </p:cNvPr>
          <p:cNvSpPr>
            <a:spLocks noGrp="1"/>
          </p:cNvSpPr>
          <p:nvPr>
            <p:ph type="title"/>
          </p:nvPr>
        </p:nvSpPr>
        <p:spPr/>
        <p:txBody>
          <a:bodyPr/>
          <a:lstStyle/>
          <a:p>
            <a:r>
              <a:rPr lang="en-US" dirty="0"/>
              <a:t>Kibana</a:t>
            </a:r>
          </a:p>
        </p:txBody>
      </p:sp>
      <p:sp>
        <p:nvSpPr>
          <p:cNvPr id="3" name="Text Placeholder 2">
            <a:extLst>
              <a:ext uri="{FF2B5EF4-FFF2-40B4-BE49-F238E27FC236}">
                <a16:creationId xmlns:a16="http://schemas.microsoft.com/office/drawing/2014/main" id="{ACE7EACC-0BE4-49EF-8365-F8379518152D}"/>
              </a:ext>
            </a:extLst>
          </p:cNvPr>
          <p:cNvSpPr>
            <a:spLocks noGrp="1"/>
          </p:cNvSpPr>
          <p:nvPr>
            <p:ph type="body" sz="quarter" idx="14"/>
          </p:nvPr>
        </p:nvSpPr>
        <p:spPr/>
        <p:txBody>
          <a:bodyPr/>
          <a:lstStyle/>
          <a:p>
            <a:endParaRPr lang="en-US" dirty="0"/>
          </a:p>
        </p:txBody>
      </p:sp>
      <p:sp>
        <p:nvSpPr>
          <p:cNvPr id="4" name="Text Placeholder 3">
            <a:extLst>
              <a:ext uri="{FF2B5EF4-FFF2-40B4-BE49-F238E27FC236}">
                <a16:creationId xmlns:a16="http://schemas.microsoft.com/office/drawing/2014/main" id="{3F16B94F-A23D-414F-98F9-E1D35CB9BC07}"/>
              </a:ext>
            </a:extLst>
          </p:cNvPr>
          <p:cNvSpPr>
            <a:spLocks noGrp="1"/>
          </p:cNvSpPr>
          <p:nvPr>
            <p:ph type="body" sz="quarter" idx="13"/>
          </p:nvPr>
        </p:nvSpPr>
        <p:spPr/>
        <p:txBody>
          <a:bodyPr/>
          <a:lstStyle/>
          <a:p>
            <a:r>
              <a:rPr lang="en-US" dirty="0"/>
              <a:t>Kibana Url:</a:t>
            </a:r>
            <a:br>
              <a:rPr lang="en-US" dirty="0"/>
            </a:br>
            <a:r>
              <a:rPr lang="en-US" dirty="0"/>
              <a:t>http://localhost:5601/app/kibana#/discover/af5e0800-25e0-11ec-bb1b-717b33e7f18c?_g=(filters:!(),refreshInterval:(pause:!t,value:0),time:(from:now-15m,to:now))&amp;_a=(columns:!(sid,ipAddress,stm,co-contexts-accountId),filters:!(('$state':(store:appState),meta:(alias:!n,disabled:!f,index:'91ad4c90-8211-11ea-9f2a-0d725d5fa3a7',key:ue_pr-event,negate:!f,params:(query:pageview),type:phrase),query:(match_phrase:(ue_pr-event:pageview))),('$state':(store:appState),meta:(alias:!n,disabled:!f,index:'91ad4c90-8211-11ea-9f2a-0d725d5fa3a7',key:co-contexts-pageName,negate:!f,params:(query:mobileportal%2Fdetails),type:phrase),query:(match_phrase:(co-contexts-pageName:mobileportal%2Fdetails)))),index:'91ad4c90-8211-11ea-9f2a-0d725d5fa3a7',interval:auto,query:(language:kuery,query:''),sort:!())</a:t>
            </a:r>
            <a:br>
              <a:rPr lang="en-US" dirty="0"/>
            </a:br>
            <a:endParaRPr lang="en-US" dirty="0"/>
          </a:p>
          <a:p>
            <a:endParaRPr lang="en-US" dirty="0"/>
          </a:p>
        </p:txBody>
      </p:sp>
      <p:pic>
        <p:nvPicPr>
          <p:cNvPr id="7" name="Picture 6">
            <a:extLst>
              <a:ext uri="{FF2B5EF4-FFF2-40B4-BE49-F238E27FC236}">
                <a16:creationId xmlns:a16="http://schemas.microsoft.com/office/drawing/2014/main" id="{B1A29D71-3410-488F-982A-8B2B03AB57C3}"/>
              </a:ext>
            </a:extLst>
          </p:cNvPr>
          <p:cNvPicPr/>
          <p:nvPr/>
        </p:nvPicPr>
        <p:blipFill>
          <a:blip r:embed="rId2"/>
          <a:stretch>
            <a:fillRect/>
          </a:stretch>
        </p:blipFill>
        <p:spPr>
          <a:xfrm>
            <a:off x="591820" y="3701097"/>
            <a:ext cx="11157268" cy="2796903"/>
          </a:xfrm>
          <a:prstGeom prst="rect">
            <a:avLst/>
          </a:prstGeom>
        </p:spPr>
      </p:pic>
    </p:spTree>
    <p:extLst>
      <p:ext uri="{BB962C8B-B14F-4D97-AF65-F5344CB8AC3E}">
        <p14:creationId xmlns:p14="http://schemas.microsoft.com/office/powerpoint/2010/main" val="3926007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2108898"/>
      </p:ext>
    </p:extLst>
  </p:cSld>
  <p:clrMapOvr>
    <a:masterClrMapping/>
  </p:clrMapOvr>
</p:sld>
</file>

<file path=ppt/theme/theme1.xml><?xml version="1.0" encoding="utf-8"?>
<a:theme xmlns:a="http://schemas.openxmlformats.org/drawingml/2006/main" name="Entain Theme">
  <a:themeElements>
    <a:clrScheme name="Custom 7">
      <a:dk1>
        <a:srgbClr val="000000"/>
      </a:dk1>
      <a:lt1>
        <a:srgbClr val="FFFFFF"/>
      </a:lt1>
      <a:dk2>
        <a:srgbClr val="43268B"/>
      </a:dk2>
      <a:lt2>
        <a:srgbClr val="BF00FF"/>
      </a:lt2>
      <a:accent1>
        <a:srgbClr val="6851A2"/>
      </a:accent1>
      <a:accent2>
        <a:srgbClr val="AFA9D3"/>
      </a:accent2>
      <a:accent3>
        <a:srgbClr val="FFAA01"/>
      </a:accent3>
      <a:accent4>
        <a:srgbClr val="F1185C"/>
      </a:accent4>
      <a:accent5>
        <a:srgbClr val="01DAC5"/>
      </a:accent5>
      <a:accent6>
        <a:srgbClr val="0042FF"/>
      </a:accent6>
      <a:hlink>
        <a:srgbClr val="000000"/>
      </a:hlink>
      <a:folHlink>
        <a:srgbClr val="000000"/>
      </a:folHlink>
    </a:clrScheme>
    <a:fontScheme name="Entain">
      <a:majorFont>
        <a:latin typeface="Mulish"/>
        <a:ea typeface=""/>
        <a:cs typeface=""/>
      </a:majorFont>
      <a:minorFont>
        <a:latin typeface="Mulish"/>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F1332C96F74C4AB3B41CB8895F5B00" ma:contentTypeVersion="13" ma:contentTypeDescription="Create a new document." ma:contentTypeScope="" ma:versionID="8b355d08f810f7810de0f4134e2f8bda">
  <xsd:schema xmlns:xsd="http://www.w3.org/2001/XMLSchema" xmlns:xs="http://www.w3.org/2001/XMLSchema" xmlns:p="http://schemas.microsoft.com/office/2006/metadata/properties" xmlns:ns3="365a4445-762b-4392-9337-61b8d62e2da7" xmlns:ns4="f6ee7487-a68e-4656-964d-4ad719c8cf04" targetNamespace="http://schemas.microsoft.com/office/2006/metadata/properties" ma:root="true" ma:fieldsID="7b24f5b1584a422ed8144f19c5007aaf" ns3:_="" ns4:_="">
    <xsd:import namespace="365a4445-762b-4392-9337-61b8d62e2da7"/>
    <xsd:import namespace="f6ee7487-a68e-4656-964d-4ad719c8cf0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4:SharedWithUsers" minOccurs="0"/>
                <xsd:element ref="ns4:SharedWithDetails" minOccurs="0"/>
                <xsd:element ref="ns4:SharingHintHash"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5a4445-762b-4392-9337-61b8d62e2d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6ee7487-a68e-4656-964d-4ad719c8cf0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61294F-D3FD-46E1-BAC6-FD6E29C312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65a4445-762b-4392-9337-61b8d62e2da7"/>
    <ds:schemaRef ds:uri="f6ee7487-a68e-4656-964d-4ad719c8cf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97379B5-EE1B-44F5-AA13-89C5D60ACD4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1E477CB-E964-4B2C-B9E6-B8D1715490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5642</TotalTime>
  <Words>492</Words>
  <Application>Microsoft Office PowerPoint</Application>
  <PresentationFormat>Widescreen</PresentationFormat>
  <Paragraphs>25</Paragraphs>
  <Slides>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Calibri</vt:lpstr>
      <vt:lpstr>Mulish</vt:lpstr>
      <vt:lpstr>Mulish ExtraBold Roman</vt:lpstr>
      <vt:lpstr>Mulish Regular Roman</vt:lpstr>
      <vt:lpstr>Mulish SemiBold</vt:lpstr>
      <vt:lpstr>System Font Regular</vt:lpstr>
      <vt:lpstr>Entain Theme</vt:lpstr>
      <vt:lpstr>CIP - Customer Intelligence Platform</vt:lpstr>
      <vt:lpstr>Brute force data loss mitigation</vt:lpstr>
      <vt:lpstr>Architecture Diagram</vt:lpstr>
      <vt:lpstr>Kibana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 Katakam</dc:creator>
  <cp:lastModifiedBy>Thatiparthi Sudhakar</cp:lastModifiedBy>
  <cp:revision>38</cp:revision>
  <dcterms:created xsi:type="dcterms:W3CDTF">2021-03-17T10:13:20Z</dcterms:created>
  <dcterms:modified xsi:type="dcterms:W3CDTF">2021-10-22T07:01:11Z</dcterms:modified>
</cp:coreProperties>
</file>