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handoutMasterIdLst>
    <p:handoutMasterId r:id="rId18"/>
  </p:handoutMasterIdLst>
  <p:sldIdLst>
    <p:sldId id="270" r:id="rId5"/>
    <p:sldId id="273" r:id="rId6"/>
    <p:sldId id="272" r:id="rId7"/>
    <p:sldId id="262" r:id="rId8"/>
    <p:sldId id="260" r:id="rId9"/>
    <p:sldId id="264" r:id="rId10"/>
    <p:sldId id="265" r:id="rId11"/>
    <p:sldId id="266" r:id="rId12"/>
    <p:sldId id="267" r:id="rId13"/>
    <p:sldId id="274" r:id="rId14"/>
    <p:sldId id="263"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ry Fitter" initials="GF" lastIdx="7" clrIdx="0">
    <p:extLst>
      <p:ext uri="{19B8F6BF-5375-455C-9EA6-DF929625EA0E}">
        <p15:presenceInfo xmlns:p15="http://schemas.microsoft.com/office/powerpoint/2012/main" userId="S::Gary.Fitter@gvcgroup.com::cf366732-6c6c-4cc8-9280-ee5f16662c25" providerId="AD"/>
      </p:ext>
    </p:extLst>
  </p:cmAuthor>
  <p:cmAuthor id="2" name="Klair Clarke" initials="KC" lastIdx="1" clrIdx="1">
    <p:extLst>
      <p:ext uri="{19B8F6BF-5375-455C-9EA6-DF929625EA0E}">
        <p15:presenceInfo xmlns:p15="http://schemas.microsoft.com/office/powerpoint/2012/main" userId="Klair Clarke" providerId="None"/>
      </p:ext>
    </p:extLst>
  </p:cmAuthor>
  <p:cmAuthor id="3" name="Nikhil Katakam" initials="NK" lastIdx="1" clrIdx="2">
    <p:extLst>
      <p:ext uri="{19B8F6BF-5375-455C-9EA6-DF929625EA0E}">
        <p15:presenceInfo xmlns:p15="http://schemas.microsoft.com/office/powerpoint/2012/main" userId="S::Nikhil.Katakam@ivycomptech.com::4a6ddf6f-2cf7-41dd-8479-814ba72c5f3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51A2"/>
    <a:srgbClr val="F9F9F9"/>
    <a:srgbClr val="AFA9D3"/>
    <a:srgbClr val="E4E2F0"/>
    <a:srgbClr val="D2D2D2"/>
    <a:srgbClr val="C7C3E0"/>
    <a:srgbClr val="E9E6F2"/>
    <a:srgbClr val="F6F6F6"/>
    <a:srgbClr val="F2F2F2"/>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98CE4B-A613-44A3-9C10-12C2ED4D5B92}" v="57" dt="2021-08-12T14:19:22.582"/>
    <p1510:client id="{97FCABD3-BDA6-4B77-9F21-96EA26BDEF80}" v="31" dt="2021-08-13T07:46:48.90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11" autoAdjust="0"/>
    <p:restoredTop sz="93324" autoAdjust="0"/>
  </p:normalViewPr>
  <p:slideViewPr>
    <p:cSldViewPr snapToGrid="0">
      <p:cViewPr varScale="1">
        <p:scale>
          <a:sx n="63" d="100"/>
          <a:sy n="63" d="100"/>
        </p:scale>
        <p:origin x="832" y="4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la Karuna Kiran Sanapathi" userId="bdd7901d-9e43-4e29-855e-1dc9b8308e3a" providerId="ADAL" clId="{2198CE4B-A613-44A3-9C10-12C2ED4D5B92}"/>
    <pc:docChg chg="undo custSel delSld modSld sldOrd">
      <pc:chgData name="Bala Karuna Kiran Sanapathi" userId="bdd7901d-9e43-4e29-855e-1dc9b8308e3a" providerId="ADAL" clId="{2198CE4B-A613-44A3-9C10-12C2ED4D5B92}" dt="2021-08-12T14:19:45.632" v="1239" actId="20577"/>
      <pc:docMkLst>
        <pc:docMk/>
      </pc:docMkLst>
      <pc:sldChg chg="del">
        <pc:chgData name="Bala Karuna Kiran Sanapathi" userId="bdd7901d-9e43-4e29-855e-1dc9b8308e3a" providerId="ADAL" clId="{2198CE4B-A613-44A3-9C10-12C2ED4D5B92}" dt="2021-08-12T14:15:02.996" v="1187" actId="47"/>
        <pc:sldMkLst>
          <pc:docMk/>
          <pc:sldMk cId="4218884925" sldId="256"/>
        </pc:sldMkLst>
      </pc:sldChg>
      <pc:sldChg chg="modSp mod">
        <pc:chgData name="Bala Karuna Kiran Sanapathi" userId="bdd7901d-9e43-4e29-855e-1dc9b8308e3a" providerId="ADAL" clId="{2198CE4B-A613-44A3-9C10-12C2ED4D5B92}" dt="2021-08-12T14:14:40.696" v="1184" actId="20577"/>
        <pc:sldMkLst>
          <pc:docMk/>
          <pc:sldMk cId="1174533112" sldId="260"/>
        </pc:sldMkLst>
        <pc:spChg chg="mod">
          <ac:chgData name="Bala Karuna Kiran Sanapathi" userId="bdd7901d-9e43-4e29-855e-1dc9b8308e3a" providerId="ADAL" clId="{2198CE4B-A613-44A3-9C10-12C2ED4D5B92}" dt="2021-08-12T14:09:35.437" v="863" actId="20577"/>
          <ac:spMkLst>
            <pc:docMk/>
            <pc:sldMk cId="1174533112" sldId="260"/>
            <ac:spMk id="20" creationId="{23B89C35-E3BD-41D0-BD6E-3A5F8DED4FFD}"/>
          </ac:spMkLst>
        </pc:spChg>
        <pc:spChg chg="mod">
          <ac:chgData name="Bala Karuna Kiran Sanapathi" userId="bdd7901d-9e43-4e29-855e-1dc9b8308e3a" providerId="ADAL" clId="{2198CE4B-A613-44A3-9C10-12C2ED4D5B92}" dt="2021-08-12T14:14:40.696" v="1184" actId="20577"/>
          <ac:spMkLst>
            <pc:docMk/>
            <pc:sldMk cId="1174533112" sldId="260"/>
            <ac:spMk id="22" creationId="{CB25FFD8-474B-4A71-B2C4-DBB826F00AB8}"/>
          </ac:spMkLst>
        </pc:spChg>
        <pc:spChg chg="mod">
          <ac:chgData name="Bala Karuna Kiran Sanapathi" userId="bdd7901d-9e43-4e29-855e-1dc9b8308e3a" providerId="ADAL" clId="{2198CE4B-A613-44A3-9C10-12C2ED4D5B92}" dt="2021-08-12T14:14:38.226" v="1183" actId="20577"/>
          <ac:spMkLst>
            <pc:docMk/>
            <pc:sldMk cId="1174533112" sldId="260"/>
            <ac:spMk id="23" creationId="{A7C16D5C-6F3A-49C2-A4A5-6D3ED7849D61}"/>
          </ac:spMkLst>
        </pc:spChg>
      </pc:sldChg>
      <pc:sldChg chg="ord">
        <pc:chgData name="Bala Karuna Kiran Sanapathi" userId="bdd7901d-9e43-4e29-855e-1dc9b8308e3a" providerId="ADAL" clId="{2198CE4B-A613-44A3-9C10-12C2ED4D5B92}" dt="2021-08-12T14:14:59.894" v="1186"/>
        <pc:sldMkLst>
          <pc:docMk/>
          <pc:sldMk cId="4182266536" sldId="262"/>
        </pc:sldMkLst>
      </pc:sldChg>
      <pc:sldChg chg="ord">
        <pc:chgData name="Bala Karuna Kiran Sanapathi" userId="bdd7901d-9e43-4e29-855e-1dc9b8308e3a" providerId="ADAL" clId="{2198CE4B-A613-44A3-9C10-12C2ED4D5B92}" dt="2021-08-12T14:15:24.566" v="1191"/>
        <pc:sldMkLst>
          <pc:docMk/>
          <pc:sldMk cId="2677137955" sldId="263"/>
        </pc:sldMkLst>
      </pc:sldChg>
      <pc:sldChg chg="modSp mod">
        <pc:chgData name="Bala Karuna Kiran Sanapathi" userId="bdd7901d-9e43-4e29-855e-1dc9b8308e3a" providerId="ADAL" clId="{2198CE4B-A613-44A3-9C10-12C2ED4D5B92}" dt="2021-08-12T14:17:26.391" v="1208" actId="313"/>
        <pc:sldMkLst>
          <pc:docMk/>
          <pc:sldMk cId="1038768646" sldId="264"/>
        </pc:sldMkLst>
        <pc:spChg chg="mod">
          <ac:chgData name="Bala Karuna Kiran Sanapathi" userId="bdd7901d-9e43-4e29-855e-1dc9b8308e3a" providerId="ADAL" clId="{2198CE4B-A613-44A3-9C10-12C2ED4D5B92}" dt="2021-08-12T14:16:31.597" v="1201" actId="20577"/>
          <ac:spMkLst>
            <pc:docMk/>
            <pc:sldMk cId="1038768646" sldId="264"/>
            <ac:spMk id="18" creationId="{EF8B4051-8984-4669-B3C1-6F24A4AFE52C}"/>
          </ac:spMkLst>
        </pc:spChg>
        <pc:spChg chg="mod">
          <ac:chgData name="Bala Karuna Kiran Sanapathi" userId="bdd7901d-9e43-4e29-855e-1dc9b8308e3a" providerId="ADAL" clId="{2198CE4B-A613-44A3-9C10-12C2ED4D5B92}" dt="2021-08-12T14:17:26.391" v="1208" actId="313"/>
          <ac:spMkLst>
            <pc:docMk/>
            <pc:sldMk cId="1038768646" sldId="264"/>
            <ac:spMk id="28" creationId="{164840B6-A16C-44B1-94D5-8C2DE0F0794C}"/>
          </ac:spMkLst>
        </pc:spChg>
        <pc:spChg chg="mod">
          <ac:chgData name="Bala Karuna Kiran Sanapathi" userId="bdd7901d-9e43-4e29-855e-1dc9b8308e3a" providerId="ADAL" clId="{2198CE4B-A613-44A3-9C10-12C2ED4D5B92}" dt="2021-08-12T14:16:44.337" v="1203" actId="14100"/>
          <ac:spMkLst>
            <pc:docMk/>
            <pc:sldMk cId="1038768646" sldId="264"/>
            <ac:spMk id="29" creationId="{4F975F9D-124C-4F7D-A89C-17BB215BD0CA}"/>
          </ac:spMkLst>
        </pc:spChg>
      </pc:sldChg>
      <pc:sldChg chg="modSp mod">
        <pc:chgData name="Bala Karuna Kiran Sanapathi" userId="bdd7901d-9e43-4e29-855e-1dc9b8308e3a" providerId="ADAL" clId="{2198CE4B-A613-44A3-9C10-12C2ED4D5B92}" dt="2021-08-12T14:19:45.632" v="1239" actId="20577"/>
        <pc:sldMkLst>
          <pc:docMk/>
          <pc:sldMk cId="3409279895" sldId="266"/>
        </pc:sldMkLst>
        <pc:spChg chg="mod">
          <ac:chgData name="Bala Karuna Kiran Sanapathi" userId="bdd7901d-9e43-4e29-855e-1dc9b8308e3a" providerId="ADAL" clId="{2198CE4B-A613-44A3-9C10-12C2ED4D5B92}" dt="2021-08-12T14:18:37.084" v="1214" actId="313"/>
          <ac:spMkLst>
            <pc:docMk/>
            <pc:sldMk cId="3409279895" sldId="266"/>
            <ac:spMk id="18" creationId="{EF8B4051-8984-4669-B3C1-6F24A4AFE52C}"/>
          </ac:spMkLst>
        </pc:spChg>
        <pc:spChg chg="mod">
          <ac:chgData name="Bala Karuna Kiran Sanapathi" userId="bdd7901d-9e43-4e29-855e-1dc9b8308e3a" providerId="ADAL" clId="{2198CE4B-A613-44A3-9C10-12C2ED4D5B92}" dt="2021-08-12T14:19:03.442" v="1216" actId="108"/>
          <ac:spMkLst>
            <pc:docMk/>
            <pc:sldMk cId="3409279895" sldId="266"/>
            <ac:spMk id="19" creationId="{B5C721CD-81D8-431C-8369-CC1749E04ADA}"/>
          </ac:spMkLst>
        </pc:spChg>
        <pc:spChg chg="mod">
          <ac:chgData name="Bala Karuna Kiran Sanapathi" userId="bdd7901d-9e43-4e29-855e-1dc9b8308e3a" providerId="ADAL" clId="{2198CE4B-A613-44A3-9C10-12C2ED4D5B92}" dt="2021-08-12T14:19:45.632" v="1239" actId="20577"/>
          <ac:spMkLst>
            <pc:docMk/>
            <pc:sldMk cId="3409279895" sldId="266"/>
            <ac:spMk id="27" creationId="{3E1FE4FD-6F49-4155-A941-3AC79B7647A8}"/>
          </ac:spMkLst>
        </pc:spChg>
      </pc:sldChg>
      <pc:sldChg chg="addSp delSp modSp mod ord">
        <pc:chgData name="Bala Karuna Kiran Sanapathi" userId="bdd7901d-9e43-4e29-855e-1dc9b8308e3a" providerId="ADAL" clId="{2198CE4B-A613-44A3-9C10-12C2ED4D5B92}" dt="2021-08-12T14:15:38.598" v="1193"/>
        <pc:sldMkLst>
          <pc:docMk/>
          <pc:sldMk cId="1617355067" sldId="272"/>
        </pc:sldMkLst>
        <pc:spChg chg="add mod">
          <ac:chgData name="Bala Karuna Kiran Sanapathi" userId="bdd7901d-9e43-4e29-855e-1dc9b8308e3a" providerId="ADAL" clId="{2198CE4B-A613-44A3-9C10-12C2ED4D5B92}" dt="2021-08-12T13:14:28.528" v="132" actId="1076"/>
          <ac:spMkLst>
            <pc:docMk/>
            <pc:sldMk cId="1617355067" sldId="272"/>
            <ac:spMk id="2" creationId="{44F03A53-6509-4905-AD4F-EA97273EC902}"/>
          </ac:spMkLst>
        </pc:spChg>
        <pc:spChg chg="mod">
          <ac:chgData name="Bala Karuna Kiran Sanapathi" userId="bdd7901d-9e43-4e29-855e-1dc9b8308e3a" providerId="ADAL" clId="{2198CE4B-A613-44A3-9C10-12C2ED4D5B92}" dt="2021-08-12T13:41:12.727" v="353" actId="14100"/>
          <ac:spMkLst>
            <pc:docMk/>
            <pc:sldMk cId="1617355067" sldId="272"/>
            <ac:spMk id="67" creationId="{B25B5BF4-AAAC-497D-8AE9-0BFF9467C365}"/>
          </ac:spMkLst>
        </pc:spChg>
        <pc:spChg chg="del mod">
          <ac:chgData name="Bala Karuna Kiran Sanapathi" userId="bdd7901d-9e43-4e29-855e-1dc9b8308e3a" providerId="ADAL" clId="{2198CE4B-A613-44A3-9C10-12C2ED4D5B92}" dt="2021-08-12T13:45:26.160" v="416" actId="478"/>
          <ac:spMkLst>
            <pc:docMk/>
            <pc:sldMk cId="1617355067" sldId="272"/>
            <ac:spMk id="87" creationId="{4EAAD6C0-EA89-402A-B537-7E13C2516239}"/>
          </ac:spMkLst>
        </pc:spChg>
        <pc:spChg chg="add del mod">
          <ac:chgData name="Bala Karuna Kiran Sanapathi" userId="bdd7901d-9e43-4e29-855e-1dc9b8308e3a" providerId="ADAL" clId="{2198CE4B-A613-44A3-9C10-12C2ED4D5B92}" dt="2021-08-12T13:29:53.165" v="257" actId="478"/>
          <ac:spMkLst>
            <pc:docMk/>
            <pc:sldMk cId="1617355067" sldId="272"/>
            <ac:spMk id="146" creationId="{2C887474-B733-4D41-8811-70C6B97A1BED}"/>
          </ac:spMkLst>
        </pc:spChg>
        <pc:spChg chg="mod">
          <ac:chgData name="Bala Karuna Kiran Sanapathi" userId="bdd7901d-9e43-4e29-855e-1dc9b8308e3a" providerId="ADAL" clId="{2198CE4B-A613-44A3-9C10-12C2ED4D5B92}" dt="2021-08-12T13:45:12.638" v="412" actId="1076"/>
          <ac:spMkLst>
            <pc:docMk/>
            <pc:sldMk cId="1617355067" sldId="272"/>
            <ac:spMk id="154" creationId="{E1A8BFF0-D315-4930-9DB9-557C4439D1E9}"/>
          </ac:spMkLst>
        </pc:spChg>
        <pc:spChg chg="mod">
          <ac:chgData name="Bala Karuna Kiran Sanapathi" userId="bdd7901d-9e43-4e29-855e-1dc9b8308e3a" providerId="ADAL" clId="{2198CE4B-A613-44A3-9C10-12C2ED4D5B92}" dt="2021-08-12T13:11:04.335" v="101" actId="14100"/>
          <ac:spMkLst>
            <pc:docMk/>
            <pc:sldMk cId="1617355067" sldId="272"/>
            <ac:spMk id="161" creationId="{25EC687D-0502-4406-BD3E-755FF0857A46}"/>
          </ac:spMkLst>
        </pc:spChg>
        <pc:spChg chg="add del mod">
          <ac:chgData name="Bala Karuna Kiran Sanapathi" userId="bdd7901d-9e43-4e29-855e-1dc9b8308e3a" providerId="ADAL" clId="{2198CE4B-A613-44A3-9C10-12C2ED4D5B92}" dt="2021-08-12T13:36:29.654" v="312"/>
          <ac:spMkLst>
            <pc:docMk/>
            <pc:sldMk cId="1617355067" sldId="272"/>
            <ac:spMk id="169" creationId="{B3ABD7D5-E664-44F1-9354-977CE4459120}"/>
          </ac:spMkLst>
        </pc:spChg>
        <pc:spChg chg="add mod">
          <ac:chgData name="Bala Karuna Kiran Sanapathi" userId="bdd7901d-9e43-4e29-855e-1dc9b8308e3a" providerId="ADAL" clId="{2198CE4B-A613-44A3-9C10-12C2ED4D5B92}" dt="2021-08-12T13:59:56.654" v="716" actId="1076"/>
          <ac:spMkLst>
            <pc:docMk/>
            <pc:sldMk cId="1617355067" sldId="272"/>
            <ac:spMk id="170" creationId="{E9AF21D9-FCA7-4D48-8D11-B657067469BD}"/>
          </ac:spMkLst>
        </pc:spChg>
        <pc:spChg chg="add mod ord">
          <ac:chgData name="Bala Karuna Kiran Sanapathi" userId="bdd7901d-9e43-4e29-855e-1dc9b8308e3a" providerId="ADAL" clId="{2198CE4B-A613-44A3-9C10-12C2ED4D5B92}" dt="2021-08-12T13:41:43.230" v="360" actId="14100"/>
          <ac:spMkLst>
            <pc:docMk/>
            <pc:sldMk cId="1617355067" sldId="272"/>
            <ac:spMk id="203" creationId="{8F6B6A87-F9AA-418D-BF35-7B7C0399D97F}"/>
          </ac:spMkLst>
        </pc:spChg>
        <pc:spChg chg="add mod">
          <ac:chgData name="Bala Karuna Kiran Sanapathi" userId="bdd7901d-9e43-4e29-855e-1dc9b8308e3a" providerId="ADAL" clId="{2198CE4B-A613-44A3-9C10-12C2ED4D5B92}" dt="2021-08-12T13:47:51.570" v="460" actId="692"/>
          <ac:spMkLst>
            <pc:docMk/>
            <pc:sldMk cId="1617355067" sldId="272"/>
            <ac:spMk id="216" creationId="{7EED45D6-46A1-4F1A-B6AB-35AC58E0AFD4}"/>
          </ac:spMkLst>
        </pc:spChg>
        <pc:spChg chg="add mod">
          <ac:chgData name="Bala Karuna Kiran Sanapathi" userId="bdd7901d-9e43-4e29-855e-1dc9b8308e3a" providerId="ADAL" clId="{2198CE4B-A613-44A3-9C10-12C2ED4D5B92}" dt="2021-08-12T13:48:28.705" v="468" actId="20577"/>
          <ac:spMkLst>
            <pc:docMk/>
            <pc:sldMk cId="1617355067" sldId="272"/>
            <ac:spMk id="219" creationId="{A5931D75-F549-4D0A-AC81-C19F7C0D4FB7}"/>
          </ac:spMkLst>
        </pc:spChg>
        <pc:spChg chg="add del mod">
          <ac:chgData name="Bala Karuna Kiran Sanapathi" userId="bdd7901d-9e43-4e29-855e-1dc9b8308e3a" providerId="ADAL" clId="{2198CE4B-A613-44A3-9C10-12C2ED4D5B92}" dt="2021-08-12T13:56:49.882" v="509" actId="478"/>
          <ac:spMkLst>
            <pc:docMk/>
            <pc:sldMk cId="1617355067" sldId="272"/>
            <ac:spMk id="237" creationId="{1221F2A1-3347-4623-AB02-0A265901B1A0}"/>
          </ac:spMkLst>
        </pc:spChg>
        <pc:spChg chg="add mod">
          <ac:chgData name="Bala Karuna Kiran Sanapathi" userId="bdd7901d-9e43-4e29-855e-1dc9b8308e3a" providerId="ADAL" clId="{2198CE4B-A613-44A3-9C10-12C2ED4D5B92}" dt="2021-08-12T13:58:25.772" v="529" actId="14100"/>
          <ac:spMkLst>
            <pc:docMk/>
            <pc:sldMk cId="1617355067" sldId="272"/>
            <ac:spMk id="238" creationId="{C1B0E4E8-FEC7-4BAE-8F95-8EC4C57B2271}"/>
          </ac:spMkLst>
        </pc:spChg>
        <pc:spChg chg="add mod">
          <ac:chgData name="Bala Karuna Kiran Sanapathi" userId="bdd7901d-9e43-4e29-855e-1dc9b8308e3a" providerId="ADAL" clId="{2198CE4B-A613-44A3-9C10-12C2ED4D5B92}" dt="2021-08-12T13:58:59.877" v="584" actId="1038"/>
          <ac:spMkLst>
            <pc:docMk/>
            <pc:sldMk cId="1617355067" sldId="272"/>
            <ac:spMk id="239" creationId="{71B5DDA7-845E-4308-B4EC-AFFEE85A5280}"/>
          </ac:spMkLst>
        </pc:spChg>
        <pc:spChg chg="add mod">
          <ac:chgData name="Bala Karuna Kiran Sanapathi" userId="bdd7901d-9e43-4e29-855e-1dc9b8308e3a" providerId="ADAL" clId="{2198CE4B-A613-44A3-9C10-12C2ED4D5B92}" dt="2021-08-12T13:59:20.576" v="639" actId="1035"/>
          <ac:spMkLst>
            <pc:docMk/>
            <pc:sldMk cId="1617355067" sldId="272"/>
            <ac:spMk id="240" creationId="{E7AEDDFA-529C-42D8-A5C5-892AB7F87116}"/>
          </ac:spMkLst>
        </pc:spChg>
        <pc:spChg chg="add mod">
          <ac:chgData name="Bala Karuna Kiran Sanapathi" userId="bdd7901d-9e43-4e29-855e-1dc9b8308e3a" providerId="ADAL" clId="{2198CE4B-A613-44A3-9C10-12C2ED4D5B92}" dt="2021-08-12T13:59:35.233" v="713" actId="1035"/>
          <ac:spMkLst>
            <pc:docMk/>
            <pc:sldMk cId="1617355067" sldId="272"/>
            <ac:spMk id="241" creationId="{938D255E-78C9-438F-BB8C-05DD23345067}"/>
          </ac:spMkLst>
        </pc:spChg>
        <pc:spChg chg="add mod">
          <ac:chgData name="Bala Karuna Kiran Sanapathi" userId="bdd7901d-9e43-4e29-855e-1dc9b8308e3a" providerId="ADAL" clId="{2198CE4B-A613-44A3-9C10-12C2ED4D5B92}" dt="2021-08-12T14:00:05.800" v="717" actId="1076"/>
          <ac:spMkLst>
            <pc:docMk/>
            <pc:sldMk cId="1617355067" sldId="272"/>
            <ac:spMk id="242" creationId="{8CD5CDCC-F42B-45BD-A069-9E20D2B20C92}"/>
          </ac:spMkLst>
        </pc:spChg>
        <pc:spChg chg="add mod">
          <ac:chgData name="Bala Karuna Kiran Sanapathi" userId="bdd7901d-9e43-4e29-855e-1dc9b8308e3a" providerId="ADAL" clId="{2198CE4B-A613-44A3-9C10-12C2ED4D5B92}" dt="2021-08-12T14:00:28.679" v="720" actId="1076"/>
          <ac:spMkLst>
            <pc:docMk/>
            <pc:sldMk cId="1617355067" sldId="272"/>
            <ac:spMk id="243" creationId="{D81C807E-B8F9-4530-AB43-0BF180FBEDD5}"/>
          </ac:spMkLst>
        </pc:spChg>
        <pc:spChg chg="add mod">
          <ac:chgData name="Bala Karuna Kiran Sanapathi" userId="bdd7901d-9e43-4e29-855e-1dc9b8308e3a" providerId="ADAL" clId="{2198CE4B-A613-44A3-9C10-12C2ED4D5B92}" dt="2021-08-12T14:00:36.358" v="722" actId="1076"/>
          <ac:spMkLst>
            <pc:docMk/>
            <pc:sldMk cId="1617355067" sldId="272"/>
            <ac:spMk id="244" creationId="{94F40ECE-9071-4F66-BBE5-35F2E40C40D2}"/>
          </ac:spMkLst>
        </pc:spChg>
        <pc:spChg chg="add mod">
          <ac:chgData name="Bala Karuna Kiran Sanapathi" userId="bdd7901d-9e43-4e29-855e-1dc9b8308e3a" providerId="ADAL" clId="{2198CE4B-A613-44A3-9C10-12C2ED4D5B92}" dt="2021-08-12T14:01:09.531" v="727" actId="1076"/>
          <ac:spMkLst>
            <pc:docMk/>
            <pc:sldMk cId="1617355067" sldId="272"/>
            <ac:spMk id="245" creationId="{84333F7A-E9BA-4750-93AF-C41A7340AB87}"/>
          </ac:spMkLst>
        </pc:spChg>
        <pc:spChg chg="add mod">
          <ac:chgData name="Bala Karuna Kiran Sanapathi" userId="bdd7901d-9e43-4e29-855e-1dc9b8308e3a" providerId="ADAL" clId="{2198CE4B-A613-44A3-9C10-12C2ED4D5B92}" dt="2021-08-12T14:00:58.879" v="726" actId="1076"/>
          <ac:spMkLst>
            <pc:docMk/>
            <pc:sldMk cId="1617355067" sldId="272"/>
            <ac:spMk id="246" creationId="{9B7AD43B-2066-41B3-9E39-B6DBEA5E8891}"/>
          </ac:spMkLst>
        </pc:spChg>
        <pc:spChg chg="add mod">
          <ac:chgData name="Bala Karuna Kiran Sanapathi" userId="bdd7901d-9e43-4e29-855e-1dc9b8308e3a" providerId="ADAL" clId="{2198CE4B-A613-44A3-9C10-12C2ED4D5B92}" dt="2021-08-12T14:01:24.376" v="729" actId="1076"/>
          <ac:spMkLst>
            <pc:docMk/>
            <pc:sldMk cId="1617355067" sldId="272"/>
            <ac:spMk id="247" creationId="{A2B07ED6-6EFC-4A09-B477-B100DA758A63}"/>
          </ac:spMkLst>
        </pc:spChg>
        <pc:spChg chg="add mod">
          <ac:chgData name="Bala Karuna Kiran Sanapathi" userId="bdd7901d-9e43-4e29-855e-1dc9b8308e3a" providerId="ADAL" clId="{2198CE4B-A613-44A3-9C10-12C2ED4D5B92}" dt="2021-08-12T14:01:40.898" v="731" actId="1076"/>
          <ac:spMkLst>
            <pc:docMk/>
            <pc:sldMk cId="1617355067" sldId="272"/>
            <ac:spMk id="248" creationId="{C95FE219-B30F-4ECE-A971-72157E96A5A0}"/>
          </ac:spMkLst>
        </pc:spChg>
        <pc:spChg chg="add mod">
          <ac:chgData name="Bala Karuna Kiran Sanapathi" userId="bdd7901d-9e43-4e29-855e-1dc9b8308e3a" providerId="ADAL" clId="{2198CE4B-A613-44A3-9C10-12C2ED4D5B92}" dt="2021-08-12T14:01:49.154" v="733" actId="1076"/>
          <ac:spMkLst>
            <pc:docMk/>
            <pc:sldMk cId="1617355067" sldId="272"/>
            <ac:spMk id="249" creationId="{AD0144A4-603C-4503-A14D-62B99679355E}"/>
          </ac:spMkLst>
        </pc:spChg>
        <pc:spChg chg="add mod">
          <ac:chgData name="Bala Karuna Kiran Sanapathi" userId="bdd7901d-9e43-4e29-855e-1dc9b8308e3a" providerId="ADAL" clId="{2198CE4B-A613-44A3-9C10-12C2ED4D5B92}" dt="2021-08-12T14:02:00.113" v="735" actId="1076"/>
          <ac:spMkLst>
            <pc:docMk/>
            <pc:sldMk cId="1617355067" sldId="272"/>
            <ac:spMk id="250" creationId="{8E6DEB6C-8E2A-4365-9895-D01468FCB0F0}"/>
          </ac:spMkLst>
        </pc:spChg>
        <pc:spChg chg="add mod">
          <ac:chgData name="Bala Karuna Kiran Sanapathi" userId="bdd7901d-9e43-4e29-855e-1dc9b8308e3a" providerId="ADAL" clId="{2198CE4B-A613-44A3-9C10-12C2ED4D5B92}" dt="2021-08-12T14:02:18.027" v="737" actId="1076"/>
          <ac:spMkLst>
            <pc:docMk/>
            <pc:sldMk cId="1617355067" sldId="272"/>
            <ac:spMk id="251" creationId="{0A11C842-1F7E-4A9D-94F8-F09D36F7EF44}"/>
          </ac:spMkLst>
        </pc:spChg>
        <pc:spChg chg="add mod">
          <ac:chgData name="Bala Karuna Kiran Sanapathi" userId="bdd7901d-9e43-4e29-855e-1dc9b8308e3a" providerId="ADAL" clId="{2198CE4B-A613-44A3-9C10-12C2ED4D5B92}" dt="2021-08-12T14:02:41.079" v="741" actId="1076"/>
          <ac:spMkLst>
            <pc:docMk/>
            <pc:sldMk cId="1617355067" sldId="272"/>
            <ac:spMk id="252" creationId="{419A4C71-DDE8-4A41-8DB6-14EC0C42D084}"/>
          </ac:spMkLst>
        </pc:spChg>
        <pc:spChg chg="add mod">
          <ac:chgData name="Bala Karuna Kiran Sanapathi" userId="bdd7901d-9e43-4e29-855e-1dc9b8308e3a" providerId="ADAL" clId="{2198CE4B-A613-44A3-9C10-12C2ED4D5B92}" dt="2021-08-12T14:02:53.698" v="743" actId="1076"/>
          <ac:spMkLst>
            <pc:docMk/>
            <pc:sldMk cId="1617355067" sldId="272"/>
            <ac:spMk id="253" creationId="{2999F1AF-9F99-41FF-AEB1-D3AC3DEA8B93}"/>
          </ac:spMkLst>
        </pc:spChg>
        <pc:spChg chg="add mod">
          <ac:chgData name="Bala Karuna Kiran Sanapathi" userId="bdd7901d-9e43-4e29-855e-1dc9b8308e3a" providerId="ADAL" clId="{2198CE4B-A613-44A3-9C10-12C2ED4D5B92}" dt="2021-08-12T14:03:14.628" v="745" actId="1076"/>
          <ac:spMkLst>
            <pc:docMk/>
            <pc:sldMk cId="1617355067" sldId="272"/>
            <ac:spMk id="254" creationId="{6D111F2B-31BE-475F-A157-3C67FA04B429}"/>
          </ac:spMkLst>
        </pc:spChg>
        <pc:spChg chg="add mod">
          <ac:chgData name="Bala Karuna Kiran Sanapathi" userId="bdd7901d-9e43-4e29-855e-1dc9b8308e3a" providerId="ADAL" clId="{2198CE4B-A613-44A3-9C10-12C2ED4D5B92}" dt="2021-08-12T14:03:37.260" v="747" actId="1076"/>
          <ac:spMkLst>
            <pc:docMk/>
            <pc:sldMk cId="1617355067" sldId="272"/>
            <ac:spMk id="255" creationId="{DFC67744-4B24-4CAA-9C15-9737BE8801E1}"/>
          </ac:spMkLst>
        </pc:spChg>
        <pc:spChg chg="add mod">
          <ac:chgData name="Bala Karuna Kiran Sanapathi" userId="bdd7901d-9e43-4e29-855e-1dc9b8308e3a" providerId="ADAL" clId="{2198CE4B-A613-44A3-9C10-12C2ED4D5B92}" dt="2021-08-12T14:03:44.781" v="749" actId="1076"/>
          <ac:spMkLst>
            <pc:docMk/>
            <pc:sldMk cId="1617355067" sldId="272"/>
            <ac:spMk id="256" creationId="{1A9CFF0B-806F-4E7D-91F5-4F3B522534CF}"/>
          </ac:spMkLst>
        </pc:spChg>
        <pc:spChg chg="add mod">
          <ac:chgData name="Bala Karuna Kiran Sanapathi" userId="bdd7901d-9e43-4e29-855e-1dc9b8308e3a" providerId="ADAL" clId="{2198CE4B-A613-44A3-9C10-12C2ED4D5B92}" dt="2021-08-12T14:05:49.293" v="765" actId="207"/>
          <ac:spMkLst>
            <pc:docMk/>
            <pc:sldMk cId="1617355067" sldId="272"/>
            <ac:spMk id="257" creationId="{08E63612-7B87-4C40-B592-CA909D638D0C}"/>
          </ac:spMkLst>
        </pc:spChg>
        <pc:spChg chg="add mod">
          <ac:chgData name="Bala Karuna Kiran Sanapathi" userId="bdd7901d-9e43-4e29-855e-1dc9b8308e3a" providerId="ADAL" clId="{2198CE4B-A613-44A3-9C10-12C2ED4D5B92}" dt="2021-08-12T14:06:07.197" v="768" actId="207"/>
          <ac:spMkLst>
            <pc:docMk/>
            <pc:sldMk cId="1617355067" sldId="272"/>
            <ac:spMk id="258" creationId="{420F622B-0926-400E-9CCB-CD4BAC419D5D}"/>
          </ac:spMkLst>
        </pc:spChg>
        <pc:spChg chg="add mod">
          <ac:chgData name="Bala Karuna Kiran Sanapathi" userId="bdd7901d-9e43-4e29-855e-1dc9b8308e3a" providerId="ADAL" clId="{2198CE4B-A613-44A3-9C10-12C2ED4D5B92}" dt="2021-08-12T14:06:12.748" v="769" actId="207"/>
          <ac:spMkLst>
            <pc:docMk/>
            <pc:sldMk cId="1617355067" sldId="272"/>
            <ac:spMk id="259" creationId="{0CF2C046-27BF-4DEE-8B2D-4DB923C9F689}"/>
          </ac:spMkLst>
        </pc:spChg>
        <pc:spChg chg="add mod">
          <ac:chgData name="Bala Karuna Kiran Sanapathi" userId="bdd7901d-9e43-4e29-855e-1dc9b8308e3a" providerId="ADAL" clId="{2198CE4B-A613-44A3-9C10-12C2ED4D5B92}" dt="2021-08-12T14:06:24.795" v="771" actId="207"/>
          <ac:spMkLst>
            <pc:docMk/>
            <pc:sldMk cId="1617355067" sldId="272"/>
            <ac:spMk id="260" creationId="{32D4FD57-BC18-48F7-92F5-ECE3FAB51113}"/>
          </ac:spMkLst>
        </pc:spChg>
        <pc:spChg chg="add mod">
          <ac:chgData name="Bala Karuna Kiran Sanapathi" userId="bdd7901d-9e43-4e29-855e-1dc9b8308e3a" providerId="ADAL" clId="{2198CE4B-A613-44A3-9C10-12C2ED4D5B92}" dt="2021-08-12T14:06:17.928" v="770" actId="207"/>
          <ac:spMkLst>
            <pc:docMk/>
            <pc:sldMk cId="1617355067" sldId="272"/>
            <ac:spMk id="261" creationId="{3F4E50D0-0CDB-4CB3-A22F-57651D2BBBF0}"/>
          </ac:spMkLst>
        </pc:spChg>
        <pc:spChg chg="add mod">
          <ac:chgData name="Bala Karuna Kiran Sanapathi" userId="bdd7901d-9e43-4e29-855e-1dc9b8308e3a" providerId="ADAL" clId="{2198CE4B-A613-44A3-9C10-12C2ED4D5B92}" dt="2021-08-12T14:06:01.856" v="767" actId="207"/>
          <ac:spMkLst>
            <pc:docMk/>
            <pc:sldMk cId="1617355067" sldId="272"/>
            <ac:spMk id="262" creationId="{F59B557A-EF4D-4ADE-A220-F0B56CA73746}"/>
          </ac:spMkLst>
        </pc:spChg>
        <pc:spChg chg="add mod">
          <ac:chgData name="Bala Karuna Kiran Sanapathi" userId="bdd7901d-9e43-4e29-855e-1dc9b8308e3a" providerId="ADAL" clId="{2198CE4B-A613-44A3-9C10-12C2ED4D5B92}" dt="2021-08-12T14:05:56.779" v="766" actId="207"/>
          <ac:spMkLst>
            <pc:docMk/>
            <pc:sldMk cId="1617355067" sldId="272"/>
            <ac:spMk id="263" creationId="{B384091A-0CD1-4645-A8B6-43732D483BCD}"/>
          </ac:spMkLst>
        </pc:spChg>
        <pc:grpChg chg="mod">
          <ac:chgData name="Bala Karuna Kiran Sanapathi" userId="bdd7901d-9e43-4e29-855e-1dc9b8308e3a" providerId="ADAL" clId="{2198CE4B-A613-44A3-9C10-12C2ED4D5B92}" dt="2021-08-12T13:12:43.254" v="120" actId="1038"/>
          <ac:grpSpMkLst>
            <pc:docMk/>
            <pc:sldMk cId="1617355067" sldId="272"/>
            <ac:grpSpMk id="148" creationId="{C745AC91-60FD-40EE-A4E3-792D068161DC}"/>
          </ac:grpSpMkLst>
        </pc:grpChg>
        <pc:grpChg chg="mod">
          <ac:chgData name="Bala Karuna Kiran Sanapathi" userId="bdd7901d-9e43-4e29-855e-1dc9b8308e3a" providerId="ADAL" clId="{2198CE4B-A613-44A3-9C10-12C2ED4D5B92}" dt="2021-08-12T13:35:31.516" v="303" actId="1038"/>
          <ac:grpSpMkLst>
            <pc:docMk/>
            <pc:sldMk cId="1617355067" sldId="272"/>
            <ac:grpSpMk id="191" creationId="{4583FAB2-E1D2-4C85-AD98-414B21CBEB0D}"/>
          </ac:grpSpMkLst>
        </pc:grpChg>
        <pc:picChg chg="mod">
          <ac:chgData name="Bala Karuna Kiran Sanapathi" userId="bdd7901d-9e43-4e29-855e-1dc9b8308e3a" providerId="ADAL" clId="{2198CE4B-A613-44A3-9C10-12C2ED4D5B92}" dt="2021-08-12T13:39:19.552" v="340" actId="1037"/>
          <ac:picMkLst>
            <pc:docMk/>
            <pc:sldMk cId="1617355067" sldId="272"/>
            <ac:picMk id="40" creationId="{87A6DD75-29AE-4CEF-A3B9-6661B5650E20}"/>
          </ac:picMkLst>
        </pc:picChg>
        <pc:picChg chg="add mod">
          <ac:chgData name="Bala Karuna Kiran Sanapathi" userId="bdd7901d-9e43-4e29-855e-1dc9b8308e3a" providerId="ADAL" clId="{2198CE4B-A613-44A3-9C10-12C2ED4D5B92}" dt="2021-08-12T13:39:06.726" v="334" actId="1076"/>
          <ac:picMkLst>
            <pc:docMk/>
            <pc:sldMk cId="1617355067" sldId="272"/>
            <ac:picMk id="142" creationId="{578F2CCD-5847-431D-9C13-F8C1037AF417}"/>
          </ac:picMkLst>
        </pc:picChg>
        <pc:picChg chg="add mod">
          <ac:chgData name="Bala Karuna Kiran Sanapathi" userId="bdd7901d-9e43-4e29-855e-1dc9b8308e3a" providerId="ADAL" clId="{2198CE4B-A613-44A3-9C10-12C2ED4D5B92}" dt="2021-08-12T13:44:00.683" v="369" actId="1036"/>
          <ac:picMkLst>
            <pc:docMk/>
            <pc:sldMk cId="1617355067" sldId="272"/>
            <ac:picMk id="176" creationId="{6E3A9124-B7E3-42CE-9193-691EFA4E524C}"/>
          </ac:picMkLst>
        </pc:picChg>
        <pc:picChg chg="add mod">
          <ac:chgData name="Bala Karuna Kiran Sanapathi" userId="bdd7901d-9e43-4e29-855e-1dc9b8308e3a" providerId="ADAL" clId="{2198CE4B-A613-44A3-9C10-12C2ED4D5B92}" dt="2021-08-12T13:32:12.588" v="278" actId="1076"/>
          <ac:picMkLst>
            <pc:docMk/>
            <pc:sldMk cId="1617355067" sldId="272"/>
            <ac:picMk id="181" creationId="{9C267E10-A3F2-448F-88E6-0FCF905B781C}"/>
          </ac:picMkLst>
        </pc:picChg>
        <pc:picChg chg="add mod">
          <ac:chgData name="Bala Karuna Kiran Sanapathi" userId="bdd7901d-9e43-4e29-855e-1dc9b8308e3a" providerId="ADAL" clId="{2198CE4B-A613-44A3-9C10-12C2ED4D5B92}" dt="2021-08-12T13:35:02.425" v="289" actId="14100"/>
          <ac:picMkLst>
            <pc:docMk/>
            <pc:sldMk cId="1617355067" sldId="272"/>
            <ac:picMk id="192" creationId="{CEAE8A94-99F5-4E27-8BA9-46BB0494B12F}"/>
          </ac:picMkLst>
        </pc:picChg>
        <pc:picChg chg="mod">
          <ac:chgData name="Bala Karuna Kiran Sanapathi" userId="bdd7901d-9e43-4e29-855e-1dc9b8308e3a" providerId="ADAL" clId="{2198CE4B-A613-44A3-9C10-12C2ED4D5B92}" dt="2021-08-12T13:45:30.642" v="428" actId="1038"/>
          <ac:picMkLst>
            <pc:docMk/>
            <pc:sldMk cId="1617355067" sldId="272"/>
            <ac:picMk id="194" creationId="{11966914-3E22-44A9-940A-DC7D7A04FA86}"/>
          </ac:picMkLst>
        </pc:picChg>
        <pc:picChg chg="add mod">
          <ac:chgData name="Bala Karuna Kiran Sanapathi" userId="bdd7901d-9e43-4e29-855e-1dc9b8308e3a" providerId="ADAL" clId="{2198CE4B-A613-44A3-9C10-12C2ED4D5B92}" dt="2021-08-12T13:53:01.492" v="478" actId="14100"/>
          <ac:picMkLst>
            <pc:docMk/>
            <pc:sldMk cId="1617355067" sldId="272"/>
            <ac:picMk id="223" creationId="{72C168B7-B30D-4B71-86A2-25057AC88683}"/>
          </ac:picMkLst>
        </pc:picChg>
        <pc:cxnChg chg="add del mod">
          <ac:chgData name="Bala Karuna Kiran Sanapathi" userId="bdd7901d-9e43-4e29-855e-1dc9b8308e3a" providerId="ADAL" clId="{2198CE4B-A613-44A3-9C10-12C2ED4D5B92}" dt="2021-08-12T13:15:31.171" v="145" actId="478"/>
          <ac:cxnSpMkLst>
            <pc:docMk/>
            <pc:sldMk cId="1617355067" sldId="272"/>
            <ac:cxnSpMk id="5" creationId="{8298A513-BA99-4E91-B459-761AFF6DB2D9}"/>
          </ac:cxnSpMkLst>
        </pc:cxnChg>
        <pc:cxnChg chg="add mod">
          <ac:chgData name="Bala Karuna Kiran Sanapathi" userId="bdd7901d-9e43-4e29-855e-1dc9b8308e3a" providerId="ADAL" clId="{2198CE4B-A613-44A3-9C10-12C2ED4D5B92}" dt="2021-08-12T13:54:50.825" v="491" actId="14100"/>
          <ac:cxnSpMkLst>
            <pc:docMk/>
            <pc:sldMk cId="1617355067" sldId="272"/>
            <ac:cxnSpMk id="11" creationId="{7FEE8D3C-BEB3-44D7-9712-30CEEAEA6224}"/>
          </ac:cxnSpMkLst>
        </pc:cxnChg>
        <pc:cxnChg chg="add del mod">
          <ac:chgData name="Bala Karuna Kiran Sanapathi" userId="bdd7901d-9e43-4e29-855e-1dc9b8308e3a" providerId="ADAL" clId="{2198CE4B-A613-44A3-9C10-12C2ED4D5B92}" dt="2021-08-12T13:07:42.385" v="68" actId="11529"/>
          <ac:cxnSpMkLst>
            <pc:docMk/>
            <pc:sldMk cId="1617355067" sldId="272"/>
            <ac:cxnSpMk id="42" creationId="{E450AE83-A9CE-4670-9FD2-FA92C7591EC6}"/>
          </ac:cxnSpMkLst>
        </pc:cxnChg>
        <pc:cxnChg chg="add del mod">
          <ac:chgData name="Bala Karuna Kiran Sanapathi" userId="bdd7901d-9e43-4e29-855e-1dc9b8308e3a" providerId="ADAL" clId="{2198CE4B-A613-44A3-9C10-12C2ED4D5B92}" dt="2021-08-12T13:11:46.363" v="106" actId="478"/>
          <ac:cxnSpMkLst>
            <pc:docMk/>
            <pc:sldMk cId="1617355067" sldId="272"/>
            <ac:cxnSpMk id="44" creationId="{855D9F5C-DB70-43BB-81C8-C2F119197D1C}"/>
          </ac:cxnSpMkLst>
        </pc:cxnChg>
        <pc:cxnChg chg="add del mod">
          <ac:chgData name="Bala Karuna Kiran Sanapathi" userId="bdd7901d-9e43-4e29-855e-1dc9b8308e3a" providerId="ADAL" clId="{2198CE4B-A613-44A3-9C10-12C2ED4D5B92}" dt="2021-08-12T13:55:03.036" v="492" actId="478"/>
          <ac:cxnSpMkLst>
            <pc:docMk/>
            <pc:sldMk cId="1617355067" sldId="272"/>
            <ac:cxnSpMk id="86" creationId="{85D04646-5612-4265-9D91-CF36EAABE13A}"/>
          </ac:cxnSpMkLst>
        </pc:cxnChg>
        <pc:cxnChg chg="add mod">
          <ac:chgData name="Bala Karuna Kiran Sanapathi" userId="bdd7901d-9e43-4e29-855e-1dc9b8308e3a" providerId="ADAL" clId="{2198CE4B-A613-44A3-9C10-12C2ED4D5B92}" dt="2021-08-12T13:12:58.871" v="122" actId="1582"/>
          <ac:cxnSpMkLst>
            <pc:docMk/>
            <pc:sldMk cId="1617355067" sldId="272"/>
            <ac:cxnSpMk id="90" creationId="{FE5BAC49-9AE2-4835-A919-9E239E68E84E}"/>
          </ac:cxnSpMkLst>
        </pc:cxnChg>
        <pc:cxnChg chg="mod">
          <ac:chgData name="Bala Karuna Kiran Sanapathi" userId="bdd7901d-9e43-4e29-855e-1dc9b8308e3a" providerId="ADAL" clId="{2198CE4B-A613-44A3-9C10-12C2ED4D5B92}" dt="2021-08-12T13:40:40.237" v="348" actId="1076"/>
          <ac:cxnSpMkLst>
            <pc:docMk/>
            <pc:sldMk cId="1617355067" sldId="272"/>
            <ac:cxnSpMk id="97" creationId="{D48FEC78-9DC7-4F8D-B76A-478567E5BF76}"/>
          </ac:cxnSpMkLst>
        </pc:cxnChg>
        <pc:cxnChg chg="mod">
          <ac:chgData name="Bala Karuna Kiran Sanapathi" userId="bdd7901d-9e43-4e29-855e-1dc9b8308e3a" providerId="ADAL" clId="{2198CE4B-A613-44A3-9C10-12C2ED4D5B92}" dt="2021-08-12T13:33:27.160" v="284" actId="14100"/>
          <ac:cxnSpMkLst>
            <pc:docMk/>
            <pc:sldMk cId="1617355067" sldId="272"/>
            <ac:cxnSpMk id="104" creationId="{718C220C-2FC8-4B3C-AA58-A88014A48669}"/>
          </ac:cxnSpMkLst>
        </pc:cxnChg>
        <pc:cxnChg chg="add mod">
          <ac:chgData name="Bala Karuna Kiran Sanapathi" userId="bdd7901d-9e43-4e29-855e-1dc9b8308e3a" providerId="ADAL" clId="{2198CE4B-A613-44A3-9C10-12C2ED4D5B92}" dt="2021-08-12T13:14:59.528" v="137" actId="1582"/>
          <ac:cxnSpMkLst>
            <pc:docMk/>
            <pc:sldMk cId="1617355067" sldId="272"/>
            <ac:cxnSpMk id="109" creationId="{E1DCB3D2-BE33-4493-AB86-7E3B0E810508}"/>
          </ac:cxnSpMkLst>
        </pc:cxnChg>
        <pc:cxnChg chg="add del mod">
          <ac:chgData name="Bala Karuna Kiran Sanapathi" userId="bdd7901d-9e43-4e29-855e-1dc9b8308e3a" providerId="ADAL" clId="{2198CE4B-A613-44A3-9C10-12C2ED4D5B92}" dt="2021-08-12T13:07:30.301" v="66" actId="478"/>
          <ac:cxnSpMkLst>
            <pc:docMk/>
            <pc:sldMk cId="1617355067" sldId="272"/>
            <ac:cxnSpMk id="117" creationId="{605D5624-1A4F-423F-8B0A-F2D0704EABFD}"/>
          </ac:cxnSpMkLst>
        </pc:cxnChg>
        <pc:cxnChg chg="add mod">
          <ac:chgData name="Bala Karuna Kiran Sanapathi" userId="bdd7901d-9e43-4e29-855e-1dc9b8308e3a" providerId="ADAL" clId="{2198CE4B-A613-44A3-9C10-12C2ED4D5B92}" dt="2021-08-12T13:17:06.090" v="207" actId="208"/>
          <ac:cxnSpMkLst>
            <pc:docMk/>
            <pc:sldMk cId="1617355067" sldId="272"/>
            <ac:cxnSpMk id="127" creationId="{248E4562-2675-4F56-BBF9-AD69EFC5D7BE}"/>
          </ac:cxnSpMkLst>
        </pc:cxnChg>
        <pc:cxnChg chg="add mod">
          <ac:chgData name="Bala Karuna Kiran Sanapathi" userId="bdd7901d-9e43-4e29-855e-1dc9b8308e3a" providerId="ADAL" clId="{2198CE4B-A613-44A3-9C10-12C2ED4D5B92}" dt="2021-08-12T13:23:37.188" v="233" actId="1582"/>
          <ac:cxnSpMkLst>
            <pc:docMk/>
            <pc:sldMk cId="1617355067" sldId="272"/>
            <ac:cxnSpMk id="137" creationId="{167DC31B-7550-4B18-BC59-188F9951627E}"/>
          </ac:cxnSpMkLst>
        </pc:cxnChg>
        <pc:cxnChg chg="add del mod">
          <ac:chgData name="Bala Karuna Kiran Sanapathi" userId="bdd7901d-9e43-4e29-855e-1dc9b8308e3a" providerId="ADAL" clId="{2198CE4B-A613-44A3-9C10-12C2ED4D5B92}" dt="2021-08-12T13:30:11.323" v="265" actId="478"/>
          <ac:cxnSpMkLst>
            <pc:docMk/>
            <pc:sldMk cId="1617355067" sldId="272"/>
            <ac:cxnSpMk id="149" creationId="{28F3DC12-B3DE-4769-8AC8-6C5B118F2232}"/>
          </ac:cxnSpMkLst>
        </pc:cxnChg>
        <pc:cxnChg chg="del mod">
          <ac:chgData name="Bala Karuna Kiran Sanapathi" userId="bdd7901d-9e43-4e29-855e-1dc9b8308e3a" providerId="ADAL" clId="{2198CE4B-A613-44A3-9C10-12C2ED4D5B92}" dt="2021-08-12T13:01:37.316" v="9" actId="478"/>
          <ac:cxnSpMkLst>
            <pc:docMk/>
            <pc:sldMk cId="1617355067" sldId="272"/>
            <ac:cxnSpMk id="150" creationId="{5AC68A35-3843-4354-A50B-546F5430ACE9}"/>
          </ac:cxnSpMkLst>
        </pc:cxnChg>
        <pc:cxnChg chg="add mod">
          <ac:chgData name="Bala Karuna Kiran Sanapathi" userId="bdd7901d-9e43-4e29-855e-1dc9b8308e3a" providerId="ADAL" clId="{2198CE4B-A613-44A3-9C10-12C2ED4D5B92}" dt="2021-08-12T13:33:17.690" v="282" actId="14100"/>
          <ac:cxnSpMkLst>
            <pc:docMk/>
            <pc:sldMk cId="1617355067" sldId="272"/>
            <ac:cxnSpMk id="152" creationId="{AF35DACF-0015-4586-8BC5-A24A1F2D5E22}"/>
          </ac:cxnSpMkLst>
        </pc:cxnChg>
        <pc:cxnChg chg="del">
          <ac:chgData name="Bala Karuna Kiran Sanapathi" userId="bdd7901d-9e43-4e29-855e-1dc9b8308e3a" providerId="ADAL" clId="{2198CE4B-A613-44A3-9C10-12C2ED4D5B92}" dt="2021-08-12T13:01:38.483" v="10" actId="478"/>
          <ac:cxnSpMkLst>
            <pc:docMk/>
            <pc:sldMk cId="1617355067" sldId="272"/>
            <ac:cxnSpMk id="158" creationId="{2365075D-0127-4000-B2AC-B3D54C9DA7BD}"/>
          </ac:cxnSpMkLst>
        </pc:cxnChg>
        <pc:cxnChg chg="add mod">
          <ac:chgData name="Bala Karuna Kiran Sanapathi" userId="bdd7901d-9e43-4e29-855e-1dc9b8308e3a" providerId="ADAL" clId="{2198CE4B-A613-44A3-9C10-12C2ED4D5B92}" dt="2021-08-12T13:35:59.739" v="308" actId="208"/>
          <ac:cxnSpMkLst>
            <pc:docMk/>
            <pc:sldMk cId="1617355067" sldId="272"/>
            <ac:cxnSpMk id="159" creationId="{8C022D14-B6A4-4A13-AB0C-5673310FE8F7}"/>
          </ac:cxnSpMkLst>
        </pc:cxnChg>
        <pc:cxnChg chg="mod">
          <ac:chgData name="Bala Karuna Kiran Sanapathi" userId="bdd7901d-9e43-4e29-855e-1dc9b8308e3a" providerId="ADAL" clId="{2198CE4B-A613-44A3-9C10-12C2ED4D5B92}" dt="2021-08-12T13:45:12.638" v="412" actId="1076"/>
          <ac:cxnSpMkLst>
            <pc:docMk/>
            <pc:sldMk cId="1617355067" sldId="272"/>
            <ac:cxnSpMk id="160" creationId="{D3E36642-C455-4967-9462-B73792D692DC}"/>
          </ac:cxnSpMkLst>
        </pc:cxnChg>
        <pc:cxnChg chg="del mod">
          <ac:chgData name="Bala Karuna Kiran Sanapathi" userId="bdd7901d-9e43-4e29-855e-1dc9b8308e3a" providerId="ADAL" clId="{2198CE4B-A613-44A3-9C10-12C2ED4D5B92}" dt="2021-08-12T13:03:56.164" v="24" actId="478"/>
          <ac:cxnSpMkLst>
            <pc:docMk/>
            <pc:sldMk cId="1617355067" sldId="272"/>
            <ac:cxnSpMk id="163" creationId="{22D0AD94-7C89-40B9-83AA-3D43FD5D06FD}"/>
          </ac:cxnSpMkLst>
        </pc:cxnChg>
        <pc:cxnChg chg="del mod">
          <ac:chgData name="Bala Karuna Kiran Sanapathi" userId="bdd7901d-9e43-4e29-855e-1dc9b8308e3a" providerId="ADAL" clId="{2198CE4B-A613-44A3-9C10-12C2ED4D5B92}" dt="2021-08-12T13:01:39.734" v="11" actId="478"/>
          <ac:cxnSpMkLst>
            <pc:docMk/>
            <pc:sldMk cId="1617355067" sldId="272"/>
            <ac:cxnSpMk id="168" creationId="{6E375B49-1754-46E0-98EB-7E43B3B11B1D}"/>
          </ac:cxnSpMkLst>
        </pc:cxnChg>
        <pc:cxnChg chg="mod">
          <ac:chgData name="Bala Karuna Kiran Sanapathi" userId="bdd7901d-9e43-4e29-855e-1dc9b8308e3a" providerId="ADAL" clId="{2198CE4B-A613-44A3-9C10-12C2ED4D5B92}" dt="2021-08-12T13:45:12.638" v="412" actId="1076"/>
          <ac:cxnSpMkLst>
            <pc:docMk/>
            <pc:sldMk cId="1617355067" sldId="272"/>
            <ac:cxnSpMk id="172" creationId="{1A6810E6-6E11-438B-9668-251F8BD56E24}"/>
          </ac:cxnSpMkLst>
        </pc:cxnChg>
        <pc:cxnChg chg="add mod">
          <ac:chgData name="Bala Karuna Kiran Sanapathi" userId="bdd7901d-9e43-4e29-855e-1dc9b8308e3a" providerId="ADAL" clId="{2198CE4B-A613-44A3-9C10-12C2ED4D5B92}" dt="2021-08-12T13:41:09.697" v="352" actId="14100"/>
          <ac:cxnSpMkLst>
            <pc:docMk/>
            <pc:sldMk cId="1617355067" sldId="272"/>
            <ac:cxnSpMk id="183" creationId="{5E12B517-0A71-48B1-A3EC-3085751F57D7}"/>
          </ac:cxnSpMkLst>
        </pc:cxnChg>
        <pc:cxnChg chg="add mod">
          <ac:chgData name="Bala Karuna Kiran Sanapathi" userId="bdd7901d-9e43-4e29-855e-1dc9b8308e3a" providerId="ADAL" clId="{2198CE4B-A613-44A3-9C10-12C2ED4D5B92}" dt="2021-08-12T13:43:18.951" v="367" actId="208"/>
          <ac:cxnSpMkLst>
            <pc:docMk/>
            <pc:sldMk cId="1617355067" sldId="272"/>
            <ac:cxnSpMk id="205" creationId="{0DE2D44E-6E66-4E3F-A04B-E9515DAF3129}"/>
          </ac:cxnSpMkLst>
        </pc:cxnChg>
        <pc:cxnChg chg="add mod">
          <ac:chgData name="Bala Karuna Kiran Sanapathi" userId="bdd7901d-9e43-4e29-855e-1dc9b8308e3a" providerId="ADAL" clId="{2198CE4B-A613-44A3-9C10-12C2ED4D5B92}" dt="2021-08-12T13:53:50.935" v="485" actId="1582"/>
          <ac:cxnSpMkLst>
            <pc:docMk/>
            <pc:sldMk cId="1617355067" sldId="272"/>
            <ac:cxnSpMk id="225" creationId="{DC3A5EC2-9895-40BE-9AD7-32CA3E588168}"/>
          </ac:cxnSpMkLst>
        </pc:cxnChg>
        <pc:cxnChg chg="add mod">
          <ac:chgData name="Bala Karuna Kiran Sanapathi" userId="bdd7901d-9e43-4e29-855e-1dc9b8308e3a" providerId="ADAL" clId="{2198CE4B-A613-44A3-9C10-12C2ED4D5B92}" dt="2021-08-12T13:54:14.616" v="490" actId="14100"/>
          <ac:cxnSpMkLst>
            <pc:docMk/>
            <pc:sldMk cId="1617355067" sldId="272"/>
            <ac:cxnSpMk id="230" creationId="{7199CF6D-E980-4E14-9A98-0E33F514EB92}"/>
          </ac:cxnSpMkLst>
        </pc:cxnChg>
        <pc:cxnChg chg="add mod">
          <ac:chgData name="Bala Karuna Kiran Sanapathi" userId="bdd7901d-9e43-4e29-855e-1dc9b8308e3a" providerId="ADAL" clId="{2198CE4B-A613-44A3-9C10-12C2ED4D5B92}" dt="2021-08-12T13:55:33.644" v="495" actId="1582"/>
          <ac:cxnSpMkLst>
            <pc:docMk/>
            <pc:sldMk cId="1617355067" sldId="272"/>
            <ac:cxnSpMk id="236" creationId="{E40AB1B7-4FCA-4B84-9010-F22AD1EE7468}"/>
          </ac:cxnSpMkLst>
        </pc:cxnChg>
      </pc:sldChg>
    </pc:docChg>
  </pc:docChgLst>
  <pc:docChgLst>
    <pc:chgData name="Bala Karuna Kiran Sanapathi" userId="bdd7901d-9e43-4e29-855e-1dc9b8308e3a" providerId="ADAL" clId="{97FCABD3-BDA6-4B77-9F21-96EA26BDEF80}"/>
    <pc:docChg chg="undo custSel addSld delSld modSld sldOrd">
      <pc:chgData name="Bala Karuna Kiran Sanapathi" userId="bdd7901d-9e43-4e29-855e-1dc9b8308e3a" providerId="ADAL" clId="{97FCABD3-BDA6-4B77-9F21-96EA26BDEF80}" dt="2021-08-13T07:51:28.122" v="3413" actId="6549"/>
      <pc:docMkLst>
        <pc:docMk/>
      </pc:docMkLst>
      <pc:sldChg chg="modSp mod">
        <pc:chgData name="Bala Karuna Kiran Sanapathi" userId="bdd7901d-9e43-4e29-855e-1dc9b8308e3a" providerId="ADAL" clId="{97FCABD3-BDA6-4B77-9F21-96EA26BDEF80}" dt="2021-08-13T07:37:37.076" v="3251" actId="12"/>
        <pc:sldMkLst>
          <pc:docMk/>
          <pc:sldMk cId="1174533112" sldId="260"/>
        </pc:sldMkLst>
        <pc:spChg chg="mod">
          <ac:chgData name="Bala Karuna Kiran Sanapathi" userId="bdd7901d-9e43-4e29-855e-1dc9b8308e3a" providerId="ADAL" clId="{97FCABD3-BDA6-4B77-9F21-96EA26BDEF80}" dt="2021-08-13T07:37:17.339" v="3247" actId="12"/>
          <ac:spMkLst>
            <pc:docMk/>
            <pc:sldMk cId="1174533112" sldId="260"/>
            <ac:spMk id="20" creationId="{23B89C35-E3BD-41D0-BD6E-3A5F8DED4FFD}"/>
          </ac:spMkLst>
        </pc:spChg>
        <pc:spChg chg="mod">
          <ac:chgData name="Bala Karuna Kiran Sanapathi" userId="bdd7901d-9e43-4e29-855e-1dc9b8308e3a" providerId="ADAL" clId="{97FCABD3-BDA6-4B77-9F21-96EA26BDEF80}" dt="2021-08-13T07:37:26.828" v="3249" actId="12"/>
          <ac:spMkLst>
            <pc:docMk/>
            <pc:sldMk cId="1174533112" sldId="260"/>
            <ac:spMk id="21" creationId="{4FCEFE8E-6FEA-420E-A7AB-23AD53E63EFA}"/>
          </ac:spMkLst>
        </pc:spChg>
        <pc:spChg chg="mod">
          <ac:chgData name="Bala Karuna Kiran Sanapathi" userId="bdd7901d-9e43-4e29-855e-1dc9b8308e3a" providerId="ADAL" clId="{97FCABD3-BDA6-4B77-9F21-96EA26BDEF80}" dt="2021-08-13T07:37:31.669" v="3250" actId="12"/>
          <ac:spMkLst>
            <pc:docMk/>
            <pc:sldMk cId="1174533112" sldId="260"/>
            <ac:spMk id="22" creationId="{CB25FFD8-474B-4A71-B2C4-DBB826F00AB8}"/>
          </ac:spMkLst>
        </pc:spChg>
        <pc:spChg chg="mod">
          <ac:chgData name="Bala Karuna Kiran Sanapathi" userId="bdd7901d-9e43-4e29-855e-1dc9b8308e3a" providerId="ADAL" clId="{97FCABD3-BDA6-4B77-9F21-96EA26BDEF80}" dt="2021-08-13T07:37:37.076" v="3251" actId="12"/>
          <ac:spMkLst>
            <pc:docMk/>
            <pc:sldMk cId="1174533112" sldId="260"/>
            <ac:spMk id="23" creationId="{A7C16D5C-6F3A-49C2-A4A5-6D3ED7849D61}"/>
          </ac:spMkLst>
        </pc:spChg>
      </pc:sldChg>
      <pc:sldChg chg="modSp mod">
        <pc:chgData name="Bala Karuna Kiran Sanapathi" userId="bdd7901d-9e43-4e29-855e-1dc9b8308e3a" providerId="ADAL" clId="{97FCABD3-BDA6-4B77-9F21-96EA26BDEF80}" dt="2021-08-13T07:34:31.594" v="3219" actId="12"/>
        <pc:sldMkLst>
          <pc:docMk/>
          <pc:sldMk cId="4182266536" sldId="262"/>
        </pc:sldMkLst>
        <pc:spChg chg="mod">
          <ac:chgData name="Bala Karuna Kiran Sanapathi" userId="bdd7901d-9e43-4e29-855e-1dc9b8308e3a" providerId="ADAL" clId="{97FCABD3-BDA6-4B77-9F21-96EA26BDEF80}" dt="2021-08-13T07:34:05.825" v="3216" actId="12"/>
          <ac:spMkLst>
            <pc:docMk/>
            <pc:sldMk cId="4182266536" sldId="262"/>
            <ac:spMk id="11" creationId="{7481A456-3C9C-44E6-A4F1-E1E69E07C3D1}"/>
          </ac:spMkLst>
        </pc:spChg>
        <pc:spChg chg="mod">
          <ac:chgData name="Bala Karuna Kiran Sanapathi" userId="bdd7901d-9e43-4e29-855e-1dc9b8308e3a" providerId="ADAL" clId="{97FCABD3-BDA6-4B77-9F21-96EA26BDEF80}" dt="2021-08-13T07:33:52.472" v="3214" actId="255"/>
          <ac:spMkLst>
            <pc:docMk/>
            <pc:sldMk cId="4182266536" sldId="262"/>
            <ac:spMk id="30" creationId="{44FB1EEC-1979-4304-9373-9FE016725B31}"/>
          </ac:spMkLst>
        </pc:spChg>
        <pc:spChg chg="mod">
          <ac:chgData name="Bala Karuna Kiran Sanapathi" userId="bdd7901d-9e43-4e29-855e-1dc9b8308e3a" providerId="ADAL" clId="{97FCABD3-BDA6-4B77-9F21-96EA26BDEF80}" dt="2021-08-13T07:34:31.594" v="3219" actId="12"/>
          <ac:spMkLst>
            <pc:docMk/>
            <pc:sldMk cId="4182266536" sldId="262"/>
            <ac:spMk id="31" creationId="{5DA57C1D-FF90-4FEE-8557-97F75A06ECDB}"/>
          </ac:spMkLst>
        </pc:spChg>
      </pc:sldChg>
      <pc:sldChg chg="addSp delSp modSp mod">
        <pc:chgData name="Bala Karuna Kiran Sanapathi" userId="bdd7901d-9e43-4e29-855e-1dc9b8308e3a" providerId="ADAL" clId="{97FCABD3-BDA6-4B77-9F21-96EA26BDEF80}" dt="2021-08-13T05:46:25.358" v="2826" actId="1036"/>
        <pc:sldMkLst>
          <pc:docMk/>
          <pc:sldMk cId="1038768646" sldId="264"/>
        </pc:sldMkLst>
        <pc:spChg chg="add mod">
          <ac:chgData name="Bala Karuna Kiran Sanapathi" userId="bdd7901d-9e43-4e29-855e-1dc9b8308e3a" providerId="ADAL" clId="{97FCABD3-BDA6-4B77-9F21-96EA26BDEF80}" dt="2021-08-13T05:46:25.358" v="2826" actId="1036"/>
          <ac:spMkLst>
            <pc:docMk/>
            <pc:sldMk cId="1038768646" sldId="264"/>
            <ac:spMk id="13" creationId="{94ECED19-2528-4B58-8553-732D5B20F3AD}"/>
          </ac:spMkLst>
        </pc:spChg>
        <pc:spChg chg="mod">
          <ac:chgData name="Bala Karuna Kiran Sanapathi" userId="bdd7901d-9e43-4e29-855e-1dc9b8308e3a" providerId="ADAL" clId="{97FCABD3-BDA6-4B77-9F21-96EA26BDEF80}" dt="2021-08-13T05:44:09.140" v="2730" actId="1036"/>
          <ac:spMkLst>
            <pc:docMk/>
            <pc:sldMk cId="1038768646" sldId="264"/>
            <ac:spMk id="18" creationId="{EF8B4051-8984-4669-B3C1-6F24A4AFE52C}"/>
          </ac:spMkLst>
        </pc:spChg>
        <pc:spChg chg="mod">
          <ac:chgData name="Bala Karuna Kiran Sanapathi" userId="bdd7901d-9e43-4e29-855e-1dc9b8308e3a" providerId="ADAL" clId="{97FCABD3-BDA6-4B77-9F21-96EA26BDEF80}" dt="2021-08-13T05:43:50.035" v="2707" actId="14100"/>
          <ac:spMkLst>
            <pc:docMk/>
            <pc:sldMk cId="1038768646" sldId="264"/>
            <ac:spMk id="29" creationId="{4F975F9D-124C-4F7D-A89C-17BB215BD0CA}"/>
          </ac:spMkLst>
        </pc:spChg>
        <pc:picChg chg="mod">
          <ac:chgData name="Bala Karuna Kiran Sanapathi" userId="bdd7901d-9e43-4e29-855e-1dc9b8308e3a" providerId="ADAL" clId="{97FCABD3-BDA6-4B77-9F21-96EA26BDEF80}" dt="2021-08-13T05:44:28.071" v="2733" actId="14100"/>
          <ac:picMkLst>
            <pc:docMk/>
            <pc:sldMk cId="1038768646" sldId="264"/>
            <ac:picMk id="10" creationId="{69FFBE1F-AD7B-4CD4-A933-F306B148465C}"/>
          </ac:picMkLst>
        </pc:picChg>
        <pc:picChg chg="add mod">
          <ac:chgData name="Bala Karuna Kiran Sanapathi" userId="bdd7901d-9e43-4e29-855e-1dc9b8308e3a" providerId="ADAL" clId="{97FCABD3-BDA6-4B77-9F21-96EA26BDEF80}" dt="2021-08-13T05:45:52.654" v="2803" actId="1037"/>
          <ac:picMkLst>
            <pc:docMk/>
            <pc:sldMk cId="1038768646" sldId="264"/>
            <ac:picMk id="11" creationId="{089A1170-A37D-416B-B71D-8B67DCFF60FB}"/>
          </ac:picMkLst>
        </pc:picChg>
        <pc:picChg chg="mod">
          <ac:chgData name="Bala Karuna Kiran Sanapathi" userId="bdd7901d-9e43-4e29-855e-1dc9b8308e3a" providerId="ADAL" clId="{97FCABD3-BDA6-4B77-9F21-96EA26BDEF80}" dt="2021-08-13T05:46:09.786" v="2816" actId="1036"/>
          <ac:picMkLst>
            <pc:docMk/>
            <pc:sldMk cId="1038768646" sldId="264"/>
            <ac:picMk id="12" creationId="{15FE5D87-B0AE-4146-B5FA-5EEA9608A467}"/>
          </ac:picMkLst>
        </pc:picChg>
        <pc:cxnChg chg="del">
          <ac:chgData name="Bala Karuna Kiran Sanapathi" userId="bdd7901d-9e43-4e29-855e-1dc9b8308e3a" providerId="ADAL" clId="{97FCABD3-BDA6-4B77-9F21-96EA26BDEF80}" dt="2021-08-13T05:44:17.802" v="2731" actId="478"/>
          <ac:cxnSpMkLst>
            <pc:docMk/>
            <pc:sldMk cId="1038768646" sldId="264"/>
            <ac:cxnSpMk id="24" creationId="{AF035496-3FBB-4AA0-854F-15970072AD6F}"/>
          </ac:cxnSpMkLst>
        </pc:cxnChg>
      </pc:sldChg>
      <pc:sldChg chg="del">
        <pc:chgData name="Bala Karuna Kiran Sanapathi" userId="bdd7901d-9e43-4e29-855e-1dc9b8308e3a" providerId="ADAL" clId="{97FCABD3-BDA6-4B77-9F21-96EA26BDEF80}" dt="2021-08-13T05:47:00.999" v="2827" actId="47"/>
        <pc:sldMkLst>
          <pc:docMk/>
          <pc:sldMk cId="140501781" sldId="268"/>
        </pc:sldMkLst>
      </pc:sldChg>
      <pc:sldChg chg="addSp delSp modSp mod">
        <pc:chgData name="Bala Karuna Kiran Sanapathi" userId="bdd7901d-9e43-4e29-855e-1dc9b8308e3a" providerId="ADAL" clId="{97FCABD3-BDA6-4B77-9F21-96EA26BDEF80}" dt="2021-08-13T07:50:31.075" v="3412" actId="14100"/>
        <pc:sldMkLst>
          <pc:docMk/>
          <pc:sldMk cId="1617355067" sldId="272"/>
        </pc:sldMkLst>
        <pc:spChg chg="add del">
          <ac:chgData name="Bala Karuna Kiran Sanapathi" userId="bdd7901d-9e43-4e29-855e-1dc9b8308e3a" providerId="ADAL" clId="{97FCABD3-BDA6-4B77-9F21-96EA26BDEF80}" dt="2021-08-13T04:48:20.493" v="47" actId="478"/>
          <ac:spMkLst>
            <pc:docMk/>
            <pc:sldMk cId="1617355067" sldId="272"/>
            <ac:spMk id="2" creationId="{44F03A53-6509-4905-AD4F-EA97273EC902}"/>
          </ac:spMkLst>
        </pc:spChg>
        <pc:spChg chg="add mod">
          <ac:chgData name="Bala Karuna Kiran Sanapathi" userId="bdd7901d-9e43-4e29-855e-1dc9b8308e3a" providerId="ADAL" clId="{97FCABD3-BDA6-4B77-9F21-96EA26BDEF80}" dt="2021-08-13T06:39:38.190" v="3004" actId="14100"/>
          <ac:spMkLst>
            <pc:docMk/>
            <pc:sldMk cId="1617355067" sldId="272"/>
            <ac:spMk id="3" creationId="{B9A4AD4C-4B91-4DCF-A456-6EFC72272C4C}"/>
          </ac:spMkLst>
        </pc:spChg>
        <pc:spChg chg="add mod ord">
          <ac:chgData name="Bala Karuna Kiran Sanapathi" userId="bdd7901d-9e43-4e29-855e-1dc9b8308e3a" providerId="ADAL" clId="{97FCABD3-BDA6-4B77-9F21-96EA26BDEF80}" dt="2021-08-13T07:48:28.904" v="3406" actId="692"/>
          <ac:spMkLst>
            <pc:docMk/>
            <pc:sldMk cId="1617355067" sldId="272"/>
            <ac:spMk id="29" creationId="{44F08A74-274F-4E21-AC61-375A25C95CF0}"/>
          </ac:spMkLst>
        </pc:spChg>
        <pc:spChg chg="mod">
          <ac:chgData name="Bala Karuna Kiran Sanapathi" userId="bdd7901d-9e43-4e29-855e-1dc9b8308e3a" providerId="ADAL" clId="{97FCABD3-BDA6-4B77-9F21-96EA26BDEF80}" dt="2021-08-13T07:43:33.701" v="3321" actId="1076"/>
          <ac:spMkLst>
            <pc:docMk/>
            <pc:sldMk cId="1617355067" sldId="272"/>
            <ac:spMk id="48" creationId="{7DA313AF-3B3F-4B47-9D19-CE8680EEA373}"/>
          </ac:spMkLst>
        </pc:spChg>
        <pc:spChg chg="mod">
          <ac:chgData name="Bala Karuna Kiran Sanapathi" userId="bdd7901d-9e43-4e29-855e-1dc9b8308e3a" providerId="ADAL" clId="{97FCABD3-BDA6-4B77-9F21-96EA26BDEF80}" dt="2021-08-13T06:44:45.218" v="3118" actId="1038"/>
          <ac:spMkLst>
            <pc:docMk/>
            <pc:sldMk cId="1617355067" sldId="272"/>
            <ac:spMk id="61" creationId="{1A526047-06B0-4878-AAD8-28821C75BA7B}"/>
          </ac:spMkLst>
        </pc:spChg>
        <pc:spChg chg="mod">
          <ac:chgData name="Bala Karuna Kiran Sanapathi" userId="bdd7901d-9e43-4e29-855e-1dc9b8308e3a" providerId="ADAL" clId="{97FCABD3-BDA6-4B77-9F21-96EA26BDEF80}" dt="2021-08-13T06:34:18.230" v="2956" actId="14100"/>
          <ac:spMkLst>
            <pc:docMk/>
            <pc:sldMk cId="1617355067" sldId="272"/>
            <ac:spMk id="63" creationId="{918140A9-CC93-4C2A-97A1-7C3D70057944}"/>
          </ac:spMkLst>
        </pc:spChg>
        <pc:spChg chg="mod">
          <ac:chgData name="Bala Karuna Kiran Sanapathi" userId="bdd7901d-9e43-4e29-855e-1dc9b8308e3a" providerId="ADAL" clId="{97FCABD3-BDA6-4B77-9F21-96EA26BDEF80}" dt="2021-08-13T06:33:46.329" v="2953" actId="1038"/>
          <ac:spMkLst>
            <pc:docMk/>
            <pc:sldMk cId="1617355067" sldId="272"/>
            <ac:spMk id="64" creationId="{CBBD0A65-0DA1-462D-9061-1E22F6EFB3E7}"/>
          </ac:spMkLst>
        </pc:spChg>
        <pc:spChg chg="mod">
          <ac:chgData name="Bala Karuna Kiran Sanapathi" userId="bdd7901d-9e43-4e29-855e-1dc9b8308e3a" providerId="ADAL" clId="{97FCABD3-BDA6-4B77-9F21-96EA26BDEF80}" dt="2021-08-13T06:27:25.108" v="2886" actId="1038"/>
          <ac:spMkLst>
            <pc:docMk/>
            <pc:sldMk cId="1617355067" sldId="272"/>
            <ac:spMk id="67" creationId="{B25B5BF4-AAAC-497D-8AE9-0BFF9467C365}"/>
          </ac:spMkLst>
        </pc:spChg>
        <pc:spChg chg="mod">
          <ac:chgData name="Bala Karuna Kiran Sanapathi" userId="bdd7901d-9e43-4e29-855e-1dc9b8308e3a" providerId="ADAL" clId="{97FCABD3-BDA6-4B77-9F21-96EA26BDEF80}" dt="2021-08-13T04:49:23.519" v="75" actId="1076"/>
          <ac:spMkLst>
            <pc:docMk/>
            <pc:sldMk cId="1617355067" sldId="272"/>
            <ac:spMk id="72" creationId="{2211CC3D-1F38-4C11-9841-97AECDA93BE6}"/>
          </ac:spMkLst>
        </pc:spChg>
        <pc:spChg chg="add mod">
          <ac:chgData name="Bala Karuna Kiran Sanapathi" userId="bdd7901d-9e43-4e29-855e-1dc9b8308e3a" providerId="ADAL" clId="{97FCABD3-BDA6-4B77-9F21-96EA26BDEF80}" dt="2021-08-13T07:36:07.292" v="3245" actId="1037"/>
          <ac:spMkLst>
            <pc:docMk/>
            <pc:sldMk cId="1617355067" sldId="272"/>
            <ac:spMk id="147" creationId="{DCF88F6B-2BAC-4E68-94D7-D31962A649BF}"/>
          </ac:spMkLst>
        </pc:spChg>
        <pc:spChg chg="add mod">
          <ac:chgData name="Bala Karuna Kiran Sanapathi" userId="bdd7901d-9e43-4e29-855e-1dc9b8308e3a" providerId="ADAL" clId="{97FCABD3-BDA6-4B77-9F21-96EA26BDEF80}" dt="2021-08-13T07:41:47.946" v="3307" actId="14100"/>
          <ac:spMkLst>
            <pc:docMk/>
            <pc:sldMk cId="1617355067" sldId="272"/>
            <ac:spMk id="149" creationId="{9B5BB209-34BD-4C2B-AAE1-F2264F789399}"/>
          </ac:spMkLst>
        </pc:spChg>
        <pc:spChg chg="add mod ord">
          <ac:chgData name="Bala Karuna Kiran Sanapathi" userId="bdd7901d-9e43-4e29-855e-1dc9b8308e3a" providerId="ADAL" clId="{97FCABD3-BDA6-4B77-9F21-96EA26BDEF80}" dt="2021-08-13T07:41:29.264" v="3295" actId="1076"/>
          <ac:spMkLst>
            <pc:docMk/>
            <pc:sldMk cId="1617355067" sldId="272"/>
            <ac:spMk id="150" creationId="{3E38EF09-F348-46EC-841C-BBEACC423C10}"/>
          </ac:spMkLst>
        </pc:spChg>
        <pc:spChg chg="add mod">
          <ac:chgData name="Bala Karuna Kiran Sanapathi" userId="bdd7901d-9e43-4e29-855e-1dc9b8308e3a" providerId="ADAL" clId="{97FCABD3-BDA6-4B77-9F21-96EA26BDEF80}" dt="2021-08-13T06:33:16.497" v="2938" actId="1076"/>
          <ac:spMkLst>
            <pc:docMk/>
            <pc:sldMk cId="1617355067" sldId="272"/>
            <ac:spMk id="162" creationId="{3AB662AB-81DF-46C4-B825-1D8402BB5BDD}"/>
          </ac:spMkLst>
        </pc:spChg>
        <pc:spChg chg="add mod">
          <ac:chgData name="Bala Karuna Kiran Sanapathi" userId="bdd7901d-9e43-4e29-855e-1dc9b8308e3a" providerId="ADAL" clId="{97FCABD3-BDA6-4B77-9F21-96EA26BDEF80}" dt="2021-08-13T06:44:10.232" v="3087" actId="1035"/>
          <ac:spMkLst>
            <pc:docMk/>
            <pc:sldMk cId="1617355067" sldId="272"/>
            <ac:spMk id="166" creationId="{5CD7D3C4-CE7D-4B13-80F2-E731D955CAA0}"/>
          </ac:spMkLst>
        </pc:spChg>
        <pc:spChg chg="mod">
          <ac:chgData name="Bala Karuna Kiran Sanapathi" userId="bdd7901d-9e43-4e29-855e-1dc9b8308e3a" providerId="ADAL" clId="{97FCABD3-BDA6-4B77-9F21-96EA26BDEF80}" dt="2021-08-13T06:38:49.288" v="2996" actId="1076"/>
          <ac:spMkLst>
            <pc:docMk/>
            <pc:sldMk cId="1617355067" sldId="272"/>
            <ac:spMk id="170" creationId="{E9AF21D9-FCA7-4D48-8D11-B657067469BD}"/>
          </ac:spMkLst>
        </pc:spChg>
        <pc:spChg chg="del mod">
          <ac:chgData name="Bala Karuna Kiran Sanapathi" userId="bdd7901d-9e43-4e29-855e-1dc9b8308e3a" providerId="ADAL" clId="{97FCABD3-BDA6-4B77-9F21-96EA26BDEF80}" dt="2021-08-13T06:37:03.228" v="2987" actId="478"/>
          <ac:spMkLst>
            <pc:docMk/>
            <pc:sldMk cId="1617355067" sldId="272"/>
            <ac:spMk id="180" creationId="{EE4A9C08-F5DE-4878-9142-853183A3E51C}"/>
          </ac:spMkLst>
        </pc:spChg>
        <pc:spChg chg="del">
          <ac:chgData name="Bala Karuna Kiran Sanapathi" userId="bdd7901d-9e43-4e29-855e-1dc9b8308e3a" providerId="ADAL" clId="{97FCABD3-BDA6-4B77-9F21-96EA26BDEF80}" dt="2021-08-13T07:49:38.580" v="3410" actId="478"/>
          <ac:spMkLst>
            <pc:docMk/>
            <pc:sldMk cId="1617355067" sldId="272"/>
            <ac:spMk id="182" creationId="{AA3B9438-E5A2-4D12-88F9-AE510174D36B}"/>
          </ac:spMkLst>
        </pc:spChg>
        <pc:spChg chg="mod">
          <ac:chgData name="Bala Karuna Kiran Sanapathi" userId="bdd7901d-9e43-4e29-855e-1dc9b8308e3a" providerId="ADAL" clId="{97FCABD3-BDA6-4B77-9F21-96EA26BDEF80}" dt="2021-08-13T06:45:06.276" v="3122" actId="14100"/>
          <ac:spMkLst>
            <pc:docMk/>
            <pc:sldMk cId="1617355067" sldId="272"/>
            <ac:spMk id="203" creationId="{8F6B6A87-F9AA-418D-BF35-7B7C0399D97F}"/>
          </ac:spMkLst>
        </pc:spChg>
        <pc:spChg chg="add mod">
          <ac:chgData name="Bala Karuna Kiran Sanapathi" userId="bdd7901d-9e43-4e29-855e-1dc9b8308e3a" providerId="ADAL" clId="{97FCABD3-BDA6-4B77-9F21-96EA26BDEF80}" dt="2021-08-13T07:31:53.047" v="3187" actId="1076"/>
          <ac:spMkLst>
            <pc:docMk/>
            <pc:sldMk cId="1617355067" sldId="272"/>
            <ac:spMk id="212" creationId="{90FB74C0-F736-4289-BF0F-DA5B44F2435A}"/>
          </ac:spMkLst>
        </pc:spChg>
        <pc:spChg chg="mod">
          <ac:chgData name="Bala Karuna Kiran Sanapathi" userId="bdd7901d-9e43-4e29-855e-1dc9b8308e3a" providerId="ADAL" clId="{97FCABD3-BDA6-4B77-9F21-96EA26BDEF80}" dt="2021-08-13T04:49:28.302" v="77" actId="1076"/>
          <ac:spMkLst>
            <pc:docMk/>
            <pc:sldMk cId="1617355067" sldId="272"/>
            <ac:spMk id="239" creationId="{71B5DDA7-845E-4308-B4EC-AFFEE85A5280}"/>
          </ac:spMkLst>
        </pc:spChg>
        <pc:spChg chg="mod">
          <ac:chgData name="Bala Karuna Kiran Sanapathi" userId="bdd7901d-9e43-4e29-855e-1dc9b8308e3a" providerId="ADAL" clId="{97FCABD3-BDA6-4B77-9F21-96EA26BDEF80}" dt="2021-08-13T04:50:48.887" v="95" actId="1076"/>
          <ac:spMkLst>
            <pc:docMk/>
            <pc:sldMk cId="1617355067" sldId="272"/>
            <ac:spMk id="242" creationId="{8CD5CDCC-F42B-45BD-A069-9E20D2B20C92}"/>
          </ac:spMkLst>
        </pc:spChg>
        <pc:spChg chg="add del">
          <ac:chgData name="Bala Karuna Kiran Sanapathi" userId="bdd7901d-9e43-4e29-855e-1dc9b8308e3a" providerId="ADAL" clId="{97FCABD3-BDA6-4B77-9F21-96EA26BDEF80}" dt="2021-08-13T04:48:16.851" v="46" actId="478"/>
          <ac:spMkLst>
            <pc:docMk/>
            <pc:sldMk cId="1617355067" sldId="272"/>
            <ac:spMk id="250" creationId="{8E6DEB6C-8E2A-4365-9895-D01468FCB0F0}"/>
          </ac:spMkLst>
        </pc:spChg>
        <pc:spChg chg="mod">
          <ac:chgData name="Bala Karuna Kiran Sanapathi" userId="bdd7901d-9e43-4e29-855e-1dc9b8308e3a" providerId="ADAL" clId="{97FCABD3-BDA6-4B77-9F21-96EA26BDEF80}" dt="2021-08-13T06:44:45.218" v="3118" actId="1038"/>
          <ac:spMkLst>
            <pc:docMk/>
            <pc:sldMk cId="1617355067" sldId="272"/>
            <ac:spMk id="253" creationId="{2999F1AF-9F99-41FF-AEB1-D3AC3DEA8B93}"/>
          </ac:spMkLst>
        </pc:spChg>
        <pc:spChg chg="mod">
          <ac:chgData name="Bala Karuna Kiran Sanapathi" userId="bdd7901d-9e43-4e29-855e-1dc9b8308e3a" providerId="ADAL" clId="{97FCABD3-BDA6-4B77-9F21-96EA26BDEF80}" dt="2021-08-13T07:45:27.898" v="3374" actId="1076"/>
          <ac:spMkLst>
            <pc:docMk/>
            <pc:sldMk cId="1617355067" sldId="272"/>
            <ac:spMk id="254" creationId="{6D111F2B-31BE-475F-A157-3C67FA04B429}"/>
          </ac:spMkLst>
        </pc:spChg>
        <pc:spChg chg="mod">
          <ac:chgData name="Bala Karuna Kiran Sanapathi" userId="bdd7901d-9e43-4e29-855e-1dc9b8308e3a" providerId="ADAL" clId="{97FCABD3-BDA6-4B77-9F21-96EA26BDEF80}" dt="2021-08-13T06:27:25.108" v="2886" actId="1038"/>
          <ac:spMkLst>
            <pc:docMk/>
            <pc:sldMk cId="1617355067" sldId="272"/>
            <ac:spMk id="255" creationId="{DFC67744-4B24-4CAA-9C15-9737BE8801E1}"/>
          </ac:spMkLst>
        </pc:spChg>
        <pc:spChg chg="mod">
          <ac:chgData name="Bala Karuna Kiran Sanapathi" userId="bdd7901d-9e43-4e29-855e-1dc9b8308e3a" providerId="ADAL" clId="{97FCABD3-BDA6-4B77-9F21-96EA26BDEF80}" dt="2021-08-13T06:27:25.108" v="2886" actId="1038"/>
          <ac:spMkLst>
            <pc:docMk/>
            <pc:sldMk cId="1617355067" sldId="272"/>
            <ac:spMk id="256" creationId="{1A9CFF0B-806F-4E7D-91F5-4F3B522534CF}"/>
          </ac:spMkLst>
        </pc:spChg>
        <pc:grpChg chg="mod">
          <ac:chgData name="Bala Karuna Kiran Sanapathi" userId="bdd7901d-9e43-4e29-855e-1dc9b8308e3a" providerId="ADAL" clId="{97FCABD3-BDA6-4B77-9F21-96EA26BDEF80}" dt="2021-08-13T04:50:54.989" v="101" actId="1038"/>
          <ac:grpSpMkLst>
            <pc:docMk/>
            <pc:sldMk cId="1617355067" sldId="272"/>
            <ac:grpSpMk id="78" creationId="{AE0AE862-6DD8-46BF-80E8-E1272BD9A7C9}"/>
          </ac:grpSpMkLst>
        </pc:grpChg>
        <pc:picChg chg="mod">
          <ac:chgData name="Bala Karuna Kiran Sanapathi" userId="bdd7901d-9e43-4e29-855e-1dc9b8308e3a" providerId="ADAL" clId="{97FCABD3-BDA6-4B77-9F21-96EA26BDEF80}" dt="2021-08-13T06:44:45.218" v="3118" actId="1038"/>
          <ac:picMkLst>
            <pc:docMk/>
            <pc:sldMk cId="1617355067" sldId="272"/>
            <ac:picMk id="38" creationId="{EE0D508D-B617-4CA0-A5DB-13D57DA604EC}"/>
          </ac:picMkLst>
        </pc:picChg>
        <pc:picChg chg="mod">
          <ac:chgData name="Bala Karuna Kiran Sanapathi" userId="bdd7901d-9e43-4e29-855e-1dc9b8308e3a" providerId="ADAL" clId="{97FCABD3-BDA6-4B77-9F21-96EA26BDEF80}" dt="2021-08-13T06:27:25.108" v="2886" actId="1038"/>
          <ac:picMkLst>
            <pc:docMk/>
            <pc:sldMk cId="1617355067" sldId="272"/>
            <ac:picMk id="40" creationId="{87A6DD75-29AE-4CEF-A3B9-6661B5650E20}"/>
          </ac:picMkLst>
        </pc:picChg>
        <pc:picChg chg="mod">
          <ac:chgData name="Bala Karuna Kiran Sanapathi" userId="bdd7901d-9e43-4e29-855e-1dc9b8308e3a" providerId="ADAL" clId="{97FCABD3-BDA6-4B77-9F21-96EA26BDEF80}" dt="2021-08-13T06:33:46.329" v="2953" actId="1038"/>
          <ac:picMkLst>
            <pc:docMk/>
            <pc:sldMk cId="1617355067" sldId="272"/>
            <ac:picMk id="66" creationId="{547D0072-214F-4A5F-BA26-1B7261F9B840}"/>
          </ac:picMkLst>
        </pc:picChg>
        <pc:picChg chg="mod">
          <ac:chgData name="Bala Karuna Kiran Sanapathi" userId="bdd7901d-9e43-4e29-855e-1dc9b8308e3a" providerId="ADAL" clId="{97FCABD3-BDA6-4B77-9F21-96EA26BDEF80}" dt="2021-08-13T07:47:17.460" v="3392" actId="1037"/>
          <ac:picMkLst>
            <pc:docMk/>
            <pc:sldMk cId="1617355067" sldId="272"/>
            <ac:picMk id="107" creationId="{22D2B31E-8BB1-460F-9D06-3B977C960067}"/>
          </ac:picMkLst>
        </pc:picChg>
        <pc:picChg chg="mod">
          <ac:chgData name="Bala Karuna Kiran Sanapathi" userId="bdd7901d-9e43-4e29-855e-1dc9b8308e3a" providerId="ADAL" clId="{97FCABD3-BDA6-4B77-9F21-96EA26BDEF80}" dt="2021-08-13T07:47:52.851" v="3398" actId="1035"/>
          <ac:picMkLst>
            <pc:docMk/>
            <pc:sldMk cId="1617355067" sldId="272"/>
            <ac:picMk id="108" creationId="{9DBC989C-9A12-4047-AAEC-55B65F7007C2}"/>
          </ac:picMkLst>
        </pc:picChg>
        <pc:picChg chg="mod">
          <ac:chgData name="Bala Karuna Kiran Sanapathi" userId="bdd7901d-9e43-4e29-855e-1dc9b8308e3a" providerId="ADAL" clId="{97FCABD3-BDA6-4B77-9F21-96EA26BDEF80}" dt="2021-08-13T06:27:25.108" v="2886" actId="1038"/>
          <ac:picMkLst>
            <pc:docMk/>
            <pc:sldMk cId="1617355067" sldId="272"/>
            <ac:picMk id="142" creationId="{578F2CCD-5847-431D-9C13-F8C1037AF417}"/>
          </ac:picMkLst>
        </pc:picChg>
        <pc:picChg chg="add del mod">
          <ac:chgData name="Bala Karuna Kiran Sanapathi" userId="bdd7901d-9e43-4e29-855e-1dc9b8308e3a" providerId="ADAL" clId="{97FCABD3-BDA6-4B77-9F21-96EA26BDEF80}" dt="2021-08-13T04:44:07.399" v="14" actId="478"/>
          <ac:picMkLst>
            <pc:docMk/>
            <pc:sldMk cId="1617355067" sldId="272"/>
            <ac:picMk id="149" creationId="{ADBBE366-B400-4A9C-99A5-14E0157D1B31}"/>
          </ac:picMkLst>
        </pc:picChg>
        <pc:picChg chg="add del mod">
          <ac:chgData name="Bala Karuna Kiran Sanapathi" userId="bdd7901d-9e43-4e29-855e-1dc9b8308e3a" providerId="ADAL" clId="{97FCABD3-BDA6-4B77-9F21-96EA26BDEF80}" dt="2021-08-13T04:57:02.859" v="119"/>
          <ac:picMkLst>
            <pc:docMk/>
            <pc:sldMk cId="1617355067" sldId="272"/>
            <ac:picMk id="163" creationId="{4003C6A4-D773-4C43-AE9F-B4AE24A7E086}"/>
          </ac:picMkLst>
        </pc:picChg>
        <pc:picChg chg="del mod">
          <ac:chgData name="Bala Karuna Kiran Sanapathi" userId="bdd7901d-9e43-4e29-855e-1dc9b8308e3a" providerId="ADAL" clId="{97FCABD3-BDA6-4B77-9F21-96EA26BDEF80}" dt="2021-08-13T04:45:21.656" v="15" actId="478"/>
          <ac:picMkLst>
            <pc:docMk/>
            <pc:sldMk cId="1617355067" sldId="272"/>
            <ac:picMk id="176" creationId="{6E3A9124-B7E3-42CE-9193-691EFA4E524C}"/>
          </ac:picMkLst>
        </pc:picChg>
        <pc:picChg chg="mod">
          <ac:chgData name="Bala Karuna Kiran Sanapathi" userId="bdd7901d-9e43-4e29-855e-1dc9b8308e3a" providerId="ADAL" clId="{97FCABD3-BDA6-4B77-9F21-96EA26BDEF80}" dt="2021-08-13T07:41:31.296" v="3296" actId="1076"/>
          <ac:picMkLst>
            <pc:docMk/>
            <pc:sldMk cId="1617355067" sldId="272"/>
            <ac:picMk id="181" creationId="{9C267E10-A3F2-448F-88E6-0FCF905B781C}"/>
          </ac:picMkLst>
        </pc:picChg>
        <pc:picChg chg="mod">
          <ac:chgData name="Bala Karuna Kiran Sanapathi" userId="bdd7901d-9e43-4e29-855e-1dc9b8308e3a" providerId="ADAL" clId="{97FCABD3-BDA6-4B77-9F21-96EA26BDEF80}" dt="2021-08-13T06:33:46.329" v="2953" actId="1038"/>
          <ac:picMkLst>
            <pc:docMk/>
            <pc:sldMk cId="1617355067" sldId="272"/>
            <ac:picMk id="196" creationId="{AA1E12BF-7203-49B1-994E-6980732EA8C2}"/>
          </ac:picMkLst>
        </pc:picChg>
        <pc:cxnChg chg="add mod">
          <ac:chgData name="Bala Karuna Kiran Sanapathi" userId="bdd7901d-9e43-4e29-855e-1dc9b8308e3a" providerId="ADAL" clId="{97FCABD3-BDA6-4B77-9F21-96EA26BDEF80}" dt="2021-08-13T06:31:58.626" v="2932" actId="208"/>
          <ac:cxnSpMkLst>
            <pc:docMk/>
            <pc:sldMk cId="1617355067" sldId="272"/>
            <ac:cxnSpMk id="4" creationId="{C02609E0-9256-4D32-BFE4-BAA1612185C0}"/>
          </ac:cxnSpMkLst>
        </pc:cxnChg>
        <pc:cxnChg chg="add del mod">
          <ac:chgData name="Bala Karuna Kiran Sanapathi" userId="bdd7901d-9e43-4e29-855e-1dc9b8308e3a" providerId="ADAL" clId="{97FCABD3-BDA6-4B77-9F21-96EA26BDEF80}" dt="2021-08-13T07:42:26.802" v="3314" actId="11529"/>
          <ac:cxnSpMkLst>
            <pc:docMk/>
            <pc:sldMk cId="1617355067" sldId="272"/>
            <ac:cxnSpMk id="5" creationId="{1B3F108B-F8F0-4385-86D4-A913920814FF}"/>
          </ac:cxnSpMkLst>
        </pc:cxnChg>
        <pc:cxnChg chg="add del">
          <ac:chgData name="Bala Karuna Kiran Sanapathi" userId="bdd7901d-9e43-4e29-855e-1dc9b8308e3a" providerId="ADAL" clId="{97FCABD3-BDA6-4B77-9F21-96EA26BDEF80}" dt="2021-08-13T07:42:42.304" v="3316" actId="478"/>
          <ac:cxnSpMkLst>
            <pc:docMk/>
            <pc:sldMk cId="1617355067" sldId="272"/>
            <ac:cxnSpMk id="8" creationId="{32821998-D336-48DA-88AE-383DD5664F12}"/>
          </ac:cxnSpMkLst>
        </pc:cxnChg>
        <pc:cxnChg chg="mod">
          <ac:chgData name="Bala Karuna Kiran Sanapathi" userId="bdd7901d-9e43-4e29-855e-1dc9b8308e3a" providerId="ADAL" clId="{97FCABD3-BDA6-4B77-9F21-96EA26BDEF80}" dt="2021-08-13T06:40:13.421" v="3011" actId="14100"/>
          <ac:cxnSpMkLst>
            <pc:docMk/>
            <pc:sldMk cId="1617355067" sldId="272"/>
            <ac:cxnSpMk id="11" creationId="{7FEE8D3C-BEB3-44D7-9712-30CEEAEA6224}"/>
          </ac:cxnSpMkLst>
        </pc:cxnChg>
        <pc:cxnChg chg="add mod">
          <ac:chgData name="Bala Karuna Kiran Sanapathi" userId="bdd7901d-9e43-4e29-855e-1dc9b8308e3a" providerId="ADAL" clId="{97FCABD3-BDA6-4B77-9F21-96EA26BDEF80}" dt="2021-08-13T07:35:47.412" v="3222" actId="1037"/>
          <ac:cxnSpMkLst>
            <pc:docMk/>
            <pc:sldMk cId="1617355067" sldId="272"/>
            <ac:cxnSpMk id="13" creationId="{1A68FF26-4AA7-4C77-BD93-FCAB43DA070A}"/>
          </ac:cxnSpMkLst>
        </pc:cxnChg>
        <pc:cxnChg chg="add del">
          <ac:chgData name="Bala Karuna Kiran Sanapathi" userId="bdd7901d-9e43-4e29-855e-1dc9b8308e3a" providerId="ADAL" clId="{97FCABD3-BDA6-4B77-9F21-96EA26BDEF80}" dt="2021-08-13T07:42:56.278" v="3318" actId="478"/>
          <ac:cxnSpMkLst>
            <pc:docMk/>
            <pc:sldMk cId="1617355067" sldId="272"/>
            <ac:cxnSpMk id="15" creationId="{9A51B8D6-1D05-4C6C-B257-939D9FC8DD07}"/>
          </ac:cxnSpMkLst>
        </pc:cxnChg>
        <pc:cxnChg chg="add mod">
          <ac:chgData name="Bala Karuna Kiran Sanapathi" userId="bdd7901d-9e43-4e29-855e-1dc9b8308e3a" providerId="ADAL" clId="{97FCABD3-BDA6-4B77-9F21-96EA26BDEF80}" dt="2021-08-13T07:48:47.859" v="3407" actId="14100"/>
          <ac:cxnSpMkLst>
            <pc:docMk/>
            <pc:sldMk cId="1617355067" sldId="272"/>
            <ac:cxnSpMk id="18" creationId="{C26702CB-D4A0-44BF-80C5-055F015FF4DA}"/>
          </ac:cxnSpMkLst>
        </pc:cxnChg>
        <pc:cxnChg chg="add mod">
          <ac:chgData name="Bala Karuna Kiran Sanapathi" userId="bdd7901d-9e43-4e29-855e-1dc9b8308e3a" providerId="ADAL" clId="{97FCABD3-BDA6-4B77-9F21-96EA26BDEF80}" dt="2021-08-13T07:48:58.263" v="3409" actId="1035"/>
          <ac:cxnSpMkLst>
            <pc:docMk/>
            <pc:sldMk cId="1617355067" sldId="272"/>
            <ac:cxnSpMk id="23" creationId="{BE99B1ED-7339-4507-A7F2-EFD7CA12D824}"/>
          </ac:cxnSpMkLst>
        </pc:cxnChg>
        <pc:cxnChg chg="add del mod">
          <ac:chgData name="Bala Karuna Kiran Sanapathi" userId="bdd7901d-9e43-4e29-855e-1dc9b8308e3a" providerId="ADAL" clId="{97FCABD3-BDA6-4B77-9F21-96EA26BDEF80}" dt="2021-08-13T06:38:07.793" v="2991" actId="478"/>
          <ac:cxnSpMkLst>
            <pc:docMk/>
            <pc:sldMk cId="1617355067" sldId="272"/>
            <ac:cxnSpMk id="35" creationId="{32CFABA7-D506-4FE3-B7E2-7B14B16BBD52}"/>
          </ac:cxnSpMkLst>
        </pc:cxnChg>
        <pc:cxnChg chg="add del mod">
          <ac:chgData name="Bala Karuna Kiran Sanapathi" userId="bdd7901d-9e43-4e29-855e-1dc9b8308e3a" providerId="ADAL" clId="{97FCABD3-BDA6-4B77-9F21-96EA26BDEF80}" dt="2021-08-13T06:38:44.982" v="2994" actId="478"/>
          <ac:cxnSpMkLst>
            <pc:docMk/>
            <pc:sldMk cId="1617355067" sldId="272"/>
            <ac:cxnSpMk id="68" creationId="{1F10C588-7782-406D-85D8-F4D3F12E5C18}"/>
          </ac:cxnSpMkLst>
        </pc:cxnChg>
        <pc:cxnChg chg="add del">
          <ac:chgData name="Bala Karuna Kiran Sanapathi" userId="bdd7901d-9e43-4e29-855e-1dc9b8308e3a" providerId="ADAL" clId="{97FCABD3-BDA6-4B77-9F21-96EA26BDEF80}" dt="2021-08-13T06:41:12.724" v="3013" actId="478"/>
          <ac:cxnSpMkLst>
            <pc:docMk/>
            <pc:sldMk cId="1617355067" sldId="272"/>
            <ac:cxnSpMk id="87" creationId="{6DAB97B4-69D9-4314-B5BC-A5717549110F}"/>
          </ac:cxnSpMkLst>
        </pc:cxnChg>
        <pc:cxnChg chg="add mod">
          <ac:chgData name="Bala Karuna Kiran Sanapathi" userId="bdd7901d-9e43-4e29-855e-1dc9b8308e3a" providerId="ADAL" clId="{97FCABD3-BDA6-4B77-9F21-96EA26BDEF80}" dt="2021-08-13T06:44:25.469" v="3089" actId="1582"/>
          <ac:cxnSpMkLst>
            <pc:docMk/>
            <pc:sldMk cId="1617355067" sldId="272"/>
            <ac:cxnSpMk id="91" creationId="{F571394D-DD40-4CC6-83AA-7743D0093B15}"/>
          </ac:cxnSpMkLst>
        </pc:cxnChg>
        <pc:cxnChg chg="mod">
          <ac:chgData name="Bala Karuna Kiran Sanapathi" userId="bdd7901d-9e43-4e29-855e-1dc9b8308e3a" providerId="ADAL" clId="{97FCABD3-BDA6-4B77-9F21-96EA26BDEF80}" dt="2021-08-13T07:50:31.075" v="3412" actId="14100"/>
          <ac:cxnSpMkLst>
            <pc:docMk/>
            <pc:sldMk cId="1617355067" sldId="272"/>
            <ac:cxnSpMk id="93" creationId="{A2E4977D-7AE2-41BD-8070-3FEDB960F486}"/>
          </ac:cxnSpMkLst>
        </pc:cxnChg>
        <pc:cxnChg chg="del mod">
          <ac:chgData name="Bala Karuna Kiran Sanapathi" userId="bdd7901d-9e43-4e29-855e-1dc9b8308e3a" providerId="ADAL" clId="{97FCABD3-BDA6-4B77-9F21-96EA26BDEF80}" dt="2021-08-13T07:45:40.150" v="3375" actId="478"/>
          <ac:cxnSpMkLst>
            <pc:docMk/>
            <pc:sldMk cId="1617355067" sldId="272"/>
            <ac:cxnSpMk id="94" creationId="{D39F4A64-1490-416D-9D72-42BBBBB91220}"/>
          </ac:cxnSpMkLst>
        </pc:cxnChg>
        <pc:cxnChg chg="del mod">
          <ac:chgData name="Bala Karuna Kiran Sanapathi" userId="bdd7901d-9e43-4e29-855e-1dc9b8308e3a" providerId="ADAL" clId="{97FCABD3-BDA6-4B77-9F21-96EA26BDEF80}" dt="2021-08-13T07:45:42.465" v="3376" actId="478"/>
          <ac:cxnSpMkLst>
            <pc:docMk/>
            <pc:sldMk cId="1617355067" sldId="272"/>
            <ac:cxnSpMk id="96" creationId="{A310733E-7F3C-4190-B687-D9A3BC9BC9F9}"/>
          </ac:cxnSpMkLst>
        </pc:cxnChg>
        <pc:cxnChg chg="del">
          <ac:chgData name="Bala Karuna Kiran Sanapathi" userId="bdd7901d-9e43-4e29-855e-1dc9b8308e3a" providerId="ADAL" clId="{97FCABD3-BDA6-4B77-9F21-96EA26BDEF80}" dt="2021-08-13T06:26:51.299" v="2867" actId="478"/>
          <ac:cxnSpMkLst>
            <pc:docMk/>
            <pc:sldMk cId="1617355067" sldId="272"/>
            <ac:cxnSpMk id="97" creationId="{D48FEC78-9DC7-4F8D-B76A-478567E5BF76}"/>
          </ac:cxnSpMkLst>
        </pc:cxnChg>
        <pc:cxnChg chg="add mod">
          <ac:chgData name="Bala Karuna Kiran Sanapathi" userId="bdd7901d-9e43-4e29-855e-1dc9b8308e3a" providerId="ADAL" clId="{97FCABD3-BDA6-4B77-9F21-96EA26BDEF80}" dt="2021-08-13T06:43:53.082" v="3026" actId="208"/>
          <ac:cxnSpMkLst>
            <pc:docMk/>
            <pc:sldMk cId="1617355067" sldId="272"/>
            <ac:cxnSpMk id="100" creationId="{79552C39-2963-49FC-B871-E797820541F1}"/>
          </ac:cxnSpMkLst>
        </pc:cxnChg>
        <pc:cxnChg chg="del mod">
          <ac:chgData name="Bala Karuna Kiran Sanapathi" userId="bdd7901d-9e43-4e29-855e-1dc9b8308e3a" providerId="ADAL" clId="{97FCABD3-BDA6-4B77-9F21-96EA26BDEF80}" dt="2021-08-13T06:35:32.606" v="2974" actId="478"/>
          <ac:cxnSpMkLst>
            <pc:docMk/>
            <pc:sldMk cId="1617355067" sldId="272"/>
            <ac:cxnSpMk id="109" creationId="{E1DCB3D2-BE33-4493-AB86-7E3B0E810508}"/>
          </ac:cxnSpMkLst>
        </pc:cxnChg>
        <pc:cxnChg chg="del mod">
          <ac:chgData name="Bala Karuna Kiran Sanapathi" userId="bdd7901d-9e43-4e29-855e-1dc9b8308e3a" providerId="ADAL" clId="{97FCABD3-BDA6-4B77-9F21-96EA26BDEF80}" dt="2021-08-13T06:39:24.686" v="3002" actId="478"/>
          <ac:cxnSpMkLst>
            <pc:docMk/>
            <pc:sldMk cId="1617355067" sldId="272"/>
            <ac:cxnSpMk id="127" creationId="{248E4562-2675-4F56-BBF9-AD69EFC5D7BE}"/>
          </ac:cxnSpMkLst>
        </pc:cxnChg>
        <pc:cxnChg chg="mod">
          <ac:chgData name="Bala Karuna Kiran Sanapathi" userId="bdd7901d-9e43-4e29-855e-1dc9b8308e3a" providerId="ADAL" clId="{97FCABD3-BDA6-4B77-9F21-96EA26BDEF80}" dt="2021-08-13T06:34:25.170" v="2957" actId="14100"/>
          <ac:cxnSpMkLst>
            <pc:docMk/>
            <pc:sldMk cId="1617355067" sldId="272"/>
            <ac:cxnSpMk id="137" creationId="{167DC31B-7550-4B18-BC59-188F9951627E}"/>
          </ac:cxnSpMkLst>
        </pc:cxnChg>
        <pc:cxnChg chg="mod">
          <ac:chgData name="Bala Karuna Kiran Sanapathi" userId="bdd7901d-9e43-4e29-855e-1dc9b8308e3a" providerId="ADAL" clId="{97FCABD3-BDA6-4B77-9F21-96EA26BDEF80}" dt="2021-08-13T04:49:23.519" v="75" actId="1076"/>
          <ac:cxnSpMkLst>
            <pc:docMk/>
            <pc:sldMk cId="1617355067" sldId="272"/>
            <ac:cxnSpMk id="141" creationId="{03BC891C-E992-45C7-AC8E-C5A69ECD7C37}"/>
          </ac:cxnSpMkLst>
        </pc:cxnChg>
        <pc:cxnChg chg="add del mod">
          <ac:chgData name="Bala Karuna Kiran Sanapathi" userId="bdd7901d-9e43-4e29-855e-1dc9b8308e3a" providerId="ADAL" clId="{97FCABD3-BDA6-4B77-9F21-96EA26BDEF80}" dt="2021-08-13T06:29:17.789" v="2896" actId="478"/>
          <ac:cxnSpMkLst>
            <pc:docMk/>
            <pc:sldMk cId="1617355067" sldId="272"/>
            <ac:cxnSpMk id="150" creationId="{91AD0D17-F5D4-46A6-8055-D86D5D2DA059}"/>
          </ac:cxnSpMkLst>
        </pc:cxnChg>
        <pc:cxnChg chg="add mod">
          <ac:chgData name="Bala Karuna Kiran Sanapathi" userId="bdd7901d-9e43-4e29-855e-1dc9b8308e3a" providerId="ADAL" clId="{97FCABD3-BDA6-4B77-9F21-96EA26BDEF80}" dt="2021-08-13T07:41:59.341" v="3310" actId="1076"/>
          <ac:cxnSpMkLst>
            <pc:docMk/>
            <pc:sldMk cId="1617355067" sldId="272"/>
            <ac:cxnSpMk id="151" creationId="{40296DDD-71E4-4BBF-9BC8-774ABB79B9AD}"/>
          </ac:cxnSpMkLst>
        </pc:cxnChg>
        <pc:cxnChg chg="del mod">
          <ac:chgData name="Bala Karuna Kiran Sanapathi" userId="bdd7901d-9e43-4e29-855e-1dc9b8308e3a" providerId="ADAL" clId="{97FCABD3-BDA6-4B77-9F21-96EA26BDEF80}" dt="2021-08-13T07:40:53.604" v="3265" actId="478"/>
          <ac:cxnSpMkLst>
            <pc:docMk/>
            <pc:sldMk cId="1617355067" sldId="272"/>
            <ac:cxnSpMk id="152" creationId="{AF35DACF-0015-4586-8BC5-A24A1F2D5E22}"/>
          </ac:cxnSpMkLst>
        </pc:cxnChg>
        <pc:cxnChg chg="add mod">
          <ac:chgData name="Bala Karuna Kiran Sanapathi" userId="bdd7901d-9e43-4e29-855e-1dc9b8308e3a" providerId="ADAL" clId="{97FCABD3-BDA6-4B77-9F21-96EA26BDEF80}" dt="2021-08-13T07:41:51.189" v="3308" actId="1037"/>
          <ac:cxnSpMkLst>
            <pc:docMk/>
            <pc:sldMk cId="1617355067" sldId="272"/>
            <ac:cxnSpMk id="157" creationId="{AC6DB910-1FF8-45B1-B131-DB5C88D0AE50}"/>
          </ac:cxnSpMkLst>
        </pc:cxnChg>
        <pc:cxnChg chg="add mod">
          <ac:chgData name="Bala Karuna Kiran Sanapathi" userId="bdd7901d-9e43-4e29-855e-1dc9b8308e3a" providerId="ADAL" clId="{97FCABD3-BDA6-4B77-9F21-96EA26BDEF80}" dt="2021-08-13T07:45:53.179" v="3379" actId="14100"/>
          <ac:cxnSpMkLst>
            <pc:docMk/>
            <pc:sldMk cId="1617355067" sldId="272"/>
            <ac:cxnSpMk id="167" creationId="{A8E6DF7B-8F54-48FE-94AF-84005231E3A3}"/>
          </ac:cxnSpMkLst>
        </pc:cxnChg>
        <pc:cxnChg chg="mod">
          <ac:chgData name="Bala Karuna Kiran Sanapathi" userId="bdd7901d-9e43-4e29-855e-1dc9b8308e3a" providerId="ADAL" clId="{97FCABD3-BDA6-4B77-9F21-96EA26BDEF80}" dt="2021-08-13T04:50:34.514" v="92" actId="14100"/>
          <ac:cxnSpMkLst>
            <pc:docMk/>
            <pc:sldMk cId="1617355067" sldId="272"/>
            <ac:cxnSpMk id="172" creationId="{1A6810E6-6E11-438B-9668-251F8BD56E24}"/>
          </ac:cxnSpMkLst>
        </pc:cxnChg>
        <pc:cxnChg chg="del">
          <ac:chgData name="Bala Karuna Kiran Sanapathi" userId="bdd7901d-9e43-4e29-855e-1dc9b8308e3a" providerId="ADAL" clId="{97FCABD3-BDA6-4B77-9F21-96EA26BDEF80}" dt="2021-08-13T06:26:48.734" v="2866" actId="478"/>
          <ac:cxnSpMkLst>
            <pc:docMk/>
            <pc:sldMk cId="1617355067" sldId="272"/>
            <ac:cxnSpMk id="183" creationId="{5E12B517-0A71-48B1-A3EC-3085751F57D7}"/>
          </ac:cxnSpMkLst>
        </pc:cxnChg>
        <pc:cxnChg chg="del">
          <ac:chgData name="Bala Karuna Kiran Sanapathi" userId="bdd7901d-9e43-4e29-855e-1dc9b8308e3a" providerId="ADAL" clId="{97FCABD3-BDA6-4B77-9F21-96EA26BDEF80}" dt="2021-08-13T06:26:46.523" v="2865" actId="478"/>
          <ac:cxnSpMkLst>
            <pc:docMk/>
            <pc:sldMk cId="1617355067" sldId="272"/>
            <ac:cxnSpMk id="205" creationId="{0DE2D44E-6E66-4E3F-A04B-E9515DAF3129}"/>
          </ac:cxnSpMkLst>
        </pc:cxnChg>
        <pc:cxnChg chg="add mod">
          <ac:chgData name="Bala Karuna Kiran Sanapathi" userId="bdd7901d-9e43-4e29-855e-1dc9b8308e3a" providerId="ADAL" clId="{97FCABD3-BDA6-4B77-9F21-96EA26BDEF80}" dt="2021-08-13T07:48:08.831" v="3404" actId="1038"/>
          <ac:cxnSpMkLst>
            <pc:docMk/>
            <pc:sldMk cId="1617355067" sldId="272"/>
            <ac:cxnSpMk id="209" creationId="{244AA263-488E-40A2-8D5C-5F6EBB61D724}"/>
          </ac:cxnSpMkLst>
        </pc:cxnChg>
        <pc:cxnChg chg="mod">
          <ac:chgData name="Bala Karuna Kiran Sanapathi" userId="bdd7901d-9e43-4e29-855e-1dc9b8308e3a" providerId="ADAL" clId="{97FCABD3-BDA6-4B77-9F21-96EA26BDEF80}" dt="2021-08-13T06:40:02.192" v="3008" actId="1037"/>
          <ac:cxnSpMkLst>
            <pc:docMk/>
            <pc:sldMk cId="1617355067" sldId="272"/>
            <ac:cxnSpMk id="230" creationId="{7199CF6D-E980-4E14-9A98-0E33F514EB92}"/>
          </ac:cxnSpMkLst>
        </pc:cxnChg>
      </pc:sldChg>
      <pc:sldChg chg="addSp delSp modSp add mod ord">
        <pc:chgData name="Bala Karuna Kiran Sanapathi" userId="bdd7901d-9e43-4e29-855e-1dc9b8308e3a" providerId="ADAL" clId="{97FCABD3-BDA6-4B77-9F21-96EA26BDEF80}" dt="2021-08-13T06:25:49.940" v="2862" actId="6549"/>
        <pc:sldMkLst>
          <pc:docMk/>
          <pc:sldMk cId="4214435555" sldId="273"/>
        </pc:sldMkLst>
        <pc:spChg chg="mod">
          <ac:chgData name="Bala Karuna Kiran Sanapathi" userId="bdd7901d-9e43-4e29-855e-1dc9b8308e3a" providerId="ADAL" clId="{97FCABD3-BDA6-4B77-9F21-96EA26BDEF80}" dt="2021-08-13T04:57:52.762" v="137" actId="20577"/>
          <ac:spMkLst>
            <pc:docMk/>
            <pc:sldMk cId="4214435555" sldId="273"/>
            <ac:spMk id="2" creationId="{3E90FB88-1C25-43F8-88F2-742079D1DB90}"/>
          </ac:spMkLst>
        </pc:spChg>
        <pc:spChg chg="mod">
          <ac:chgData name="Bala Karuna Kiran Sanapathi" userId="bdd7901d-9e43-4e29-855e-1dc9b8308e3a" providerId="ADAL" clId="{97FCABD3-BDA6-4B77-9F21-96EA26BDEF80}" dt="2021-08-13T06:24:47.999" v="2839" actId="123"/>
          <ac:spMkLst>
            <pc:docMk/>
            <pc:sldMk cId="4214435555" sldId="273"/>
            <ac:spMk id="11" creationId="{7481A456-3C9C-44E6-A4F1-E1E69E07C3D1}"/>
          </ac:spMkLst>
        </pc:spChg>
        <pc:spChg chg="del mod">
          <ac:chgData name="Bala Karuna Kiran Sanapathi" userId="bdd7901d-9e43-4e29-855e-1dc9b8308e3a" providerId="ADAL" clId="{97FCABD3-BDA6-4B77-9F21-96EA26BDEF80}" dt="2021-08-13T04:58:43.362" v="176" actId="478"/>
          <ac:spMkLst>
            <pc:docMk/>
            <pc:sldMk cId="4214435555" sldId="273"/>
            <ac:spMk id="20" creationId="{23B89C35-E3BD-41D0-BD6E-3A5F8DED4FFD}"/>
          </ac:spMkLst>
        </pc:spChg>
        <pc:spChg chg="mod">
          <ac:chgData name="Bala Karuna Kiran Sanapathi" userId="bdd7901d-9e43-4e29-855e-1dc9b8308e3a" providerId="ADAL" clId="{97FCABD3-BDA6-4B77-9F21-96EA26BDEF80}" dt="2021-08-13T04:59:42.717" v="272" actId="1035"/>
          <ac:spMkLst>
            <pc:docMk/>
            <pc:sldMk cId="4214435555" sldId="273"/>
            <ac:spMk id="24" creationId="{E843BD59-4B17-45CA-8540-F4B10C1554EB}"/>
          </ac:spMkLst>
        </pc:spChg>
        <pc:spChg chg="mod">
          <ac:chgData name="Bala Karuna Kiran Sanapathi" userId="bdd7901d-9e43-4e29-855e-1dc9b8308e3a" providerId="ADAL" clId="{97FCABD3-BDA6-4B77-9F21-96EA26BDEF80}" dt="2021-08-13T04:59:42.717" v="272" actId="1035"/>
          <ac:spMkLst>
            <pc:docMk/>
            <pc:sldMk cId="4214435555" sldId="273"/>
            <ac:spMk id="28" creationId="{16B939E5-7CCD-470E-80A0-FE3AB7598A46}"/>
          </ac:spMkLst>
        </pc:spChg>
        <pc:spChg chg="mod">
          <ac:chgData name="Bala Karuna Kiran Sanapathi" userId="bdd7901d-9e43-4e29-855e-1dc9b8308e3a" providerId="ADAL" clId="{97FCABD3-BDA6-4B77-9F21-96EA26BDEF80}" dt="2021-08-13T04:59:42.717" v="272" actId="1035"/>
          <ac:spMkLst>
            <pc:docMk/>
            <pc:sldMk cId="4214435555" sldId="273"/>
            <ac:spMk id="29" creationId="{B5D2EDC4-D5EA-4C70-BF1B-C215A7A46DE1}"/>
          </ac:spMkLst>
        </pc:spChg>
        <pc:spChg chg="mod">
          <ac:chgData name="Bala Karuna Kiran Sanapathi" userId="bdd7901d-9e43-4e29-855e-1dc9b8308e3a" providerId="ADAL" clId="{97FCABD3-BDA6-4B77-9F21-96EA26BDEF80}" dt="2021-08-13T06:24:55.493" v="2840" actId="123"/>
          <ac:spMkLst>
            <pc:docMk/>
            <pc:sldMk cId="4214435555" sldId="273"/>
            <ac:spMk id="30" creationId="{44FB1EEC-1979-4304-9373-9FE016725B31}"/>
          </ac:spMkLst>
        </pc:spChg>
        <pc:spChg chg="mod">
          <ac:chgData name="Bala Karuna Kiran Sanapathi" userId="bdd7901d-9e43-4e29-855e-1dc9b8308e3a" providerId="ADAL" clId="{97FCABD3-BDA6-4B77-9F21-96EA26BDEF80}" dt="2021-08-13T06:25:49.940" v="2862" actId="6549"/>
          <ac:spMkLst>
            <pc:docMk/>
            <pc:sldMk cId="4214435555" sldId="273"/>
            <ac:spMk id="31" creationId="{5DA57C1D-FF90-4FEE-8557-97F75A06ECDB}"/>
          </ac:spMkLst>
        </pc:spChg>
        <pc:picChg chg="mod">
          <ac:chgData name="Bala Karuna Kiran Sanapathi" userId="bdd7901d-9e43-4e29-855e-1dc9b8308e3a" providerId="ADAL" clId="{97FCABD3-BDA6-4B77-9F21-96EA26BDEF80}" dt="2021-08-13T04:59:42.717" v="272" actId="1035"/>
          <ac:picMkLst>
            <pc:docMk/>
            <pc:sldMk cId="4214435555" sldId="273"/>
            <ac:picMk id="37" creationId="{F101C103-36B1-4C7B-80E3-0816BB351F9E}"/>
          </ac:picMkLst>
        </pc:picChg>
        <pc:picChg chg="add del">
          <ac:chgData name="Bala Karuna Kiran Sanapathi" userId="bdd7901d-9e43-4e29-855e-1dc9b8308e3a" providerId="ADAL" clId="{97FCABD3-BDA6-4B77-9F21-96EA26BDEF80}" dt="2021-08-13T04:59:31.382" v="230" actId="478"/>
          <ac:picMkLst>
            <pc:docMk/>
            <pc:sldMk cId="4214435555" sldId="273"/>
            <ac:picMk id="38" creationId="{BFECF6F9-7CE3-4274-9ECD-1E68AFE7B1D3}"/>
          </ac:picMkLst>
        </pc:picChg>
        <pc:cxnChg chg="mod">
          <ac:chgData name="Bala Karuna Kiran Sanapathi" userId="bdd7901d-9e43-4e29-855e-1dc9b8308e3a" providerId="ADAL" clId="{97FCABD3-BDA6-4B77-9F21-96EA26BDEF80}" dt="2021-08-13T06:23:54.489" v="2834" actId="14100"/>
          <ac:cxnSpMkLst>
            <pc:docMk/>
            <pc:sldMk cId="4214435555" sldId="273"/>
            <ac:cxnSpMk id="32" creationId="{06386E05-30B7-4CAD-AC1D-03EB36821812}"/>
          </ac:cxnSpMkLst>
        </pc:cxnChg>
        <pc:cxnChg chg="mod">
          <ac:chgData name="Bala Karuna Kiran Sanapathi" userId="bdd7901d-9e43-4e29-855e-1dc9b8308e3a" providerId="ADAL" clId="{97FCABD3-BDA6-4B77-9F21-96EA26BDEF80}" dt="2021-08-13T06:24:01.938" v="2835" actId="14100"/>
          <ac:cxnSpMkLst>
            <pc:docMk/>
            <pc:sldMk cId="4214435555" sldId="273"/>
            <ac:cxnSpMk id="33" creationId="{23CD039B-1A00-4878-B8ED-E82051F33867}"/>
          </ac:cxnSpMkLst>
        </pc:cxnChg>
      </pc:sldChg>
      <pc:sldChg chg="addSp delSp modSp add mod">
        <pc:chgData name="Bala Karuna Kiran Sanapathi" userId="bdd7901d-9e43-4e29-855e-1dc9b8308e3a" providerId="ADAL" clId="{97FCABD3-BDA6-4B77-9F21-96EA26BDEF80}" dt="2021-08-13T07:51:28.122" v="3413" actId="6549"/>
        <pc:sldMkLst>
          <pc:docMk/>
          <pc:sldMk cId="2535451146" sldId="274"/>
        </pc:sldMkLst>
        <pc:spChg chg="mod">
          <ac:chgData name="Bala Karuna Kiran Sanapathi" userId="bdd7901d-9e43-4e29-855e-1dc9b8308e3a" providerId="ADAL" clId="{97FCABD3-BDA6-4B77-9F21-96EA26BDEF80}" dt="2021-08-13T07:51:28.122" v="3413" actId="6549"/>
          <ac:spMkLst>
            <pc:docMk/>
            <pc:sldMk cId="2535451146" sldId="274"/>
            <ac:spMk id="2" creationId="{3E90FB88-1C25-43F8-88F2-742079D1DB90}"/>
          </ac:spMkLst>
        </pc:spChg>
        <pc:spChg chg="add mod">
          <ac:chgData name="Bala Karuna Kiran Sanapathi" userId="bdd7901d-9e43-4e29-855e-1dc9b8308e3a" providerId="ADAL" clId="{97FCABD3-BDA6-4B77-9F21-96EA26BDEF80}" dt="2021-08-13T07:08:29.850" v="3178" actId="313"/>
          <ac:spMkLst>
            <pc:docMk/>
            <pc:sldMk cId="2535451146" sldId="274"/>
            <ac:spMk id="3" creationId="{34DE553D-ABB2-49A0-AA42-A9EFAB4FF752}"/>
          </ac:spMkLst>
        </pc:spChg>
        <pc:spChg chg="del">
          <ac:chgData name="Bala Karuna Kiran Sanapathi" userId="bdd7901d-9e43-4e29-855e-1dc9b8308e3a" providerId="ADAL" clId="{97FCABD3-BDA6-4B77-9F21-96EA26BDEF80}" dt="2021-08-13T06:47:31.012" v="3144" actId="478"/>
          <ac:spMkLst>
            <pc:docMk/>
            <pc:sldMk cId="2535451146" sldId="274"/>
            <ac:spMk id="32" creationId="{033A6638-3B6A-479D-9BCC-328120AE5705}"/>
          </ac:spMkLst>
        </pc:spChg>
        <pc:spChg chg="del mod">
          <ac:chgData name="Bala Karuna Kiran Sanapathi" userId="bdd7901d-9e43-4e29-855e-1dc9b8308e3a" providerId="ADAL" clId="{97FCABD3-BDA6-4B77-9F21-96EA26BDEF80}" dt="2021-08-13T06:47:58.574" v="3151"/>
          <ac:spMkLst>
            <pc:docMk/>
            <pc:sldMk cId="2535451146" sldId="274"/>
            <ac:spMk id="35" creationId="{42658074-7B97-42DB-A6F0-CDEC289C5B0D}"/>
          </ac:spMkLst>
        </pc:spChg>
        <pc:spChg chg="del mod">
          <ac:chgData name="Bala Karuna Kiran Sanapathi" userId="bdd7901d-9e43-4e29-855e-1dc9b8308e3a" providerId="ADAL" clId="{97FCABD3-BDA6-4B77-9F21-96EA26BDEF80}" dt="2021-08-13T06:48:07.617" v="3153" actId="478"/>
          <ac:spMkLst>
            <pc:docMk/>
            <pc:sldMk cId="2535451146" sldId="274"/>
            <ac:spMk id="44" creationId="{34DDC714-CAF8-4495-8163-2A491EE2C2A3}"/>
          </ac:spMkLst>
        </pc:spChg>
        <pc:spChg chg="del">
          <ac:chgData name="Bala Karuna Kiran Sanapathi" userId="bdd7901d-9e43-4e29-855e-1dc9b8308e3a" providerId="ADAL" clId="{97FCABD3-BDA6-4B77-9F21-96EA26BDEF80}" dt="2021-08-13T06:47:31.012" v="3144" actId="478"/>
          <ac:spMkLst>
            <pc:docMk/>
            <pc:sldMk cId="2535451146" sldId="274"/>
            <ac:spMk id="47" creationId="{57EA67FA-45AE-41B6-899B-F5B04844A3C2}"/>
          </ac:spMkLst>
        </pc:spChg>
        <pc:spChg chg="del mod">
          <ac:chgData name="Bala Karuna Kiran Sanapathi" userId="bdd7901d-9e43-4e29-855e-1dc9b8308e3a" providerId="ADAL" clId="{97FCABD3-BDA6-4B77-9F21-96EA26BDEF80}" dt="2021-08-13T06:48:33.602" v="3156" actId="478"/>
          <ac:spMkLst>
            <pc:docMk/>
            <pc:sldMk cId="2535451146" sldId="274"/>
            <ac:spMk id="51" creationId="{7B9C8D79-D72E-4BF1-98DF-936D1030FAC4}"/>
          </ac:spMkLst>
        </pc:spChg>
        <pc:spChg chg="del mod">
          <ac:chgData name="Bala Karuna Kiran Sanapathi" userId="bdd7901d-9e43-4e29-855e-1dc9b8308e3a" providerId="ADAL" clId="{97FCABD3-BDA6-4B77-9F21-96EA26BDEF80}" dt="2021-08-13T06:47:38.918" v="3147" actId="478"/>
          <ac:spMkLst>
            <pc:docMk/>
            <pc:sldMk cId="2535451146" sldId="274"/>
            <ac:spMk id="56" creationId="{C7E201DA-9AF5-4818-BC72-F398C04B9E9D}"/>
          </ac:spMkLst>
        </pc:spChg>
        <pc:spChg chg="del">
          <ac:chgData name="Bala Karuna Kiran Sanapathi" userId="bdd7901d-9e43-4e29-855e-1dc9b8308e3a" providerId="ADAL" clId="{97FCABD3-BDA6-4B77-9F21-96EA26BDEF80}" dt="2021-08-13T06:47:31.012" v="3144" actId="478"/>
          <ac:spMkLst>
            <pc:docMk/>
            <pc:sldMk cId="2535451146" sldId="274"/>
            <ac:spMk id="58" creationId="{98B11AFD-4FED-4D2A-9011-A9A06C67A7C8}"/>
          </ac:spMkLst>
        </pc:spChg>
        <pc:picChg chg="del mod">
          <ac:chgData name="Bala Karuna Kiran Sanapathi" userId="bdd7901d-9e43-4e29-855e-1dc9b8308e3a" providerId="ADAL" clId="{97FCABD3-BDA6-4B77-9F21-96EA26BDEF80}" dt="2021-08-13T06:47:21.629" v="3140" actId="478"/>
          <ac:picMkLst>
            <pc:docMk/>
            <pc:sldMk cId="2535451146" sldId="274"/>
            <ac:picMk id="33" creationId="{7466BD95-82DE-42EF-BBC2-47352910B155}"/>
          </ac:picMkLst>
        </pc:picChg>
        <pc:picChg chg="del">
          <ac:chgData name="Bala Karuna Kiran Sanapathi" userId="bdd7901d-9e43-4e29-855e-1dc9b8308e3a" providerId="ADAL" clId="{97FCABD3-BDA6-4B77-9F21-96EA26BDEF80}" dt="2021-08-13T06:47:23.595" v="3141" actId="478"/>
          <ac:picMkLst>
            <pc:docMk/>
            <pc:sldMk cId="2535451146" sldId="274"/>
            <ac:picMk id="43" creationId="{696A2832-7D80-47CE-807A-19632A22D0E7}"/>
          </ac:picMkLst>
        </pc:picChg>
        <pc:picChg chg="del">
          <ac:chgData name="Bala Karuna Kiran Sanapathi" userId="bdd7901d-9e43-4e29-855e-1dc9b8308e3a" providerId="ADAL" clId="{97FCABD3-BDA6-4B77-9F21-96EA26BDEF80}" dt="2021-08-13T06:47:25.290" v="3142" actId="478"/>
          <ac:picMkLst>
            <pc:docMk/>
            <pc:sldMk cId="2535451146" sldId="274"/>
            <ac:picMk id="50" creationId="{EF67F4F6-724B-42D5-B596-6D5AE0A4A4CF}"/>
          </ac:picMkLst>
        </pc:picChg>
        <pc:picChg chg="del">
          <ac:chgData name="Bala Karuna Kiran Sanapathi" userId="bdd7901d-9e43-4e29-855e-1dc9b8308e3a" providerId="ADAL" clId="{97FCABD3-BDA6-4B77-9F21-96EA26BDEF80}" dt="2021-08-13T06:47:31.012" v="3144" actId="478"/>
          <ac:picMkLst>
            <pc:docMk/>
            <pc:sldMk cId="2535451146" sldId="274"/>
            <ac:picMk id="54" creationId="{2B5A25FD-A300-485B-80F7-6C6816908182}"/>
          </ac:picMkLst>
        </pc:picChg>
        <pc:picChg chg="del">
          <ac:chgData name="Bala Karuna Kiran Sanapathi" userId="bdd7901d-9e43-4e29-855e-1dc9b8308e3a" providerId="ADAL" clId="{97FCABD3-BDA6-4B77-9F21-96EA26BDEF80}" dt="2021-08-13T06:47:27.321" v="3143" actId="478"/>
          <ac:picMkLst>
            <pc:docMk/>
            <pc:sldMk cId="2535451146" sldId="274"/>
            <ac:picMk id="55" creationId="{A418206E-8F68-471D-9A8C-0202344EDD4F}"/>
          </ac:picMkLst>
        </pc:picChg>
        <pc:picChg chg="del">
          <ac:chgData name="Bala Karuna Kiran Sanapathi" userId="bdd7901d-9e43-4e29-855e-1dc9b8308e3a" providerId="ADAL" clId="{97FCABD3-BDA6-4B77-9F21-96EA26BDEF80}" dt="2021-08-13T06:47:31.012" v="3144" actId="478"/>
          <ac:picMkLst>
            <pc:docMk/>
            <pc:sldMk cId="2535451146" sldId="274"/>
            <ac:picMk id="59" creationId="{2D990185-CA09-47D7-8785-BAC14C16C1AC}"/>
          </ac:picMkLst>
        </pc:picChg>
        <pc:cxnChg chg="del">
          <ac:chgData name="Bala Karuna Kiran Sanapathi" userId="bdd7901d-9e43-4e29-855e-1dc9b8308e3a" providerId="ADAL" clId="{97FCABD3-BDA6-4B77-9F21-96EA26BDEF80}" dt="2021-08-13T06:47:31.012" v="3144" actId="478"/>
          <ac:cxnSpMkLst>
            <pc:docMk/>
            <pc:sldMk cId="2535451146" sldId="274"/>
            <ac:cxnSpMk id="5" creationId="{1FCA925D-80B5-4A3B-8C10-13128C4D6B4C}"/>
          </ac:cxnSpMkLst>
        </pc:cxnChg>
        <pc:cxnChg chg="del">
          <ac:chgData name="Bala Karuna Kiran Sanapathi" userId="bdd7901d-9e43-4e29-855e-1dc9b8308e3a" providerId="ADAL" clId="{97FCABD3-BDA6-4B77-9F21-96EA26BDEF80}" dt="2021-08-13T06:48:37.936" v="3157" actId="478"/>
          <ac:cxnSpMkLst>
            <pc:docMk/>
            <pc:sldMk cId="2535451146" sldId="274"/>
            <ac:cxnSpMk id="36" creationId="{1A256A04-1F55-40E1-AE9E-453434DB722C}"/>
          </ac:cxnSpMkLst>
        </pc:cxnChg>
        <pc:cxnChg chg="del">
          <ac:chgData name="Bala Karuna Kiran Sanapathi" userId="bdd7901d-9e43-4e29-855e-1dc9b8308e3a" providerId="ADAL" clId="{97FCABD3-BDA6-4B77-9F21-96EA26BDEF80}" dt="2021-08-13T06:48:40.284" v="3158" actId="478"/>
          <ac:cxnSpMkLst>
            <pc:docMk/>
            <pc:sldMk cId="2535451146" sldId="274"/>
            <ac:cxnSpMk id="45" creationId="{1ACA0ACB-2135-49AF-880A-D3A1F92DD561}"/>
          </ac:cxnSpMkLst>
        </pc:cxnChg>
        <pc:cxnChg chg="del">
          <ac:chgData name="Bala Karuna Kiran Sanapathi" userId="bdd7901d-9e43-4e29-855e-1dc9b8308e3a" providerId="ADAL" clId="{97FCABD3-BDA6-4B77-9F21-96EA26BDEF80}" dt="2021-08-13T06:47:31.012" v="3144" actId="478"/>
          <ac:cxnSpMkLst>
            <pc:docMk/>
            <pc:sldMk cId="2535451146" sldId="274"/>
            <ac:cxnSpMk id="46" creationId="{BCFB7249-1066-4E36-819A-56E58F68AA86}"/>
          </ac:cxnSpMkLst>
        </pc:cxnChg>
        <pc:cxnChg chg="del">
          <ac:chgData name="Bala Karuna Kiran Sanapathi" userId="bdd7901d-9e43-4e29-855e-1dc9b8308e3a" providerId="ADAL" clId="{97FCABD3-BDA6-4B77-9F21-96EA26BDEF80}" dt="2021-08-13T06:47:31.012" v="3144" actId="478"/>
          <ac:cxnSpMkLst>
            <pc:docMk/>
            <pc:sldMk cId="2535451146" sldId="274"/>
            <ac:cxnSpMk id="48" creationId="{C49059E6-5878-47C1-BA92-0B5FA65C589D}"/>
          </ac:cxnSpMkLst>
        </pc:cxnChg>
        <pc:cxnChg chg="del">
          <ac:chgData name="Bala Karuna Kiran Sanapathi" userId="bdd7901d-9e43-4e29-855e-1dc9b8308e3a" providerId="ADAL" clId="{97FCABD3-BDA6-4B77-9F21-96EA26BDEF80}" dt="2021-08-13T06:48:42.361" v="3159" actId="478"/>
          <ac:cxnSpMkLst>
            <pc:docMk/>
            <pc:sldMk cId="2535451146" sldId="274"/>
            <ac:cxnSpMk id="52" creationId="{EC0ABC75-23C8-4E3C-91BB-AB4BBB7D8787}"/>
          </ac:cxnSpMkLst>
        </pc:cxnChg>
        <pc:cxnChg chg="del">
          <ac:chgData name="Bala Karuna Kiran Sanapathi" userId="bdd7901d-9e43-4e29-855e-1dc9b8308e3a" providerId="ADAL" clId="{97FCABD3-BDA6-4B77-9F21-96EA26BDEF80}" dt="2021-08-13T06:47:31.012" v="3144" actId="478"/>
          <ac:cxnSpMkLst>
            <pc:docMk/>
            <pc:sldMk cId="2535451146" sldId="274"/>
            <ac:cxnSpMk id="53" creationId="{3B0F6871-9292-4AD8-BC9D-DAB0F53D491C}"/>
          </ac:cxnSpMkLst>
        </pc:cxnChg>
        <pc:cxnChg chg="del">
          <ac:chgData name="Bala Karuna Kiran Sanapathi" userId="bdd7901d-9e43-4e29-855e-1dc9b8308e3a" providerId="ADAL" clId="{97FCABD3-BDA6-4B77-9F21-96EA26BDEF80}" dt="2021-08-13T06:47:31.012" v="3144" actId="478"/>
          <ac:cxnSpMkLst>
            <pc:docMk/>
            <pc:sldMk cId="2535451146" sldId="274"/>
            <ac:cxnSpMk id="57" creationId="{7FA6E7B8-DF5C-4EC5-BC68-BC27F75A060F}"/>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5561875-15C4-C24E-BD7F-C001CA2E338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DEB1F045-0EEF-274E-8576-0568FFFDFE6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38CDB17-5365-D04F-B505-E544A30547F3}" type="datetimeFigureOut">
              <a:rPr lang="en-GB" smtClean="0"/>
              <a:t>23/12/2021</a:t>
            </a:fld>
            <a:endParaRPr lang="en-GB"/>
          </a:p>
        </p:txBody>
      </p:sp>
      <p:sp>
        <p:nvSpPr>
          <p:cNvPr id="4" name="Footer Placeholder 3">
            <a:extLst>
              <a:ext uri="{FF2B5EF4-FFF2-40B4-BE49-F238E27FC236}">
                <a16:creationId xmlns:a16="http://schemas.microsoft.com/office/drawing/2014/main" id="{04ECCE6C-FCED-E143-A747-FCFEB44DB8E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6785F3AB-FAB4-7F48-9FDA-8AC30E1C44E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DC01391-5E17-B746-AB28-1DB82E9C998A}" type="slidenum">
              <a:rPr lang="en-GB" smtClean="0"/>
              <a:t>‹#›</a:t>
            </a:fld>
            <a:endParaRPr lang="en-GB"/>
          </a:p>
        </p:txBody>
      </p:sp>
    </p:spTree>
    <p:extLst>
      <p:ext uri="{BB962C8B-B14F-4D97-AF65-F5344CB8AC3E}">
        <p14:creationId xmlns:p14="http://schemas.microsoft.com/office/powerpoint/2010/main" val="40482944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E78801-E517-574F-BED0-28D9E2795549}" type="datetimeFigureOut">
              <a:rPr lang="en-US" smtClean="0"/>
              <a:t>12/23/2021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0A0D30-BFEF-A64F-8563-6089F8F3222C}" type="slidenum">
              <a:rPr lang="en-US" smtClean="0"/>
              <a:t>‹#›</a:t>
            </a:fld>
            <a:endParaRPr lang="en-US"/>
          </a:p>
        </p:txBody>
      </p:sp>
    </p:spTree>
    <p:extLst>
      <p:ext uri="{BB962C8B-B14F-4D97-AF65-F5344CB8AC3E}">
        <p14:creationId xmlns:p14="http://schemas.microsoft.com/office/powerpoint/2010/main" val="2851958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Black">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CA27DC2A-7F0A-6B41-8CA2-F7EB0D07AAE3}"/>
              </a:ext>
            </a:extLst>
          </p:cNvPr>
          <p:cNvSpPr>
            <a:spLocks noGrp="1"/>
          </p:cNvSpPr>
          <p:nvPr>
            <p:ph type="ctrTitle" hasCustomPrompt="1"/>
          </p:nvPr>
        </p:nvSpPr>
        <p:spPr>
          <a:xfrm>
            <a:off x="442800" y="1296000"/>
            <a:ext cx="7200000" cy="432000"/>
          </a:xfrm>
        </p:spPr>
        <p:txBody>
          <a:bodyPr anchor="t" anchorCtr="0"/>
          <a:lstStyle>
            <a:lvl1pPr algn="l">
              <a:defRPr sz="3000" b="0">
                <a:solidFill>
                  <a:schemeClr val="bg1"/>
                </a:solidFill>
                <a:latin typeface="Mulish ExtraBold Roman" pitchFamily="2" charset="0"/>
              </a:defRPr>
            </a:lvl1pPr>
          </a:lstStyle>
          <a:p>
            <a:r>
              <a:rPr lang="en-GB"/>
              <a:t>Headline here</a:t>
            </a:r>
            <a:endParaRPr lang="en-US"/>
          </a:p>
        </p:txBody>
      </p:sp>
      <p:pic>
        <p:nvPicPr>
          <p:cNvPr id="9" name="Picture 8" descr="A picture containing icon&#10;&#10;Description automatically generated">
            <a:extLst>
              <a:ext uri="{FF2B5EF4-FFF2-40B4-BE49-F238E27FC236}">
                <a16:creationId xmlns:a16="http://schemas.microsoft.com/office/drawing/2014/main" id="{577C1C1D-C89D-C949-BF13-0F463A17E149}"/>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57200" y="5932800"/>
            <a:ext cx="1612900" cy="457200"/>
          </a:xfrm>
          <a:prstGeom prst="rect">
            <a:avLst/>
          </a:prstGeom>
        </p:spPr>
      </p:pic>
      <p:sp>
        <p:nvSpPr>
          <p:cNvPr id="10" name="Text Placeholder 9">
            <a:extLst>
              <a:ext uri="{FF2B5EF4-FFF2-40B4-BE49-F238E27FC236}">
                <a16:creationId xmlns:a16="http://schemas.microsoft.com/office/drawing/2014/main" id="{8A69D21E-5364-F246-8DE6-39EA0FCE197D}"/>
              </a:ext>
            </a:extLst>
          </p:cNvPr>
          <p:cNvSpPr>
            <a:spLocks noGrp="1"/>
          </p:cNvSpPr>
          <p:nvPr>
            <p:ph type="body" sz="quarter" idx="13" hasCustomPrompt="1"/>
          </p:nvPr>
        </p:nvSpPr>
        <p:spPr>
          <a:xfrm>
            <a:off x="442800" y="2350800"/>
            <a:ext cx="3600000" cy="288000"/>
          </a:xfrm>
        </p:spPr>
        <p:txBody>
          <a:bodyPr/>
          <a:lstStyle>
            <a:lvl1pPr>
              <a:buNone/>
              <a:defRPr sz="1600">
                <a:solidFill>
                  <a:schemeClr val="bg1"/>
                </a:solidFill>
              </a:defRPr>
            </a:lvl1pPr>
          </a:lstStyle>
          <a:p>
            <a:pPr lvl="0"/>
            <a:r>
              <a:rPr lang="en-GB"/>
              <a:t>Author or date here</a:t>
            </a:r>
          </a:p>
        </p:txBody>
      </p:sp>
      <p:sp>
        <p:nvSpPr>
          <p:cNvPr id="11" name="Subtitle 2">
            <a:extLst>
              <a:ext uri="{FF2B5EF4-FFF2-40B4-BE49-F238E27FC236}">
                <a16:creationId xmlns:a16="http://schemas.microsoft.com/office/drawing/2014/main" id="{D0F25315-F51B-1441-AD3A-E821DD2F5C2F}"/>
              </a:ext>
            </a:extLst>
          </p:cNvPr>
          <p:cNvSpPr>
            <a:spLocks noGrp="1"/>
          </p:cNvSpPr>
          <p:nvPr>
            <p:ph type="subTitle" idx="1" hasCustomPrompt="1"/>
          </p:nvPr>
        </p:nvSpPr>
        <p:spPr>
          <a:xfrm>
            <a:off x="442800" y="1764000"/>
            <a:ext cx="7200000" cy="432000"/>
          </a:xfrm>
        </p:spPr>
        <p:txBody>
          <a:bodyPr/>
          <a:lstStyle>
            <a:lvl1pPr marL="0" indent="0" algn="l">
              <a:lnSpc>
                <a:spcPct val="90000"/>
              </a:lnSpc>
              <a:spcBef>
                <a:spcPts val="0"/>
              </a:spcBef>
              <a:buNone/>
              <a:defRPr sz="3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Subheading here</a:t>
            </a:r>
            <a:endParaRPr lang="en-US"/>
          </a:p>
        </p:txBody>
      </p:sp>
    </p:spTree>
    <p:extLst>
      <p:ext uri="{BB962C8B-B14F-4D97-AF65-F5344CB8AC3E}">
        <p14:creationId xmlns:p14="http://schemas.microsoft.com/office/powerpoint/2010/main" val="1539986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ngle Column  – Two Line Title">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0B8D42C5-D652-9C4E-90B9-9177E9E56981}"/>
              </a:ext>
            </a:extLst>
          </p:cNvPr>
          <p:cNvSpPr>
            <a:spLocks noGrp="1"/>
          </p:cNvSpPr>
          <p:nvPr>
            <p:ph type="ftr" sz="quarter" idx="11"/>
          </p:nvPr>
        </p:nvSpPr>
        <p:spPr/>
        <p:txBody>
          <a:bodyPr/>
          <a:lstStyle/>
          <a:p>
            <a:endParaRPr lang="en-US"/>
          </a:p>
        </p:txBody>
      </p:sp>
      <p:pic>
        <p:nvPicPr>
          <p:cNvPr id="8" name="Picture 7">
            <a:extLst>
              <a:ext uri="{FF2B5EF4-FFF2-40B4-BE49-F238E27FC236}">
                <a16:creationId xmlns:a16="http://schemas.microsoft.com/office/drawing/2014/main" id="{D4C734D9-072D-764E-9ACD-D4354C3D4995}"/>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1469600" y="406800"/>
            <a:ext cx="279400" cy="317500"/>
          </a:xfrm>
          <a:prstGeom prst="rect">
            <a:avLst/>
          </a:prstGeom>
        </p:spPr>
      </p:pic>
      <p:sp>
        <p:nvSpPr>
          <p:cNvPr id="10" name="Title 1">
            <a:extLst>
              <a:ext uri="{FF2B5EF4-FFF2-40B4-BE49-F238E27FC236}">
                <a16:creationId xmlns:a16="http://schemas.microsoft.com/office/drawing/2014/main" id="{D03AC0C2-946F-404A-B336-50515A7AD11B}"/>
              </a:ext>
            </a:extLst>
          </p:cNvPr>
          <p:cNvSpPr>
            <a:spLocks noGrp="1"/>
          </p:cNvSpPr>
          <p:nvPr>
            <p:ph type="title" hasCustomPrompt="1"/>
          </p:nvPr>
        </p:nvSpPr>
        <p:spPr>
          <a:xfrm>
            <a:off x="442800" y="360000"/>
            <a:ext cx="10515600" cy="635680"/>
          </a:xfrm>
        </p:spPr>
        <p:txBody>
          <a:bodyPr anchor="b"/>
          <a:lstStyle>
            <a:lvl1pPr>
              <a:lnSpc>
                <a:spcPct val="100000"/>
              </a:lnSpc>
              <a:defRPr>
                <a:solidFill>
                  <a:schemeClr val="tx1"/>
                </a:solidFill>
                <a:latin typeface="Mulish SemiBold"/>
              </a:defRPr>
            </a:lvl1pPr>
          </a:lstStyle>
          <a:p>
            <a:r>
              <a:rPr lang="en-GB"/>
              <a:t>Main heading</a:t>
            </a:r>
            <a:endParaRPr lang="en-US"/>
          </a:p>
        </p:txBody>
      </p:sp>
      <p:sp>
        <p:nvSpPr>
          <p:cNvPr id="11" name="Text Placeholder 11">
            <a:extLst>
              <a:ext uri="{FF2B5EF4-FFF2-40B4-BE49-F238E27FC236}">
                <a16:creationId xmlns:a16="http://schemas.microsoft.com/office/drawing/2014/main" id="{5C072B96-A710-C547-9B36-A9E9FECE2C46}"/>
              </a:ext>
            </a:extLst>
          </p:cNvPr>
          <p:cNvSpPr>
            <a:spLocks noGrp="1"/>
          </p:cNvSpPr>
          <p:nvPr>
            <p:ph type="body" sz="quarter" idx="14" hasCustomPrompt="1"/>
          </p:nvPr>
        </p:nvSpPr>
        <p:spPr>
          <a:xfrm>
            <a:off x="442800" y="360000"/>
            <a:ext cx="10515600" cy="245150"/>
          </a:xfrm>
        </p:spPr>
        <p:txBody>
          <a:bodyPr/>
          <a:lstStyle>
            <a:lvl1pPr>
              <a:lnSpc>
                <a:spcPct val="90000"/>
              </a:lnSpc>
              <a:spcBef>
                <a:spcPts val="0"/>
              </a:spcBef>
              <a:buNone/>
              <a:defRPr sz="1400">
                <a:solidFill>
                  <a:schemeClr val="tx2"/>
                </a:solidFill>
                <a:latin typeface="+mn-lt"/>
              </a:defRPr>
            </a:lvl1pPr>
          </a:lstStyle>
          <a:p>
            <a:pPr lvl="0"/>
            <a:r>
              <a:rPr lang="en-GB"/>
              <a:t>Section title &lt;if required&gt;</a:t>
            </a:r>
          </a:p>
        </p:txBody>
      </p:sp>
      <p:sp>
        <p:nvSpPr>
          <p:cNvPr id="12" name="Text Placeholder 8">
            <a:extLst>
              <a:ext uri="{FF2B5EF4-FFF2-40B4-BE49-F238E27FC236}">
                <a16:creationId xmlns:a16="http://schemas.microsoft.com/office/drawing/2014/main" id="{8A5BDA5E-121C-074C-B687-9558C42B9CF6}"/>
              </a:ext>
            </a:extLst>
          </p:cNvPr>
          <p:cNvSpPr>
            <a:spLocks noGrp="1"/>
          </p:cNvSpPr>
          <p:nvPr>
            <p:ph type="body" sz="quarter" idx="13"/>
          </p:nvPr>
        </p:nvSpPr>
        <p:spPr>
          <a:xfrm>
            <a:off x="442799" y="1314000"/>
            <a:ext cx="11306289" cy="5031238"/>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9" name="TextBox 8">
            <a:extLst>
              <a:ext uri="{FF2B5EF4-FFF2-40B4-BE49-F238E27FC236}">
                <a16:creationId xmlns:a16="http://schemas.microsoft.com/office/drawing/2014/main" id="{B6C4BE8A-5210-9446-9333-084F6E7C4E11}"/>
              </a:ext>
            </a:extLst>
          </p:cNvPr>
          <p:cNvSpPr txBox="1"/>
          <p:nvPr userDrawn="1"/>
        </p:nvSpPr>
        <p:spPr>
          <a:xfrm>
            <a:off x="11374800" y="6552000"/>
            <a:ext cx="360000" cy="180000"/>
          </a:xfrm>
          <a:prstGeom prst="rect">
            <a:avLst/>
          </a:prstGeom>
          <a:noFill/>
        </p:spPr>
        <p:txBody>
          <a:bodyPr wrap="square" lIns="0" tIns="0" rIns="0" bIns="0" rtlCol="0">
            <a:noAutofit/>
          </a:bodyPr>
          <a:lstStyle/>
          <a:p>
            <a:pPr algn="r"/>
            <a:fld id="{9C6C422D-613A-B14F-B03F-E5BB870E3105}" type="slidenum">
              <a:rPr lang="en-GB" sz="900" smtClean="0"/>
              <a:pPr algn="r"/>
              <a:t>‹#›</a:t>
            </a:fld>
            <a:endParaRPr lang="en-GB" sz="900"/>
          </a:p>
        </p:txBody>
      </p:sp>
    </p:spTree>
    <p:extLst>
      <p:ext uri="{BB962C8B-B14F-4D97-AF65-F5344CB8AC3E}">
        <p14:creationId xmlns:p14="http://schemas.microsoft.com/office/powerpoint/2010/main" val="370509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and Content – One Line Title">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C9BA9CB-D455-6242-8EAE-C1789BF1AEE4}"/>
              </a:ext>
            </a:extLst>
          </p:cNvPr>
          <p:cNvSpPr>
            <a:spLocks noGrp="1"/>
          </p:cNvSpPr>
          <p:nvPr>
            <p:ph sz="half" idx="2"/>
          </p:nvPr>
        </p:nvSpPr>
        <p:spPr>
          <a:xfrm>
            <a:off x="6255488" y="1314000"/>
            <a:ext cx="5493600" cy="50312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a:extLst>
              <a:ext uri="{FF2B5EF4-FFF2-40B4-BE49-F238E27FC236}">
                <a16:creationId xmlns:a16="http://schemas.microsoft.com/office/drawing/2014/main" id="{0B8D42C5-D652-9C4E-90B9-9177E9E56981}"/>
              </a:ext>
            </a:extLst>
          </p:cNvPr>
          <p:cNvSpPr>
            <a:spLocks noGrp="1"/>
          </p:cNvSpPr>
          <p:nvPr>
            <p:ph type="ftr" sz="quarter" idx="11"/>
          </p:nvPr>
        </p:nvSpPr>
        <p:spPr/>
        <p:txBody>
          <a:bodyPr/>
          <a:lstStyle/>
          <a:p>
            <a:endParaRPr lang="en-US"/>
          </a:p>
        </p:txBody>
      </p:sp>
      <p:sp>
        <p:nvSpPr>
          <p:cNvPr id="9" name="Text Placeholder 8">
            <a:extLst>
              <a:ext uri="{FF2B5EF4-FFF2-40B4-BE49-F238E27FC236}">
                <a16:creationId xmlns:a16="http://schemas.microsoft.com/office/drawing/2014/main" id="{83392E0F-501E-9540-ABE9-986A1AA89C11}"/>
              </a:ext>
            </a:extLst>
          </p:cNvPr>
          <p:cNvSpPr>
            <a:spLocks noGrp="1"/>
          </p:cNvSpPr>
          <p:nvPr>
            <p:ph type="body" sz="quarter" idx="13"/>
          </p:nvPr>
        </p:nvSpPr>
        <p:spPr>
          <a:xfrm>
            <a:off x="442800" y="1314000"/>
            <a:ext cx="5493600" cy="50312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pic>
        <p:nvPicPr>
          <p:cNvPr id="11" name="Picture 10">
            <a:extLst>
              <a:ext uri="{FF2B5EF4-FFF2-40B4-BE49-F238E27FC236}">
                <a16:creationId xmlns:a16="http://schemas.microsoft.com/office/drawing/2014/main" id="{C579DC8C-87E8-9745-A728-D65765FD122A}"/>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1469600" y="406800"/>
            <a:ext cx="279400" cy="317500"/>
          </a:xfrm>
          <a:prstGeom prst="rect">
            <a:avLst/>
          </a:prstGeom>
        </p:spPr>
      </p:pic>
      <p:sp>
        <p:nvSpPr>
          <p:cNvPr id="10" name="Title 1">
            <a:extLst>
              <a:ext uri="{FF2B5EF4-FFF2-40B4-BE49-F238E27FC236}">
                <a16:creationId xmlns:a16="http://schemas.microsoft.com/office/drawing/2014/main" id="{A1DD9CB4-72C9-714E-992D-53255A40D2CD}"/>
              </a:ext>
            </a:extLst>
          </p:cNvPr>
          <p:cNvSpPr>
            <a:spLocks noGrp="1"/>
          </p:cNvSpPr>
          <p:nvPr>
            <p:ph type="title" hasCustomPrompt="1"/>
          </p:nvPr>
        </p:nvSpPr>
        <p:spPr>
          <a:xfrm>
            <a:off x="442800" y="360000"/>
            <a:ext cx="10515600" cy="635680"/>
          </a:xfrm>
        </p:spPr>
        <p:txBody>
          <a:bodyPr anchor="b"/>
          <a:lstStyle>
            <a:lvl1pPr>
              <a:lnSpc>
                <a:spcPct val="100000"/>
              </a:lnSpc>
              <a:defRPr>
                <a:solidFill>
                  <a:schemeClr val="tx1"/>
                </a:solidFill>
                <a:latin typeface="Mulish SemiBold"/>
              </a:defRPr>
            </a:lvl1pPr>
          </a:lstStyle>
          <a:p>
            <a:r>
              <a:rPr lang="en-GB"/>
              <a:t>Main heading</a:t>
            </a:r>
            <a:endParaRPr lang="en-US"/>
          </a:p>
        </p:txBody>
      </p:sp>
      <p:sp>
        <p:nvSpPr>
          <p:cNvPr id="12" name="TextBox 11">
            <a:extLst>
              <a:ext uri="{FF2B5EF4-FFF2-40B4-BE49-F238E27FC236}">
                <a16:creationId xmlns:a16="http://schemas.microsoft.com/office/drawing/2014/main" id="{9923A907-4AF9-F546-A43D-66D465DB2DE9}"/>
              </a:ext>
            </a:extLst>
          </p:cNvPr>
          <p:cNvSpPr txBox="1"/>
          <p:nvPr userDrawn="1"/>
        </p:nvSpPr>
        <p:spPr>
          <a:xfrm>
            <a:off x="11374800" y="6552000"/>
            <a:ext cx="360000" cy="180000"/>
          </a:xfrm>
          <a:prstGeom prst="rect">
            <a:avLst/>
          </a:prstGeom>
          <a:noFill/>
        </p:spPr>
        <p:txBody>
          <a:bodyPr wrap="square" lIns="0" tIns="0" rIns="0" bIns="0" rtlCol="0">
            <a:noAutofit/>
          </a:bodyPr>
          <a:lstStyle/>
          <a:p>
            <a:pPr algn="r"/>
            <a:fld id="{9C6C422D-613A-B14F-B03F-E5BB870E3105}" type="slidenum">
              <a:rPr lang="en-GB" sz="900" smtClean="0"/>
              <a:pPr algn="r"/>
              <a:t>‹#›</a:t>
            </a:fld>
            <a:endParaRPr lang="en-GB" sz="900"/>
          </a:p>
        </p:txBody>
      </p:sp>
    </p:spTree>
    <p:extLst>
      <p:ext uri="{BB962C8B-B14F-4D97-AF65-F5344CB8AC3E}">
        <p14:creationId xmlns:p14="http://schemas.microsoft.com/office/powerpoint/2010/main" val="37464074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ingle Column – One Line Title">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0B8D42C5-D652-9C4E-90B9-9177E9E56981}"/>
              </a:ext>
            </a:extLst>
          </p:cNvPr>
          <p:cNvSpPr>
            <a:spLocks noGrp="1"/>
          </p:cNvSpPr>
          <p:nvPr>
            <p:ph type="ftr" sz="quarter" idx="11"/>
          </p:nvPr>
        </p:nvSpPr>
        <p:spPr/>
        <p:txBody>
          <a:bodyPr/>
          <a:lstStyle/>
          <a:p>
            <a:endParaRPr lang="en-US"/>
          </a:p>
        </p:txBody>
      </p:sp>
      <p:pic>
        <p:nvPicPr>
          <p:cNvPr id="8" name="Picture 7">
            <a:extLst>
              <a:ext uri="{FF2B5EF4-FFF2-40B4-BE49-F238E27FC236}">
                <a16:creationId xmlns:a16="http://schemas.microsoft.com/office/drawing/2014/main" id="{BB0D3A72-2E39-974C-BEED-9E58E428851B}"/>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1469600" y="406800"/>
            <a:ext cx="279400" cy="317500"/>
          </a:xfrm>
          <a:prstGeom prst="rect">
            <a:avLst/>
          </a:prstGeom>
        </p:spPr>
      </p:pic>
      <p:sp>
        <p:nvSpPr>
          <p:cNvPr id="10" name="Title 1">
            <a:extLst>
              <a:ext uri="{FF2B5EF4-FFF2-40B4-BE49-F238E27FC236}">
                <a16:creationId xmlns:a16="http://schemas.microsoft.com/office/drawing/2014/main" id="{D29A604C-1A08-694E-9352-BC3BFFB90645}"/>
              </a:ext>
            </a:extLst>
          </p:cNvPr>
          <p:cNvSpPr>
            <a:spLocks noGrp="1"/>
          </p:cNvSpPr>
          <p:nvPr>
            <p:ph type="title" hasCustomPrompt="1"/>
          </p:nvPr>
        </p:nvSpPr>
        <p:spPr>
          <a:xfrm>
            <a:off x="442800" y="360000"/>
            <a:ext cx="10515600" cy="635680"/>
          </a:xfrm>
        </p:spPr>
        <p:txBody>
          <a:bodyPr anchor="b"/>
          <a:lstStyle>
            <a:lvl1pPr>
              <a:lnSpc>
                <a:spcPct val="100000"/>
              </a:lnSpc>
              <a:defRPr>
                <a:solidFill>
                  <a:schemeClr val="tx1"/>
                </a:solidFill>
                <a:latin typeface="Mulish SemiBold"/>
              </a:defRPr>
            </a:lvl1pPr>
          </a:lstStyle>
          <a:p>
            <a:r>
              <a:rPr lang="en-GB"/>
              <a:t>Main heading</a:t>
            </a:r>
            <a:endParaRPr lang="en-US"/>
          </a:p>
        </p:txBody>
      </p:sp>
      <p:sp>
        <p:nvSpPr>
          <p:cNvPr id="12" name="Text Placeholder 8">
            <a:extLst>
              <a:ext uri="{FF2B5EF4-FFF2-40B4-BE49-F238E27FC236}">
                <a16:creationId xmlns:a16="http://schemas.microsoft.com/office/drawing/2014/main" id="{1738FFA5-6DC8-B640-90AF-91AF672D1C84}"/>
              </a:ext>
            </a:extLst>
          </p:cNvPr>
          <p:cNvSpPr>
            <a:spLocks noGrp="1"/>
          </p:cNvSpPr>
          <p:nvPr>
            <p:ph type="body" sz="quarter" idx="13"/>
          </p:nvPr>
        </p:nvSpPr>
        <p:spPr>
          <a:xfrm>
            <a:off x="442800" y="1314000"/>
            <a:ext cx="11306288" cy="50312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9" name="TextBox 8">
            <a:extLst>
              <a:ext uri="{FF2B5EF4-FFF2-40B4-BE49-F238E27FC236}">
                <a16:creationId xmlns:a16="http://schemas.microsoft.com/office/drawing/2014/main" id="{F69BE925-E9A7-314A-A09E-25FD38568A36}"/>
              </a:ext>
            </a:extLst>
          </p:cNvPr>
          <p:cNvSpPr txBox="1"/>
          <p:nvPr userDrawn="1"/>
        </p:nvSpPr>
        <p:spPr>
          <a:xfrm>
            <a:off x="11374800" y="6552000"/>
            <a:ext cx="360000" cy="180000"/>
          </a:xfrm>
          <a:prstGeom prst="rect">
            <a:avLst/>
          </a:prstGeom>
          <a:noFill/>
        </p:spPr>
        <p:txBody>
          <a:bodyPr wrap="square" lIns="0" tIns="0" rIns="0" bIns="0" rtlCol="0">
            <a:noAutofit/>
          </a:bodyPr>
          <a:lstStyle/>
          <a:p>
            <a:pPr algn="r"/>
            <a:fld id="{9C6C422D-613A-B14F-B03F-E5BB870E3105}" type="slidenum">
              <a:rPr lang="en-GB" sz="900" smtClean="0"/>
              <a:pPr algn="r"/>
              <a:t>‹#›</a:t>
            </a:fld>
            <a:endParaRPr lang="en-GB" sz="900"/>
          </a:p>
        </p:txBody>
      </p:sp>
    </p:spTree>
    <p:extLst>
      <p:ext uri="{BB962C8B-B14F-4D97-AF65-F5344CB8AC3E}">
        <p14:creationId xmlns:p14="http://schemas.microsoft.com/office/powerpoint/2010/main" val="17226968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End Slide – Black">
    <p:bg>
      <p:bgPr>
        <a:solidFill>
          <a:schemeClr val="tx1"/>
        </a:solidFill>
        <a:effectLst/>
      </p:bgPr>
    </p:bg>
    <p:spTree>
      <p:nvGrpSpPr>
        <p:cNvPr id="1" name=""/>
        <p:cNvGrpSpPr/>
        <p:nvPr/>
      </p:nvGrpSpPr>
      <p:grpSpPr>
        <a:xfrm>
          <a:off x="0" y="0"/>
          <a:ext cx="0" cy="0"/>
          <a:chOff x="0" y="0"/>
          <a:chExt cx="0" cy="0"/>
        </a:xfrm>
      </p:grpSpPr>
      <p:pic>
        <p:nvPicPr>
          <p:cNvPr id="6" name="Picture 5" descr="Shape, icon, arrow&#10;&#10;Description automatically generated">
            <a:extLst>
              <a:ext uri="{FF2B5EF4-FFF2-40B4-BE49-F238E27FC236}">
                <a16:creationId xmlns:a16="http://schemas.microsoft.com/office/drawing/2014/main" id="{E0437B08-CE6A-864B-B710-BFCAF38CF58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991100" y="2146300"/>
            <a:ext cx="2209800" cy="2565400"/>
          </a:xfrm>
          <a:prstGeom prst="rect">
            <a:avLst/>
          </a:prstGeom>
        </p:spPr>
      </p:pic>
    </p:spTree>
    <p:extLst>
      <p:ext uri="{BB962C8B-B14F-4D97-AF65-F5344CB8AC3E}">
        <p14:creationId xmlns:p14="http://schemas.microsoft.com/office/powerpoint/2010/main" val="11592967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End Slide – White">
    <p:bg>
      <p:bgPr>
        <a:solidFill>
          <a:schemeClr val="bg1"/>
        </a:solidFill>
        <a:effectLst/>
      </p:bgPr>
    </p:bg>
    <p:spTree>
      <p:nvGrpSpPr>
        <p:cNvPr id="1" name=""/>
        <p:cNvGrpSpPr/>
        <p:nvPr/>
      </p:nvGrpSpPr>
      <p:grpSpPr>
        <a:xfrm>
          <a:off x="0" y="0"/>
          <a:ext cx="0" cy="0"/>
          <a:chOff x="0" y="0"/>
          <a:chExt cx="0" cy="0"/>
        </a:xfrm>
      </p:grpSpPr>
      <p:pic>
        <p:nvPicPr>
          <p:cNvPr id="6" name="Picture 5" descr="Shape, icon, arrow&#10;&#10;Description automatically generated">
            <a:extLst>
              <a:ext uri="{FF2B5EF4-FFF2-40B4-BE49-F238E27FC236}">
                <a16:creationId xmlns:a16="http://schemas.microsoft.com/office/drawing/2014/main" id="{E0437B08-CE6A-864B-B710-BFCAF38CF58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991100" y="2146300"/>
            <a:ext cx="2209800" cy="2565400"/>
          </a:xfrm>
          <a:prstGeom prst="rect">
            <a:avLst/>
          </a:prstGeom>
        </p:spPr>
      </p:pic>
    </p:spTree>
    <p:extLst>
      <p:ext uri="{BB962C8B-B14F-4D97-AF65-F5344CB8AC3E}">
        <p14:creationId xmlns:p14="http://schemas.microsoft.com/office/powerpoint/2010/main" val="1574511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Whit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8571B-404D-4047-A2DD-1F25377471B1}"/>
              </a:ext>
            </a:extLst>
          </p:cNvPr>
          <p:cNvSpPr>
            <a:spLocks noGrp="1"/>
          </p:cNvSpPr>
          <p:nvPr>
            <p:ph type="ctrTitle" hasCustomPrompt="1"/>
          </p:nvPr>
        </p:nvSpPr>
        <p:spPr>
          <a:xfrm>
            <a:off x="442800" y="1296000"/>
            <a:ext cx="7200000" cy="432000"/>
          </a:xfrm>
        </p:spPr>
        <p:txBody>
          <a:bodyPr anchor="t" anchorCtr="0"/>
          <a:lstStyle>
            <a:lvl1pPr algn="l">
              <a:defRPr sz="3000">
                <a:solidFill>
                  <a:schemeClr val="tx1"/>
                </a:solidFill>
                <a:latin typeface="Mulish ExtraBold Roman" pitchFamily="2" charset="0"/>
              </a:defRPr>
            </a:lvl1pPr>
          </a:lstStyle>
          <a:p>
            <a:r>
              <a:rPr lang="en-GB"/>
              <a:t>Headline here</a:t>
            </a:r>
            <a:endParaRPr lang="en-US"/>
          </a:p>
        </p:txBody>
      </p:sp>
      <p:sp>
        <p:nvSpPr>
          <p:cNvPr id="3" name="Subtitle 2">
            <a:extLst>
              <a:ext uri="{FF2B5EF4-FFF2-40B4-BE49-F238E27FC236}">
                <a16:creationId xmlns:a16="http://schemas.microsoft.com/office/drawing/2014/main" id="{EC9B977C-59A2-9D43-8E3B-2C6832C5EFF3}"/>
              </a:ext>
            </a:extLst>
          </p:cNvPr>
          <p:cNvSpPr>
            <a:spLocks noGrp="1"/>
          </p:cNvSpPr>
          <p:nvPr>
            <p:ph type="subTitle" idx="1" hasCustomPrompt="1"/>
          </p:nvPr>
        </p:nvSpPr>
        <p:spPr>
          <a:xfrm>
            <a:off x="442800" y="1764000"/>
            <a:ext cx="7200000" cy="432000"/>
          </a:xfrm>
        </p:spPr>
        <p:txBody>
          <a:bodyPr/>
          <a:lstStyle>
            <a:lvl1pPr marL="0" indent="0" algn="l">
              <a:lnSpc>
                <a:spcPct val="90000"/>
              </a:lnSpc>
              <a:spcBef>
                <a:spcPts val="0"/>
              </a:spcBef>
              <a:buNone/>
              <a:defRPr sz="3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Subheading here</a:t>
            </a:r>
            <a:endParaRPr lang="en-US"/>
          </a:p>
        </p:txBody>
      </p:sp>
      <p:pic>
        <p:nvPicPr>
          <p:cNvPr id="8" name="Picture 7" descr="A picture containing icon&#10;&#10;Description automatically generated">
            <a:extLst>
              <a:ext uri="{FF2B5EF4-FFF2-40B4-BE49-F238E27FC236}">
                <a16:creationId xmlns:a16="http://schemas.microsoft.com/office/drawing/2014/main" id="{70CE336C-C8F3-0F42-B9FE-952BA44F8B8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57200" y="5932800"/>
            <a:ext cx="1612900" cy="457200"/>
          </a:xfrm>
          <a:prstGeom prst="rect">
            <a:avLst/>
          </a:prstGeom>
        </p:spPr>
      </p:pic>
      <p:sp>
        <p:nvSpPr>
          <p:cNvPr id="10" name="Text Placeholder 9">
            <a:extLst>
              <a:ext uri="{FF2B5EF4-FFF2-40B4-BE49-F238E27FC236}">
                <a16:creationId xmlns:a16="http://schemas.microsoft.com/office/drawing/2014/main" id="{B30FABB7-A8AF-DB45-B563-EC09E9874B0E}"/>
              </a:ext>
            </a:extLst>
          </p:cNvPr>
          <p:cNvSpPr>
            <a:spLocks noGrp="1"/>
          </p:cNvSpPr>
          <p:nvPr>
            <p:ph type="body" sz="quarter" idx="13" hasCustomPrompt="1"/>
          </p:nvPr>
        </p:nvSpPr>
        <p:spPr>
          <a:xfrm>
            <a:off x="442800" y="2350800"/>
            <a:ext cx="3600000" cy="288000"/>
          </a:xfrm>
        </p:spPr>
        <p:txBody>
          <a:bodyPr/>
          <a:lstStyle>
            <a:lvl1pPr>
              <a:buNone/>
              <a:defRPr sz="1600"/>
            </a:lvl1pPr>
          </a:lstStyle>
          <a:p>
            <a:pPr lvl="0"/>
            <a:r>
              <a:rPr lang="en-GB"/>
              <a:t>Author or date here</a:t>
            </a:r>
          </a:p>
        </p:txBody>
      </p:sp>
    </p:spTree>
    <p:extLst>
      <p:ext uri="{BB962C8B-B14F-4D97-AF65-F5344CB8AC3E}">
        <p14:creationId xmlns:p14="http://schemas.microsoft.com/office/powerpoint/2010/main" val="77451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Im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6EE9C8A-54B7-4D43-8104-940489229427}"/>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01048" y="0"/>
            <a:ext cx="6890951" cy="6858000"/>
          </a:xfrm>
          <a:prstGeom prst="rect">
            <a:avLst/>
          </a:prstGeom>
        </p:spPr>
      </p:pic>
      <p:sp>
        <p:nvSpPr>
          <p:cNvPr id="9" name="Title 1">
            <a:extLst>
              <a:ext uri="{FF2B5EF4-FFF2-40B4-BE49-F238E27FC236}">
                <a16:creationId xmlns:a16="http://schemas.microsoft.com/office/drawing/2014/main" id="{3072191E-9723-E744-B1DF-0B0F54321A42}"/>
              </a:ext>
            </a:extLst>
          </p:cNvPr>
          <p:cNvSpPr>
            <a:spLocks noGrp="1"/>
          </p:cNvSpPr>
          <p:nvPr>
            <p:ph type="ctrTitle" hasCustomPrompt="1"/>
          </p:nvPr>
        </p:nvSpPr>
        <p:spPr>
          <a:xfrm>
            <a:off x="442800" y="1296000"/>
            <a:ext cx="5400000" cy="432000"/>
          </a:xfrm>
        </p:spPr>
        <p:txBody>
          <a:bodyPr anchor="t" anchorCtr="0"/>
          <a:lstStyle>
            <a:lvl1pPr algn="l">
              <a:defRPr sz="3000">
                <a:solidFill>
                  <a:schemeClr val="bg1"/>
                </a:solidFill>
                <a:latin typeface="Mulish ExtraBold Roman" pitchFamily="2" charset="0"/>
              </a:defRPr>
            </a:lvl1pPr>
          </a:lstStyle>
          <a:p>
            <a:r>
              <a:rPr lang="en-GB"/>
              <a:t>Headline here</a:t>
            </a:r>
            <a:endParaRPr lang="en-US"/>
          </a:p>
        </p:txBody>
      </p:sp>
      <p:pic>
        <p:nvPicPr>
          <p:cNvPr id="11" name="Picture 10">
            <a:extLst>
              <a:ext uri="{FF2B5EF4-FFF2-40B4-BE49-F238E27FC236}">
                <a16:creationId xmlns:a16="http://schemas.microsoft.com/office/drawing/2014/main" id="{2988E92C-F783-EF44-87A7-A38A5ACF73E0}"/>
              </a:ext>
            </a:extLst>
          </p:cNvPr>
          <p:cNvPicPr>
            <a:picLocks noChangeAspect="1"/>
          </p:cNvPicPr>
          <p:nvPr userDrawn="1"/>
        </p:nvPicPr>
        <p:blipFill>
          <a:blip r:embed="rId4" cstate="screen">
            <a:extLst>
              <a:ext uri="{28A0092B-C50C-407E-A947-70E740481C1C}">
                <a14:useLocalDpi xmlns:a14="http://schemas.microsoft.com/office/drawing/2010/main"/>
              </a:ext>
            </a:extLst>
          </a:blip>
          <a:srcRect/>
          <a:stretch/>
        </p:blipFill>
        <p:spPr>
          <a:xfrm>
            <a:off x="457200" y="5932800"/>
            <a:ext cx="1612900" cy="457200"/>
          </a:xfrm>
          <a:prstGeom prst="rect">
            <a:avLst/>
          </a:prstGeom>
        </p:spPr>
      </p:pic>
      <p:sp>
        <p:nvSpPr>
          <p:cNvPr id="12" name="Text Placeholder 9">
            <a:extLst>
              <a:ext uri="{FF2B5EF4-FFF2-40B4-BE49-F238E27FC236}">
                <a16:creationId xmlns:a16="http://schemas.microsoft.com/office/drawing/2014/main" id="{18966D77-D3DD-5D4F-809F-8CCBA7211996}"/>
              </a:ext>
            </a:extLst>
          </p:cNvPr>
          <p:cNvSpPr>
            <a:spLocks noGrp="1"/>
          </p:cNvSpPr>
          <p:nvPr>
            <p:ph type="body" sz="quarter" idx="13" hasCustomPrompt="1"/>
          </p:nvPr>
        </p:nvSpPr>
        <p:spPr>
          <a:xfrm>
            <a:off x="442800" y="2350800"/>
            <a:ext cx="3600000" cy="288000"/>
          </a:xfrm>
        </p:spPr>
        <p:txBody>
          <a:bodyPr/>
          <a:lstStyle>
            <a:lvl1pPr>
              <a:buNone/>
              <a:defRPr sz="1600">
                <a:solidFill>
                  <a:schemeClr val="bg1"/>
                </a:solidFill>
              </a:defRPr>
            </a:lvl1pPr>
          </a:lstStyle>
          <a:p>
            <a:pPr lvl="0"/>
            <a:r>
              <a:rPr lang="en-GB"/>
              <a:t>Author or date here</a:t>
            </a:r>
          </a:p>
        </p:txBody>
      </p:sp>
      <p:sp>
        <p:nvSpPr>
          <p:cNvPr id="13" name="Subtitle 2">
            <a:extLst>
              <a:ext uri="{FF2B5EF4-FFF2-40B4-BE49-F238E27FC236}">
                <a16:creationId xmlns:a16="http://schemas.microsoft.com/office/drawing/2014/main" id="{AFAF0760-1BF1-C241-9787-B22CCE8B28DC}"/>
              </a:ext>
            </a:extLst>
          </p:cNvPr>
          <p:cNvSpPr>
            <a:spLocks noGrp="1"/>
          </p:cNvSpPr>
          <p:nvPr>
            <p:ph type="subTitle" idx="1" hasCustomPrompt="1"/>
          </p:nvPr>
        </p:nvSpPr>
        <p:spPr>
          <a:xfrm>
            <a:off x="442800" y="1764000"/>
            <a:ext cx="5400000" cy="432000"/>
          </a:xfrm>
        </p:spPr>
        <p:txBody>
          <a:bodyPr/>
          <a:lstStyle>
            <a:lvl1pPr marL="0" indent="0" algn="l">
              <a:lnSpc>
                <a:spcPct val="90000"/>
              </a:lnSpc>
              <a:spcBef>
                <a:spcPts val="0"/>
              </a:spcBef>
              <a:buNone/>
              <a:defRPr sz="3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Subheading here</a:t>
            </a:r>
            <a:endParaRPr lang="en-US"/>
          </a:p>
        </p:txBody>
      </p:sp>
    </p:spTree>
    <p:extLst>
      <p:ext uri="{BB962C8B-B14F-4D97-AF65-F5344CB8AC3E}">
        <p14:creationId xmlns:p14="http://schemas.microsoft.com/office/powerpoint/2010/main" val="2355637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urple">
    <p:bg>
      <p:bgPr>
        <a:solidFill>
          <a:schemeClr val="tx2"/>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7ECF553F-A04E-784E-9D5B-2BC73580E06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5301048" y="0"/>
            <a:ext cx="6890951" cy="6858000"/>
          </a:xfrm>
          <a:prstGeom prst="rect">
            <a:avLst/>
          </a:prstGeom>
        </p:spPr>
      </p:pic>
      <p:sp>
        <p:nvSpPr>
          <p:cNvPr id="7" name="Title 1">
            <a:extLst>
              <a:ext uri="{FF2B5EF4-FFF2-40B4-BE49-F238E27FC236}">
                <a16:creationId xmlns:a16="http://schemas.microsoft.com/office/drawing/2014/main" id="{0EE18EFA-88E8-494D-8EDA-E10A0FDFD945}"/>
              </a:ext>
            </a:extLst>
          </p:cNvPr>
          <p:cNvSpPr>
            <a:spLocks noGrp="1"/>
          </p:cNvSpPr>
          <p:nvPr>
            <p:ph type="ctrTitle" hasCustomPrompt="1"/>
          </p:nvPr>
        </p:nvSpPr>
        <p:spPr>
          <a:xfrm>
            <a:off x="442800" y="1296000"/>
            <a:ext cx="7200000" cy="432000"/>
          </a:xfrm>
        </p:spPr>
        <p:txBody>
          <a:bodyPr anchor="t" anchorCtr="0"/>
          <a:lstStyle>
            <a:lvl1pPr algn="l">
              <a:defRPr sz="3000">
                <a:solidFill>
                  <a:schemeClr val="bg1"/>
                </a:solidFill>
                <a:latin typeface="Mulish ExtraBold Roman" pitchFamily="2" charset="0"/>
              </a:defRPr>
            </a:lvl1pPr>
          </a:lstStyle>
          <a:p>
            <a:r>
              <a:rPr lang="en-GB"/>
              <a:t>Section Heading here</a:t>
            </a:r>
            <a:endParaRPr lang="en-US"/>
          </a:p>
        </p:txBody>
      </p:sp>
      <p:sp>
        <p:nvSpPr>
          <p:cNvPr id="15" name="Subtitle 2">
            <a:extLst>
              <a:ext uri="{FF2B5EF4-FFF2-40B4-BE49-F238E27FC236}">
                <a16:creationId xmlns:a16="http://schemas.microsoft.com/office/drawing/2014/main" id="{75040D07-F32E-5545-AA21-820477061E3E}"/>
              </a:ext>
            </a:extLst>
          </p:cNvPr>
          <p:cNvSpPr>
            <a:spLocks noGrp="1"/>
          </p:cNvSpPr>
          <p:nvPr>
            <p:ph type="subTitle" idx="1" hasCustomPrompt="1"/>
          </p:nvPr>
        </p:nvSpPr>
        <p:spPr>
          <a:xfrm>
            <a:off x="442800" y="1764000"/>
            <a:ext cx="7200000" cy="432000"/>
          </a:xfrm>
        </p:spPr>
        <p:txBody>
          <a:bodyPr/>
          <a:lstStyle>
            <a:lvl1pPr marL="0" indent="0" algn="l">
              <a:lnSpc>
                <a:spcPct val="90000"/>
              </a:lnSpc>
              <a:spcBef>
                <a:spcPts val="0"/>
              </a:spcBef>
              <a:buNone/>
              <a:defRPr sz="3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Section subheading here</a:t>
            </a:r>
            <a:endParaRPr lang="en-US"/>
          </a:p>
        </p:txBody>
      </p:sp>
    </p:spTree>
    <p:extLst>
      <p:ext uri="{BB962C8B-B14F-4D97-AF65-F5344CB8AC3E}">
        <p14:creationId xmlns:p14="http://schemas.microsoft.com/office/powerpoint/2010/main" val="2710414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Whit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4E166BE-9ACB-8340-9F9C-87E0C204CA8D}"/>
              </a:ext>
            </a:extLst>
          </p:cNvPr>
          <p:cNvSpPr>
            <a:spLocks noGrp="1"/>
          </p:cNvSpPr>
          <p:nvPr>
            <p:ph type="ctrTitle" hasCustomPrompt="1"/>
          </p:nvPr>
        </p:nvSpPr>
        <p:spPr>
          <a:xfrm>
            <a:off x="442800" y="1296000"/>
            <a:ext cx="7200000" cy="432000"/>
          </a:xfrm>
        </p:spPr>
        <p:txBody>
          <a:bodyPr anchor="t" anchorCtr="0"/>
          <a:lstStyle>
            <a:lvl1pPr algn="l">
              <a:defRPr sz="3000">
                <a:solidFill>
                  <a:schemeClr val="tx1"/>
                </a:solidFill>
                <a:latin typeface="Mulish ExtraBold Roman" pitchFamily="2" charset="0"/>
              </a:defRPr>
            </a:lvl1pPr>
          </a:lstStyle>
          <a:p>
            <a:r>
              <a:rPr lang="en-GB"/>
              <a:t>Section Heading here</a:t>
            </a:r>
            <a:endParaRPr lang="en-US"/>
          </a:p>
        </p:txBody>
      </p:sp>
      <p:sp>
        <p:nvSpPr>
          <p:cNvPr id="7" name="Subtitle 2">
            <a:extLst>
              <a:ext uri="{FF2B5EF4-FFF2-40B4-BE49-F238E27FC236}">
                <a16:creationId xmlns:a16="http://schemas.microsoft.com/office/drawing/2014/main" id="{3819EAF7-6F0A-B64B-A13C-427EAA6DEC01}"/>
              </a:ext>
            </a:extLst>
          </p:cNvPr>
          <p:cNvSpPr>
            <a:spLocks noGrp="1"/>
          </p:cNvSpPr>
          <p:nvPr>
            <p:ph type="subTitle" idx="1" hasCustomPrompt="1"/>
          </p:nvPr>
        </p:nvSpPr>
        <p:spPr>
          <a:xfrm>
            <a:off x="442800" y="1764000"/>
            <a:ext cx="7200000" cy="432000"/>
          </a:xfrm>
        </p:spPr>
        <p:txBody>
          <a:bodyPr/>
          <a:lstStyle>
            <a:lvl1pPr marL="0" indent="0" algn="l">
              <a:lnSpc>
                <a:spcPct val="90000"/>
              </a:lnSpc>
              <a:spcBef>
                <a:spcPts val="0"/>
              </a:spcBef>
              <a:buNone/>
              <a:defRPr sz="3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Section subheading here</a:t>
            </a:r>
            <a:endParaRPr lang="en-US"/>
          </a:p>
        </p:txBody>
      </p:sp>
    </p:spTree>
    <p:extLst>
      <p:ext uri="{BB962C8B-B14F-4D97-AF65-F5344CB8AC3E}">
        <p14:creationId xmlns:p14="http://schemas.microsoft.com/office/powerpoint/2010/main" val="2115089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tatement – Purple">
    <p:bg>
      <p:bgPr>
        <a:solidFill>
          <a:schemeClr val="tx2"/>
        </a:solidFill>
        <a:effectLst/>
      </p:bgPr>
    </p:bg>
    <p:spTree>
      <p:nvGrpSpPr>
        <p:cNvPr id="1" name=""/>
        <p:cNvGrpSpPr/>
        <p:nvPr/>
      </p:nvGrpSpPr>
      <p:grpSpPr>
        <a:xfrm>
          <a:off x="0" y="0"/>
          <a:ext cx="0" cy="0"/>
          <a:chOff x="0" y="0"/>
          <a:chExt cx="0" cy="0"/>
        </a:xfrm>
      </p:grpSpPr>
      <p:pic>
        <p:nvPicPr>
          <p:cNvPr id="5" name="Picture 4" descr="Shape, icon, arrow&#10;&#10;Description automatically generated">
            <a:extLst>
              <a:ext uri="{FF2B5EF4-FFF2-40B4-BE49-F238E27FC236}">
                <a16:creationId xmlns:a16="http://schemas.microsoft.com/office/drawing/2014/main" id="{B48A8F6E-52EC-4E9B-BBDA-E09F66E99A15}"/>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4991100" y="2146300"/>
            <a:ext cx="2209800" cy="2565400"/>
          </a:xfrm>
          <a:prstGeom prst="rect">
            <a:avLst/>
          </a:prstGeom>
        </p:spPr>
      </p:pic>
    </p:spTree>
    <p:extLst>
      <p:ext uri="{BB962C8B-B14F-4D97-AF65-F5344CB8AC3E}">
        <p14:creationId xmlns:p14="http://schemas.microsoft.com/office/powerpoint/2010/main" val="3587050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Statement – Blac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38583-D026-A44D-B316-BC3A30768FD7}"/>
              </a:ext>
            </a:extLst>
          </p:cNvPr>
          <p:cNvSpPr>
            <a:spLocks noGrp="1"/>
          </p:cNvSpPr>
          <p:nvPr>
            <p:ph type="title" hasCustomPrompt="1"/>
          </p:nvPr>
        </p:nvSpPr>
        <p:spPr>
          <a:xfrm>
            <a:off x="442800" y="1144801"/>
            <a:ext cx="10832432" cy="4536000"/>
          </a:xfrm>
        </p:spPr>
        <p:txBody>
          <a:bodyPr anchor="ctr"/>
          <a:lstStyle>
            <a:lvl1pPr>
              <a:lnSpc>
                <a:spcPct val="120000"/>
              </a:lnSpc>
              <a:defRPr lang="en-GB" sz="4200" i="0" smtClean="0">
                <a:solidFill>
                  <a:schemeClr val="bg1"/>
                </a:solidFill>
                <a:effectLst/>
                <a:latin typeface="+mn-lt"/>
              </a:defRPr>
            </a:lvl1pPr>
          </a:lstStyle>
          <a:p>
            <a:r>
              <a:rPr lang="en-GB">
                <a:effectLst/>
                <a:latin typeface="Mulish Regular Roman" pitchFamily="2" charset="77"/>
              </a:rPr>
              <a:t>Add statement or quote here. Use light purple italic to highlight text.</a:t>
            </a:r>
          </a:p>
        </p:txBody>
      </p:sp>
      <p:pic>
        <p:nvPicPr>
          <p:cNvPr id="7" name="Picture 6" descr="Icon&#10;&#10;Description automatically generated">
            <a:extLst>
              <a:ext uri="{FF2B5EF4-FFF2-40B4-BE49-F238E27FC236}">
                <a16:creationId xmlns:a16="http://schemas.microsoft.com/office/drawing/2014/main" id="{FF68A496-0B5B-2A4A-AEE8-E00608AC1DF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469688" y="406800"/>
            <a:ext cx="279400" cy="317500"/>
          </a:xfrm>
          <a:prstGeom prst="rect">
            <a:avLst/>
          </a:prstGeom>
        </p:spPr>
      </p:pic>
      <p:sp>
        <p:nvSpPr>
          <p:cNvPr id="6" name="TextBox 5">
            <a:extLst>
              <a:ext uri="{FF2B5EF4-FFF2-40B4-BE49-F238E27FC236}">
                <a16:creationId xmlns:a16="http://schemas.microsoft.com/office/drawing/2014/main" id="{D39968F5-45AF-6543-B402-CBF7E84A45F3}"/>
              </a:ext>
            </a:extLst>
          </p:cNvPr>
          <p:cNvSpPr txBox="1"/>
          <p:nvPr userDrawn="1"/>
        </p:nvSpPr>
        <p:spPr>
          <a:xfrm>
            <a:off x="11374800" y="6552000"/>
            <a:ext cx="360000" cy="180000"/>
          </a:xfrm>
          <a:prstGeom prst="rect">
            <a:avLst/>
          </a:prstGeom>
          <a:noFill/>
        </p:spPr>
        <p:txBody>
          <a:bodyPr wrap="square" lIns="0" tIns="0" rIns="0" bIns="0" rtlCol="0">
            <a:noAutofit/>
          </a:bodyPr>
          <a:lstStyle/>
          <a:p>
            <a:pPr algn="r"/>
            <a:fld id="{9C6C422D-613A-B14F-B03F-E5BB870E3105}" type="slidenum">
              <a:rPr lang="en-GB" sz="900" smtClean="0">
                <a:solidFill>
                  <a:schemeClr val="bg1"/>
                </a:solidFill>
              </a:rPr>
              <a:pPr algn="r"/>
              <a:t>‹#›</a:t>
            </a:fld>
            <a:endParaRPr lang="en-GB" sz="900">
              <a:solidFill>
                <a:schemeClr val="bg1"/>
              </a:solidFill>
            </a:endParaRPr>
          </a:p>
        </p:txBody>
      </p:sp>
    </p:spTree>
    <p:extLst>
      <p:ext uri="{BB962C8B-B14F-4D97-AF65-F5344CB8AC3E}">
        <p14:creationId xmlns:p14="http://schemas.microsoft.com/office/powerpoint/2010/main" val="1242311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Statement – Whit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38583-D026-A44D-B316-BC3A30768FD7}"/>
              </a:ext>
            </a:extLst>
          </p:cNvPr>
          <p:cNvSpPr>
            <a:spLocks noGrp="1"/>
          </p:cNvSpPr>
          <p:nvPr>
            <p:ph type="title" hasCustomPrompt="1"/>
          </p:nvPr>
        </p:nvSpPr>
        <p:spPr>
          <a:xfrm>
            <a:off x="442800" y="1144801"/>
            <a:ext cx="10832432" cy="4536000"/>
          </a:xfrm>
        </p:spPr>
        <p:txBody>
          <a:bodyPr anchor="ctr"/>
          <a:lstStyle>
            <a:lvl1pPr>
              <a:lnSpc>
                <a:spcPct val="120000"/>
              </a:lnSpc>
              <a:defRPr lang="en-GB" sz="4200" i="0" smtClean="0">
                <a:solidFill>
                  <a:schemeClr val="tx1"/>
                </a:solidFill>
                <a:effectLst/>
                <a:latin typeface="+mn-lt"/>
              </a:defRPr>
            </a:lvl1pPr>
          </a:lstStyle>
          <a:p>
            <a:r>
              <a:rPr lang="en-GB">
                <a:effectLst/>
                <a:latin typeface="Mulish Regular Roman" pitchFamily="2" charset="77"/>
              </a:rPr>
              <a:t>Add statement or quote here. Use light purple italic to highlight text.</a:t>
            </a:r>
          </a:p>
        </p:txBody>
      </p:sp>
      <p:pic>
        <p:nvPicPr>
          <p:cNvPr id="6" name="Picture 5">
            <a:extLst>
              <a:ext uri="{FF2B5EF4-FFF2-40B4-BE49-F238E27FC236}">
                <a16:creationId xmlns:a16="http://schemas.microsoft.com/office/drawing/2014/main" id="{2BFAE543-3F15-9B44-AEDB-7D14F941AAA8}"/>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1469600" y="406800"/>
            <a:ext cx="279400" cy="317500"/>
          </a:xfrm>
          <a:prstGeom prst="rect">
            <a:avLst/>
          </a:prstGeom>
        </p:spPr>
      </p:pic>
      <p:sp>
        <p:nvSpPr>
          <p:cNvPr id="7" name="TextBox 6">
            <a:extLst>
              <a:ext uri="{FF2B5EF4-FFF2-40B4-BE49-F238E27FC236}">
                <a16:creationId xmlns:a16="http://schemas.microsoft.com/office/drawing/2014/main" id="{6F0EEFA5-0FF7-BF47-A57A-394985A9C7B8}"/>
              </a:ext>
            </a:extLst>
          </p:cNvPr>
          <p:cNvSpPr txBox="1"/>
          <p:nvPr userDrawn="1"/>
        </p:nvSpPr>
        <p:spPr>
          <a:xfrm>
            <a:off x="11374800" y="6552000"/>
            <a:ext cx="360000" cy="180000"/>
          </a:xfrm>
          <a:prstGeom prst="rect">
            <a:avLst/>
          </a:prstGeom>
          <a:noFill/>
        </p:spPr>
        <p:txBody>
          <a:bodyPr wrap="square" lIns="0" tIns="0" rIns="0" bIns="0" rtlCol="0">
            <a:noAutofit/>
          </a:bodyPr>
          <a:lstStyle/>
          <a:p>
            <a:pPr algn="r"/>
            <a:fld id="{9C6C422D-613A-B14F-B03F-E5BB870E3105}" type="slidenum">
              <a:rPr lang="en-GB" sz="900" smtClean="0"/>
              <a:pPr algn="r"/>
              <a:t>‹#›</a:t>
            </a:fld>
            <a:endParaRPr lang="en-GB" sz="900"/>
          </a:p>
        </p:txBody>
      </p:sp>
    </p:spTree>
    <p:extLst>
      <p:ext uri="{BB962C8B-B14F-4D97-AF65-F5344CB8AC3E}">
        <p14:creationId xmlns:p14="http://schemas.microsoft.com/office/powerpoint/2010/main" val="2159240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and Content – Two Line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09620-61DB-5A47-91AC-EFF505645266}"/>
              </a:ext>
            </a:extLst>
          </p:cNvPr>
          <p:cNvSpPr>
            <a:spLocks noGrp="1"/>
          </p:cNvSpPr>
          <p:nvPr>
            <p:ph type="title" hasCustomPrompt="1"/>
          </p:nvPr>
        </p:nvSpPr>
        <p:spPr>
          <a:xfrm>
            <a:off x="442800" y="360000"/>
            <a:ext cx="10515600" cy="635680"/>
          </a:xfrm>
        </p:spPr>
        <p:txBody>
          <a:bodyPr anchor="b"/>
          <a:lstStyle>
            <a:lvl1pPr>
              <a:lnSpc>
                <a:spcPct val="100000"/>
              </a:lnSpc>
              <a:defRPr>
                <a:solidFill>
                  <a:schemeClr val="tx1"/>
                </a:solidFill>
                <a:latin typeface="Mulish SemiBold"/>
              </a:defRPr>
            </a:lvl1pPr>
          </a:lstStyle>
          <a:p>
            <a:r>
              <a:rPr lang="en-GB"/>
              <a:t>Main heading</a:t>
            </a:r>
            <a:endParaRPr lang="en-US"/>
          </a:p>
        </p:txBody>
      </p:sp>
      <p:sp>
        <p:nvSpPr>
          <p:cNvPr id="4" name="Content Placeholder 3">
            <a:extLst>
              <a:ext uri="{FF2B5EF4-FFF2-40B4-BE49-F238E27FC236}">
                <a16:creationId xmlns:a16="http://schemas.microsoft.com/office/drawing/2014/main" id="{EC9BA9CB-D455-6242-8EAE-C1789BF1AEE4}"/>
              </a:ext>
            </a:extLst>
          </p:cNvPr>
          <p:cNvSpPr>
            <a:spLocks noGrp="1"/>
          </p:cNvSpPr>
          <p:nvPr>
            <p:ph sz="half" idx="2"/>
          </p:nvPr>
        </p:nvSpPr>
        <p:spPr>
          <a:xfrm>
            <a:off x="6255602" y="1314000"/>
            <a:ext cx="5493600" cy="5031238"/>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 name="Footer Placeholder 5">
            <a:extLst>
              <a:ext uri="{FF2B5EF4-FFF2-40B4-BE49-F238E27FC236}">
                <a16:creationId xmlns:a16="http://schemas.microsoft.com/office/drawing/2014/main" id="{0B8D42C5-D652-9C4E-90B9-9177E9E56981}"/>
              </a:ext>
            </a:extLst>
          </p:cNvPr>
          <p:cNvSpPr>
            <a:spLocks noGrp="1"/>
          </p:cNvSpPr>
          <p:nvPr>
            <p:ph type="ftr" sz="quarter" idx="11"/>
          </p:nvPr>
        </p:nvSpPr>
        <p:spPr/>
        <p:txBody>
          <a:bodyPr/>
          <a:lstStyle/>
          <a:p>
            <a:endParaRPr lang="en-US"/>
          </a:p>
        </p:txBody>
      </p:sp>
      <p:sp>
        <p:nvSpPr>
          <p:cNvPr id="9" name="Text Placeholder 8">
            <a:extLst>
              <a:ext uri="{FF2B5EF4-FFF2-40B4-BE49-F238E27FC236}">
                <a16:creationId xmlns:a16="http://schemas.microsoft.com/office/drawing/2014/main" id="{83392E0F-501E-9540-ABE9-986A1AA89C11}"/>
              </a:ext>
            </a:extLst>
          </p:cNvPr>
          <p:cNvSpPr>
            <a:spLocks noGrp="1"/>
          </p:cNvSpPr>
          <p:nvPr>
            <p:ph type="body" sz="quarter" idx="13"/>
          </p:nvPr>
        </p:nvSpPr>
        <p:spPr>
          <a:xfrm>
            <a:off x="442800" y="1314000"/>
            <a:ext cx="5493600" cy="5031238"/>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12" name="Text Placeholder 11">
            <a:extLst>
              <a:ext uri="{FF2B5EF4-FFF2-40B4-BE49-F238E27FC236}">
                <a16:creationId xmlns:a16="http://schemas.microsoft.com/office/drawing/2014/main" id="{ED3B235E-A219-AE4F-94E9-2AD9C7613380}"/>
              </a:ext>
            </a:extLst>
          </p:cNvPr>
          <p:cNvSpPr>
            <a:spLocks noGrp="1"/>
          </p:cNvSpPr>
          <p:nvPr>
            <p:ph type="body" sz="quarter" idx="14" hasCustomPrompt="1"/>
          </p:nvPr>
        </p:nvSpPr>
        <p:spPr>
          <a:xfrm>
            <a:off x="442800" y="360000"/>
            <a:ext cx="10515600" cy="245150"/>
          </a:xfrm>
        </p:spPr>
        <p:txBody>
          <a:bodyPr/>
          <a:lstStyle>
            <a:lvl1pPr>
              <a:lnSpc>
                <a:spcPct val="90000"/>
              </a:lnSpc>
              <a:spcBef>
                <a:spcPts val="0"/>
              </a:spcBef>
              <a:buNone/>
              <a:defRPr sz="1400">
                <a:solidFill>
                  <a:schemeClr val="tx2"/>
                </a:solidFill>
                <a:latin typeface="+mn-lt"/>
              </a:defRPr>
            </a:lvl1pPr>
          </a:lstStyle>
          <a:p>
            <a:pPr lvl="0"/>
            <a:r>
              <a:rPr lang="en-GB"/>
              <a:t>Section title &lt;if required&gt;</a:t>
            </a:r>
          </a:p>
        </p:txBody>
      </p:sp>
      <p:pic>
        <p:nvPicPr>
          <p:cNvPr id="11" name="Picture 10">
            <a:extLst>
              <a:ext uri="{FF2B5EF4-FFF2-40B4-BE49-F238E27FC236}">
                <a16:creationId xmlns:a16="http://schemas.microsoft.com/office/drawing/2014/main" id="{39816D4F-3EB0-2649-AB07-19263F23BE28}"/>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1469600" y="406800"/>
            <a:ext cx="279400" cy="317500"/>
          </a:xfrm>
          <a:prstGeom prst="rect">
            <a:avLst/>
          </a:prstGeom>
        </p:spPr>
      </p:pic>
      <p:sp>
        <p:nvSpPr>
          <p:cNvPr id="10" name="TextBox 9">
            <a:extLst>
              <a:ext uri="{FF2B5EF4-FFF2-40B4-BE49-F238E27FC236}">
                <a16:creationId xmlns:a16="http://schemas.microsoft.com/office/drawing/2014/main" id="{8B9B4496-72F5-2344-9F24-6A75CB437BB2}"/>
              </a:ext>
            </a:extLst>
          </p:cNvPr>
          <p:cNvSpPr txBox="1"/>
          <p:nvPr userDrawn="1"/>
        </p:nvSpPr>
        <p:spPr>
          <a:xfrm>
            <a:off x="11374800" y="6552000"/>
            <a:ext cx="360000" cy="180000"/>
          </a:xfrm>
          <a:prstGeom prst="rect">
            <a:avLst/>
          </a:prstGeom>
          <a:noFill/>
        </p:spPr>
        <p:txBody>
          <a:bodyPr wrap="square" lIns="0" tIns="0" rIns="0" bIns="0" rtlCol="0">
            <a:noAutofit/>
          </a:bodyPr>
          <a:lstStyle/>
          <a:p>
            <a:pPr algn="r"/>
            <a:fld id="{9C6C422D-613A-B14F-B03F-E5BB870E3105}" type="slidenum">
              <a:rPr lang="en-GB" sz="900" smtClean="0"/>
              <a:pPr algn="r"/>
              <a:t>‹#›</a:t>
            </a:fld>
            <a:endParaRPr lang="en-GB" sz="900"/>
          </a:p>
        </p:txBody>
      </p:sp>
    </p:spTree>
    <p:extLst>
      <p:ext uri="{BB962C8B-B14F-4D97-AF65-F5344CB8AC3E}">
        <p14:creationId xmlns:p14="http://schemas.microsoft.com/office/powerpoint/2010/main" val="38839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1DCC19-E3B1-A440-A982-82E05F3D253A}"/>
              </a:ext>
            </a:extLst>
          </p:cNvPr>
          <p:cNvSpPr>
            <a:spLocks noGrp="1"/>
          </p:cNvSpPr>
          <p:nvPr>
            <p:ph type="title"/>
          </p:nvPr>
        </p:nvSpPr>
        <p:spPr>
          <a:xfrm>
            <a:off x="442912" y="385200"/>
            <a:ext cx="10511887" cy="432000"/>
          </a:xfrm>
          <a:prstGeom prst="rect">
            <a:avLst/>
          </a:prstGeom>
        </p:spPr>
        <p:txBody>
          <a:bodyPr vert="horz" lIns="0" tIns="0" rIns="0" bIns="0" rtlCol="0" anchor="t" anchorCtr="0">
            <a:noAutofit/>
          </a:bodyPr>
          <a:lstStyle/>
          <a:p>
            <a:r>
              <a:rPr lang="en-GB" noProof="0"/>
              <a:t>Click to edit Master title style</a:t>
            </a:r>
          </a:p>
        </p:txBody>
      </p:sp>
      <p:sp>
        <p:nvSpPr>
          <p:cNvPr id="3" name="Text Placeholder 2">
            <a:extLst>
              <a:ext uri="{FF2B5EF4-FFF2-40B4-BE49-F238E27FC236}">
                <a16:creationId xmlns:a16="http://schemas.microsoft.com/office/drawing/2014/main" id="{6E8BBEEC-7A90-C34A-996C-FB85963590F9}"/>
              </a:ext>
            </a:extLst>
          </p:cNvPr>
          <p:cNvSpPr>
            <a:spLocks noGrp="1"/>
          </p:cNvSpPr>
          <p:nvPr>
            <p:ph type="body" idx="1"/>
          </p:nvPr>
        </p:nvSpPr>
        <p:spPr>
          <a:xfrm>
            <a:off x="442800" y="1314000"/>
            <a:ext cx="10529887" cy="5031238"/>
          </a:xfrm>
          <a:prstGeom prst="rect">
            <a:avLst/>
          </a:prstGeom>
        </p:spPr>
        <p:txBody>
          <a:bodyPr vert="horz" lIns="0" tIns="0" rIns="0" bIns="0" rtlCol="0" anchor="t" anchorCtr="0">
            <a:noAutofit/>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a:p>
            <a:pPr lvl="5"/>
            <a:r>
              <a:rPr lang="en-GB" noProof="0"/>
              <a:t>6</a:t>
            </a:r>
          </a:p>
          <a:p>
            <a:pPr lvl="6"/>
            <a:r>
              <a:rPr lang="en-GB" noProof="0"/>
              <a:t>7</a:t>
            </a:r>
          </a:p>
          <a:p>
            <a:pPr lvl="7"/>
            <a:r>
              <a:rPr lang="en-GB" noProof="0"/>
              <a:t>8</a:t>
            </a:r>
          </a:p>
          <a:p>
            <a:pPr lvl="8"/>
            <a:r>
              <a:rPr lang="en-GB" noProof="0"/>
              <a:t>9</a:t>
            </a:r>
          </a:p>
          <a:p>
            <a:pPr lvl="4"/>
            <a:endParaRPr lang="en-GB" noProof="0"/>
          </a:p>
        </p:txBody>
      </p:sp>
      <p:sp>
        <p:nvSpPr>
          <p:cNvPr id="5" name="Footer Placeholder 4">
            <a:extLst>
              <a:ext uri="{FF2B5EF4-FFF2-40B4-BE49-F238E27FC236}">
                <a16:creationId xmlns:a16="http://schemas.microsoft.com/office/drawing/2014/main" id="{183BD7F5-585F-1340-88C4-0B2661BC2BEF}"/>
              </a:ext>
            </a:extLst>
          </p:cNvPr>
          <p:cNvSpPr>
            <a:spLocks noGrp="1"/>
          </p:cNvSpPr>
          <p:nvPr>
            <p:ph type="ftr" sz="quarter" idx="3"/>
          </p:nvPr>
        </p:nvSpPr>
        <p:spPr>
          <a:xfrm>
            <a:off x="457200" y="6552000"/>
            <a:ext cx="4114800" cy="180000"/>
          </a:xfrm>
          <a:prstGeom prst="rect">
            <a:avLst/>
          </a:prstGeom>
        </p:spPr>
        <p:txBody>
          <a:bodyPr vert="horz" lIns="0" tIns="0" rIns="0" bIns="0" rtlCol="0" anchor="t" anchorCtr="0">
            <a:noAutofit/>
          </a:bodyPr>
          <a:lstStyle>
            <a:lvl1pPr algn="l">
              <a:defRPr sz="900">
                <a:solidFill>
                  <a:schemeClr val="tx1"/>
                </a:solidFill>
              </a:defRPr>
            </a:lvl1pPr>
          </a:lstStyle>
          <a:p>
            <a:endParaRPr lang="en-US" sz="900"/>
          </a:p>
        </p:txBody>
      </p:sp>
      <p:sp>
        <p:nvSpPr>
          <p:cNvPr id="6" name="Slide Number Placeholder 5">
            <a:extLst>
              <a:ext uri="{FF2B5EF4-FFF2-40B4-BE49-F238E27FC236}">
                <a16:creationId xmlns:a16="http://schemas.microsoft.com/office/drawing/2014/main" id="{2C407B43-9286-7C42-80DA-FE8F00FFF85E}"/>
              </a:ext>
            </a:extLst>
          </p:cNvPr>
          <p:cNvSpPr>
            <a:spLocks noGrp="1"/>
          </p:cNvSpPr>
          <p:nvPr>
            <p:ph type="sldNum" sz="quarter" idx="4"/>
          </p:nvPr>
        </p:nvSpPr>
        <p:spPr>
          <a:xfrm>
            <a:off x="11412000" y="6552000"/>
            <a:ext cx="360000" cy="180000"/>
          </a:xfrm>
          <a:prstGeom prst="rect">
            <a:avLst/>
          </a:prstGeom>
        </p:spPr>
        <p:txBody>
          <a:bodyPr vert="horz" lIns="0" tIns="0" rIns="0" bIns="0" rtlCol="0" anchor="t" anchorCtr="0">
            <a:noAutofit/>
          </a:bodyPr>
          <a:lstStyle>
            <a:lvl1pPr algn="r">
              <a:defRPr sz="900">
                <a:solidFill>
                  <a:schemeClr val="tx1"/>
                </a:solidFill>
              </a:defRPr>
            </a:lvl1pPr>
          </a:lstStyle>
          <a:p>
            <a:fld id="{C1EFC337-94FD-284C-ABB6-411F188982C7}" type="slidenum">
              <a:rPr lang="en-US" smtClean="0"/>
              <a:pPr/>
              <a:t>‹#›</a:t>
            </a:fld>
            <a:endParaRPr lang="en-US" sz="900"/>
          </a:p>
        </p:txBody>
      </p:sp>
    </p:spTree>
    <p:extLst>
      <p:ext uri="{BB962C8B-B14F-4D97-AF65-F5344CB8AC3E}">
        <p14:creationId xmlns:p14="http://schemas.microsoft.com/office/powerpoint/2010/main" val="621732976"/>
      </p:ext>
    </p:extLst>
  </p:cSld>
  <p:clrMap bg1="lt1" tx1="dk1" bg2="lt2" tx2="dk2" accent1="accent1" accent2="accent2" accent3="accent3" accent4="accent4" accent5="accent5" accent6="accent6" hlink="hlink" folHlink="folHlink"/>
  <p:sldLayoutIdLst>
    <p:sldLayoutId id="2147483660" r:id="rId1"/>
    <p:sldLayoutId id="2147483649" r:id="rId2"/>
    <p:sldLayoutId id="2147483661" r:id="rId3"/>
    <p:sldLayoutId id="2147483651" r:id="rId4"/>
    <p:sldLayoutId id="2147483669" r:id="rId5"/>
    <p:sldLayoutId id="2147483654" r:id="rId6"/>
    <p:sldLayoutId id="2147483662" r:id="rId7"/>
    <p:sldLayoutId id="2147483663" r:id="rId8"/>
    <p:sldLayoutId id="2147483652" r:id="rId9"/>
    <p:sldLayoutId id="2147483665" r:id="rId10"/>
    <p:sldLayoutId id="2147483667" r:id="rId11"/>
    <p:sldLayoutId id="2147483668" r:id="rId12"/>
    <p:sldLayoutId id="2147483655" r:id="rId13"/>
    <p:sldLayoutId id="2147483664" r:id="rId14"/>
  </p:sldLayoutIdLst>
  <p:hf hdr="0" ftr="0" dt="0"/>
  <p:txStyles>
    <p:titleStyle>
      <a:lvl1pPr algn="l" defTabSz="914400" rtl="0" eaLnBrk="1" latinLnBrk="0" hangingPunct="1">
        <a:lnSpc>
          <a:spcPct val="90000"/>
        </a:lnSpc>
        <a:spcBef>
          <a:spcPct val="0"/>
        </a:spcBef>
        <a:buNone/>
        <a:defRPr sz="3000" kern="1200">
          <a:solidFill>
            <a:schemeClr val="tx2"/>
          </a:solidFill>
          <a:latin typeface="Mulish SemiBold"/>
          <a:ea typeface="+mj-ea"/>
          <a:cs typeface="+mj-cs"/>
        </a:defRPr>
      </a:lvl1pPr>
    </p:titleStyle>
    <p:bodyStyle>
      <a:lvl1pPr marL="180000" indent="-180000" algn="l" defTabSz="914400" rtl="0" eaLnBrk="1" latinLnBrk="0" hangingPunct="1">
        <a:lnSpc>
          <a:spcPct val="110000"/>
        </a:lnSpc>
        <a:spcBef>
          <a:spcPts val="600"/>
        </a:spcBef>
        <a:spcAft>
          <a:spcPts val="0"/>
        </a:spcAft>
        <a:buSzPct val="100000"/>
        <a:buFont typeface="System Font Regular"/>
        <a:buChar char="•"/>
        <a:defRPr sz="1400" kern="1200">
          <a:solidFill>
            <a:schemeClr val="tx1"/>
          </a:solidFill>
          <a:latin typeface="+mn-lt"/>
          <a:ea typeface="+mn-ea"/>
          <a:cs typeface="+mn-cs"/>
        </a:defRPr>
      </a:lvl1pPr>
      <a:lvl2pPr marL="360000" indent="-180000" algn="l" defTabSz="914400" rtl="0" eaLnBrk="1" latinLnBrk="0" hangingPunct="1">
        <a:lnSpc>
          <a:spcPct val="110000"/>
        </a:lnSpc>
        <a:spcBef>
          <a:spcPts val="0"/>
        </a:spcBef>
        <a:buFont typeface="System Font Regular"/>
        <a:buChar char="–"/>
        <a:defRPr sz="1400" kern="1200">
          <a:solidFill>
            <a:schemeClr val="tx1"/>
          </a:solidFill>
          <a:latin typeface="+mn-lt"/>
          <a:ea typeface="+mn-ea"/>
          <a:cs typeface="+mn-cs"/>
        </a:defRPr>
      </a:lvl2pPr>
      <a:lvl3pPr marL="540000" indent="-180000" algn="l" defTabSz="914400" rtl="0" eaLnBrk="1" latinLnBrk="0" hangingPunct="1">
        <a:lnSpc>
          <a:spcPct val="110000"/>
        </a:lnSpc>
        <a:spcBef>
          <a:spcPts val="0"/>
        </a:spcBef>
        <a:buFont typeface="System Font Regular"/>
        <a:buChar char="•"/>
        <a:defRPr sz="1400" kern="1200">
          <a:solidFill>
            <a:schemeClr val="tx1"/>
          </a:solidFill>
          <a:latin typeface="+mn-lt"/>
          <a:ea typeface="+mn-ea"/>
          <a:cs typeface="+mn-cs"/>
        </a:defRPr>
      </a:lvl3pPr>
      <a:lvl4pPr marL="720000" indent="-180000" algn="l" defTabSz="914400" rtl="0" eaLnBrk="1" latinLnBrk="0" hangingPunct="1">
        <a:lnSpc>
          <a:spcPct val="110000"/>
        </a:lnSpc>
        <a:spcBef>
          <a:spcPts val="0"/>
        </a:spcBef>
        <a:buFont typeface="System Font Regular"/>
        <a:buChar char="–"/>
        <a:defRPr sz="1400" kern="1200">
          <a:solidFill>
            <a:schemeClr val="tx1"/>
          </a:solidFill>
          <a:latin typeface="+mn-lt"/>
          <a:ea typeface="+mn-ea"/>
          <a:cs typeface="+mn-cs"/>
        </a:defRPr>
      </a:lvl4pPr>
      <a:lvl5pPr marL="900000" indent="-180000" algn="l" defTabSz="914400" rtl="0" eaLnBrk="1" latinLnBrk="0" hangingPunct="1">
        <a:lnSpc>
          <a:spcPct val="110000"/>
        </a:lnSpc>
        <a:spcBef>
          <a:spcPts val="0"/>
        </a:spcBef>
        <a:buFont typeface="Arial" panose="020B0604020202020204" pitchFamily="34" charset="0"/>
        <a:buChar char="•"/>
        <a:defRPr sz="1400" kern="1200">
          <a:solidFill>
            <a:schemeClr val="tx1"/>
          </a:solidFill>
          <a:latin typeface="+mn-lt"/>
          <a:ea typeface="+mn-ea"/>
          <a:cs typeface="+mn-cs"/>
        </a:defRPr>
      </a:lvl5pPr>
      <a:lvl6pPr marL="0" indent="0" algn="l" defTabSz="914400" rtl="0" eaLnBrk="1" latinLnBrk="0" hangingPunct="1">
        <a:lnSpc>
          <a:spcPct val="110000"/>
        </a:lnSpc>
        <a:spcBef>
          <a:spcPts val="600"/>
        </a:spcBef>
        <a:buFont typeface="System Font Regular"/>
        <a:buNone/>
        <a:defRPr sz="1400" kern="1200">
          <a:solidFill>
            <a:schemeClr val="tx1"/>
          </a:solidFill>
          <a:latin typeface="+mn-lt"/>
          <a:ea typeface="+mn-ea"/>
          <a:cs typeface="+mn-cs"/>
        </a:defRPr>
      </a:lvl6pPr>
      <a:lvl7pPr marL="180000" indent="-180000" algn="l" defTabSz="914400" rtl="0" eaLnBrk="1" latinLnBrk="0" hangingPunct="1">
        <a:lnSpc>
          <a:spcPct val="110000"/>
        </a:lnSpc>
        <a:spcBef>
          <a:spcPts val="600"/>
        </a:spcBef>
        <a:buFont typeface="System Font Regular"/>
        <a:buChar char="•"/>
        <a:defRPr sz="1400" kern="1200">
          <a:solidFill>
            <a:schemeClr val="tx1"/>
          </a:solidFill>
          <a:latin typeface="+mn-lt"/>
          <a:ea typeface="+mn-ea"/>
          <a:cs typeface="+mn-cs"/>
        </a:defRPr>
      </a:lvl7pPr>
      <a:lvl8pPr marL="360000" indent="-180000" algn="l" defTabSz="914400" rtl="0" eaLnBrk="1" latinLnBrk="0" hangingPunct="1">
        <a:lnSpc>
          <a:spcPct val="110000"/>
        </a:lnSpc>
        <a:spcBef>
          <a:spcPts val="600"/>
        </a:spcBef>
        <a:buFont typeface="System Font Regular"/>
        <a:buChar char="–"/>
        <a:defRPr sz="1400" kern="1200">
          <a:solidFill>
            <a:schemeClr val="tx1"/>
          </a:solidFill>
          <a:latin typeface="+mn-lt"/>
          <a:ea typeface="+mn-ea"/>
          <a:cs typeface="+mn-cs"/>
        </a:defRPr>
      </a:lvl8pPr>
      <a:lvl9pPr marL="540000" indent="-180000" algn="l" defTabSz="914400" rtl="0" eaLnBrk="1" latinLnBrk="0" hangingPunct="1">
        <a:lnSpc>
          <a:spcPct val="110000"/>
        </a:lnSpc>
        <a:spcBef>
          <a:spcPts val="600"/>
        </a:spcBef>
        <a:buFont typeface="System Font Regular"/>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279" userDrawn="1">
          <p15:clr>
            <a:srgbClr val="F26B43"/>
          </p15:clr>
        </p15:guide>
        <p15:guide id="4" pos="7401" userDrawn="1">
          <p15:clr>
            <a:srgbClr val="F26B43"/>
          </p15:clr>
        </p15:guide>
        <p15:guide id="5" orient="horz" pos="3997" userDrawn="1">
          <p15:clr>
            <a:srgbClr val="F26B43"/>
          </p15:clr>
        </p15:guide>
        <p15:guide id="6" orient="horz" pos="82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18" Type="http://schemas.openxmlformats.org/officeDocument/2006/relationships/image" Target="../media/image26.png"/><Relationship Id="rId26" Type="http://schemas.openxmlformats.org/officeDocument/2006/relationships/image" Target="../media/image34.png"/><Relationship Id="rId3" Type="http://schemas.openxmlformats.org/officeDocument/2006/relationships/image" Target="../media/image12.png"/><Relationship Id="rId21" Type="http://schemas.openxmlformats.org/officeDocument/2006/relationships/image" Target="../media/image29.png"/><Relationship Id="rId7" Type="http://schemas.openxmlformats.org/officeDocument/2006/relationships/image" Target="../media/image16.jpg"/><Relationship Id="rId12" Type="http://schemas.openxmlformats.org/officeDocument/2006/relationships/image" Target="../media/image21.png"/><Relationship Id="rId17" Type="http://schemas.openxmlformats.org/officeDocument/2006/relationships/image" Target="../media/image25.png"/><Relationship Id="rId25" Type="http://schemas.openxmlformats.org/officeDocument/2006/relationships/image" Target="../media/image33.png"/><Relationship Id="rId2" Type="http://schemas.openxmlformats.org/officeDocument/2006/relationships/image" Target="../media/image11.png"/><Relationship Id="rId16" Type="http://schemas.openxmlformats.org/officeDocument/2006/relationships/image" Target="../media/image24.png"/><Relationship Id="rId20" Type="http://schemas.openxmlformats.org/officeDocument/2006/relationships/image" Target="../media/image28.jpg"/><Relationship Id="rId29" Type="http://schemas.openxmlformats.org/officeDocument/2006/relationships/image" Target="../media/image37.png"/><Relationship Id="rId1" Type="http://schemas.openxmlformats.org/officeDocument/2006/relationships/slideLayout" Target="../slideLayouts/slideLayout8.xml"/><Relationship Id="rId6" Type="http://schemas.openxmlformats.org/officeDocument/2006/relationships/image" Target="../media/image15.png"/><Relationship Id="rId11" Type="http://schemas.openxmlformats.org/officeDocument/2006/relationships/image" Target="../media/image20.png"/><Relationship Id="rId24" Type="http://schemas.openxmlformats.org/officeDocument/2006/relationships/image" Target="../media/image32.png"/><Relationship Id="rId5" Type="http://schemas.openxmlformats.org/officeDocument/2006/relationships/image" Target="../media/image14.png"/><Relationship Id="rId15" Type="http://schemas.openxmlformats.org/officeDocument/2006/relationships/image" Target="../media/image23.png"/><Relationship Id="rId23" Type="http://schemas.openxmlformats.org/officeDocument/2006/relationships/image" Target="../media/image31.png"/><Relationship Id="rId28" Type="http://schemas.openxmlformats.org/officeDocument/2006/relationships/image" Target="../media/image36.png"/><Relationship Id="rId10" Type="http://schemas.openxmlformats.org/officeDocument/2006/relationships/image" Target="../media/image19.png"/><Relationship Id="rId19" Type="http://schemas.openxmlformats.org/officeDocument/2006/relationships/image" Target="../media/image27.png"/><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2.png"/><Relationship Id="rId22" Type="http://schemas.openxmlformats.org/officeDocument/2006/relationships/image" Target="../media/image30.png"/><Relationship Id="rId27" Type="http://schemas.openxmlformats.org/officeDocument/2006/relationships/image" Target="../media/image35.png"/></Relationships>
</file>

<file path=ppt/slides/_rels/slide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0.xml"/><Relationship Id="rId5" Type="http://schemas.openxmlformats.org/officeDocument/2006/relationships/image" Target="../media/image42.png"/><Relationship Id="rId4" Type="http://schemas.openxmlformats.org/officeDocument/2006/relationships/image" Target="../media/image41.png"/></Relationships>
</file>

<file path=ppt/slides/_rels/slide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9.png"/><Relationship Id="rId1" Type="http://schemas.openxmlformats.org/officeDocument/2006/relationships/slideLayout" Target="../slideLayouts/slideLayout10.xml"/><Relationship Id="rId5" Type="http://schemas.openxmlformats.org/officeDocument/2006/relationships/image" Target="../media/image32.png"/><Relationship Id="rId4" Type="http://schemas.openxmlformats.org/officeDocument/2006/relationships/image" Target="../media/image44.png"/></Relationships>
</file>

<file path=ppt/slides/_rels/slide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0.xml"/><Relationship Id="rId5" Type="http://schemas.openxmlformats.org/officeDocument/2006/relationships/image" Target="../media/image48.png"/><Relationship Id="rId4" Type="http://schemas.openxmlformats.org/officeDocument/2006/relationships/image" Target="../media/image47.png"/></Relationships>
</file>

<file path=ppt/slides/_rels/slide8.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3.png"/><Relationship Id="rId1" Type="http://schemas.openxmlformats.org/officeDocument/2006/relationships/slideLayout" Target="../slideLayouts/slideLayout10.xml"/><Relationship Id="rId4" Type="http://schemas.openxmlformats.org/officeDocument/2006/relationships/image" Target="../media/image27.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10.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BD766-89D8-4E15-A1DF-4BAF04C4CAC2}"/>
              </a:ext>
            </a:extLst>
          </p:cNvPr>
          <p:cNvSpPr>
            <a:spLocks noGrp="1"/>
          </p:cNvSpPr>
          <p:nvPr>
            <p:ph type="ctrTitle"/>
          </p:nvPr>
        </p:nvSpPr>
        <p:spPr/>
        <p:txBody>
          <a:bodyPr/>
          <a:lstStyle/>
          <a:p>
            <a:r>
              <a:rPr lang="en-US" sz="6000" b="1" dirty="0">
                <a:latin typeface="+mj-lt"/>
              </a:rPr>
              <a:t>DATA LAKE</a:t>
            </a:r>
            <a:endParaRPr lang="en-US" sz="5400" dirty="0">
              <a:latin typeface="+mj-lt"/>
            </a:endParaRPr>
          </a:p>
        </p:txBody>
      </p:sp>
      <p:sp>
        <p:nvSpPr>
          <p:cNvPr id="4" name="Text Placeholder 2">
            <a:extLst>
              <a:ext uri="{FF2B5EF4-FFF2-40B4-BE49-F238E27FC236}">
                <a16:creationId xmlns:a16="http://schemas.microsoft.com/office/drawing/2014/main" id="{0903DDB4-92A9-4232-BE07-26BBA8084161}"/>
              </a:ext>
            </a:extLst>
          </p:cNvPr>
          <p:cNvSpPr txBox="1">
            <a:spLocks/>
          </p:cNvSpPr>
          <p:nvPr/>
        </p:nvSpPr>
        <p:spPr>
          <a:xfrm>
            <a:off x="442800" y="2196687"/>
            <a:ext cx="3600000" cy="432000"/>
          </a:xfrm>
          <a:prstGeom prst="rect">
            <a:avLst/>
          </a:prstGeom>
        </p:spPr>
        <p:txBody>
          <a:bodyPr/>
          <a:lstStyle>
            <a:lvl1pPr marL="180000" indent="-180000" algn="l" defTabSz="914400" rtl="0" eaLnBrk="1" latinLnBrk="0" hangingPunct="1">
              <a:lnSpc>
                <a:spcPct val="110000"/>
              </a:lnSpc>
              <a:spcBef>
                <a:spcPts val="600"/>
              </a:spcBef>
              <a:spcAft>
                <a:spcPts val="0"/>
              </a:spcAft>
              <a:buSzPct val="100000"/>
              <a:buFont typeface="System Font Regular"/>
              <a:buChar char="•"/>
              <a:defRPr sz="1400" kern="1200">
                <a:solidFill>
                  <a:schemeClr val="tx1"/>
                </a:solidFill>
                <a:latin typeface="+mn-lt"/>
                <a:ea typeface="+mn-ea"/>
                <a:cs typeface="+mn-cs"/>
              </a:defRPr>
            </a:lvl1pPr>
            <a:lvl2pPr marL="360000" indent="-180000" algn="l" defTabSz="914400" rtl="0" eaLnBrk="1" latinLnBrk="0" hangingPunct="1">
              <a:lnSpc>
                <a:spcPct val="110000"/>
              </a:lnSpc>
              <a:spcBef>
                <a:spcPts val="0"/>
              </a:spcBef>
              <a:buFont typeface="System Font Regular"/>
              <a:buChar char="–"/>
              <a:defRPr sz="1400" kern="1200">
                <a:solidFill>
                  <a:schemeClr val="tx1"/>
                </a:solidFill>
                <a:latin typeface="+mn-lt"/>
                <a:ea typeface="+mn-ea"/>
                <a:cs typeface="+mn-cs"/>
              </a:defRPr>
            </a:lvl2pPr>
            <a:lvl3pPr marL="540000" indent="-180000" algn="l" defTabSz="914400" rtl="0" eaLnBrk="1" latinLnBrk="0" hangingPunct="1">
              <a:lnSpc>
                <a:spcPct val="110000"/>
              </a:lnSpc>
              <a:spcBef>
                <a:spcPts val="0"/>
              </a:spcBef>
              <a:buFont typeface="System Font Regular"/>
              <a:buChar char="•"/>
              <a:defRPr sz="1400" kern="1200">
                <a:solidFill>
                  <a:schemeClr val="tx1"/>
                </a:solidFill>
                <a:latin typeface="+mn-lt"/>
                <a:ea typeface="+mn-ea"/>
                <a:cs typeface="+mn-cs"/>
              </a:defRPr>
            </a:lvl3pPr>
            <a:lvl4pPr marL="720000" indent="-180000" algn="l" defTabSz="914400" rtl="0" eaLnBrk="1" latinLnBrk="0" hangingPunct="1">
              <a:lnSpc>
                <a:spcPct val="110000"/>
              </a:lnSpc>
              <a:spcBef>
                <a:spcPts val="0"/>
              </a:spcBef>
              <a:buFont typeface="System Font Regular"/>
              <a:buChar char="–"/>
              <a:defRPr sz="1400" kern="1200">
                <a:solidFill>
                  <a:schemeClr val="tx1"/>
                </a:solidFill>
                <a:latin typeface="+mn-lt"/>
                <a:ea typeface="+mn-ea"/>
                <a:cs typeface="+mn-cs"/>
              </a:defRPr>
            </a:lvl4pPr>
            <a:lvl5pPr marL="900000" indent="-180000" algn="l" defTabSz="914400" rtl="0" eaLnBrk="1" latinLnBrk="0" hangingPunct="1">
              <a:lnSpc>
                <a:spcPct val="110000"/>
              </a:lnSpc>
              <a:spcBef>
                <a:spcPts val="0"/>
              </a:spcBef>
              <a:buFont typeface="Arial" panose="020B0604020202020204" pitchFamily="34" charset="0"/>
              <a:buChar char="•"/>
              <a:defRPr sz="1400" kern="1200">
                <a:solidFill>
                  <a:schemeClr val="tx1"/>
                </a:solidFill>
                <a:latin typeface="+mn-lt"/>
                <a:ea typeface="+mn-ea"/>
                <a:cs typeface="+mn-cs"/>
              </a:defRPr>
            </a:lvl5pPr>
            <a:lvl6pPr marL="0" indent="0" algn="l" defTabSz="914400" rtl="0" eaLnBrk="1" latinLnBrk="0" hangingPunct="1">
              <a:lnSpc>
                <a:spcPct val="110000"/>
              </a:lnSpc>
              <a:spcBef>
                <a:spcPts val="600"/>
              </a:spcBef>
              <a:buFont typeface="System Font Regular"/>
              <a:buNone/>
              <a:defRPr sz="1400" kern="1200">
                <a:solidFill>
                  <a:schemeClr val="tx1"/>
                </a:solidFill>
                <a:latin typeface="+mn-lt"/>
                <a:ea typeface="+mn-ea"/>
                <a:cs typeface="+mn-cs"/>
              </a:defRPr>
            </a:lvl6pPr>
            <a:lvl7pPr marL="180000" indent="-180000" algn="l" defTabSz="914400" rtl="0" eaLnBrk="1" latinLnBrk="0" hangingPunct="1">
              <a:lnSpc>
                <a:spcPct val="110000"/>
              </a:lnSpc>
              <a:spcBef>
                <a:spcPts val="600"/>
              </a:spcBef>
              <a:buFont typeface="System Font Regular"/>
              <a:buChar char="•"/>
              <a:defRPr sz="1400" kern="1200">
                <a:solidFill>
                  <a:schemeClr val="tx1"/>
                </a:solidFill>
                <a:latin typeface="+mn-lt"/>
                <a:ea typeface="+mn-ea"/>
                <a:cs typeface="+mn-cs"/>
              </a:defRPr>
            </a:lvl7pPr>
            <a:lvl8pPr marL="360000" indent="-180000" algn="l" defTabSz="914400" rtl="0" eaLnBrk="1" latinLnBrk="0" hangingPunct="1">
              <a:lnSpc>
                <a:spcPct val="110000"/>
              </a:lnSpc>
              <a:spcBef>
                <a:spcPts val="600"/>
              </a:spcBef>
              <a:buFont typeface="System Font Regular"/>
              <a:buChar char="–"/>
              <a:defRPr sz="1400" kern="1200">
                <a:solidFill>
                  <a:schemeClr val="tx1"/>
                </a:solidFill>
                <a:latin typeface="+mn-lt"/>
                <a:ea typeface="+mn-ea"/>
                <a:cs typeface="+mn-cs"/>
              </a:defRPr>
            </a:lvl8pPr>
            <a:lvl9pPr marL="540000" indent="-180000" algn="l" defTabSz="914400" rtl="0" eaLnBrk="1" latinLnBrk="0" hangingPunct="1">
              <a:lnSpc>
                <a:spcPct val="110000"/>
              </a:lnSpc>
              <a:spcBef>
                <a:spcPts val="600"/>
              </a:spcBef>
              <a:buFont typeface="System Font Regular"/>
              <a:buChar char="•"/>
              <a:defRPr sz="1400" kern="1200">
                <a:solidFill>
                  <a:schemeClr val="tx1"/>
                </a:solidFill>
                <a:latin typeface="+mn-lt"/>
                <a:ea typeface="+mn-ea"/>
                <a:cs typeface="+mn-cs"/>
              </a:defRPr>
            </a:lvl9pPr>
          </a:lstStyle>
          <a:p>
            <a:pPr marL="0" indent="0">
              <a:buNone/>
            </a:pPr>
            <a:r>
              <a:rPr lang="en-US" sz="2000">
                <a:solidFill>
                  <a:schemeClr val="bg1"/>
                </a:solidFill>
              </a:rPr>
              <a:t>11</a:t>
            </a:r>
            <a:r>
              <a:rPr lang="en-US" sz="2000" baseline="30000">
                <a:solidFill>
                  <a:schemeClr val="bg1"/>
                </a:solidFill>
              </a:rPr>
              <a:t>th</a:t>
            </a:r>
            <a:r>
              <a:rPr lang="en-US" sz="2000">
                <a:solidFill>
                  <a:schemeClr val="bg1"/>
                </a:solidFill>
              </a:rPr>
              <a:t> August 2021</a:t>
            </a:r>
            <a:endParaRPr lang="en-US" sz="2000" dirty="0">
              <a:solidFill>
                <a:schemeClr val="bg1"/>
              </a:solidFill>
            </a:endParaRPr>
          </a:p>
        </p:txBody>
      </p:sp>
    </p:spTree>
    <p:extLst>
      <p:ext uri="{BB962C8B-B14F-4D97-AF65-F5344CB8AC3E}">
        <p14:creationId xmlns:p14="http://schemas.microsoft.com/office/powerpoint/2010/main" val="29549969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0FB88-1C25-43F8-88F2-742079D1DB90}"/>
              </a:ext>
            </a:extLst>
          </p:cNvPr>
          <p:cNvSpPr>
            <a:spLocks noGrp="1"/>
          </p:cNvSpPr>
          <p:nvPr>
            <p:ph type="title"/>
          </p:nvPr>
        </p:nvSpPr>
        <p:spPr/>
        <p:txBody>
          <a:bodyPr/>
          <a:lstStyle/>
          <a:p>
            <a:r>
              <a:rPr lang="en-US" b="1">
                <a:solidFill>
                  <a:schemeClr val="tx2"/>
                </a:solidFill>
              </a:rPr>
              <a:t>Micro-Services</a:t>
            </a:r>
            <a:endParaRPr lang="en-US" b="1" dirty="0">
              <a:solidFill>
                <a:schemeClr val="tx2"/>
              </a:solidFill>
            </a:endParaRPr>
          </a:p>
        </p:txBody>
      </p:sp>
      <p:sp>
        <p:nvSpPr>
          <p:cNvPr id="3" name="TextBox 2">
            <a:extLst>
              <a:ext uri="{FF2B5EF4-FFF2-40B4-BE49-F238E27FC236}">
                <a16:creationId xmlns:a16="http://schemas.microsoft.com/office/drawing/2014/main" id="{34DE553D-ABB2-49A0-AA42-A9EFAB4FF752}"/>
              </a:ext>
            </a:extLst>
          </p:cNvPr>
          <p:cNvSpPr txBox="1"/>
          <p:nvPr/>
        </p:nvSpPr>
        <p:spPr>
          <a:xfrm>
            <a:off x="442800" y="1143001"/>
            <a:ext cx="11553730" cy="3333028"/>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US" dirty="0"/>
              <a:t>TEP-Streams the Transaction data from Entain applications to Data Lake.</a:t>
            </a:r>
          </a:p>
          <a:p>
            <a:pPr marL="342900" indent="-342900">
              <a:lnSpc>
                <a:spcPct val="200000"/>
              </a:lnSpc>
              <a:buFont typeface="Arial" panose="020B0604020202020204" pitchFamily="34" charset="0"/>
              <a:buChar char="•"/>
            </a:pPr>
            <a:r>
              <a:rPr lang="en-US" dirty="0"/>
              <a:t>JFS-Streams the Recommendation data from AI/ML application into </a:t>
            </a:r>
            <a:r>
              <a:rPr lang="en-US" dirty="0" err="1"/>
              <a:t>Entain's</a:t>
            </a:r>
            <a:r>
              <a:rPr lang="en-US" dirty="0"/>
              <a:t> NoSQL </a:t>
            </a:r>
            <a:r>
              <a:rPr lang="en-US" dirty="0" err="1"/>
              <a:t>db</a:t>
            </a:r>
            <a:r>
              <a:rPr lang="en-US" dirty="0"/>
              <a:t> and serves the data to other Entain Application.</a:t>
            </a:r>
          </a:p>
          <a:p>
            <a:pPr marL="342900" indent="-342900">
              <a:lnSpc>
                <a:spcPct val="200000"/>
              </a:lnSpc>
              <a:buFont typeface="Arial" panose="020B0604020202020204" pitchFamily="34" charset="0"/>
              <a:buChar char="•"/>
            </a:pPr>
            <a:r>
              <a:rPr lang="en-US" dirty="0"/>
              <a:t>SPF-Frontend interface for Behavioral data that is coming from Google cloud.</a:t>
            </a:r>
          </a:p>
          <a:p>
            <a:pPr marL="342900" indent="-342900">
              <a:lnSpc>
                <a:spcPct val="200000"/>
              </a:lnSpc>
              <a:buFont typeface="Arial" panose="020B0604020202020204" pitchFamily="34" charset="0"/>
              <a:buChar char="•"/>
            </a:pPr>
            <a:r>
              <a:rPr lang="en-US" dirty="0"/>
              <a:t>SPP-Process the Behavioral data and publishes to Kafka for Data Lake consumption.</a:t>
            </a:r>
          </a:p>
          <a:p>
            <a:pPr marL="342900" indent="-342900">
              <a:lnSpc>
                <a:spcPct val="200000"/>
              </a:lnSpc>
              <a:buFont typeface="Arial" panose="020B0604020202020204" pitchFamily="34" charset="0"/>
              <a:buChar char="•"/>
            </a:pPr>
            <a:endParaRPr lang="en-US" dirty="0"/>
          </a:p>
        </p:txBody>
      </p:sp>
    </p:spTree>
    <p:extLst>
      <p:ext uri="{BB962C8B-B14F-4D97-AF65-F5344CB8AC3E}">
        <p14:creationId xmlns:p14="http://schemas.microsoft.com/office/powerpoint/2010/main" val="25354511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FE49C04-0DF7-4965-84CB-1AE960158FAE}"/>
              </a:ext>
            </a:extLst>
          </p:cNvPr>
          <p:cNvSpPr/>
          <p:nvPr/>
        </p:nvSpPr>
        <p:spPr>
          <a:xfrm flipV="1">
            <a:off x="-1" y="0"/>
            <a:ext cx="12192001" cy="231168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90FB88-1C25-43F8-88F2-742079D1DB90}"/>
              </a:ext>
            </a:extLst>
          </p:cNvPr>
          <p:cNvSpPr>
            <a:spLocks noGrp="1"/>
          </p:cNvSpPr>
          <p:nvPr>
            <p:ph type="title"/>
          </p:nvPr>
        </p:nvSpPr>
        <p:spPr/>
        <p:txBody>
          <a:bodyPr/>
          <a:lstStyle/>
          <a:p>
            <a:r>
              <a:rPr lang="en-US" b="1" dirty="0">
                <a:solidFill>
                  <a:schemeClr val="tx2"/>
                </a:solidFill>
              </a:rPr>
              <a:t>Data Governance</a:t>
            </a:r>
          </a:p>
        </p:txBody>
      </p:sp>
      <p:sp>
        <p:nvSpPr>
          <p:cNvPr id="3" name="Rectangle 2">
            <a:extLst>
              <a:ext uri="{FF2B5EF4-FFF2-40B4-BE49-F238E27FC236}">
                <a16:creationId xmlns:a16="http://schemas.microsoft.com/office/drawing/2014/main" id="{CC569A3B-3871-4C6D-8836-4912C301656B}"/>
              </a:ext>
            </a:extLst>
          </p:cNvPr>
          <p:cNvSpPr/>
          <p:nvPr/>
        </p:nvSpPr>
        <p:spPr>
          <a:xfrm>
            <a:off x="1520576" y="1324319"/>
            <a:ext cx="10151562" cy="646331"/>
          </a:xfrm>
          <a:prstGeom prst="rect">
            <a:avLst/>
          </a:prstGeom>
        </p:spPr>
        <p:txBody>
          <a:bodyPr wrap="square">
            <a:spAutoFit/>
          </a:bodyPr>
          <a:lstStyle/>
          <a:p>
            <a:r>
              <a:rPr lang="en-US" dirty="0">
                <a:solidFill>
                  <a:schemeClr val="tx1">
                    <a:lumMod val="75000"/>
                    <a:lumOff val="25000"/>
                  </a:schemeClr>
                </a:solidFill>
              </a:rPr>
              <a:t>Data governance is a program of decision rights and accountabilities to appropriately treat data as a strategic asset, including managing, leveraging and protecting it accordingly.</a:t>
            </a:r>
          </a:p>
        </p:txBody>
      </p:sp>
      <p:sp>
        <p:nvSpPr>
          <p:cNvPr id="15" name="Rectangle 14">
            <a:extLst>
              <a:ext uri="{FF2B5EF4-FFF2-40B4-BE49-F238E27FC236}">
                <a16:creationId xmlns:a16="http://schemas.microsoft.com/office/drawing/2014/main" id="{7080BD74-A9B2-4A75-B7E9-577BC4163646}"/>
              </a:ext>
            </a:extLst>
          </p:cNvPr>
          <p:cNvSpPr/>
          <p:nvPr/>
        </p:nvSpPr>
        <p:spPr>
          <a:xfrm>
            <a:off x="347184" y="2474108"/>
            <a:ext cx="11324953" cy="4031873"/>
          </a:xfrm>
          <a:prstGeom prst="rect">
            <a:avLst/>
          </a:prstGeom>
        </p:spPr>
        <p:txBody>
          <a:bodyPr wrap="square">
            <a:spAutoFit/>
          </a:bodyPr>
          <a:lstStyle/>
          <a:p>
            <a:pPr>
              <a:spcAft>
                <a:spcPts val="1000"/>
              </a:spcAft>
            </a:pPr>
            <a:r>
              <a:rPr lang="en-US" b="1" spc="-40" dirty="0">
                <a:solidFill>
                  <a:schemeClr val="tx1">
                    <a:lumMod val="75000"/>
                    <a:lumOff val="25000"/>
                  </a:schemeClr>
                </a:solidFill>
              </a:rPr>
              <a:t>Data stewardship: </a:t>
            </a:r>
            <a:r>
              <a:rPr lang="en-US" sz="1600" spc="-40" dirty="0">
                <a:solidFill>
                  <a:schemeClr val="tx1">
                    <a:lumMod val="75000"/>
                    <a:lumOff val="25000"/>
                  </a:schemeClr>
                </a:solidFill>
              </a:rPr>
              <a:t>A data stewardship program is the operational implementation of a data governance program. Data stewards do the day-to-day work of administering the enterprise’s data.</a:t>
            </a:r>
          </a:p>
          <a:p>
            <a:pPr>
              <a:spcAft>
                <a:spcPts val="1000"/>
              </a:spcAft>
            </a:pPr>
            <a:r>
              <a:rPr lang="en-US" b="1" spc="-40" dirty="0">
                <a:solidFill>
                  <a:schemeClr val="tx1">
                    <a:lumMod val="75000"/>
                    <a:lumOff val="25000"/>
                  </a:schemeClr>
                </a:solidFill>
              </a:rPr>
              <a:t>Data quality: </a:t>
            </a:r>
            <a:r>
              <a:rPr lang="en-US" sz="1600" spc="-40" dirty="0">
                <a:solidFill>
                  <a:schemeClr val="tx1">
                    <a:lumMod val="75000"/>
                    <a:lumOff val="25000"/>
                  </a:schemeClr>
                </a:solidFill>
              </a:rPr>
              <a:t>A proactive management of the quality of data in the enterprise.</a:t>
            </a:r>
          </a:p>
          <a:p>
            <a:pPr>
              <a:spcAft>
                <a:spcPts val="1000"/>
              </a:spcAft>
            </a:pPr>
            <a:r>
              <a:rPr lang="en-US" b="1" spc="-40" dirty="0">
                <a:solidFill>
                  <a:schemeClr val="tx1">
                    <a:lumMod val="75000"/>
                    <a:lumOff val="25000"/>
                  </a:schemeClr>
                </a:solidFill>
              </a:rPr>
              <a:t>Metadata management: </a:t>
            </a:r>
            <a:r>
              <a:rPr lang="en-US" sz="1600" spc="-40" dirty="0">
                <a:solidFill>
                  <a:schemeClr val="tx1">
                    <a:lumMod val="75000"/>
                    <a:lumOff val="25000"/>
                  </a:schemeClr>
                </a:solidFill>
              </a:rPr>
              <a:t>A formal process of defining and documenting data assets across the enterprise.</a:t>
            </a:r>
          </a:p>
          <a:p>
            <a:pPr>
              <a:spcAft>
                <a:spcPts val="1000"/>
              </a:spcAft>
            </a:pPr>
            <a:r>
              <a:rPr lang="en-US" b="1" spc="-40" dirty="0">
                <a:solidFill>
                  <a:schemeClr val="tx1">
                    <a:lumMod val="75000"/>
                    <a:lumOff val="25000"/>
                  </a:schemeClr>
                </a:solidFill>
              </a:rPr>
              <a:t>Master and reference data management: </a:t>
            </a:r>
            <a:r>
              <a:rPr lang="en-US" sz="1600" spc="-40" dirty="0">
                <a:solidFill>
                  <a:schemeClr val="tx1">
                    <a:lumMod val="75000"/>
                    <a:lumOff val="25000"/>
                  </a:schemeClr>
                </a:solidFill>
              </a:rPr>
              <a:t>An enterprise management of data elements that are critical and shared across data systems.</a:t>
            </a:r>
          </a:p>
          <a:p>
            <a:pPr>
              <a:spcAft>
                <a:spcPts val="1000"/>
              </a:spcAft>
            </a:pPr>
            <a:r>
              <a:rPr lang="en-US" b="1" spc="-40" dirty="0">
                <a:solidFill>
                  <a:schemeClr val="tx1">
                    <a:lumMod val="75000"/>
                    <a:lumOff val="25000"/>
                  </a:schemeClr>
                </a:solidFill>
              </a:rPr>
              <a:t>Data security management: </a:t>
            </a:r>
            <a:r>
              <a:rPr lang="en-US" sz="1600" spc="-40" dirty="0">
                <a:solidFill>
                  <a:schemeClr val="tx1">
                    <a:lumMod val="75000"/>
                    <a:lumOff val="25000"/>
                  </a:schemeClr>
                </a:solidFill>
              </a:rPr>
              <a:t>A defined, and documented inventory of what data needs to be secured, who can access it, and how to secure it.</a:t>
            </a:r>
          </a:p>
          <a:p>
            <a:pPr>
              <a:spcAft>
                <a:spcPts val="1000"/>
              </a:spcAft>
            </a:pPr>
            <a:r>
              <a:rPr lang="en-US" b="1" spc="-40" dirty="0">
                <a:solidFill>
                  <a:schemeClr val="tx1">
                    <a:lumMod val="75000"/>
                    <a:lumOff val="25000"/>
                  </a:schemeClr>
                </a:solidFill>
              </a:rPr>
              <a:t>Data privacy: </a:t>
            </a:r>
            <a:r>
              <a:rPr lang="en-US" sz="1600" spc="-40" dirty="0">
                <a:solidFill>
                  <a:schemeClr val="tx1">
                    <a:lumMod val="75000"/>
                    <a:lumOff val="25000"/>
                  </a:schemeClr>
                </a:solidFill>
              </a:rPr>
              <a:t>Information privacy is a vital area of risk identification and management. New legislation requires organizations to assess compliance efforts in handling customer data.</a:t>
            </a:r>
          </a:p>
          <a:p>
            <a:pPr>
              <a:spcAft>
                <a:spcPts val="1000"/>
              </a:spcAft>
            </a:pPr>
            <a:r>
              <a:rPr lang="en-US" b="1" spc="-40" dirty="0">
                <a:solidFill>
                  <a:schemeClr val="tx1">
                    <a:lumMod val="75000"/>
                    <a:lumOff val="25000"/>
                  </a:schemeClr>
                </a:solidFill>
              </a:rPr>
              <a:t>Information lifecycle governance: </a:t>
            </a:r>
            <a:r>
              <a:rPr lang="en-US" sz="1600" spc="-40" dirty="0">
                <a:solidFill>
                  <a:schemeClr val="tx1">
                    <a:lumMod val="75000"/>
                    <a:lumOff val="25000"/>
                  </a:schemeClr>
                </a:solidFill>
              </a:rPr>
              <a:t>The management of data/information from creation to disposition. It establishes enterprise standards, policies and procedures for data retention and destruction.</a:t>
            </a:r>
          </a:p>
        </p:txBody>
      </p:sp>
      <p:pic>
        <p:nvPicPr>
          <p:cNvPr id="17" name="Picture 16">
            <a:extLst>
              <a:ext uri="{FF2B5EF4-FFF2-40B4-BE49-F238E27FC236}">
                <a16:creationId xmlns:a16="http://schemas.microsoft.com/office/drawing/2014/main" id="{495A5C8D-9024-4BD7-9169-14AD46004C42}"/>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11469600" y="406800"/>
            <a:ext cx="279400" cy="317500"/>
          </a:xfrm>
          <a:prstGeom prst="rect">
            <a:avLst/>
          </a:prstGeom>
        </p:spPr>
      </p:pic>
      <p:grpSp>
        <p:nvGrpSpPr>
          <p:cNvPr id="7" name="Group 6">
            <a:extLst>
              <a:ext uri="{FF2B5EF4-FFF2-40B4-BE49-F238E27FC236}">
                <a16:creationId xmlns:a16="http://schemas.microsoft.com/office/drawing/2014/main" id="{8BB98ED9-8208-4EBD-8261-D2C2D49FACE7}"/>
              </a:ext>
            </a:extLst>
          </p:cNvPr>
          <p:cNvGrpSpPr/>
          <p:nvPr/>
        </p:nvGrpSpPr>
        <p:grpSpPr>
          <a:xfrm>
            <a:off x="453073" y="3097654"/>
            <a:ext cx="11229340" cy="2743201"/>
            <a:chOff x="453073" y="2902448"/>
            <a:chExt cx="11229340" cy="2743201"/>
          </a:xfrm>
        </p:grpSpPr>
        <p:cxnSp>
          <p:nvCxnSpPr>
            <p:cNvPr id="21" name="Straight Connector 20">
              <a:extLst>
                <a:ext uri="{FF2B5EF4-FFF2-40B4-BE49-F238E27FC236}">
                  <a16:creationId xmlns:a16="http://schemas.microsoft.com/office/drawing/2014/main" id="{433C7F8C-98BF-45FC-B7A0-F1188562D28B}"/>
                </a:ext>
              </a:extLst>
            </p:cNvPr>
            <p:cNvCxnSpPr>
              <a:cxnSpLocks/>
            </p:cNvCxnSpPr>
            <p:nvPr/>
          </p:nvCxnSpPr>
          <p:spPr>
            <a:xfrm flipH="1">
              <a:off x="453073" y="2902448"/>
              <a:ext cx="1122934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84A2118-9D48-49BB-B5ED-33D246866961}"/>
                </a:ext>
              </a:extLst>
            </p:cNvPr>
            <p:cNvCxnSpPr>
              <a:cxnSpLocks/>
            </p:cNvCxnSpPr>
            <p:nvPr/>
          </p:nvCxnSpPr>
          <p:spPr>
            <a:xfrm flipH="1">
              <a:off x="453073" y="3303140"/>
              <a:ext cx="1122934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347C5D5-1C07-4FA5-832E-2510E7B93A07}"/>
                </a:ext>
              </a:extLst>
            </p:cNvPr>
            <p:cNvCxnSpPr>
              <a:cxnSpLocks/>
            </p:cNvCxnSpPr>
            <p:nvPr/>
          </p:nvCxnSpPr>
          <p:spPr>
            <a:xfrm flipH="1">
              <a:off x="453073" y="3693558"/>
              <a:ext cx="1122934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21A6AB1-DE99-46D9-9BF2-F4840E4B8F5E}"/>
                </a:ext>
              </a:extLst>
            </p:cNvPr>
            <p:cNvCxnSpPr>
              <a:cxnSpLocks/>
            </p:cNvCxnSpPr>
            <p:nvPr/>
          </p:nvCxnSpPr>
          <p:spPr>
            <a:xfrm flipH="1">
              <a:off x="453073" y="4351104"/>
              <a:ext cx="1122934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7794349-DE32-498A-A737-DE21C97910C8}"/>
                </a:ext>
              </a:extLst>
            </p:cNvPr>
            <p:cNvCxnSpPr>
              <a:cxnSpLocks/>
            </p:cNvCxnSpPr>
            <p:nvPr/>
          </p:nvCxnSpPr>
          <p:spPr>
            <a:xfrm flipH="1">
              <a:off x="453073" y="4977827"/>
              <a:ext cx="1122934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DEC003A-E075-4DC6-992A-A33AC7D25EE4}"/>
                </a:ext>
              </a:extLst>
            </p:cNvPr>
            <p:cNvCxnSpPr>
              <a:cxnSpLocks/>
            </p:cNvCxnSpPr>
            <p:nvPr/>
          </p:nvCxnSpPr>
          <p:spPr>
            <a:xfrm flipH="1">
              <a:off x="453073" y="5645648"/>
              <a:ext cx="1122934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pic>
        <p:nvPicPr>
          <p:cNvPr id="13" name="Picture 12" descr="Logo&#10;&#10;Description automatically generated">
            <a:extLst>
              <a:ext uri="{FF2B5EF4-FFF2-40B4-BE49-F238E27FC236}">
                <a16:creationId xmlns:a16="http://schemas.microsoft.com/office/drawing/2014/main" id="{7A3F9DFC-EDDD-488C-90E1-FDA41BFC4B5C}"/>
              </a:ext>
            </a:extLst>
          </p:cNvPr>
          <p:cNvPicPr>
            <a:picLocks noChangeAspect="1"/>
          </p:cNvPicPr>
          <p:nvPr/>
        </p:nvPicPr>
        <p:blipFill>
          <a:blip r:embed="rId3"/>
          <a:stretch>
            <a:fillRect/>
          </a:stretch>
        </p:blipFill>
        <p:spPr>
          <a:xfrm>
            <a:off x="453073" y="1168837"/>
            <a:ext cx="905038" cy="905038"/>
          </a:xfrm>
          <a:prstGeom prst="rect">
            <a:avLst/>
          </a:prstGeom>
        </p:spPr>
      </p:pic>
    </p:spTree>
    <p:extLst>
      <p:ext uri="{BB962C8B-B14F-4D97-AF65-F5344CB8AC3E}">
        <p14:creationId xmlns:p14="http://schemas.microsoft.com/office/powerpoint/2010/main" val="2677137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5766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E843BD59-4B17-45CA-8540-F4B10C1554EB}"/>
              </a:ext>
            </a:extLst>
          </p:cNvPr>
          <p:cNvSpPr/>
          <p:nvPr/>
        </p:nvSpPr>
        <p:spPr>
          <a:xfrm>
            <a:off x="442799" y="1255032"/>
            <a:ext cx="3341801" cy="51527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6B939E5-7CCD-470E-80A0-FE3AB7598A46}"/>
              </a:ext>
            </a:extLst>
          </p:cNvPr>
          <p:cNvSpPr/>
          <p:nvPr/>
        </p:nvSpPr>
        <p:spPr>
          <a:xfrm>
            <a:off x="3857173" y="1255032"/>
            <a:ext cx="4308321" cy="51527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5D2EDC4-D5EA-4C70-BF1B-C215A7A46DE1}"/>
              </a:ext>
            </a:extLst>
          </p:cNvPr>
          <p:cNvSpPr/>
          <p:nvPr/>
        </p:nvSpPr>
        <p:spPr>
          <a:xfrm>
            <a:off x="8238067" y="1255032"/>
            <a:ext cx="3484747" cy="5152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90FB88-1C25-43F8-88F2-742079D1DB90}"/>
              </a:ext>
            </a:extLst>
          </p:cNvPr>
          <p:cNvSpPr>
            <a:spLocks noGrp="1"/>
          </p:cNvSpPr>
          <p:nvPr>
            <p:ph type="title"/>
          </p:nvPr>
        </p:nvSpPr>
        <p:spPr/>
        <p:txBody>
          <a:bodyPr/>
          <a:lstStyle/>
          <a:p>
            <a:r>
              <a:rPr lang="en-US" b="1" dirty="0">
                <a:solidFill>
                  <a:schemeClr val="tx2"/>
                </a:solidFill>
              </a:rPr>
              <a:t>Use Cases</a:t>
            </a:r>
          </a:p>
        </p:txBody>
      </p:sp>
      <p:sp>
        <p:nvSpPr>
          <p:cNvPr id="11" name="Rectangle 10">
            <a:extLst>
              <a:ext uri="{FF2B5EF4-FFF2-40B4-BE49-F238E27FC236}">
                <a16:creationId xmlns:a16="http://schemas.microsoft.com/office/drawing/2014/main" id="{7481A456-3C9C-44E6-A4F1-E1E69E07C3D1}"/>
              </a:ext>
            </a:extLst>
          </p:cNvPr>
          <p:cNvSpPr/>
          <p:nvPr/>
        </p:nvSpPr>
        <p:spPr>
          <a:xfrm>
            <a:off x="447289" y="1311336"/>
            <a:ext cx="3264738" cy="4944943"/>
          </a:xfrm>
          <a:prstGeom prst="rect">
            <a:avLst/>
          </a:prstGeom>
        </p:spPr>
        <p:txBody>
          <a:bodyPr wrap="square">
            <a:spAutoFit/>
          </a:bodyPr>
          <a:lstStyle/>
          <a:p>
            <a:pPr>
              <a:spcAft>
                <a:spcPts val="1600"/>
              </a:spcAft>
            </a:pPr>
            <a:r>
              <a:rPr lang="en-US" sz="2000" b="1" dirty="0">
                <a:solidFill>
                  <a:schemeClr val="bg1"/>
                </a:solidFill>
              </a:rPr>
              <a:t>A/B TEST:</a:t>
            </a:r>
          </a:p>
          <a:p>
            <a:pPr marL="285750" indent="-285750" algn="just">
              <a:spcAft>
                <a:spcPts val="600"/>
              </a:spcAft>
              <a:buFont typeface="Arial" panose="020B0604020202020204" pitchFamily="34" charset="0"/>
              <a:buChar char="•"/>
            </a:pPr>
            <a:r>
              <a:rPr lang="en-US" sz="1600" dirty="0">
                <a:solidFill>
                  <a:schemeClr val="tx1">
                    <a:lumMod val="75000"/>
                    <a:lumOff val="25000"/>
                  </a:schemeClr>
                </a:solidFill>
              </a:rPr>
              <a:t>A/B test is a process of measuring Entain’s label feature changes . </a:t>
            </a:r>
          </a:p>
          <a:p>
            <a:pPr marL="285750" indent="-285750" algn="just">
              <a:spcAft>
                <a:spcPts val="600"/>
              </a:spcAft>
              <a:buFont typeface="Arial" panose="020B0604020202020204" pitchFamily="34" charset="0"/>
              <a:buChar char="•"/>
            </a:pPr>
            <a:r>
              <a:rPr lang="en-US" sz="1600" dirty="0">
                <a:solidFill>
                  <a:schemeClr val="tx1">
                    <a:lumMod val="75000"/>
                    <a:lumOff val="25000"/>
                  </a:schemeClr>
                </a:solidFill>
              </a:rPr>
              <a:t>Behavioral &amp; Transaction data of users will be consumed from Entain label and streamed over Kafka using micro-services , Spark streaming/ Apache pinot  to Datalake raw-zone. </a:t>
            </a:r>
          </a:p>
          <a:p>
            <a:pPr marL="285750" indent="-285750" algn="just">
              <a:spcAft>
                <a:spcPts val="600"/>
              </a:spcAft>
              <a:buFont typeface="Arial" panose="020B0604020202020204" pitchFamily="34" charset="0"/>
              <a:buChar char="•"/>
            </a:pPr>
            <a:r>
              <a:rPr lang="en-US" sz="1600" dirty="0">
                <a:solidFill>
                  <a:schemeClr val="tx1">
                    <a:lumMod val="75000"/>
                    <a:lumOff val="25000"/>
                  </a:schemeClr>
                </a:solidFill>
              </a:rPr>
              <a:t>A/B test performs statistical algorithms on behavioral and transactional data which is in Cleanse Zone to justify the website feature significance as well as generates the statistics in production-zone.</a:t>
            </a:r>
          </a:p>
        </p:txBody>
      </p:sp>
      <p:sp>
        <p:nvSpPr>
          <p:cNvPr id="30" name="Rectangle 29">
            <a:extLst>
              <a:ext uri="{FF2B5EF4-FFF2-40B4-BE49-F238E27FC236}">
                <a16:creationId xmlns:a16="http://schemas.microsoft.com/office/drawing/2014/main" id="{44FB1EEC-1979-4304-9373-9FE016725B31}"/>
              </a:ext>
            </a:extLst>
          </p:cNvPr>
          <p:cNvSpPr/>
          <p:nvPr/>
        </p:nvSpPr>
        <p:spPr>
          <a:xfrm>
            <a:off x="3963013" y="1322816"/>
            <a:ext cx="4202481" cy="3559949"/>
          </a:xfrm>
          <a:prstGeom prst="rect">
            <a:avLst/>
          </a:prstGeom>
        </p:spPr>
        <p:txBody>
          <a:bodyPr wrap="square">
            <a:spAutoFit/>
          </a:bodyPr>
          <a:lstStyle/>
          <a:p>
            <a:pPr>
              <a:spcAft>
                <a:spcPts val="1600"/>
              </a:spcAft>
            </a:pPr>
            <a:r>
              <a:rPr lang="en-US" sz="2000" b="1" dirty="0">
                <a:solidFill>
                  <a:schemeClr val="bg1"/>
                </a:solidFill>
              </a:rPr>
              <a:t>AI/ML:</a:t>
            </a:r>
          </a:p>
          <a:p>
            <a:pPr marL="285750" indent="-285750" algn="just">
              <a:buFont typeface="Arial" panose="020B0604020202020204" pitchFamily="34" charset="0"/>
              <a:buChar char="•"/>
            </a:pPr>
            <a:r>
              <a:rPr lang="en-US" sz="1600" spc="-20" dirty="0">
                <a:solidFill>
                  <a:schemeClr val="tx1">
                    <a:lumMod val="75000"/>
                    <a:lumOff val="25000"/>
                  </a:schemeClr>
                </a:solidFill>
              </a:rPr>
              <a:t>AI/ML is Entain’s user web page personalization engine. </a:t>
            </a:r>
          </a:p>
          <a:p>
            <a:pPr marL="285750" indent="-285750" algn="just">
              <a:buFont typeface="Arial" panose="020B0604020202020204" pitchFamily="34" charset="0"/>
              <a:buChar char="•"/>
            </a:pPr>
            <a:r>
              <a:rPr lang="en-US" sz="1600" spc="-20" dirty="0">
                <a:solidFill>
                  <a:schemeClr val="tx1">
                    <a:lumMod val="75000"/>
                    <a:lumOff val="25000"/>
                  </a:schemeClr>
                </a:solidFill>
              </a:rPr>
              <a:t>AI/ML consumes data from cleanse zone for training/retraining model and consumes real-time  streamed data from raw-zone for generating recommendations which will be pushed to </a:t>
            </a:r>
            <a:r>
              <a:rPr lang="en-US" sz="1600" b="1" spc="-20" dirty="0">
                <a:solidFill>
                  <a:schemeClr val="tx1">
                    <a:lumMod val="75000"/>
                    <a:lumOff val="25000"/>
                  </a:schemeClr>
                </a:solidFill>
              </a:rPr>
              <a:t>Entain’s NoSQL DB </a:t>
            </a:r>
            <a:r>
              <a:rPr lang="en-US" sz="1600" spc="-20" dirty="0">
                <a:solidFill>
                  <a:schemeClr val="tx1">
                    <a:lumMod val="75000"/>
                    <a:lumOff val="25000"/>
                  </a:schemeClr>
                </a:solidFill>
              </a:rPr>
              <a:t>which is recommendation DB . </a:t>
            </a:r>
          </a:p>
          <a:p>
            <a:pPr marL="285750" indent="-285750" algn="just">
              <a:buFont typeface="Arial" panose="020B0604020202020204" pitchFamily="34" charset="0"/>
              <a:buChar char="•"/>
            </a:pPr>
            <a:r>
              <a:rPr lang="en-US" sz="1600" spc="-20" dirty="0" err="1">
                <a:solidFill>
                  <a:schemeClr val="tx1">
                    <a:lumMod val="75000"/>
                    <a:lumOff val="25000"/>
                  </a:schemeClr>
                </a:solidFill>
              </a:rPr>
              <a:t>Entain’s</a:t>
            </a:r>
            <a:r>
              <a:rPr lang="en-US" sz="1600" spc="-20" dirty="0">
                <a:solidFill>
                  <a:schemeClr val="tx1">
                    <a:lumMod val="75000"/>
                    <a:lumOff val="25000"/>
                  </a:schemeClr>
                </a:solidFill>
              </a:rPr>
              <a:t> Label sources recommendation’s data from Entain’s No SQL DB. </a:t>
            </a:r>
          </a:p>
        </p:txBody>
      </p:sp>
      <p:sp>
        <p:nvSpPr>
          <p:cNvPr id="31" name="Rectangle 30">
            <a:extLst>
              <a:ext uri="{FF2B5EF4-FFF2-40B4-BE49-F238E27FC236}">
                <a16:creationId xmlns:a16="http://schemas.microsoft.com/office/drawing/2014/main" id="{5DA57C1D-FF90-4FEE-8557-97F75A06ECDB}"/>
              </a:ext>
            </a:extLst>
          </p:cNvPr>
          <p:cNvSpPr/>
          <p:nvPr/>
        </p:nvSpPr>
        <p:spPr>
          <a:xfrm>
            <a:off x="8310640" y="1322816"/>
            <a:ext cx="3484747" cy="5268109"/>
          </a:xfrm>
          <a:prstGeom prst="rect">
            <a:avLst/>
          </a:prstGeom>
        </p:spPr>
        <p:txBody>
          <a:bodyPr wrap="square">
            <a:spAutoFit/>
          </a:bodyPr>
          <a:lstStyle/>
          <a:p>
            <a:pPr>
              <a:spcAft>
                <a:spcPts val="1600"/>
              </a:spcAft>
            </a:pPr>
            <a:r>
              <a:rPr lang="en-US" sz="2000" b="1" dirty="0">
                <a:solidFill>
                  <a:schemeClr val="bg1"/>
                </a:solidFill>
              </a:rPr>
              <a:t>Affliates Analytics:</a:t>
            </a:r>
          </a:p>
          <a:p>
            <a:pPr marL="285750" indent="-285750" algn="just">
              <a:spcAft>
                <a:spcPts val="600"/>
              </a:spcAft>
              <a:buFont typeface="Arial" panose="020B0604020202020204" pitchFamily="34" charset="0"/>
              <a:buChar char="•"/>
            </a:pPr>
            <a:r>
              <a:rPr lang="en-US" sz="1600" dirty="0">
                <a:solidFill>
                  <a:schemeClr val="tx1">
                    <a:lumMod val="75000"/>
                    <a:lumOff val="25000"/>
                  </a:schemeClr>
                </a:solidFill>
              </a:rPr>
              <a:t>Affliates Analytics  provides the insights of Entain’s Affliates , in terms of commission generated , Bonus issued , Revenue generated etc. </a:t>
            </a:r>
          </a:p>
          <a:p>
            <a:pPr marL="285750" indent="-285750" algn="just">
              <a:spcAft>
                <a:spcPts val="600"/>
              </a:spcAft>
              <a:buFont typeface="Arial" panose="020B0604020202020204" pitchFamily="34" charset="0"/>
              <a:buChar char="•"/>
            </a:pPr>
            <a:r>
              <a:rPr lang="en-US" sz="1600" dirty="0">
                <a:solidFill>
                  <a:schemeClr val="tx1">
                    <a:lumMod val="75000"/>
                    <a:lumOff val="25000"/>
                  </a:schemeClr>
                </a:solidFill>
              </a:rPr>
              <a:t> Affliates consumes the data from Oracle Stand by servers using batch ETL and stored in Cleanse layer. </a:t>
            </a:r>
          </a:p>
          <a:p>
            <a:pPr marL="285750" indent="-285750" algn="just">
              <a:spcAft>
                <a:spcPts val="600"/>
              </a:spcAft>
              <a:buFont typeface="Arial" panose="020B0604020202020204" pitchFamily="34" charset="0"/>
              <a:buChar char="•"/>
            </a:pPr>
            <a:r>
              <a:rPr lang="en-US" sz="1600" dirty="0">
                <a:solidFill>
                  <a:schemeClr val="tx1">
                    <a:lumMod val="75000"/>
                    <a:lumOff val="25000"/>
                  </a:schemeClr>
                </a:solidFill>
              </a:rPr>
              <a:t>Data from Cleanse layer will be transformed into Analytics form and stored in production-zone.</a:t>
            </a:r>
          </a:p>
          <a:p>
            <a:pPr marL="285750" indent="-285750" algn="just">
              <a:spcAft>
                <a:spcPts val="600"/>
              </a:spcAft>
              <a:buFont typeface="Arial" panose="020B0604020202020204" pitchFamily="34" charset="0"/>
              <a:buChar char="•"/>
            </a:pPr>
            <a:r>
              <a:rPr lang="en-US" sz="1600" dirty="0">
                <a:solidFill>
                  <a:schemeClr val="tx1">
                    <a:lumMod val="75000"/>
                    <a:lumOff val="25000"/>
                  </a:schemeClr>
                </a:solidFill>
              </a:rPr>
              <a:t>Superset/Tableau/MicroStrategy/Zaplin will be accessing the production zone via data service layer to produce visualizations/analytics in business readable format. </a:t>
            </a:r>
          </a:p>
        </p:txBody>
      </p:sp>
      <p:cxnSp>
        <p:nvCxnSpPr>
          <p:cNvPr id="32" name="Straight Connector 31">
            <a:extLst>
              <a:ext uri="{FF2B5EF4-FFF2-40B4-BE49-F238E27FC236}">
                <a16:creationId xmlns:a16="http://schemas.microsoft.com/office/drawing/2014/main" id="{06386E05-30B7-4CAD-AC1D-03EB36821812}"/>
              </a:ext>
            </a:extLst>
          </p:cNvPr>
          <p:cNvCxnSpPr>
            <a:cxnSpLocks/>
          </p:cNvCxnSpPr>
          <p:nvPr/>
        </p:nvCxnSpPr>
        <p:spPr>
          <a:xfrm flipH="1" flipV="1">
            <a:off x="3812835" y="1886650"/>
            <a:ext cx="44338" cy="425697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3CD039B-1A00-4878-B8ED-E82051F33867}"/>
              </a:ext>
            </a:extLst>
          </p:cNvPr>
          <p:cNvCxnSpPr>
            <a:cxnSpLocks/>
          </p:cNvCxnSpPr>
          <p:nvPr/>
        </p:nvCxnSpPr>
        <p:spPr>
          <a:xfrm flipH="1" flipV="1">
            <a:off x="8199900" y="1886650"/>
            <a:ext cx="38167" cy="406647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7" name="Picture 36">
            <a:extLst>
              <a:ext uri="{FF2B5EF4-FFF2-40B4-BE49-F238E27FC236}">
                <a16:creationId xmlns:a16="http://schemas.microsoft.com/office/drawing/2014/main" id="{F101C103-36B1-4C7B-80E3-0816BB351F9E}"/>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11469600" y="-1004555"/>
            <a:ext cx="279400" cy="317500"/>
          </a:xfrm>
          <a:prstGeom prst="rect">
            <a:avLst/>
          </a:prstGeom>
        </p:spPr>
      </p:pic>
    </p:spTree>
    <p:extLst>
      <p:ext uri="{BB962C8B-B14F-4D97-AF65-F5344CB8AC3E}">
        <p14:creationId xmlns:p14="http://schemas.microsoft.com/office/powerpoint/2010/main" val="4214435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44F08A74-274F-4E21-AC61-375A25C95CF0}"/>
              </a:ext>
            </a:extLst>
          </p:cNvPr>
          <p:cNvSpPr/>
          <p:nvPr/>
        </p:nvSpPr>
        <p:spPr>
          <a:xfrm>
            <a:off x="4013850" y="450607"/>
            <a:ext cx="3019741" cy="889675"/>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Rounded Corners 149">
            <a:extLst>
              <a:ext uri="{FF2B5EF4-FFF2-40B4-BE49-F238E27FC236}">
                <a16:creationId xmlns:a16="http://schemas.microsoft.com/office/drawing/2014/main" id="{3E38EF09-F348-46EC-841C-BBEACC423C10}"/>
              </a:ext>
            </a:extLst>
          </p:cNvPr>
          <p:cNvSpPr/>
          <p:nvPr/>
        </p:nvSpPr>
        <p:spPr>
          <a:xfrm>
            <a:off x="10273168" y="5480360"/>
            <a:ext cx="1528259" cy="520536"/>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Rounded Corners 202">
            <a:extLst>
              <a:ext uri="{FF2B5EF4-FFF2-40B4-BE49-F238E27FC236}">
                <a16:creationId xmlns:a16="http://schemas.microsoft.com/office/drawing/2014/main" id="{8F6B6A87-F9AA-418D-BF35-7B7C0399D97F}"/>
              </a:ext>
            </a:extLst>
          </p:cNvPr>
          <p:cNvSpPr/>
          <p:nvPr/>
        </p:nvSpPr>
        <p:spPr>
          <a:xfrm>
            <a:off x="10259472" y="4816610"/>
            <a:ext cx="1528259" cy="520536"/>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Rounded Corners 47">
            <a:extLst>
              <a:ext uri="{FF2B5EF4-FFF2-40B4-BE49-F238E27FC236}">
                <a16:creationId xmlns:a16="http://schemas.microsoft.com/office/drawing/2014/main" id="{7DA313AF-3B3F-4B47-9D19-CE8680EEA373}"/>
              </a:ext>
            </a:extLst>
          </p:cNvPr>
          <p:cNvSpPr/>
          <p:nvPr/>
        </p:nvSpPr>
        <p:spPr>
          <a:xfrm>
            <a:off x="4009781" y="1458645"/>
            <a:ext cx="5541337" cy="5192970"/>
          </a:xfrm>
          <a:prstGeom prst="roundRect">
            <a:avLst>
              <a:gd name="adj" fmla="val 813"/>
            </a:avLst>
          </a:prstGeom>
          <a:gradFill flip="none" rotWithShape="1">
            <a:gsLst>
              <a:gs pos="0">
                <a:schemeClr val="accent2"/>
              </a:gs>
              <a:gs pos="50000">
                <a:schemeClr val="accent2">
                  <a:lumMod val="40000"/>
                  <a:lumOff val="60000"/>
                </a:schemeClr>
              </a:gs>
              <a:gs pos="100000">
                <a:schemeClr val="accent2">
                  <a:lumMod val="20000"/>
                  <a:lumOff val="80000"/>
                </a:schemeClr>
              </a:gs>
            </a:gsLst>
            <a:lin ang="162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Rectangle: Rounded Corners 192">
            <a:extLst>
              <a:ext uri="{FF2B5EF4-FFF2-40B4-BE49-F238E27FC236}">
                <a16:creationId xmlns:a16="http://schemas.microsoft.com/office/drawing/2014/main" id="{6B5E93CC-CCB2-49E2-B46F-277DD14FE2A1}"/>
              </a:ext>
            </a:extLst>
          </p:cNvPr>
          <p:cNvSpPr/>
          <p:nvPr/>
        </p:nvSpPr>
        <p:spPr>
          <a:xfrm>
            <a:off x="4771330" y="4693944"/>
            <a:ext cx="4068416" cy="1808551"/>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Rectangle: Rounded Corners 100">
            <a:extLst>
              <a:ext uri="{FF2B5EF4-FFF2-40B4-BE49-F238E27FC236}">
                <a16:creationId xmlns:a16="http://schemas.microsoft.com/office/drawing/2014/main" id="{D0C85922-C006-4AE3-8DEF-9DBDC3FF1E32}"/>
              </a:ext>
            </a:extLst>
          </p:cNvPr>
          <p:cNvSpPr/>
          <p:nvPr/>
        </p:nvSpPr>
        <p:spPr>
          <a:xfrm>
            <a:off x="7387660" y="655780"/>
            <a:ext cx="1563899" cy="437611"/>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Rounded Corners 60">
            <a:extLst>
              <a:ext uri="{FF2B5EF4-FFF2-40B4-BE49-F238E27FC236}">
                <a16:creationId xmlns:a16="http://schemas.microsoft.com/office/drawing/2014/main" id="{1A526047-06B0-4878-AAD8-28821C75BA7B}"/>
              </a:ext>
            </a:extLst>
          </p:cNvPr>
          <p:cNvSpPr/>
          <p:nvPr/>
        </p:nvSpPr>
        <p:spPr>
          <a:xfrm>
            <a:off x="10223832" y="1963679"/>
            <a:ext cx="1563899" cy="437611"/>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a:extLst>
              <a:ext uri="{FF2B5EF4-FFF2-40B4-BE49-F238E27FC236}">
                <a16:creationId xmlns:a16="http://schemas.microsoft.com/office/drawing/2014/main" id="{10191966-38E6-4B14-84AA-198FEDDA653C}"/>
              </a:ext>
            </a:extLst>
          </p:cNvPr>
          <p:cNvPicPr>
            <a:picLocks noChangeAspect="1"/>
          </p:cNvPicPr>
          <p:nvPr/>
        </p:nvPicPr>
        <p:blipFill>
          <a:blip r:embed="rId2"/>
          <a:stretch>
            <a:fillRect/>
          </a:stretch>
        </p:blipFill>
        <p:spPr>
          <a:xfrm>
            <a:off x="7632187" y="734541"/>
            <a:ext cx="1074847" cy="269906"/>
          </a:xfrm>
          <a:prstGeom prst="rect">
            <a:avLst/>
          </a:prstGeom>
        </p:spPr>
      </p:pic>
      <p:pic>
        <p:nvPicPr>
          <p:cNvPr id="38" name="Picture 37" descr="Logo, company name&#10;&#10;Description automatically generated">
            <a:extLst>
              <a:ext uri="{FF2B5EF4-FFF2-40B4-BE49-F238E27FC236}">
                <a16:creationId xmlns:a16="http://schemas.microsoft.com/office/drawing/2014/main" id="{EE0D508D-B617-4CA0-A5DB-13D57DA604EC}"/>
              </a:ext>
            </a:extLst>
          </p:cNvPr>
          <p:cNvPicPr>
            <a:picLocks noChangeAspect="1"/>
          </p:cNvPicPr>
          <p:nvPr/>
        </p:nvPicPr>
        <p:blipFill rotWithShape="1">
          <a:blip r:embed="rId3"/>
          <a:srcRect t="15691" b="12746"/>
          <a:stretch/>
        </p:blipFill>
        <p:spPr>
          <a:xfrm>
            <a:off x="10512648" y="2034389"/>
            <a:ext cx="986266" cy="314634"/>
          </a:xfrm>
          <a:prstGeom prst="rect">
            <a:avLst/>
          </a:prstGeom>
        </p:spPr>
      </p:pic>
      <p:grpSp>
        <p:nvGrpSpPr>
          <p:cNvPr id="144" name="Group 143">
            <a:extLst>
              <a:ext uri="{FF2B5EF4-FFF2-40B4-BE49-F238E27FC236}">
                <a16:creationId xmlns:a16="http://schemas.microsoft.com/office/drawing/2014/main" id="{EB79DBC2-DD09-4115-830C-76587297540B}"/>
              </a:ext>
            </a:extLst>
          </p:cNvPr>
          <p:cNvGrpSpPr/>
          <p:nvPr/>
        </p:nvGrpSpPr>
        <p:grpSpPr>
          <a:xfrm>
            <a:off x="3246642" y="525413"/>
            <a:ext cx="642006" cy="603375"/>
            <a:chOff x="3690824" y="351634"/>
            <a:chExt cx="642006" cy="603375"/>
          </a:xfrm>
        </p:grpSpPr>
        <p:sp>
          <p:nvSpPr>
            <p:cNvPr id="73" name="Rectangle: Rounded Corners 72">
              <a:extLst>
                <a:ext uri="{FF2B5EF4-FFF2-40B4-BE49-F238E27FC236}">
                  <a16:creationId xmlns:a16="http://schemas.microsoft.com/office/drawing/2014/main" id="{642A1F5E-11BC-4BC1-A03B-DFBDBFC88F19}"/>
                </a:ext>
              </a:extLst>
            </p:cNvPr>
            <p:cNvSpPr/>
            <p:nvPr/>
          </p:nvSpPr>
          <p:spPr>
            <a:xfrm>
              <a:off x="3690824" y="351634"/>
              <a:ext cx="642006" cy="603375"/>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tx1">
                    <a:lumMod val="75000"/>
                    <a:lumOff val="25000"/>
                  </a:schemeClr>
                </a:solidFill>
              </a:endParaRPr>
            </a:p>
          </p:txBody>
        </p:sp>
        <p:grpSp>
          <p:nvGrpSpPr>
            <p:cNvPr id="46" name="Group 45">
              <a:extLst>
                <a:ext uri="{FF2B5EF4-FFF2-40B4-BE49-F238E27FC236}">
                  <a16:creationId xmlns:a16="http://schemas.microsoft.com/office/drawing/2014/main" id="{96E590AC-C6B6-4473-BD01-12A537A7167B}"/>
                </a:ext>
              </a:extLst>
            </p:cNvPr>
            <p:cNvGrpSpPr/>
            <p:nvPr/>
          </p:nvGrpSpPr>
          <p:grpSpPr>
            <a:xfrm>
              <a:off x="3787907" y="415620"/>
              <a:ext cx="447842" cy="476704"/>
              <a:chOff x="4547943" y="-1303627"/>
              <a:chExt cx="891125" cy="948557"/>
            </a:xfrm>
          </p:grpSpPr>
          <p:pic>
            <p:nvPicPr>
              <p:cNvPr id="10" name="Picture 9" descr="A picture containing graphical user interface&#10;&#10;Description automatically generated">
                <a:extLst>
                  <a:ext uri="{FF2B5EF4-FFF2-40B4-BE49-F238E27FC236}">
                    <a16:creationId xmlns:a16="http://schemas.microsoft.com/office/drawing/2014/main" id="{81F1AC47-A4AC-4973-A74E-76C007C21B62}"/>
                  </a:ext>
                </a:extLst>
              </p:cNvPr>
              <p:cNvPicPr>
                <a:picLocks noChangeAspect="1"/>
              </p:cNvPicPr>
              <p:nvPr/>
            </p:nvPicPr>
            <p:blipFill rotWithShape="1">
              <a:blip r:embed="rId4"/>
              <a:srcRect r="64369"/>
              <a:stretch/>
            </p:blipFill>
            <p:spPr>
              <a:xfrm>
                <a:off x="4678412" y="-1303627"/>
                <a:ext cx="630188" cy="605948"/>
              </a:xfrm>
              <a:prstGeom prst="rect">
                <a:avLst/>
              </a:prstGeom>
            </p:spPr>
          </p:pic>
          <p:pic>
            <p:nvPicPr>
              <p:cNvPr id="45" name="Picture 44" descr="A picture containing graphical user interface&#10;&#10;Description automatically generated">
                <a:extLst>
                  <a:ext uri="{FF2B5EF4-FFF2-40B4-BE49-F238E27FC236}">
                    <a16:creationId xmlns:a16="http://schemas.microsoft.com/office/drawing/2014/main" id="{C8FEE14B-FFC8-4611-9F47-9A9E2B8090D1}"/>
                  </a:ext>
                </a:extLst>
              </p:cNvPr>
              <p:cNvPicPr>
                <a:picLocks noChangeAspect="1"/>
              </p:cNvPicPr>
              <p:nvPr/>
            </p:nvPicPr>
            <p:blipFill rotWithShape="1">
              <a:blip r:embed="rId4"/>
              <a:srcRect l="38503" t="15382" b="16501"/>
              <a:stretch/>
            </p:blipFill>
            <p:spPr>
              <a:xfrm>
                <a:off x="4547943" y="-693229"/>
                <a:ext cx="891125" cy="338159"/>
              </a:xfrm>
              <a:prstGeom prst="rect">
                <a:avLst/>
              </a:prstGeom>
            </p:spPr>
          </p:pic>
        </p:grpSp>
      </p:grpSp>
      <p:sp>
        <p:nvSpPr>
          <p:cNvPr id="49" name="Rectangle: Rounded Corners 48">
            <a:extLst>
              <a:ext uri="{FF2B5EF4-FFF2-40B4-BE49-F238E27FC236}">
                <a16:creationId xmlns:a16="http://schemas.microsoft.com/office/drawing/2014/main" id="{E506DAFF-C951-4E16-AA2F-AD8722847410}"/>
              </a:ext>
            </a:extLst>
          </p:cNvPr>
          <p:cNvSpPr/>
          <p:nvPr/>
        </p:nvSpPr>
        <p:spPr>
          <a:xfrm>
            <a:off x="4771330" y="1652191"/>
            <a:ext cx="4068416" cy="656273"/>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Logo&#10;&#10;Description automatically generated">
            <a:extLst>
              <a:ext uri="{FF2B5EF4-FFF2-40B4-BE49-F238E27FC236}">
                <a16:creationId xmlns:a16="http://schemas.microsoft.com/office/drawing/2014/main" id="{5CDFEA77-0FE8-458E-A08A-E7E5D9584B68}"/>
              </a:ext>
            </a:extLst>
          </p:cNvPr>
          <p:cNvPicPr>
            <a:picLocks noChangeAspect="1"/>
          </p:cNvPicPr>
          <p:nvPr/>
        </p:nvPicPr>
        <p:blipFill rotWithShape="1">
          <a:blip r:embed="rId5"/>
          <a:srcRect l="26988" t="11977" r="20929" b="35031"/>
          <a:stretch/>
        </p:blipFill>
        <p:spPr>
          <a:xfrm>
            <a:off x="4964193" y="1706816"/>
            <a:ext cx="933753" cy="495447"/>
          </a:xfrm>
          <a:prstGeom prst="rect">
            <a:avLst/>
          </a:prstGeom>
        </p:spPr>
      </p:pic>
      <p:pic>
        <p:nvPicPr>
          <p:cNvPr id="14" name="Picture 13" descr="Logo&#10;&#10;Description automatically generated">
            <a:extLst>
              <a:ext uri="{FF2B5EF4-FFF2-40B4-BE49-F238E27FC236}">
                <a16:creationId xmlns:a16="http://schemas.microsoft.com/office/drawing/2014/main" id="{B31979E4-2B56-4967-B71F-9BCEB1A5D76E}"/>
              </a:ext>
            </a:extLst>
          </p:cNvPr>
          <p:cNvPicPr>
            <a:picLocks noChangeAspect="1"/>
          </p:cNvPicPr>
          <p:nvPr/>
        </p:nvPicPr>
        <p:blipFill>
          <a:blip r:embed="rId6"/>
          <a:stretch>
            <a:fillRect/>
          </a:stretch>
        </p:blipFill>
        <p:spPr>
          <a:xfrm>
            <a:off x="6367628" y="1652191"/>
            <a:ext cx="875819" cy="637501"/>
          </a:xfrm>
          <a:prstGeom prst="rect">
            <a:avLst/>
          </a:prstGeom>
        </p:spPr>
      </p:pic>
      <p:pic>
        <p:nvPicPr>
          <p:cNvPr id="16" name="Picture 15">
            <a:extLst>
              <a:ext uri="{FF2B5EF4-FFF2-40B4-BE49-F238E27FC236}">
                <a16:creationId xmlns:a16="http://schemas.microsoft.com/office/drawing/2014/main" id="{5B9D7789-6540-4D72-B6A7-3239739490B1}"/>
              </a:ext>
            </a:extLst>
          </p:cNvPr>
          <p:cNvPicPr>
            <a:picLocks noChangeAspect="1"/>
          </p:cNvPicPr>
          <p:nvPr/>
        </p:nvPicPr>
        <p:blipFill rotWithShape="1">
          <a:blip r:embed="rId7"/>
          <a:srcRect t="28788" b="28788"/>
          <a:stretch/>
        </p:blipFill>
        <p:spPr>
          <a:xfrm>
            <a:off x="7684812" y="1797838"/>
            <a:ext cx="985040" cy="417901"/>
          </a:xfrm>
          <a:prstGeom prst="rect">
            <a:avLst/>
          </a:prstGeom>
        </p:spPr>
      </p:pic>
      <p:cxnSp>
        <p:nvCxnSpPr>
          <p:cNvPr id="51" name="Straight Connector 50">
            <a:extLst>
              <a:ext uri="{FF2B5EF4-FFF2-40B4-BE49-F238E27FC236}">
                <a16:creationId xmlns:a16="http://schemas.microsoft.com/office/drawing/2014/main" id="{57BC411E-44BA-4A77-A1F0-E90ECD6D1F64}"/>
              </a:ext>
            </a:extLst>
          </p:cNvPr>
          <p:cNvCxnSpPr/>
          <p:nvPr/>
        </p:nvCxnSpPr>
        <p:spPr>
          <a:xfrm>
            <a:off x="6172140" y="1744579"/>
            <a:ext cx="0" cy="49292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2FEDF6B-A272-4FF5-AF05-D368BF92B7F4}"/>
              </a:ext>
            </a:extLst>
          </p:cNvPr>
          <p:cNvCxnSpPr/>
          <p:nvPr/>
        </p:nvCxnSpPr>
        <p:spPr>
          <a:xfrm>
            <a:off x="7365940" y="1744579"/>
            <a:ext cx="0" cy="49292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3" name="Rectangle: Rounded Corners 52">
            <a:extLst>
              <a:ext uri="{FF2B5EF4-FFF2-40B4-BE49-F238E27FC236}">
                <a16:creationId xmlns:a16="http://schemas.microsoft.com/office/drawing/2014/main" id="{ECC69FE5-185E-4067-B841-93A28137F276}"/>
              </a:ext>
            </a:extLst>
          </p:cNvPr>
          <p:cNvSpPr/>
          <p:nvPr/>
        </p:nvSpPr>
        <p:spPr>
          <a:xfrm>
            <a:off x="4771330" y="2556919"/>
            <a:ext cx="4068416" cy="1456243"/>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a:extLst>
              <a:ext uri="{FF2B5EF4-FFF2-40B4-BE49-F238E27FC236}">
                <a16:creationId xmlns:a16="http://schemas.microsoft.com/office/drawing/2014/main" id="{CD0C5E14-57AB-4F68-ACEC-37E4F67F5438}"/>
              </a:ext>
            </a:extLst>
          </p:cNvPr>
          <p:cNvPicPr>
            <a:picLocks noChangeAspect="1"/>
          </p:cNvPicPr>
          <p:nvPr/>
        </p:nvPicPr>
        <p:blipFill rotWithShape="1">
          <a:blip r:embed="rId8"/>
          <a:srcRect l="8695" t="12717" r="7167" b="11789"/>
          <a:stretch/>
        </p:blipFill>
        <p:spPr>
          <a:xfrm>
            <a:off x="6065375" y="2620955"/>
            <a:ext cx="1473965" cy="444885"/>
          </a:xfrm>
          <a:prstGeom prst="rect">
            <a:avLst/>
          </a:prstGeom>
        </p:spPr>
      </p:pic>
      <p:sp>
        <p:nvSpPr>
          <p:cNvPr id="54" name="Rectangle 53">
            <a:extLst>
              <a:ext uri="{FF2B5EF4-FFF2-40B4-BE49-F238E27FC236}">
                <a16:creationId xmlns:a16="http://schemas.microsoft.com/office/drawing/2014/main" id="{1E4D1EA2-4CFE-4CF0-A258-3C832C201798}"/>
              </a:ext>
            </a:extLst>
          </p:cNvPr>
          <p:cNvSpPr/>
          <p:nvPr/>
        </p:nvSpPr>
        <p:spPr>
          <a:xfrm>
            <a:off x="4964193" y="3189968"/>
            <a:ext cx="941821" cy="67339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t>Raw Zone</a:t>
            </a:r>
          </a:p>
        </p:txBody>
      </p:sp>
      <p:sp>
        <p:nvSpPr>
          <p:cNvPr id="55" name="Rectangle 54">
            <a:extLst>
              <a:ext uri="{FF2B5EF4-FFF2-40B4-BE49-F238E27FC236}">
                <a16:creationId xmlns:a16="http://schemas.microsoft.com/office/drawing/2014/main" id="{2DC84478-B7A1-4426-B283-7E90667FA68C}"/>
              </a:ext>
            </a:extLst>
          </p:cNvPr>
          <p:cNvSpPr/>
          <p:nvPr/>
        </p:nvSpPr>
        <p:spPr>
          <a:xfrm>
            <a:off x="6339356" y="3189968"/>
            <a:ext cx="941821" cy="67339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t>Cleanse Zone</a:t>
            </a:r>
          </a:p>
        </p:txBody>
      </p:sp>
      <p:sp>
        <p:nvSpPr>
          <p:cNvPr id="56" name="Rectangle 55">
            <a:extLst>
              <a:ext uri="{FF2B5EF4-FFF2-40B4-BE49-F238E27FC236}">
                <a16:creationId xmlns:a16="http://schemas.microsoft.com/office/drawing/2014/main" id="{E3D22EC1-96CB-4AFC-88C5-3C074300449F}"/>
              </a:ext>
            </a:extLst>
          </p:cNvPr>
          <p:cNvSpPr/>
          <p:nvPr/>
        </p:nvSpPr>
        <p:spPr>
          <a:xfrm>
            <a:off x="7698701" y="3189968"/>
            <a:ext cx="941821" cy="67339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t>Production Zone</a:t>
            </a:r>
          </a:p>
        </p:txBody>
      </p:sp>
      <p:pic>
        <p:nvPicPr>
          <p:cNvPr id="58" name="Picture 57">
            <a:extLst>
              <a:ext uri="{FF2B5EF4-FFF2-40B4-BE49-F238E27FC236}">
                <a16:creationId xmlns:a16="http://schemas.microsoft.com/office/drawing/2014/main" id="{BB939A17-EBB3-4555-A734-E069E492CB8B}"/>
              </a:ext>
            </a:extLst>
          </p:cNvPr>
          <p:cNvPicPr>
            <a:picLocks noChangeAspect="1"/>
          </p:cNvPicPr>
          <p:nvPr/>
        </p:nvPicPr>
        <p:blipFill rotWithShape="1">
          <a:blip r:embed="rId9"/>
          <a:srcRect l="2539" t="1448" r="1456" b="2689"/>
          <a:stretch/>
        </p:blipFill>
        <p:spPr>
          <a:xfrm>
            <a:off x="5415829" y="4752067"/>
            <a:ext cx="2879310" cy="1705088"/>
          </a:xfrm>
          <a:prstGeom prst="rect">
            <a:avLst/>
          </a:prstGeom>
        </p:spPr>
      </p:pic>
      <p:sp>
        <p:nvSpPr>
          <p:cNvPr id="63" name="Rectangle: Rounded Corners 62">
            <a:extLst>
              <a:ext uri="{FF2B5EF4-FFF2-40B4-BE49-F238E27FC236}">
                <a16:creationId xmlns:a16="http://schemas.microsoft.com/office/drawing/2014/main" id="{918140A9-CC93-4C2A-97A1-7C3D70057944}"/>
              </a:ext>
            </a:extLst>
          </p:cNvPr>
          <p:cNvSpPr/>
          <p:nvPr/>
        </p:nvSpPr>
        <p:spPr>
          <a:xfrm>
            <a:off x="10228421" y="2912389"/>
            <a:ext cx="1594949" cy="1008747"/>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CBBD0A65-0DA1-462D-9061-1E22F6EFB3E7}"/>
              </a:ext>
            </a:extLst>
          </p:cNvPr>
          <p:cNvSpPr/>
          <p:nvPr/>
        </p:nvSpPr>
        <p:spPr>
          <a:xfrm>
            <a:off x="10034665" y="3514686"/>
            <a:ext cx="1563899" cy="384721"/>
          </a:xfrm>
          <a:prstGeom prst="rect">
            <a:avLst/>
          </a:prstGeom>
          <a:noFill/>
        </p:spPr>
        <p:txBody>
          <a:bodyPr wrap="square">
            <a:spAutoFit/>
          </a:bodyPr>
          <a:lstStyle/>
          <a:p>
            <a:pPr algn="ctr"/>
            <a:r>
              <a:rPr lang="en-US" sz="1000" b="1" dirty="0">
                <a:solidFill>
                  <a:schemeClr val="tx1">
                    <a:lumMod val="75000"/>
                    <a:lumOff val="25000"/>
                  </a:schemeClr>
                </a:solidFill>
              </a:rPr>
              <a:t>Entain Data</a:t>
            </a:r>
          </a:p>
          <a:p>
            <a:pPr algn="ctr"/>
            <a:r>
              <a:rPr lang="en-US" sz="900" dirty="0">
                <a:solidFill>
                  <a:schemeClr val="tx1">
                    <a:lumMod val="75000"/>
                    <a:lumOff val="25000"/>
                  </a:schemeClr>
                </a:solidFill>
              </a:rPr>
              <a:t>Teradata/Excels/Csvs</a:t>
            </a:r>
          </a:p>
        </p:txBody>
      </p:sp>
      <p:pic>
        <p:nvPicPr>
          <p:cNvPr id="66" name="Picture 65" descr="Shape&#10;&#10;Description automatically generated">
            <a:extLst>
              <a:ext uri="{FF2B5EF4-FFF2-40B4-BE49-F238E27FC236}">
                <a16:creationId xmlns:a16="http://schemas.microsoft.com/office/drawing/2014/main" id="{547D0072-214F-4A5F-BA26-1B7261F9B840}"/>
              </a:ext>
            </a:extLst>
          </p:cNvPr>
          <p:cNvPicPr>
            <a:picLocks noChangeAspect="1"/>
          </p:cNvPicPr>
          <p:nvPr/>
        </p:nvPicPr>
        <p:blipFill rotWithShape="1">
          <a:blip r:embed="rId10"/>
          <a:srcRect l="857" r="73428" b="13380"/>
          <a:stretch/>
        </p:blipFill>
        <p:spPr>
          <a:xfrm>
            <a:off x="11416163" y="3552400"/>
            <a:ext cx="321870" cy="314553"/>
          </a:xfrm>
          <a:prstGeom prst="rect">
            <a:avLst/>
          </a:prstGeom>
        </p:spPr>
      </p:pic>
      <p:sp>
        <p:nvSpPr>
          <p:cNvPr id="67" name="Rectangle: Rounded Corners 66">
            <a:extLst>
              <a:ext uri="{FF2B5EF4-FFF2-40B4-BE49-F238E27FC236}">
                <a16:creationId xmlns:a16="http://schemas.microsoft.com/office/drawing/2014/main" id="{B25B5BF4-AAAC-497D-8AE9-0BFF9467C365}"/>
              </a:ext>
            </a:extLst>
          </p:cNvPr>
          <p:cNvSpPr/>
          <p:nvPr/>
        </p:nvSpPr>
        <p:spPr>
          <a:xfrm>
            <a:off x="10243707" y="4106078"/>
            <a:ext cx="1563899" cy="633535"/>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39" descr="Graphical user interface, text&#10;&#10;Description automatically generated">
            <a:extLst>
              <a:ext uri="{FF2B5EF4-FFF2-40B4-BE49-F238E27FC236}">
                <a16:creationId xmlns:a16="http://schemas.microsoft.com/office/drawing/2014/main" id="{87A6DD75-29AE-4CEF-A3B9-6661B5650E20}"/>
              </a:ext>
            </a:extLst>
          </p:cNvPr>
          <p:cNvPicPr>
            <a:picLocks noChangeAspect="1"/>
          </p:cNvPicPr>
          <p:nvPr/>
        </p:nvPicPr>
        <p:blipFill rotWithShape="1">
          <a:blip r:embed="rId11"/>
          <a:srcRect t="5728" b="7213"/>
          <a:stretch/>
        </p:blipFill>
        <p:spPr>
          <a:xfrm>
            <a:off x="10524395" y="4848875"/>
            <a:ext cx="954638" cy="488270"/>
          </a:xfrm>
          <a:prstGeom prst="rect">
            <a:avLst/>
          </a:prstGeom>
        </p:spPr>
      </p:pic>
      <p:sp>
        <p:nvSpPr>
          <p:cNvPr id="69" name="Rectangle: Rounded Corners 68">
            <a:extLst>
              <a:ext uri="{FF2B5EF4-FFF2-40B4-BE49-F238E27FC236}">
                <a16:creationId xmlns:a16="http://schemas.microsoft.com/office/drawing/2014/main" id="{C640B134-00A1-4A73-BFCB-A4DD521F5854}"/>
              </a:ext>
            </a:extLst>
          </p:cNvPr>
          <p:cNvSpPr/>
          <p:nvPr/>
        </p:nvSpPr>
        <p:spPr>
          <a:xfrm>
            <a:off x="6053208" y="4131874"/>
            <a:ext cx="1498298" cy="443822"/>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lumMod val="75000"/>
                    <a:lumOff val="25000"/>
                  </a:schemeClr>
                </a:solidFill>
              </a:rPr>
              <a:t>AI/ML</a:t>
            </a:r>
            <a:br>
              <a:rPr lang="en-US" sz="1000" dirty="0">
                <a:solidFill>
                  <a:schemeClr val="tx1">
                    <a:lumMod val="75000"/>
                    <a:lumOff val="25000"/>
                  </a:schemeClr>
                </a:solidFill>
              </a:rPr>
            </a:br>
            <a:r>
              <a:rPr lang="en-US" sz="1000" dirty="0">
                <a:solidFill>
                  <a:schemeClr val="tx1">
                    <a:lumMod val="75000"/>
                    <a:lumOff val="25000"/>
                  </a:schemeClr>
                </a:solidFill>
              </a:rPr>
              <a:t>(Apache Spark )</a:t>
            </a:r>
          </a:p>
        </p:txBody>
      </p:sp>
      <p:sp>
        <p:nvSpPr>
          <p:cNvPr id="71" name="Rectangle 70">
            <a:extLst>
              <a:ext uri="{FF2B5EF4-FFF2-40B4-BE49-F238E27FC236}">
                <a16:creationId xmlns:a16="http://schemas.microsoft.com/office/drawing/2014/main" id="{6EECB333-E81D-4D10-898B-C54848A2A499}"/>
              </a:ext>
            </a:extLst>
          </p:cNvPr>
          <p:cNvSpPr/>
          <p:nvPr/>
        </p:nvSpPr>
        <p:spPr>
          <a:xfrm>
            <a:off x="6261761" y="1404087"/>
            <a:ext cx="1071608" cy="261610"/>
          </a:xfrm>
          <a:prstGeom prst="rect">
            <a:avLst/>
          </a:prstGeom>
        </p:spPr>
        <p:txBody>
          <a:bodyPr wrap="square">
            <a:spAutoFit/>
          </a:bodyPr>
          <a:lstStyle/>
          <a:p>
            <a:pPr algn="ctr"/>
            <a:r>
              <a:rPr lang="en-US" sz="1100" b="1" dirty="0">
                <a:solidFill>
                  <a:schemeClr val="tx1">
                    <a:lumMod val="75000"/>
                    <a:lumOff val="25000"/>
                  </a:schemeClr>
                </a:solidFill>
                <a:latin typeface="+mj-lt"/>
              </a:rPr>
              <a:t>DATA LAKE</a:t>
            </a:r>
          </a:p>
        </p:txBody>
      </p:sp>
      <p:cxnSp>
        <p:nvCxnSpPr>
          <p:cNvPr id="93" name="Straight Arrow Connector 92">
            <a:extLst>
              <a:ext uri="{FF2B5EF4-FFF2-40B4-BE49-F238E27FC236}">
                <a16:creationId xmlns:a16="http://schemas.microsoft.com/office/drawing/2014/main" id="{A2E4977D-7AE2-41BD-8070-3FEDB960F486}"/>
              </a:ext>
            </a:extLst>
          </p:cNvPr>
          <p:cNvCxnSpPr>
            <a:cxnSpLocks/>
            <a:endCxn id="61" idx="1"/>
          </p:cNvCxnSpPr>
          <p:nvPr/>
        </p:nvCxnSpPr>
        <p:spPr>
          <a:xfrm>
            <a:off x="9551118" y="2182485"/>
            <a:ext cx="672714" cy="0"/>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A4DCAFCE-F171-458D-AC2B-D382B9022566}"/>
              </a:ext>
            </a:extLst>
          </p:cNvPr>
          <p:cNvCxnSpPr>
            <a:cxnSpLocks/>
          </p:cNvCxnSpPr>
          <p:nvPr/>
        </p:nvCxnSpPr>
        <p:spPr>
          <a:xfrm flipV="1">
            <a:off x="8514463" y="1092773"/>
            <a:ext cx="0" cy="563386"/>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7E7FC6C3-9259-48DA-B462-F8C0A3B14A78}"/>
              </a:ext>
            </a:extLst>
          </p:cNvPr>
          <p:cNvCxnSpPr>
            <a:cxnSpLocks/>
          </p:cNvCxnSpPr>
          <p:nvPr/>
        </p:nvCxnSpPr>
        <p:spPr>
          <a:xfrm>
            <a:off x="7756697" y="1092773"/>
            <a:ext cx="0" cy="563386"/>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718C220C-2FC8-4B3C-AA58-A88014A48669}"/>
              </a:ext>
            </a:extLst>
          </p:cNvPr>
          <p:cNvCxnSpPr>
            <a:cxnSpLocks/>
            <a:stCxn id="80" idx="3"/>
          </p:cNvCxnSpPr>
          <p:nvPr/>
        </p:nvCxnSpPr>
        <p:spPr>
          <a:xfrm flipV="1">
            <a:off x="3684272" y="3537752"/>
            <a:ext cx="1232296" cy="14804"/>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3CD324A5-EAA7-4A0A-A8D9-F7C93A5718F7}"/>
              </a:ext>
            </a:extLst>
          </p:cNvPr>
          <p:cNvCxnSpPr>
            <a:cxnSpLocks/>
          </p:cNvCxnSpPr>
          <p:nvPr/>
        </p:nvCxnSpPr>
        <p:spPr>
          <a:xfrm>
            <a:off x="5901781" y="3537752"/>
            <a:ext cx="445462" cy="0"/>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C0489960-88C9-462E-91CB-2F9243566AF8}"/>
              </a:ext>
            </a:extLst>
          </p:cNvPr>
          <p:cNvCxnSpPr>
            <a:cxnSpLocks/>
          </p:cNvCxnSpPr>
          <p:nvPr/>
        </p:nvCxnSpPr>
        <p:spPr>
          <a:xfrm>
            <a:off x="7276944" y="3537752"/>
            <a:ext cx="445462" cy="0"/>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Connector: Elbow 119">
            <a:extLst>
              <a:ext uri="{FF2B5EF4-FFF2-40B4-BE49-F238E27FC236}">
                <a16:creationId xmlns:a16="http://schemas.microsoft.com/office/drawing/2014/main" id="{16BAF203-BFD1-4A4B-96B3-337F15342A69}"/>
              </a:ext>
            </a:extLst>
          </p:cNvPr>
          <p:cNvCxnSpPr>
            <a:cxnSpLocks/>
            <a:endCxn id="201" idx="1"/>
          </p:cNvCxnSpPr>
          <p:nvPr/>
        </p:nvCxnSpPr>
        <p:spPr>
          <a:xfrm>
            <a:off x="3631201" y="3063077"/>
            <a:ext cx="2419080" cy="1171026"/>
          </a:xfrm>
          <a:prstGeom prst="bentConnector3">
            <a:avLst>
              <a:gd name="adj1" fmla="val -116"/>
            </a:avLst>
          </a:prstGeom>
          <a:ln w="28575">
            <a:solidFill>
              <a:schemeClr val="tx1">
                <a:lumMod val="75000"/>
                <a:lumOff val="2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2" name="Rectangle 121">
            <a:extLst>
              <a:ext uri="{FF2B5EF4-FFF2-40B4-BE49-F238E27FC236}">
                <a16:creationId xmlns:a16="http://schemas.microsoft.com/office/drawing/2014/main" id="{DEA38E72-8BC5-4A43-9BEC-D163A6F6A5A8}"/>
              </a:ext>
            </a:extLst>
          </p:cNvPr>
          <p:cNvSpPr/>
          <p:nvPr/>
        </p:nvSpPr>
        <p:spPr>
          <a:xfrm rot="5400000">
            <a:off x="5991784" y="4371545"/>
            <a:ext cx="191304" cy="951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4" name="Connector: Elbow 123">
            <a:extLst>
              <a:ext uri="{FF2B5EF4-FFF2-40B4-BE49-F238E27FC236}">
                <a16:creationId xmlns:a16="http://schemas.microsoft.com/office/drawing/2014/main" id="{748B0B57-6AC2-41E0-8AF0-786E16EC82B0}"/>
              </a:ext>
            </a:extLst>
          </p:cNvPr>
          <p:cNvCxnSpPr>
            <a:cxnSpLocks/>
            <a:stCxn id="121" idx="2"/>
            <a:endCxn id="122" idx="2"/>
          </p:cNvCxnSpPr>
          <p:nvPr/>
        </p:nvCxnSpPr>
        <p:spPr>
          <a:xfrm rot="16200000" flipH="1">
            <a:off x="4309703" y="2688996"/>
            <a:ext cx="572491" cy="2887792"/>
          </a:xfrm>
          <a:prstGeom prst="bentConnector2">
            <a:avLst/>
          </a:prstGeom>
          <a:ln w="28575">
            <a:solidFill>
              <a:schemeClr val="tx1">
                <a:lumMod val="75000"/>
                <a:lumOff val="2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148C05B1-F5BD-4E2A-9D25-FAA61AF6D651}"/>
              </a:ext>
            </a:extLst>
          </p:cNvPr>
          <p:cNvCxnSpPr>
            <a:cxnSpLocks/>
          </p:cNvCxnSpPr>
          <p:nvPr/>
        </p:nvCxnSpPr>
        <p:spPr>
          <a:xfrm>
            <a:off x="7384169" y="2308464"/>
            <a:ext cx="0" cy="250316"/>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15C3C598-4065-4661-BC56-DE1D1066E509}"/>
              </a:ext>
            </a:extLst>
          </p:cNvPr>
          <p:cNvCxnSpPr>
            <a:cxnSpLocks/>
          </p:cNvCxnSpPr>
          <p:nvPr/>
        </p:nvCxnSpPr>
        <p:spPr>
          <a:xfrm flipV="1">
            <a:off x="6177669" y="2308464"/>
            <a:ext cx="0" cy="250316"/>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79" name="Picture 2">
            <a:extLst>
              <a:ext uri="{FF2B5EF4-FFF2-40B4-BE49-F238E27FC236}">
                <a16:creationId xmlns:a16="http://schemas.microsoft.com/office/drawing/2014/main" id="{14B2D8C9-68AD-4939-8175-A0B248B05CC8}"/>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t="5862" b="52034"/>
          <a:stretch/>
        </p:blipFill>
        <p:spPr bwMode="auto">
          <a:xfrm>
            <a:off x="4852731" y="525413"/>
            <a:ext cx="1156676" cy="304523"/>
          </a:xfrm>
          <a:prstGeom prst="rect">
            <a:avLst/>
          </a:prstGeom>
          <a:noFill/>
          <a:extLst>
            <a:ext uri="{909E8E84-426E-40DD-AFC4-6F175D3DCCD1}">
              <a14:hiddenFill xmlns:a14="http://schemas.microsoft.com/office/drawing/2010/main">
                <a:solidFill>
                  <a:srgbClr val="FFFFFF"/>
                </a:solidFill>
              </a14:hiddenFill>
            </a:ext>
          </a:extLst>
        </p:spPr>
      </p:pic>
      <p:pic>
        <p:nvPicPr>
          <p:cNvPr id="186" name="Picture 2">
            <a:extLst>
              <a:ext uri="{FF2B5EF4-FFF2-40B4-BE49-F238E27FC236}">
                <a16:creationId xmlns:a16="http://schemas.microsoft.com/office/drawing/2014/main" id="{5A158CA1-04D4-41C8-B5E9-9C79CA387620}"/>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t="58301" b="3401"/>
          <a:stretch/>
        </p:blipFill>
        <p:spPr bwMode="auto">
          <a:xfrm>
            <a:off x="4852731" y="838561"/>
            <a:ext cx="1156676" cy="276999"/>
          </a:xfrm>
          <a:prstGeom prst="rect">
            <a:avLst/>
          </a:prstGeom>
          <a:noFill/>
          <a:extLst>
            <a:ext uri="{909E8E84-426E-40DD-AFC4-6F175D3DCCD1}">
              <a14:hiddenFill xmlns:a14="http://schemas.microsoft.com/office/drawing/2010/main">
                <a:solidFill>
                  <a:srgbClr val="FFFFFF"/>
                </a:solidFill>
              </a14:hiddenFill>
            </a:ext>
          </a:extLst>
        </p:spPr>
      </p:pic>
      <p:cxnSp>
        <p:nvCxnSpPr>
          <p:cNvPr id="187" name="Straight Arrow Connector 186">
            <a:extLst>
              <a:ext uri="{FF2B5EF4-FFF2-40B4-BE49-F238E27FC236}">
                <a16:creationId xmlns:a16="http://schemas.microsoft.com/office/drawing/2014/main" id="{D6EEEE7D-F64C-4D60-B862-FE38432BD437}"/>
              </a:ext>
            </a:extLst>
          </p:cNvPr>
          <p:cNvCxnSpPr>
            <a:cxnSpLocks/>
          </p:cNvCxnSpPr>
          <p:nvPr/>
        </p:nvCxnSpPr>
        <p:spPr>
          <a:xfrm flipH="1">
            <a:off x="10689558" y="1058585"/>
            <a:ext cx="1" cy="895954"/>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91" name="Group 190">
            <a:extLst>
              <a:ext uri="{FF2B5EF4-FFF2-40B4-BE49-F238E27FC236}">
                <a16:creationId xmlns:a16="http://schemas.microsoft.com/office/drawing/2014/main" id="{4583FAB2-E1D2-4C85-AD98-414B21CBEB0D}"/>
              </a:ext>
            </a:extLst>
          </p:cNvPr>
          <p:cNvGrpSpPr/>
          <p:nvPr/>
        </p:nvGrpSpPr>
        <p:grpSpPr>
          <a:xfrm>
            <a:off x="4424450" y="3128693"/>
            <a:ext cx="536776" cy="380450"/>
            <a:chOff x="4046626" y="3055695"/>
            <a:chExt cx="628273" cy="445301"/>
          </a:xfrm>
        </p:grpSpPr>
        <p:pic>
          <p:nvPicPr>
            <p:cNvPr id="188" name="Picture 187" descr="Logo&#10;&#10;Description automatically generated">
              <a:extLst>
                <a:ext uri="{FF2B5EF4-FFF2-40B4-BE49-F238E27FC236}">
                  <a16:creationId xmlns:a16="http://schemas.microsoft.com/office/drawing/2014/main" id="{70185887-BB82-40E6-9BE9-B0AC918AD599}"/>
                </a:ext>
              </a:extLst>
            </p:cNvPr>
            <p:cNvPicPr>
              <a:picLocks noChangeAspect="1"/>
            </p:cNvPicPr>
            <p:nvPr/>
          </p:nvPicPr>
          <p:blipFill rotWithShape="1">
            <a:blip r:embed="rId13"/>
            <a:srcRect l="52974" t="48099" r="3253" b="27695"/>
            <a:stretch/>
          </p:blipFill>
          <p:spPr>
            <a:xfrm>
              <a:off x="4100545" y="3319616"/>
              <a:ext cx="531316" cy="181380"/>
            </a:xfrm>
            <a:prstGeom prst="rect">
              <a:avLst/>
            </a:prstGeom>
          </p:spPr>
        </p:pic>
        <p:grpSp>
          <p:nvGrpSpPr>
            <p:cNvPr id="190" name="Group 189">
              <a:extLst>
                <a:ext uri="{FF2B5EF4-FFF2-40B4-BE49-F238E27FC236}">
                  <a16:creationId xmlns:a16="http://schemas.microsoft.com/office/drawing/2014/main" id="{ECAD88DA-C548-4AEA-8A6A-47F828B3B5D1}"/>
                </a:ext>
              </a:extLst>
            </p:cNvPr>
            <p:cNvGrpSpPr/>
            <p:nvPr/>
          </p:nvGrpSpPr>
          <p:grpSpPr>
            <a:xfrm>
              <a:off x="4046626" y="3055695"/>
              <a:ext cx="628273" cy="328645"/>
              <a:chOff x="4046626" y="3170197"/>
              <a:chExt cx="628273" cy="328645"/>
            </a:xfrm>
          </p:grpSpPr>
          <p:pic>
            <p:nvPicPr>
              <p:cNvPr id="22" name="Picture 21" descr="Logo&#10;&#10;Description automatically generated">
                <a:extLst>
                  <a:ext uri="{FF2B5EF4-FFF2-40B4-BE49-F238E27FC236}">
                    <a16:creationId xmlns:a16="http://schemas.microsoft.com/office/drawing/2014/main" id="{2C633A1F-8724-4696-9D3A-324C194B7CE9}"/>
                  </a:ext>
                </a:extLst>
              </p:cNvPr>
              <p:cNvPicPr>
                <a:picLocks noChangeAspect="1"/>
              </p:cNvPicPr>
              <p:nvPr/>
            </p:nvPicPr>
            <p:blipFill rotWithShape="1">
              <a:blip r:embed="rId13"/>
              <a:srcRect l="7180" t="29268" r="43912" b="27510"/>
              <a:stretch/>
            </p:blipFill>
            <p:spPr>
              <a:xfrm>
                <a:off x="4046626" y="3170197"/>
                <a:ext cx="602387" cy="328645"/>
              </a:xfrm>
              <a:prstGeom prst="rect">
                <a:avLst/>
              </a:prstGeom>
            </p:spPr>
          </p:pic>
          <p:sp>
            <p:nvSpPr>
              <p:cNvPr id="189" name="Oval 188">
                <a:extLst>
                  <a:ext uri="{FF2B5EF4-FFF2-40B4-BE49-F238E27FC236}">
                    <a16:creationId xmlns:a16="http://schemas.microsoft.com/office/drawing/2014/main" id="{E701A1BE-D5D4-40F9-B725-32CB1E97506D}"/>
                  </a:ext>
                </a:extLst>
              </p:cNvPr>
              <p:cNvSpPr/>
              <p:nvPr/>
            </p:nvSpPr>
            <p:spPr>
              <a:xfrm>
                <a:off x="4612640" y="3371890"/>
                <a:ext cx="62259" cy="105091"/>
              </a:xfrm>
              <a:prstGeom prst="ellipse">
                <a:avLst/>
              </a:prstGeom>
              <a:solidFill>
                <a:srgbClr val="E4E2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196" name="Picture 195" descr="A picture containing icon&#10;&#10;Description automatically generated">
            <a:extLst>
              <a:ext uri="{FF2B5EF4-FFF2-40B4-BE49-F238E27FC236}">
                <a16:creationId xmlns:a16="http://schemas.microsoft.com/office/drawing/2014/main" id="{AA1E12BF-7203-49B1-994E-6980732EA8C2}"/>
              </a:ext>
            </a:extLst>
          </p:cNvPr>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10403251" y="3134369"/>
            <a:ext cx="1096074" cy="310698"/>
          </a:xfrm>
          <a:prstGeom prst="rect">
            <a:avLst/>
          </a:prstGeom>
        </p:spPr>
      </p:pic>
      <p:sp>
        <p:nvSpPr>
          <p:cNvPr id="81" name="Rectangle: Rounded Corners 80">
            <a:extLst>
              <a:ext uri="{FF2B5EF4-FFF2-40B4-BE49-F238E27FC236}">
                <a16:creationId xmlns:a16="http://schemas.microsoft.com/office/drawing/2014/main" id="{5FA70D26-7E20-4F66-A98E-1B592FE02E16}"/>
              </a:ext>
            </a:extLst>
          </p:cNvPr>
          <p:cNvSpPr/>
          <p:nvPr/>
        </p:nvSpPr>
        <p:spPr>
          <a:xfrm>
            <a:off x="2664350" y="2489527"/>
            <a:ext cx="1019922" cy="562534"/>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tx1">
                  <a:lumMod val="75000"/>
                  <a:lumOff val="25000"/>
                </a:schemeClr>
              </a:solidFill>
            </a:endParaRPr>
          </a:p>
        </p:txBody>
      </p:sp>
      <p:pic>
        <p:nvPicPr>
          <p:cNvPr id="30" name="Picture 29">
            <a:extLst>
              <a:ext uri="{FF2B5EF4-FFF2-40B4-BE49-F238E27FC236}">
                <a16:creationId xmlns:a16="http://schemas.microsoft.com/office/drawing/2014/main" id="{2F46E84A-AB7C-42D1-9B26-98CF295366DB}"/>
              </a:ext>
            </a:extLst>
          </p:cNvPr>
          <p:cNvPicPr>
            <a:picLocks noChangeAspect="1"/>
          </p:cNvPicPr>
          <p:nvPr/>
        </p:nvPicPr>
        <p:blipFill>
          <a:blip r:embed="rId15"/>
          <a:stretch>
            <a:fillRect/>
          </a:stretch>
        </p:blipFill>
        <p:spPr>
          <a:xfrm>
            <a:off x="2831507" y="2620955"/>
            <a:ext cx="750975" cy="315644"/>
          </a:xfrm>
          <a:prstGeom prst="rect">
            <a:avLst/>
          </a:prstGeom>
        </p:spPr>
      </p:pic>
      <p:grpSp>
        <p:nvGrpSpPr>
          <p:cNvPr id="78" name="Group 77">
            <a:extLst>
              <a:ext uri="{FF2B5EF4-FFF2-40B4-BE49-F238E27FC236}">
                <a16:creationId xmlns:a16="http://schemas.microsoft.com/office/drawing/2014/main" id="{AE0AE862-6DD8-46BF-80E8-E1272BD9A7C9}"/>
              </a:ext>
            </a:extLst>
          </p:cNvPr>
          <p:cNvGrpSpPr/>
          <p:nvPr/>
        </p:nvGrpSpPr>
        <p:grpSpPr>
          <a:xfrm>
            <a:off x="978125" y="1903981"/>
            <a:ext cx="879572" cy="727208"/>
            <a:chOff x="1979727" y="1654002"/>
            <a:chExt cx="814096" cy="603375"/>
          </a:xfrm>
        </p:grpSpPr>
        <p:sp>
          <p:nvSpPr>
            <p:cNvPr id="77" name="Rectangle: Rounded Corners 76">
              <a:extLst>
                <a:ext uri="{FF2B5EF4-FFF2-40B4-BE49-F238E27FC236}">
                  <a16:creationId xmlns:a16="http://schemas.microsoft.com/office/drawing/2014/main" id="{2558B0C3-3483-4A10-9D33-2896D1C5B781}"/>
                </a:ext>
              </a:extLst>
            </p:cNvPr>
            <p:cNvSpPr/>
            <p:nvPr/>
          </p:nvSpPr>
          <p:spPr>
            <a:xfrm>
              <a:off x="1979727" y="1654002"/>
              <a:ext cx="814096" cy="603375"/>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tx1">
                    <a:lumMod val="75000"/>
                    <a:lumOff val="25000"/>
                  </a:schemeClr>
                </a:solidFill>
              </a:endParaRPr>
            </a:p>
          </p:txBody>
        </p:sp>
        <p:pic>
          <p:nvPicPr>
            <p:cNvPr id="32" name="Picture 31" descr="Icon&#10;&#10;Description automatically generated">
              <a:extLst>
                <a:ext uri="{FF2B5EF4-FFF2-40B4-BE49-F238E27FC236}">
                  <a16:creationId xmlns:a16="http://schemas.microsoft.com/office/drawing/2014/main" id="{B644D912-6988-4059-9FA6-68BA89BE4A61}"/>
                </a:ext>
              </a:extLst>
            </p:cNvPr>
            <p:cNvPicPr>
              <a:picLocks noChangeAspect="1"/>
            </p:cNvPicPr>
            <p:nvPr/>
          </p:nvPicPr>
          <p:blipFill>
            <a:blip r:embed="rId16"/>
            <a:stretch>
              <a:fillRect/>
            </a:stretch>
          </p:blipFill>
          <p:spPr>
            <a:xfrm>
              <a:off x="2024382" y="1717502"/>
              <a:ext cx="712874" cy="495447"/>
            </a:xfrm>
            <a:prstGeom prst="rect">
              <a:avLst/>
            </a:prstGeom>
          </p:spPr>
        </p:pic>
      </p:grpSp>
      <p:grpSp>
        <p:nvGrpSpPr>
          <p:cNvPr id="89" name="Group 88">
            <a:extLst>
              <a:ext uri="{FF2B5EF4-FFF2-40B4-BE49-F238E27FC236}">
                <a16:creationId xmlns:a16="http://schemas.microsoft.com/office/drawing/2014/main" id="{3A81F1FB-981C-403D-949E-F5C962565EBE}"/>
              </a:ext>
            </a:extLst>
          </p:cNvPr>
          <p:cNvGrpSpPr/>
          <p:nvPr/>
        </p:nvGrpSpPr>
        <p:grpSpPr>
          <a:xfrm>
            <a:off x="2341261" y="5274780"/>
            <a:ext cx="1335910" cy="471670"/>
            <a:chOff x="1895294" y="5130944"/>
            <a:chExt cx="1335910" cy="471670"/>
          </a:xfrm>
        </p:grpSpPr>
        <p:sp>
          <p:nvSpPr>
            <p:cNvPr id="85" name="Rectangle: Rounded Corners 84">
              <a:extLst>
                <a:ext uri="{FF2B5EF4-FFF2-40B4-BE49-F238E27FC236}">
                  <a16:creationId xmlns:a16="http://schemas.microsoft.com/office/drawing/2014/main" id="{E7C564B0-135A-4026-BE34-559D8D775B9E}"/>
                </a:ext>
              </a:extLst>
            </p:cNvPr>
            <p:cNvSpPr/>
            <p:nvPr/>
          </p:nvSpPr>
          <p:spPr>
            <a:xfrm>
              <a:off x="1895294" y="5130944"/>
              <a:ext cx="1335910" cy="471670"/>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a:extLst>
                <a:ext uri="{FF2B5EF4-FFF2-40B4-BE49-F238E27FC236}">
                  <a16:creationId xmlns:a16="http://schemas.microsoft.com/office/drawing/2014/main" id="{6A050238-E442-4571-9D61-CCB398EC1E18}"/>
                </a:ext>
              </a:extLst>
            </p:cNvPr>
            <p:cNvPicPr>
              <a:picLocks noChangeAspect="1"/>
            </p:cNvPicPr>
            <p:nvPr/>
          </p:nvPicPr>
          <p:blipFill rotWithShape="1">
            <a:blip r:embed="rId17"/>
            <a:srcRect l="14025" r="14025"/>
            <a:stretch/>
          </p:blipFill>
          <p:spPr>
            <a:xfrm>
              <a:off x="2767758" y="5173095"/>
              <a:ext cx="405110" cy="385644"/>
            </a:xfrm>
            <a:prstGeom prst="rect">
              <a:avLst/>
            </a:prstGeom>
          </p:spPr>
        </p:pic>
      </p:grpSp>
      <p:pic>
        <p:nvPicPr>
          <p:cNvPr id="47" name="Picture 46">
            <a:extLst>
              <a:ext uri="{FF2B5EF4-FFF2-40B4-BE49-F238E27FC236}">
                <a16:creationId xmlns:a16="http://schemas.microsoft.com/office/drawing/2014/main" id="{7DA37F9A-2AC9-490A-B80B-243A385AF6A1}"/>
              </a:ext>
            </a:extLst>
          </p:cNvPr>
          <p:cNvPicPr>
            <a:picLocks noChangeAspect="1"/>
          </p:cNvPicPr>
          <p:nvPr/>
        </p:nvPicPr>
        <p:blipFill>
          <a:blip r:embed="rId18"/>
          <a:stretch>
            <a:fillRect/>
          </a:stretch>
        </p:blipFill>
        <p:spPr>
          <a:xfrm>
            <a:off x="2250150" y="484654"/>
            <a:ext cx="642006" cy="603375"/>
          </a:xfrm>
          <a:prstGeom prst="rect">
            <a:avLst/>
          </a:prstGeom>
        </p:spPr>
      </p:pic>
      <p:sp>
        <p:nvSpPr>
          <p:cNvPr id="72" name="Rectangle: Rounded Corners 71">
            <a:extLst>
              <a:ext uri="{FF2B5EF4-FFF2-40B4-BE49-F238E27FC236}">
                <a16:creationId xmlns:a16="http://schemas.microsoft.com/office/drawing/2014/main" id="{2211CC3D-1F38-4C11-9841-97AECDA93BE6}"/>
              </a:ext>
            </a:extLst>
          </p:cNvPr>
          <p:cNvSpPr/>
          <p:nvPr/>
        </p:nvSpPr>
        <p:spPr>
          <a:xfrm>
            <a:off x="249157" y="1043992"/>
            <a:ext cx="1563898" cy="562534"/>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lumMod val="75000"/>
                    <a:lumOff val="25000"/>
                  </a:schemeClr>
                </a:solidFill>
              </a:rPr>
              <a:t>EXTERNAL APPLICATIONS </a:t>
            </a:r>
            <a:br>
              <a:rPr lang="en-US" sz="900" dirty="0">
                <a:solidFill>
                  <a:schemeClr val="tx1">
                    <a:lumMod val="75000"/>
                    <a:lumOff val="25000"/>
                  </a:schemeClr>
                </a:solidFill>
              </a:rPr>
            </a:br>
            <a:r>
              <a:rPr lang="en-US" sz="900" dirty="0">
                <a:solidFill>
                  <a:schemeClr val="tx1">
                    <a:lumMod val="75000"/>
                    <a:lumOff val="25000"/>
                  </a:schemeClr>
                </a:solidFill>
              </a:rPr>
              <a:t>(OB, PLAYTECH)</a:t>
            </a:r>
          </a:p>
        </p:txBody>
      </p:sp>
      <p:grpSp>
        <p:nvGrpSpPr>
          <p:cNvPr id="148" name="Group 147">
            <a:extLst>
              <a:ext uri="{FF2B5EF4-FFF2-40B4-BE49-F238E27FC236}">
                <a16:creationId xmlns:a16="http://schemas.microsoft.com/office/drawing/2014/main" id="{C745AC91-60FD-40EE-A4E3-792D068161DC}"/>
              </a:ext>
            </a:extLst>
          </p:cNvPr>
          <p:cNvGrpSpPr/>
          <p:nvPr/>
        </p:nvGrpSpPr>
        <p:grpSpPr>
          <a:xfrm>
            <a:off x="1668801" y="4972097"/>
            <a:ext cx="440480" cy="320108"/>
            <a:chOff x="1725945" y="3354382"/>
            <a:chExt cx="757499" cy="550494"/>
          </a:xfrm>
        </p:grpSpPr>
        <p:sp>
          <p:nvSpPr>
            <p:cNvPr id="84" name="Rectangle: Rounded Corners 83">
              <a:extLst>
                <a:ext uri="{FF2B5EF4-FFF2-40B4-BE49-F238E27FC236}">
                  <a16:creationId xmlns:a16="http://schemas.microsoft.com/office/drawing/2014/main" id="{F453CD6D-D4D7-4D88-A1D1-0245C0F8CDF5}"/>
                </a:ext>
              </a:extLst>
            </p:cNvPr>
            <p:cNvSpPr/>
            <p:nvPr/>
          </p:nvSpPr>
          <p:spPr>
            <a:xfrm>
              <a:off x="1725945" y="3354382"/>
              <a:ext cx="757499" cy="550494"/>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tx1">
                    <a:lumMod val="75000"/>
                    <a:lumOff val="25000"/>
                  </a:schemeClr>
                </a:solidFill>
              </a:endParaRPr>
            </a:p>
          </p:txBody>
        </p:sp>
        <p:pic>
          <p:nvPicPr>
            <p:cNvPr id="26" name="Picture 25" descr="Logo, company name&#10;&#10;Description automatically generated">
              <a:extLst>
                <a:ext uri="{FF2B5EF4-FFF2-40B4-BE49-F238E27FC236}">
                  <a16:creationId xmlns:a16="http://schemas.microsoft.com/office/drawing/2014/main" id="{48E28C4B-9FB8-4630-8759-BB14FB7B114C}"/>
                </a:ext>
              </a:extLst>
            </p:cNvPr>
            <p:cNvPicPr>
              <a:picLocks noChangeAspect="1"/>
            </p:cNvPicPr>
            <p:nvPr/>
          </p:nvPicPr>
          <p:blipFill rotWithShape="1">
            <a:blip r:embed="rId19"/>
            <a:srcRect l="26711" t="15398" b="16339"/>
            <a:stretch/>
          </p:blipFill>
          <p:spPr>
            <a:xfrm>
              <a:off x="1767639" y="3696340"/>
              <a:ext cx="658748" cy="133938"/>
            </a:xfrm>
            <a:prstGeom prst="rect">
              <a:avLst/>
            </a:prstGeom>
          </p:spPr>
        </p:pic>
        <p:pic>
          <p:nvPicPr>
            <p:cNvPr id="156" name="Picture 155" descr="Logo, company name&#10;&#10;Description automatically generated">
              <a:extLst>
                <a:ext uri="{FF2B5EF4-FFF2-40B4-BE49-F238E27FC236}">
                  <a16:creationId xmlns:a16="http://schemas.microsoft.com/office/drawing/2014/main" id="{888616E5-CF48-4CB9-A153-427B3B1AFB76}"/>
                </a:ext>
              </a:extLst>
            </p:cNvPr>
            <p:cNvPicPr>
              <a:picLocks noChangeAspect="1"/>
            </p:cNvPicPr>
            <p:nvPr/>
          </p:nvPicPr>
          <p:blipFill rotWithShape="1">
            <a:blip r:embed="rId19"/>
            <a:srcRect t="2668" r="75851" b="-1"/>
            <a:stretch/>
          </p:blipFill>
          <p:spPr>
            <a:xfrm>
              <a:off x="1940707" y="3387765"/>
              <a:ext cx="334465" cy="294281"/>
            </a:xfrm>
            <a:prstGeom prst="rect">
              <a:avLst/>
            </a:prstGeom>
          </p:spPr>
        </p:pic>
      </p:grpSp>
      <p:sp>
        <p:nvSpPr>
          <p:cNvPr id="80" name="Rectangle: Rounded Corners 79">
            <a:extLst>
              <a:ext uri="{FF2B5EF4-FFF2-40B4-BE49-F238E27FC236}">
                <a16:creationId xmlns:a16="http://schemas.microsoft.com/office/drawing/2014/main" id="{4A3CE428-46DD-43DA-A53C-1FFAE7FE9BFA}"/>
              </a:ext>
            </a:extLst>
          </p:cNvPr>
          <p:cNvSpPr/>
          <p:nvPr/>
        </p:nvSpPr>
        <p:spPr>
          <a:xfrm>
            <a:off x="2664350" y="3271289"/>
            <a:ext cx="1019922" cy="562534"/>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tx1">
                  <a:lumMod val="75000"/>
                  <a:lumOff val="25000"/>
                </a:schemeClr>
              </a:solidFill>
            </a:endParaRPr>
          </a:p>
        </p:txBody>
      </p:sp>
      <p:pic>
        <p:nvPicPr>
          <p:cNvPr id="24" name="Picture 23" descr="Logo&#10;&#10;Description automatically generated">
            <a:extLst>
              <a:ext uri="{FF2B5EF4-FFF2-40B4-BE49-F238E27FC236}">
                <a16:creationId xmlns:a16="http://schemas.microsoft.com/office/drawing/2014/main" id="{65184122-C51B-4938-8DAA-6DE8F02F5619}"/>
              </a:ext>
            </a:extLst>
          </p:cNvPr>
          <p:cNvPicPr>
            <a:picLocks noChangeAspect="1"/>
          </p:cNvPicPr>
          <p:nvPr/>
        </p:nvPicPr>
        <p:blipFill rotWithShape="1">
          <a:blip r:embed="rId20"/>
          <a:srcRect t="13924" b="11550"/>
          <a:stretch/>
        </p:blipFill>
        <p:spPr>
          <a:xfrm>
            <a:off x="2749384" y="3342790"/>
            <a:ext cx="849855" cy="395848"/>
          </a:xfrm>
          <a:prstGeom prst="rect">
            <a:avLst/>
          </a:prstGeom>
        </p:spPr>
      </p:pic>
      <p:sp>
        <p:nvSpPr>
          <p:cNvPr id="121" name="Rectangle 120">
            <a:extLst>
              <a:ext uri="{FF2B5EF4-FFF2-40B4-BE49-F238E27FC236}">
                <a16:creationId xmlns:a16="http://schemas.microsoft.com/office/drawing/2014/main" id="{C477673A-E8DF-4915-8353-0DD6970B26B5}"/>
              </a:ext>
            </a:extLst>
          </p:cNvPr>
          <p:cNvSpPr/>
          <p:nvPr/>
        </p:nvSpPr>
        <p:spPr>
          <a:xfrm>
            <a:off x="3056400" y="3751462"/>
            <a:ext cx="191304" cy="951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6" name="Straight Arrow Connector 125">
            <a:extLst>
              <a:ext uri="{FF2B5EF4-FFF2-40B4-BE49-F238E27FC236}">
                <a16:creationId xmlns:a16="http://schemas.microsoft.com/office/drawing/2014/main" id="{D562E42C-A6BA-4B51-B2A0-97B4B4E5943F}"/>
              </a:ext>
            </a:extLst>
          </p:cNvPr>
          <p:cNvCxnSpPr>
            <a:cxnSpLocks/>
          </p:cNvCxnSpPr>
          <p:nvPr/>
        </p:nvCxnSpPr>
        <p:spPr>
          <a:xfrm>
            <a:off x="2877258" y="3829349"/>
            <a:ext cx="0" cy="1445431"/>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AE94AD83-57C5-430D-8EFE-788A6CD3A092}"/>
              </a:ext>
            </a:extLst>
          </p:cNvPr>
          <p:cNvCxnSpPr>
            <a:cxnSpLocks/>
          </p:cNvCxnSpPr>
          <p:nvPr/>
        </p:nvCxnSpPr>
        <p:spPr>
          <a:xfrm>
            <a:off x="2892156" y="3052061"/>
            <a:ext cx="0" cy="219228"/>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9" name="Rectangle 138">
            <a:extLst>
              <a:ext uri="{FF2B5EF4-FFF2-40B4-BE49-F238E27FC236}">
                <a16:creationId xmlns:a16="http://schemas.microsoft.com/office/drawing/2014/main" id="{6231E2DC-35AE-4B5A-B95C-21A2F50069B1}"/>
              </a:ext>
            </a:extLst>
          </p:cNvPr>
          <p:cNvSpPr/>
          <p:nvPr/>
        </p:nvSpPr>
        <p:spPr>
          <a:xfrm>
            <a:off x="2827356" y="2488041"/>
            <a:ext cx="131386" cy="910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1" name="Connector: Elbow 140">
            <a:extLst>
              <a:ext uri="{FF2B5EF4-FFF2-40B4-BE49-F238E27FC236}">
                <a16:creationId xmlns:a16="http://schemas.microsoft.com/office/drawing/2014/main" id="{03BC891C-E992-45C7-AC8E-C5A69ECD7C37}"/>
              </a:ext>
            </a:extLst>
          </p:cNvPr>
          <p:cNvCxnSpPr>
            <a:stCxn id="72" idx="3"/>
            <a:endCxn id="139" idx="0"/>
          </p:cNvCxnSpPr>
          <p:nvPr/>
        </p:nvCxnSpPr>
        <p:spPr>
          <a:xfrm>
            <a:off x="1813055" y="1325259"/>
            <a:ext cx="1079994" cy="1162782"/>
          </a:xfrm>
          <a:prstGeom prst="bentConnector2">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3" name="Connector: Elbow 142">
            <a:extLst>
              <a:ext uri="{FF2B5EF4-FFF2-40B4-BE49-F238E27FC236}">
                <a16:creationId xmlns:a16="http://schemas.microsoft.com/office/drawing/2014/main" id="{B34B8214-4485-428C-B9A5-42A6EB9F60A1}"/>
              </a:ext>
            </a:extLst>
          </p:cNvPr>
          <p:cNvCxnSpPr>
            <a:stCxn id="47" idx="3"/>
            <a:endCxn id="81" idx="0"/>
          </p:cNvCxnSpPr>
          <p:nvPr/>
        </p:nvCxnSpPr>
        <p:spPr>
          <a:xfrm>
            <a:off x="2892156" y="786342"/>
            <a:ext cx="282155" cy="1703185"/>
          </a:xfrm>
          <a:prstGeom prst="bentConnector2">
            <a:avLst/>
          </a:prstGeom>
          <a:ln w="28575">
            <a:solidFill>
              <a:schemeClr val="tx1">
                <a:lumMod val="75000"/>
                <a:lumOff val="2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45" name="Rectangle 144">
            <a:extLst>
              <a:ext uri="{FF2B5EF4-FFF2-40B4-BE49-F238E27FC236}">
                <a16:creationId xmlns:a16="http://schemas.microsoft.com/office/drawing/2014/main" id="{EE478629-82DB-4576-B696-0EDABF4E2CDE}"/>
              </a:ext>
            </a:extLst>
          </p:cNvPr>
          <p:cNvSpPr/>
          <p:nvPr/>
        </p:nvSpPr>
        <p:spPr>
          <a:xfrm>
            <a:off x="3347583" y="2486801"/>
            <a:ext cx="187472" cy="457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ectangle: Rounded Corners 153">
            <a:extLst>
              <a:ext uri="{FF2B5EF4-FFF2-40B4-BE49-F238E27FC236}">
                <a16:creationId xmlns:a16="http://schemas.microsoft.com/office/drawing/2014/main" id="{E1A8BFF0-D315-4930-9DB9-557C4439D1E9}"/>
              </a:ext>
            </a:extLst>
          </p:cNvPr>
          <p:cNvSpPr/>
          <p:nvPr/>
        </p:nvSpPr>
        <p:spPr>
          <a:xfrm>
            <a:off x="230166" y="2811242"/>
            <a:ext cx="1563898" cy="1728536"/>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tx1">
                  <a:lumMod val="75000"/>
                  <a:lumOff val="25000"/>
                </a:schemeClr>
              </a:solidFill>
            </a:endParaRPr>
          </a:p>
        </p:txBody>
      </p:sp>
      <p:cxnSp>
        <p:nvCxnSpPr>
          <p:cNvPr id="160" name="Connector: Elbow 159">
            <a:extLst>
              <a:ext uri="{FF2B5EF4-FFF2-40B4-BE49-F238E27FC236}">
                <a16:creationId xmlns:a16="http://schemas.microsoft.com/office/drawing/2014/main" id="{D3E36642-C455-4967-9462-B73792D692DC}"/>
              </a:ext>
            </a:extLst>
          </p:cNvPr>
          <p:cNvCxnSpPr>
            <a:cxnSpLocks/>
            <a:stCxn id="85" idx="1"/>
            <a:endCxn id="154" idx="2"/>
          </p:cNvCxnSpPr>
          <p:nvPr/>
        </p:nvCxnSpPr>
        <p:spPr>
          <a:xfrm rot="10800000">
            <a:off x="1012115" y="4539779"/>
            <a:ext cx="1329146" cy="970837"/>
          </a:xfrm>
          <a:prstGeom prst="bentConnector2">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1" name="Rectangle 160">
            <a:extLst>
              <a:ext uri="{FF2B5EF4-FFF2-40B4-BE49-F238E27FC236}">
                <a16:creationId xmlns:a16="http://schemas.microsoft.com/office/drawing/2014/main" id="{25EC687D-0502-4406-BD3E-755FF0857A46}"/>
              </a:ext>
            </a:extLst>
          </p:cNvPr>
          <p:cNvSpPr/>
          <p:nvPr/>
        </p:nvSpPr>
        <p:spPr>
          <a:xfrm>
            <a:off x="1974492" y="4323485"/>
            <a:ext cx="45719" cy="1184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a:extLst>
              <a:ext uri="{FF2B5EF4-FFF2-40B4-BE49-F238E27FC236}">
                <a16:creationId xmlns:a16="http://schemas.microsoft.com/office/drawing/2014/main" id="{EB3DBC53-6EF6-45E0-8686-FE37033CF4A2}"/>
              </a:ext>
            </a:extLst>
          </p:cNvPr>
          <p:cNvSpPr/>
          <p:nvPr/>
        </p:nvSpPr>
        <p:spPr>
          <a:xfrm>
            <a:off x="2652398" y="3660036"/>
            <a:ext cx="54852" cy="1050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Rectangle 164">
            <a:extLst>
              <a:ext uri="{FF2B5EF4-FFF2-40B4-BE49-F238E27FC236}">
                <a16:creationId xmlns:a16="http://schemas.microsoft.com/office/drawing/2014/main" id="{C546A5C4-F464-416E-B622-0C211AC346C6}"/>
              </a:ext>
            </a:extLst>
          </p:cNvPr>
          <p:cNvSpPr/>
          <p:nvPr/>
        </p:nvSpPr>
        <p:spPr>
          <a:xfrm>
            <a:off x="2652398" y="3371890"/>
            <a:ext cx="54852" cy="1050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2" name="Connector: Elbow 171">
            <a:extLst>
              <a:ext uri="{FF2B5EF4-FFF2-40B4-BE49-F238E27FC236}">
                <a16:creationId xmlns:a16="http://schemas.microsoft.com/office/drawing/2014/main" id="{1A6810E6-6E11-438B-9668-251F8BD56E24}"/>
              </a:ext>
            </a:extLst>
          </p:cNvPr>
          <p:cNvCxnSpPr>
            <a:cxnSpLocks/>
          </p:cNvCxnSpPr>
          <p:nvPr/>
        </p:nvCxnSpPr>
        <p:spPr>
          <a:xfrm rot="5400000" flipH="1" flipV="1">
            <a:off x="418487" y="2355842"/>
            <a:ext cx="732318" cy="220337"/>
          </a:xfrm>
          <a:prstGeom prst="bentConnector2">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3" name="Rectangle 172">
            <a:extLst>
              <a:ext uri="{FF2B5EF4-FFF2-40B4-BE49-F238E27FC236}">
                <a16:creationId xmlns:a16="http://schemas.microsoft.com/office/drawing/2014/main" id="{B4CD0FFB-CA50-420C-83CA-D21C20B34307}"/>
              </a:ext>
            </a:extLst>
          </p:cNvPr>
          <p:cNvSpPr/>
          <p:nvPr/>
        </p:nvSpPr>
        <p:spPr>
          <a:xfrm>
            <a:off x="3482812" y="3052061"/>
            <a:ext cx="153045" cy="246221"/>
          </a:xfrm>
          <a:prstGeom prst="rect">
            <a:avLst/>
          </a:prstGeom>
        </p:spPr>
        <p:txBody>
          <a:bodyPr wrap="square">
            <a:spAutoFit/>
          </a:bodyPr>
          <a:lstStyle/>
          <a:p>
            <a:pPr algn="ctr"/>
            <a:r>
              <a:rPr lang="en-US" sz="1000" dirty="0">
                <a:solidFill>
                  <a:schemeClr val="tx1">
                    <a:lumMod val="75000"/>
                    <a:lumOff val="25000"/>
                  </a:schemeClr>
                </a:solidFill>
                <a:latin typeface="+mj-lt"/>
              </a:rPr>
              <a:t>1</a:t>
            </a:r>
          </a:p>
        </p:txBody>
      </p:sp>
      <p:sp>
        <p:nvSpPr>
          <p:cNvPr id="174" name="Rectangle 173">
            <a:extLst>
              <a:ext uri="{FF2B5EF4-FFF2-40B4-BE49-F238E27FC236}">
                <a16:creationId xmlns:a16="http://schemas.microsoft.com/office/drawing/2014/main" id="{4F1EB722-DA6E-4DAF-9BD6-E48D4BB0AB73}"/>
              </a:ext>
            </a:extLst>
          </p:cNvPr>
          <p:cNvSpPr/>
          <p:nvPr/>
        </p:nvSpPr>
        <p:spPr>
          <a:xfrm>
            <a:off x="2680172" y="3052061"/>
            <a:ext cx="153045" cy="246221"/>
          </a:xfrm>
          <a:prstGeom prst="rect">
            <a:avLst/>
          </a:prstGeom>
        </p:spPr>
        <p:txBody>
          <a:bodyPr wrap="square">
            <a:spAutoFit/>
          </a:bodyPr>
          <a:lstStyle/>
          <a:p>
            <a:pPr algn="ctr"/>
            <a:r>
              <a:rPr lang="en-US" sz="1000" dirty="0">
                <a:solidFill>
                  <a:schemeClr val="tx1">
                    <a:lumMod val="75000"/>
                    <a:lumOff val="25000"/>
                  </a:schemeClr>
                </a:solidFill>
                <a:latin typeface="+mj-lt"/>
              </a:rPr>
              <a:t>2</a:t>
            </a:r>
          </a:p>
        </p:txBody>
      </p:sp>
      <p:sp>
        <p:nvSpPr>
          <p:cNvPr id="175" name="Rectangle 174">
            <a:extLst>
              <a:ext uri="{FF2B5EF4-FFF2-40B4-BE49-F238E27FC236}">
                <a16:creationId xmlns:a16="http://schemas.microsoft.com/office/drawing/2014/main" id="{49DEEC2C-4C6A-4BD5-A4E7-1800C8031418}"/>
              </a:ext>
            </a:extLst>
          </p:cNvPr>
          <p:cNvSpPr/>
          <p:nvPr/>
        </p:nvSpPr>
        <p:spPr>
          <a:xfrm>
            <a:off x="2984972" y="4115405"/>
            <a:ext cx="153045" cy="246221"/>
          </a:xfrm>
          <a:prstGeom prst="rect">
            <a:avLst/>
          </a:prstGeom>
        </p:spPr>
        <p:txBody>
          <a:bodyPr wrap="square">
            <a:spAutoFit/>
          </a:bodyPr>
          <a:lstStyle/>
          <a:p>
            <a:pPr algn="ctr"/>
            <a:r>
              <a:rPr lang="en-US" sz="1000" dirty="0">
                <a:solidFill>
                  <a:schemeClr val="tx1">
                    <a:lumMod val="75000"/>
                    <a:lumOff val="25000"/>
                  </a:schemeClr>
                </a:solidFill>
                <a:latin typeface="+mj-lt"/>
              </a:rPr>
              <a:t>2</a:t>
            </a:r>
          </a:p>
        </p:txBody>
      </p:sp>
      <p:sp>
        <p:nvSpPr>
          <p:cNvPr id="177" name="Rectangle 176">
            <a:extLst>
              <a:ext uri="{FF2B5EF4-FFF2-40B4-BE49-F238E27FC236}">
                <a16:creationId xmlns:a16="http://schemas.microsoft.com/office/drawing/2014/main" id="{E30ED39D-429C-4723-9E3D-3C71E96D09A5}"/>
              </a:ext>
            </a:extLst>
          </p:cNvPr>
          <p:cNvSpPr/>
          <p:nvPr/>
        </p:nvSpPr>
        <p:spPr>
          <a:xfrm>
            <a:off x="3280070" y="4119339"/>
            <a:ext cx="153045" cy="246221"/>
          </a:xfrm>
          <a:prstGeom prst="rect">
            <a:avLst/>
          </a:prstGeom>
        </p:spPr>
        <p:txBody>
          <a:bodyPr wrap="square">
            <a:spAutoFit/>
          </a:bodyPr>
          <a:lstStyle/>
          <a:p>
            <a:pPr algn="ctr"/>
            <a:r>
              <a:rPr lang="en-US" sz="1000" dirty="0">
                <a:solidFill>
                  <a:schemeClr val="tx1">
                    <a:lumMod val="75000"/>
                    <a:lumOff val="25000"/>
                  </a:schemeClr>
                </a:solidFill>
                <a:latin typeface="+mj-lt"/>
              </a:rPr>
              <a:t>1</a:t>
            </a:r>
          </a:p>
        </p:txBody>
      </p:sp>
      <p:sp>
        <p:nvSpPr>
          <p:cNvPr id="178" name="Rectangle 177">
            <a:extLst>
              <a:ext uri="{FF2B5EF4-FFF2-40B4-BE49-F238E27FC236}">
                <a16:creationId xmlns:a16="http://schemas.microsoft.com/office/drawing/2014/main" id="{488DFEC7-93D5-477A-BB5D-A45D397BBBDC}"/>
              </a:ext>
            </a:extLst>
          </p:cNvPr>
          <p:cNvSpPr/>
          <p:nvPr/>
        </p:nvSpPr>
        <p:spPr>
          <a:xfrm>
            <a:off x="2732031" y="4115011"/>
            <a:ext cx="153045" cy="246221"/>
          </a:xfrm>
          <a:prstGeom prst="rect">
            <a:avLst/>
          </a:prstGeom>
        </p:spPr>
        <p:txBody>
          <a:bodyPr wrap="square">
            <a:spAutoFit/>
          </a:bodyPr>
          <a:lstStyle/>
          <a:p>
            <a:pPr algn="ctr"/>
            <a:r>
              <a:rPr lang="en-US" sz="1000" dirty="0">
                <a:solidFill>
                  <a:schemeClr val="tx1">
                    <a:lumMod val="75000"/>
                    <a:lumOff val="25000"/>
                  </a:schemeClr>
                </a:solidFill>
                <a:latin typeface="+mj-lt"/>
              </a:rPr>
              <a:t>3</a:t>
            </a:r>
          </a:p>
        </p:txBody>
      </p:sp>
      <p:pic>
        <p:nvPicPr>
          <p:cNvPr id="194" name="Picture 193" descr="A picture containing icon&#10;&#10;Description automatically generated">
            <a:extLst>
              <a:ext uri="{FF2B5EF4-FFF2-40B4-BE49-F238E27FC236}">
                <a16:creationId xmlns:a16="http://schemas.microsoft.com/office/drawing/2014/main" id="{11966914-3E22-44A9-940A-DC7D7A04FA86}"/>
              </a:ext>
            </a:extLst>
          </p:cNvPr>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475115" y="2985059"/>
            <a:ext cx="1096074" cy="310698"/>
          </a:xfrm>
          <a:prstGeom prst="rect">
            <a:avLst/>
          </a:prstGeom>
        </p:spPr>
      </p:pic>
      <p:pic>
        <p:nvPicPr>
          <p:cNvPr id="198" name="Picture 197" descr="A picture containing icon&#10;&#10;Description automatically generated">
            <a:extLst>
              <a:ext uri="{FF2B5EF4-FFF2-40B4-BE49-F238E27FC236}">
                <a16:creationId xmlns:a16="http://schemas.microsoft.com/office/drawing/2014/main" id="{B85C6476-79A3-41C2-956D-38AD5C2084FE}"/>
              </a:ext>
            </a:extLst>
          </p:cNvPr>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2509090" y="5424362"/>
            <a:ext cx="601573" cy="170525"/>
          </a:xfrm>
          <a:prstGeom prst="rect">
            <a:avLst/>
          </a:prstGeom>
        </p:spPr>
      </p:pic>
      <p:sp>
        <p:nvSpPr>
          <p:cNvPr id="201" name="Rectangle 200">
            <a:extLst>
              <a:ext uri="{FF2B5EF4-FFF2-40B4-BE49-F238E27FC236}">
                <a16:creationId xmlns:a16="http://schemas.microsoft.com/office/drawing/2014/main" id="{D66FEE15-C247-41D5-9ADF-177EEC4F3905}"/>
              </a:ext>
            </a:extLst>
          </p:cNvPr>
          <p:cNvSpPr/>
          <p:nvPr/>
        </p:nvSpPr>
        <p:spPr>
          <a:xfrm>
            <a:off x="6050281" y="4180236"/>
            <a:ext cx="45719" cy="1077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 name="Picture 101">
            <a:extLst>
              <a:ext uri="{FF2B5EF4-FFF2-40B4-BE49-F238E27FC236}">
                <a16:creationId xmlns:a16="http://schemas.microsoft.com/office/drawing/2014/main" id="{0E6337A9-A13F-42D6-BC24-858B647A43C3}"/>
              </a:ext>
            </a:extLst>
          </p:cNvPr>
          <p:cNvPicPr/>
          <p:nvPr/>
        </p:nvPicPr>
        <p:blipFill>
          <a:blip r:embed="rId21"/>
          <a:stretch>
            <a:fillRect/>
          </a:stretch>
        </p:blipFill>
        <p:spPr>
          <a:xfrm>
            <a:off x="6155781" y="480885"/>
            <a:ext cx="603250" cy="393700"/>
          </a:xfrm>
          <a:prstGeom prst="rect">
            <a:avLst/>
          </a:prstGeom>
        </p:spPr>
      </p:pic>
      <p:pic>
        <p:nvPicPr>
          <p:cNvPr id="107" name="Picture 106">
            <a:extLst>
              <a:ext uri="{FF2B5EF4-FFF2-40B4-BE49-F238E27FC236}">
                <a16:creationId xmlns:a16="http://schemas.microsoft.com/office/drawing/2014/main" id="{22D2B31E-8BB1-460F-9D06-3B977C960067}"/>
              </a:ext>
            </a:extLst>
          </p:cNvPr>
          <p:cNvPicPr/>
          <p:nvPr/>
        </p:nvPicPr>
        <p:blipFill>
          <a:blip r:embed="rId22"/>
          <a:stretch>
            <a:fillRect/>
          </a:stretch>
        </p:blipFill>
        <p:spPr>
          <a:xfrm>
            <a:off x="4060190" y="515005"/>
            <a:ext cx="620964" cy="378917"/>
          </a:xfrm>
          <a:prstGeom prst="rect">
            <a:avLst/>
          </a:prstGeom>
        </p:spPr>
      </p:pic>
      <p:pic>
        <p:nvPicPr>
          <p:cNvPr id="108" name="Picture 107">
            <a:extLst>
              <a:ext uri="{FF2B5EF4-FFF2-40B4-BE49-F238E27FC236}">
                <a16:creationId xmlns:a16="http://schemas.microsoft.com/office/drawing/2014/main" id="{9DBC989C-9A12-4047-AAEC-55B65F7007C2}"/>
              </a:ext>
            </a:extLst>
          </p:cNvPr>
          <p:cNvPicPr/>
          <p:nvPr/>
        </p:nvPicPr>
        <p:blipFill>
          <a:blip r:embed="rId23"/>
          <a:stretch>
            <a:fillRect/>
          </a:stretch>
        </p:blipFill>
        <p:spPr>
          <a:xfrm>
            <a:off x="6177801" y="910360"/>
            <a:ext cx="505460" cy="431800"/>
          </a:xfrm>
          <a:prstGeom prst="rect">
            <a:avLst/>
          </a:prstGeom>
        </p:spPr>
      </p:pic>
      <p:cxnSp>
        <p:nvCxnSpPr>
          <p:cNvPr id="115" name="Straight Arrow Connector 114">
            <a:extLst>
              <a:ext uri="{FF2B5EF4-FFF2-40B4-BE49-F238E27FC236}">
                <a16:creationId xmlns:a16="http://schemas.microsoft.com/office/drawing/2014/main" id="{11CD9C97-47DA-4F28-A84F-B31BDFB56A80}"/>
              </a:ext>
            </a:extLst>
          </p:cNvPr>
          <p:cNvCxnSpPr>
            <a:cxnSpLocks/>
            <a:endCxn id="73" idx="2"/>
          </p:cNvCxnSpPr>
          <p:nvPr/>
        </p:nvCxnSpPr>
        <p:spPr>
          <a:xfrm flipV="1">
            <a:off x="3567645" y="1128788"/>
            <a:ext cx="0" cy="1358013"/>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32" name="Picture 131">
            <a:extLst>
              <a:ext uri="{FF2B5EF4-FFF2-40B4-BE49-F238E27FC236}">
                <a16:creationId xmlns:a16="http://schemas.microsoft.com/office/drawing/2014/main" id="{853DB321-5319-473C-AD17-838139D7FE7D}"/>
              </a:ext>
            </a:extLst>
          </p:cNvPr>
          <p:cNvPicPr/>
          <p:nvPr/>
        </p:nvPicPr>
        <p:blipFill>
          <a:blip r:embed="rId24"/>
          <a:stretch>
            <a:fillRect/>
          </a:stretch>
        </p:blipFill>
        <p:spPr>
          <a:xfrm>
            <a:off x="9831413" y="669809"/>
            <a:ext cx="1563891" cy="388776"/>
          </a:xfrm>
          <a:prstGeom prst="rect">
            <a:avLst/>
          </a:prstGeom>
        </p:spPr>
      </p:pic>
      <p:cxnSp>
        <p:nvCxnSpPr>
          <p:cNvPr id="11" name="Straight Arrow Connector 10">
            <a:extLst>
              <a:ext uri="{FF2B5EF4-FFF2-40B4-BE49-F238E27FC236}">
                <a16:creationId xmlns:a16="http://schemas.microsoft.com/office/drawing/2014/main" id="{7FEE8D3C-BEB3-44D7-9712-30CEEAEA6224}"/>
              </a:ext>
            </a:extLst>
          </p:cNvPr>
          <p:cNvCxnSpPr>
            <a:cxnSpLocks/>
          </p:cNvCxnSpPr>
          <p:nvPr/>
        </p:nvCxnSpPr>
        <p:spPr>
          <a:xfrm>
            <a:off x="1625366" y="3596443"/>
            <a:ext cx="572073" cy="1"/>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90" name="Connector: Elbow 89">
            <a:extLst>
              <a:ext uri="{FF2B5EF4-FFF2-40B4-BE49-F238E27FC236}">
                <a16:creationId xmlns:a16="http://schemas.microsoft.com/office/drawing/2014/main" id="{FE5BAC49-9AE2-4835-A919-9E239E68E84E}"/>
              </a:ext>
            </a:extLst>
          </p:cNvPr>
          <p:cNvCxnSpPr>
            <a:cxnSpLocks/>
          </p:cNvCxnSpPr>
          <p:nvPr/>
        </p:nvCxnSpPr>
        <p:spPr>
          <a:xfrm flipV="1">
            <a:off x="2131309" y="3832277"/>
            <a:ext cx="548629" cy="1357548"/>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cxnSp>
        <p:nvCxnSpPr>
          <p:cNvPr id="137" name="Connector: Elbow 136">
            <a:extLst>
              <a:ext uri="{FF2B5EF4-FFF2-40B4-BE49-F238E27FC236}">
                <a16:creationId xmlns:a16="http://schemas.microsoft.com/office/drawing/2014/main" id="{167DC31B-7550-4B18-BC59-188F9951627E}"/>
              </a:ext>
            </a:extLst>
          </p:cNvPr>
          <p:cNvCxnSpPr>
            <a:cxnSpLocks/>
            <a:stCxn id="16" idx="3"/>
          </p:cNvCxnSpPr>
          <p:nvPr/>
        </p:nvCxnSpPr>
        <p:spPr>
          <a:xfrm>
            <a:off x="8669852" y="2006789"/>
            <a:ext cx="1558569" cy="1208035"/>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42" name="Picture 141">
            <a:extLst>
              <a:ext uri="{FF2B5EF4-FFF2-40B4-BE49-F238E27FC236}">
                <a16:creationId xmlns:a16="http://schemas.microsoft.com/office/drawing/2014/main" id="{578F2CCD-5847-431D-9C13-F8C1037AF417}"/>
              </a:ext>
            </a:extLst>
          </p:cNvPr>
          <p:cNvPicPr>
            <a:picLocks noChangeAspect="1"/>
          </p:cNvPicPr>
          <p:nvPr/>
        </p:nvPicPr>
        <p:blipFill>
          <a:blip r:embed="rId25"/>
          <a:stretch>
            <a:fillRect/>
          </a:stretch>
        </p:blipFill>
        <p:spPr>
          <a:xfrm>
            <a:off x="10424530" y="4119219"/>
            <a:ext cx="983952" cy="538628"/>
          </a:xfrm>
          <a:prstGeom prst="rect">
            <a:avLst/>
          </a:prstGeom>
        </p:spPr>
      </p:pic>
      <p:pic>
        <p:nvPicPr>
          <p:cNvPr id="181" name="Picture 180">
            <a:extLst>
              <a:ext uri="{FF2B5EF4-FFF2-40B4-BE49-F238E27FC236}">
                <a16:creationId xmlns:a16="http://schemas.microsoft.com/office/drawing/2014/main" id="{9C267E10-A3F2-448F-88E6-0FCF905B781C}"/>
              </a:ext>
            </a:extLst>
          </p:cNvPr>
          <p:cNvPicPr/>
          <p:nvPr/>
        </p:nvPicPr>
        <p:blipFill>
          <a:blip r:embed="rId26"/>
          <a:stretch>
            <a:fillRect/>
          </a:stretch>
        </p:blipFill>
        <p:spPr>
          <a:xfrm>
            <a:off x="10568186" y="5582303"/>
            <a:ext cx="827118" cy="399388"/>
          </a:xfrm>
          <a:prstGeom prst="rect">
            <a:avLst/>
          </a:prstGeom>
        </p:spPr>
      </p:pic>
      <p:pic>
        <p:nvPicPr>
          <p:cNvPr id="192" name="Picture 191">
            <a:extLst>
              <a:ext uri="{FF2B5EF4-FFF2-40B4-BE49-F238E27FC236}">
                <a16:creationId xmlns:a16="http://schemas.microsoft.com/office/drawing/2014/main" id="{CEAE8A94-99F5-4E27-8BA9-46BB0494B12F}"/>
              </a:ext>
            </a:extLst>
          </p:cNvPr>
          <p:cNvPicPr/>
          <p:nvPr/>
        </p:nvPicPr>
        <p:blipFill>
          <a:blip r:embed="rId27"/>
          <a:stretch>
            <a:fillRect/>
          </a:stretch>
        </p:blipFill>
        <p:spPr>
          <a:xfrm>
            <a:off x="3863899" y="3250674"/>
            <a:ext cx="427735" cy="226310"/>
          </a:xfrm>
          <a:prstGeom prst="rect">
            <a:avLst/>
          </a:prstGeom>
        </p:spPr>
      </p:pic>
      <p:cxnSp>
        <p:nvCxnSpPr>
          <p:cNvPr id="159" name="Straight Connector 158">
            <a:extLst>
              <a:ext uri="{FF2B5EF4-FFF2-40B4-BE49-F238E27FC236}">
                <a16:creationId xmlns:a16="http://schemas.microsoft.com/office/drawing/2014/main" id="{8C022D14-B6A4-4A13-AB0C-5673310FE8F7}"/>
              </a:ext>
            </a:extLst>
          </p:cNvPr>
          <p:cNvCxnSpPr>
            <a:cxnSpLocks/>
            <a:stCxn id="22" idx="1"/>
          </p:cNvCxnSpPr>
          <p:nvPr/>
        </p:nvCxnSpPr>
        <p:spPr>
          <a:xfrm flipH="1">
            <a:off x="4291634" y="3269085"/>
            <a:ext cx="132816" cy="2078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70" name="TextBox 169">
            <a:extLst>
              <a:ext uri="{FF2B5EF4-FFF2-40B4-BE49-F238E27FC236}">
                <a16:creationId xmlns:a16="http://schemas.microsoft.com/office/drawing/2014/main" id="{E9AF21D9-FCA7-4D48-8D11-B657067469BD}"/>
              </a:ext>
            </a:extLst>
          </p:cNvPr>
          <p:cNvSpPr txBox="1"/>
          <p:nvPr/>
        </p:nvSpPr>
        <p:spPr>
          <a:xfrm>
            <a:off x="75264" y="119151"/>
            <a:ext cx="6833895" cy="369332"/>
          </a:xfrm>
          <a:prstGeom prst="rect">
            <a:avLst/>
          </a:prstGeom>
          <a:noFill/>
        </p:spPr>
        <p:txBody>
          <a:bodyPr wrap="square" rtlCol="0">
            <a:spAutoFit/>
          </a:bodyPr>
          <a:lstStyle/>
          <a:p>
            <a:r>
              <a:rPr lang="en-US" b="1" dirty="0">
                <a:solidFill>
                  <a:schemeClr val="tx2"/>
                </a:solidFill>
              </a:rPr>
              <a:t>Data Lake Architecture</a:t>
            </a:r>
            <a:endParaRPr lang="en-US" dirty="0"/>
          </a:p>
        </p:txBody>
      </p:sp>
      <p:sp>
        <p:nvSpPr>
          <p:cNvPr id="216" name="TextBox 215">
            <a:extLst>
              <a:ext uri="{FF2B5EF4-FFF2-40B4-BE49-F238E27FC236}">
                <a16:creationId xmlns:a16="http://schemas.microsoft.com/office/drawing/2014/main" id="{7EED45D6-46A1-4F1A-B6AB-35AC58E0AFD4}"/>
              </a:ext>
            </a:extLst>
          </p:cNvPr>
          <p:cNvSpPr txBox="1"/>
          <p:nvPr/>
        </p:nvSpPr>
        <p:spPr>
          <a:xfrm>
            <a:off x="286543" y="3416763"/>
            <a:ext cx="1313740" cy="400110"/>
          </a:xfrm>
          <a:prstGeom prst="rect">
            <a:avLst/>
          </a:prstGeom>
          <a:noFill/>
          <a:ln>
            <a:solidFill>
              <a:schemeClr val="bg1">
                <a:lumMod val="75000"/>
              </a:schemeClr>
            </a:solidFill>
          </a:ln>
        </p:spPr>
        <p:txBody>
          <a:bodyPr wrap="square" rtlCol="0">
            <a:spAutoFit/>
          </a:bodyPr>
          <a:lstStyle/>
          <a:p>
            <a:pPr algn="ctr"/>
            <a:r>
              <a:rPr lang="en-US" sz="1000" b="1" dirty="0"/>
              <a:t>NON-US  APPLICATIONS</a:t>
            </a:r>
          </a:p>
        </p:txBody>
      </p:sp>
      <p:sp>
        <p:nvSpPr>
          <p:cNvPr id="219" name="TextBox 218">
            <a:extLst>
              <a:ext uri="{FF2B5EF4-FFF2-40B4-BE49-F238E27FC236}">
                <a16:creationId xmlns:a16="http://schemas.microsoft.com/office/drawing/2014/main" id="{A5931D75-F549-4D0A-AC81-C19F7C0D4FB7}"/>
              </a:ext>
            </a:extLst>
          </p:cNvPr>
          <p:cNvSpPr txBox="1"/>
          <p:nvPr/>
        </p:nvSpPr>
        <p:spPr>
          <a:xfrm>
            <a:off x="294329" y="3887859"/>
            <a:ext cx="1313740" cy="400110"/>
          </a:xfrm>
          <a:prstGeom prst="rect">
            <a:avLst/>
          </a:prstGeom>
          <a:noFill/>
          <a:ln>
            <a:solidFill>
              <a:schemeClr val="bg1">
                <a:lumMod val="75000"/>
              </a:schemeClr>
            </a:solidFill>
          </a:ln>
        </p:spPr>
        <p:txBody>
          <a:bodyPr wrap="square" rtlCol="0">
            <a:spAutoFit/>
          </a:bodyPr>
          <a:lstStyle/>
          <a:p>
            <a:pPr algn="ctr"/>
            <a:r>
              <a:rPr lang="en-US" sz="1000" b="1" dirty="0"/>
              <a:t>US  APPLICATIONS</a:t>
            </a:r>
          </a:p>
        </p:txBody>
      </p:sp>
      <p:pic>
        <p:nvPicPr>
          <p:cNvPr id="223" name="Picture 222">
            <a:extLst>
              <a:ext uri="{FF2B5EF4-FFF2-40B4-BE49-F238E27FC236}">
                <a16:creationId xmlns:a16="http://schemas.microsoft.com/office/drawing/2014/main" id="{72C168B7-B30D-4B71-86A2-25057AC88683}"/>
              </a:ext>
            </a:extLst>
          </p:cNvPr>
          <p:cNvPicPr/>
          <p:nvPr/>
        </p:nvPicPr>
        <p:blipFill>
          <a:blip r:embed="rId28"/>
          <a:stretch>
            <a:fillRect/>
          </a:stretch>
        </p:blipFill>
        <p:spPr>
          <a:xfrm rot="16200000">
            <a:off x="1445974" y="4119707"/>
            <a:ext cx="1007360" cy="141113"/>
          </a:xfrm>
          <a:prstGeom prst="rect">
            <a:avLst/>
          </a:prstGeom>
        </p:spPr>
      </p:pic>
      <p:cxnSp>
        <p:nvCxnSpPr>
          <p:cNvPr id="225" name="Straight Arrow Connector 224">
            <a:extLst>
              <a:ext uri="{FF2B5EF4-FFF2-40B4-BE49-F238E27FC236}">
                <a16:creationId xmlns:a16="http://schemas.microsoft.com/office/drawing/2014/main" id="{DC3A5EC2-9895-40BE-9AD7-32CA3E588168}"/>
              </a:ext>
            </a:extLst>
          </p:cNvPr>
          <p:cNvCxnSpPr>
            <a:cxnSpLocks/>
            <a:stCxn id="219" idx="3"/>
          </p:cNvCxnSpPr>
          <p:nvPr/>
        </p:nvCxnSpPr>
        <p:spPr>
          <a:xfrm>
            <a:off x="1608069" y="4087914"/>
            <a:ext cx="27102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0" name="Straight Arrow Connector 229">
            <a:extLst>
              <a:ext uri="{FF2B5EF4-FFF2-40B4-BE49-F238E27FC236}">
                <a16:creationId xmlns:a16="http://schemas.microsoft.com/office/drawing/2014/main" id="{7199CF6D-E980-4E14-9A98-0E33F514EB92}"/>
              </a:ext>
            </a:extLst>
          </p:cNvPr>
          <p:cNvCxnSpPr>
            <a:cxnSpLocks/>
          </p:cNvCxnSpPr>
          <p:nvPr/>
        </p:nvCxnSpPr>
        <p:spPr>
          <a:xfrm flipV="1">
            <a:off x="2012895" y="3866054"/>
            <a:ext cx="215445"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6" name="Connector: Elbow 235">
            <a:extLst>
              <a:ext uri="{FF2B5EF4-FFF2-40B4-BE49-F238E27FC236}">
                <a16:creationId xmlns:a16="http://schemas.microsoft.com/office/drawing/2014/main" id="{E40AB1B7-4FCA-4B84-9010-F22AD1EE7468}"/>
              </a:ext>
            </a:extLst>
          </p:cNvPr>
          <p:cNvCxnSpPr>
            <a:endCxn id="26" idx="1"/>
          </p:cNvCxnSpPr>
          <p:nvPr/>
        </p:nvCxnSpPr>
        <p:spPr>
          <a:xfrm rot="16200000" flipH="1">
            <a:off x="1145655" y="4662493"/>
            <a:ext cx="634189" cy="460594"/>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8" name="Rectangle 237">
            <a:extLst>
              <a:ext uri="{FF2B5EF4-FFF2-40B4-BE49-F238E27FC236}">
                <a16:creationId xmlns:a16="http://schemas.microsoft.com/office/drawing/2014/main" id="{C1B0E4E8-FEC7-4BAE-8F95-8EC4C57B2271}"/>
              </a:ext>
            </a:extLst>
          </p:cNvPr>
          <p:cNvSpPr/>
          <p:nvPr/>
        </p:nvSpPr>
        <p:spPr>
          <a:xfrm>
            <a:off x="1668801" y="2867026"/>
            <a:ext cx="107290" cy="7464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Rectangle 238">
            <a:extLst>
              <a:ext uri="{FF2B5EF4-FFF2-40B4-BE49-F238E27FC236}">
                <a16:creationId xmlns:a16="http://schemas.microsoft.com/office/drawing/2014/main" id="{71B5DDA7-845E-4308-B4EC-AFFEE85A5280}"/>
              </a:ext>
            </a:extLst>
          </p:cNvPr>
          <p:cNvSpPr/>
          <p:nvPr/>
        </p:nvSpPr>
        <p:spPr>
          <a:xfrm>
            <a:off x="1643674" y="1151299"/>
            <a:ext cx="107290" cy="7464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Rectangle 239">
            <a:extLst>
              <a:ext uri="{FF2B5EF4-FFF2-40B4-BE49-F238E27FC236}">
                <a16:creationId xmlns:a16="http://schemas.microsoft.com/office/drawing/2014/main" id="{E7AEDDFA-529C-42D8-A5C5-892AB7F87116}"/>
              </a:ext>
            </a:extLst>
          </p:cNvPr>
          <p:cNvSpPr/>
          <p:nvPr/>
        </p:nvSpPr>
        <p:spPr>
          <a:xfrm>
            <a:off x="2768732" y="587651"/>
            <a:ext cx="107290" cy="7464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Rectangle 240">
            <a:extLst>
              <a:ext uri="{FF2B5EF4-FFF2-40B4-BE49-F238E27FC236}">
                <a16:creationId xmlns:a16="http://schemas.microsoft.com/office/drawing/2014/main" id="{938D255E-78C9-438F-BB8C-05DD23345067}"/>
              </a:ext>
            </a:extLst>
          </p:cNvPr>
          <p:cNvSpPr/>
          <p:nvPr/>
        </p:nvSpPr>
        <p:spPr>
          <a:xfrm>
            <a:off x="3762640" y="617470"/>
            <a:ext cx="107290" cy="7464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Rectangle 241">
            <a:extLst>
              <a:ext uri="{FF2B5EF4-FFF2-40B4-BE49-F238E27FC236}">
                <a16:creationId xmlns:a16="http://schemas.microsoft.com/office/drawing/2014/main" id="{8CD5CDCC-F42B-45BD-A069-9E20D2B20C92}"/>
              </a:ext>
            </a:extLst>
          </p:cNvPr>
          <p:cNvSpPr/>
          <p:nvPr/>
        </p:nvSpPr>
        <p:spPr>
          <a:xfrm>
            <a:off x="1696763" y="1963679"/>
            <a:ext cx="107290" cy="7464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Rectangle 242">
            <a:extLst>
              <a:ext uri="{FF2B5EF4-FFF2-40B4-BE49-F238E27FC236}">
                <a16:creationId xmlns:a16="http://schemas.microsoft.com/office/drawing/2014/main" id="{D81C807E-B8F9-4530-AB43-0BF180FBEDD5}"/>
              </a:ext>
            </a:extLst>
          </p:cNvPr>
          <p:cNvSpPr/>
          <p:nvPr/>
        </p:nvSpPr>
        <p:spPr>
          <a:xfrm>
            <a:off x="6011730" y="1701132"/>
            <a:ext cx="107290" cy="7464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Rectangle 243">
            <a:extLst>
              <a:ext uri="{FF2B5EF4-FFF2-40B4-BE49-F238E27FC236}">
                <a16:creationId xmlns:a16="http://schemas.microsoft.com/office/drawing/2014/main" id="{94F40ECE-9071-4F66-BBE5-35F2E40C40D2}"/>
              </a:ext>
            </a:extLst>
          </p:cNvPr>
          <p:cNvSpPr/>
          <p:nvPr/>
        </p:nvSpPr>
        <p:spPr>
          <a:xfrm>
            <a:off x="7194901" y="1713129"/>
            <a:ext cx="107290" cy="7464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Rectangle 244">
            <a:extLst>
              <a:ext uri="{FF2B5EF4-FFF2-40B4-BE49-F238E27FC236}">
                <a16:creationId xmlns:a16="http://schemas.microsoft.com/office/drawing/2014/main" id="{84333F7A-E9BA-4750-93AF-C41A7340AB87}"/>
              </a:ext>
            </a:extLst>
          </p:cNvPr>
          <p:cNvSpPr/>
          <p:nvPr/>
        </p:nvSpPr>
        <p:spPr>
          <a:xfrm>
            <a:off x="7392779" y="4180236"/>
            <a:ext cx="107290" cy="7464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Rectangle 245">
            <a:extLst>
              <a:ext uri="{FF2B5EF4-FFF2-40B4-BE49-F238E27FC236}">
                <a16:creationId xmlns:a16="http://schemas.microsoft.com/office/drawing/2014/main" id="{9B7AD43B-2066-41B3-9E39-B6DBEA5E8891}"/>
              </a:ext>
            </a:extLst>
          </p:cNvPr>
          <p:cNvSpPr/>
          <p:nvPr/>
        </p:nvSpPr>
        <p:spPr>
          <a:xfrm>
            <a:off x="5763067" y="3214824"/>
            <a:ext cx="107290" cy="7464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Rectangle 246">
            <a:extLst>
              <a:ext uri="{FF2B5EF4-FFF2-40B4-BE49-F238E27FC236}">
                <a16:creationId xmlns:a16="http://schemas.microsoft.com/office/drawing/2014/main" id="{A2B07ED6-6EFC-4A09-B477-B100DA758A63}"/>
              </a:ext>
            </a:extLst>
          </p:cNvPr>
          <p:cNvSpPr/>
          <p:nvPr/>
        </p:nvSpPr>
        <p:spPr>
          <a:xfrm>
            <a:off x="3538319" y="2508607"/>
            <a:ext cx="107290" cy="7464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Rectangle 247">
            <a:extLst>
              <a:ext uri="{FF2B5EF4-FFF2-40B4-BE49-F238E27FC236}">
                <a16:creationId xmlns:a16="http://schemas.microsoft.com/office/drawing/2014/main" id="{C95FE219-B30F-4ECE-A971-72157E96A5A0}"/>
              </a:ext>
            </a:extLst>
          </p:cNvPr>
          <p:cNvSpPr/>
          <p:nvPr/>
        </p:nvSpPr>
        <p:spPr>
          <a:xfrm>
            <a:off x="3543232" y="3288012"/>
            <a:ext cx="107290" cy="7464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Rectangle 248">
            <a:extLst>
              <a:ext uri="{FF2B5EF4-FFF2-40B4-BE49-F238E27FC236}">
                <a16:creationId xmlns:a16="http://schemas.microsoft.com/office/drawing/2014/main" id="{AD0144A4-603C-4503-A14D-62B99679355E}"/>
              </a:ext>
            </a:extLst>
          </p:cNvPr>
          <p:cNvSpPr/>
          <p:nvPr/>
        </p:nvSpPr>
        <p:spPr>
          <a:xfrm>
            <a:off x="3058648" y="5307237"/>
            <a:ext cx="107290" cy="7464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Rectangle 250">
            <a:extLst>
              <a:ext uri="{FF2B5EF4-FFF2-40B4-BE49-F238E27FC236}">
                <a16:creationId xmlns:a16="http://schemas.microsoft.com/office/drawing/2014/main" id="{0A11C842-1F7E-4A9D-94F8-F09D36F7EF44}"/>
              </a:ext>
            </a:extLst>
          </p:cNvPr>
          <p:cNvSpPr/>
          <p:nvPr/>
        </p:nvSpPr>
        <p:spPr>
          <a:xfrm>
            <a:off x="8639521" y="2614054"/>
            <a:ext cx="107290" cy="7464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Rectangle 251">
            <a:extLst>
              <a:ext uri="{FF2B5EF4-FFF2-40B4-BE49-F238E27FC236}">
                <a16:creationId xmlns:a16="http://schemas.microsoft.com/office/drawing/2014/main" id="{419A4C71-DDE8-4A41-8DB6-14EC0C42D084}"/>
              </a:ext>
            </a:extLst>
          </p:cNvPr>
          <p:cNvSpPr/>
          <p:nvPr/>
        </p:nvSpPr>
        <p:spPr>
          <a:xfrm>
            <a:off x="11143146" y="704336"/>
            <a:ext cx="107290" cy="7464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3" name="Rectangle 252">
            <a:extLst>
              <a:ext uri="{FF2B5EF4-FFF2-40B4-BE49-F238E27FC236}">
                <a16:creationId xmlns:a16="http://schemas.microsoft.com/office/drawing/2014/main" id="{2999F1AF-9F99-41FF-AEB1-D3AC3DEA8B93}"/>
              </a:ext>
            </a:extLst>
          </p:cNvPr>
          <p:cNvSpPr/>
          <p:nvPr/>
        </p:nvSpPr>
        <p:spPr>
          <a:xfrm>
            <a:off x="11648262" y="1991039"/>
            <a:ext cx="107290" cy="7464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Rectangle 253">
            <a:extLst>
              <a:ext uri="{FF2B5EF4-FFF2-40B4-BE49-F238E27FC236}">
                <a16:creationId xmlns:a16="http://schemas.microsoft.com/office/drawing/2014/main" id="{6D111F2B-31BE-475F-A157-3C67FA04B429}"/>
              </a:ext>
            </a:extLst>
          </p:cNvPr>
          <p:cNvSpPr/>
          <p:nvPr/>
        </p:nvSpPr>
        <p:spPr>
          <a:xfrm>
            <a:off x="11601245" y="5604611"/>
            <a:ext cx="107290" cy="7464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Rectangle 254">
            <a:extLst>
              <a:ext uri="{FF2B5EF4-FFF2-40B4-BE49-F238E27FC236}">
                <a16:creationId xmlns:a16="http://schemas.microsoft.com/office/drawing/2014/main" id="{DFC67744-4B24-4CAA-9C15-9737BE8801E1}"/>
              </a:ext>
            </a:extLst>
          </p:cNvPr>
          <p:cNvSpPr/>
          <p:nvPr/>
        </p:nvSpPr>
        <p:spPr>
          <a:xfrm>
            <a:off x="11632458" y="4131874"/>
            <a:ext cx="107290" cy="7464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Rectangle 255">
            <a:extLst>
              <a:ext uri="{FF2B5EF4-FFF2-40B4-BE49-F238E27FC236}">
                <a16:creationId xmlns:a16="http://schemas.microsoft.com/office/drawing/2014/main" id="{1A9CFF0B-806F-4E7D-91F5-4F3B522534CF}"/>
              </a:ext>
            </a:extLst>
          </p:cNvPr>
          <p:cNvSpPr/>
          <p:nvPr/>
        </p:nvSpPr>
        <p:spPr>
          <a:xfrm>
            <a:off x="11614492" y="4884351"/>
            <a:ext cx="107290" cy="7464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Rectangle 256">
            <a:extLst>
              <a:ext uri="{FF2B5EF4-FFF2-40B4-BE49-F238E27FC236}">
                <a16:creationId xmlns:a16="http://schemas.microsoft.com/office/drawing/2014/main" id="{08E63612-7B87-4C40-B592-CA909D638D0C}"/>
              </a:ext>
            </a:extLst>
          </p:cNvPr>
          <p:cNvSpPr/>
          <p:nvPr/>
        </p:nvSpPr>
        <p:spPr>
          <a:xfrm>
            <a:off x="8609257" y="4746201"/>
            <a:ext cx="107290" cy="74647"/>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Rectangle 257">
            <a:extLst>
              <a:ext uri="{FF2B5EF4-FFF2-40B4-BE49-F238E27FC236}">
                <a16:creationId xmlns:a16="http://schemas.microsoft.com/office/drawing/2014/main" id="{420F622B-0926-400E-9CCB-CD4BAC419D5D}"/>
              </a:ext>
            </a:extLst>
          </p:cNvPr>
          <p:cNvSpPr/>
          <p:nvPr/>
        </p:nvSpPr>
        <p:spPr>
          <a:xfrm>
            <a:off x="8647509" y="1707834"/>
            <a:ext cx="107290" cy="74647"/>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9" name="Rectangle 258">
            <a:extLst>
              <a:ext uri="{FF2B5EF4-FFF2-40B4-BE49-F238E27FC236}">
                <a16:creationId xmlns:a16="http://schemas.microsoft.com/office/drawing/2014/main" id="{0CF2C046-27BF-4DEE-8B2D-4DB923C9F689}"/>
              </a:ext>
            </a:extLst>
          </p:cNvPr>
          <p:cNvSpPr/>
          <p:nvPr/>
        </p:nvSpPr>
        <p:spPr>
          <a:xfrm>
            <a:off x="8807234" y="676108"/>
            <a:ext cx="107290" cy="74647"/>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0" name="Rectangle 259">
            <a:extLst>
              <a:ext uri="{FF2B5EF4-FFF2-40B4-BE49-F238E27FC236}">
                <a16:creationId xmlns:a16="http://schemas.microsoft.com/office/drawing/2014/main" id="{32D4FD57-BC18-48F7-92F5-ECE3FAB51113}"/>
              </a:ext>
            </a:extLst>
          </p:cNvPr>
          <p:cNvSpPr/>
          <p:nvPr/>
        </p:nvSpPr>
        <p:spPr>
          <a:xfrm>
            <a:off x="6673160" y="460546"/>
            <a:ext cx="107290" cy="74647"/>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1" name="Rectangle 260">
            <a:extLst>
              <a:ext uri="{FF2B5EF4-FFF2-40B4-BE49-F238E27FC236}">
                <a16:creationId xmlns:a16="http://schemas.microsoft.com/office/drawing/2014/main" id="{3F4E50D0-0CDB-4CB3-A22F-57651D2BBBF0}"/>
              </a:ext>
            </a:extLst>
          </p:cNvPr>
          <p:cNvSpPr/>
          <p:nvPr/>
        </p:nvSpPr>
        <p:spPr>
          <a:xfrm>
            <a:off x="6677820" y="981131"/>
            <a:ext cx="107290" cy="74647"/>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2" name="Rectangle 261">
            <a:extLst>
              <a:ext uri="{FF2B5EF4-FFF2-40B4-BE49-F238E27FC236}">
                <a16:creationId xmlns:a16="http://schemas.microsoft.com/office/drawing/2014/main" id="{F59B557A-EF4D-4ADE-A220-F0B56CA73746}"/>
              </a:ext>
            </a:extLst>
          </p:cNvPr>
          <p:cNvSpPr/>
          <p:nvPr/>
        </p:nvSpPr>
        <p:spPr>
          <a:xfrm>
            <a:off x="7148679" y="3227148"/>
            <a:ext cx="107290" cy="74647"/>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3" name="Rectangle 262">
            <a:extLst>
              <a:ext uri="{FF2B5EF4-FFF2-40B4-BE49-F238E27FC236}">
                <a16:creationId xmlns:a16="http://schemas.microsoft.com/office/drawing/2014/main" id="{B384091A-0CD1-4645-A8B6-43732D483BCD}"/>
              </a:ext>
            </a:extLst>
          </p:cNvPr>
          <p:cNvSpPr/>
          <p:nvPr/>
        </p:nvSpPr>
        <p:spPr>
          <a:xfrm>
            <a:off x="8514463" y="3221110"/>
            <a:ext cx="107290" cy="74647"/>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46">
            <a:extLst>
              <a:ext uri="{FF2B5EF4-FFF2-40B4-BE49-F238E27FC236}">
                <a16:creationId xmlns:a16="http://schemas.microsoft.com/office/drawing/2014/main" id="{DCF88F6B-2BAC-4E68-94D7-D31962A649BF}"/>
              </a:ext>
            </a:extLst>
          </p:cNvPr>
          <p:cNvSpPr/>
          <p:nvPr/>
        </p:nvSpPr>
        <p:spPr>
          <a:xfrm>
            <a:off x="11648261" y="3017166"/>
            <a:ext cx="107290" cy="7464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9A4AD4C-4B91-4DCF-A456-6EFC72272C4C}"/>
              </a:ext>
            </a:extLst>
          </p:cNvPr>
          <p:cNvSpPr txBox="1"/>
          <p:nvPr/>
        </p:nvSpPr>
        <p:spPr>
          <a:xfrm rot="16200000">
            <a:off x="902887" y="3214076"/>
            <a:ext cx="2835630" cy="215444"/>
          </a:xfrm>
          <a:prstGeom prst="rect">
            <a:avLst/>
          </a:prstGeom>
          <a:solidFill>
            <a:schemeClr val="accent1"/>
          </a:solidFill>
        </p:spPr>
        <p:txBody>
          <a:bodyPr wrap="square" rtlCol="0">
            <a:spAutoFit/>
          </a:bodyPr>
          <a:lstStyle/>
          <a:p>
            <a:pPr algn="ctr"/>
            <a:r>
              <a:rPr lang="en-US" sz="800" b="1" dirty="0">
                <a:solidFill>
                  <a:schemeClr val="bg1"/>
                </a:solidFill>
                <a:highlight>
                  <a:srgbClr val="6851A2"/>
                </a:highlight>
              </a:rPr>
              <a:t>microservices</a:t>
            </a:r>
          </a:p>
        </p:txBody>
      </p:sp>
      <p:sp>
        <p:nvSpPr>
          <p:cNvPr id="166" name="Rectangle 165">
            <a:extLst>
              <a:ext uri="{FF2B5EF4-FFF2-40B4-BE49-F238E27FC236}">
                <a16:creationId xmlns:a16="http://schemas.microsoft.com/office/drawing/2014/main" id="{5CD7D3C4-CE7D-4B13-80F2-E731D955CAA0}"/>
              </a:ext>
            </a:extLst>
          </p:cNvPr>
          <p:cNvSpPr/>
          <p:nvPr/>
        </p:nvSpPr>
        <p:spPr>
          <a:xfrm>
            <a:off x="2264352" y="2117770"/>
            <a:ext cx="107290" cy="7464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TextBox 148">
            <a:extLst>
              <a:ext uri="{FF2B5EF4-FFF2-40B4-BE49-F238E27FC236}">
                <a16:creationId xmlns:a16="http://schemas.microsoft.com/office/drawing/2014/main" id="{9B5BB209-34BD-4C2B-AAE1-F2264F789399}"/>
              </a:ext>
            </a:extLst>
          </p:cNvPr>
          <p:cNvSpPr txBox="1"/>
          <p:nvPr/>
        </p:nvSpPr>
        <p:spPr>
          <a:xfrm rot="16200000">
            <a:off x="8723729" y="4899432"/>
            <a:ext cx="2119483" cy="215444"/>
          </a:xfrm>
          <a:prstGeom prst="rect">
            <a:avLst/>
          </a:prstGeom>
          <a:solidFill>
            <a:schemeClr val="accent1"/>
          </a:solidFill>
        </p:spPr>
        <p:txBody>
          <a:bodyPr wrap="square" rtlCol="0">
            <a:spAutoFit/>
          </a:bodyPr>
          <a:lstStyle/>
          <a:p>
            <a:pPr algn="ctr"/>
            <a:r>
              <a:rPr lang="en-US" sz="800" b="1" dirty="0">
                <a:solidFill>
                  <a:schemeClr val="bg1"/>
                </a:solidFill>
                <a:highlight>
                  <a:srgbClr val="6851A2"/>
                </a:highlight>
              </a:rPr>
              <a:t>microservices</a:t>
            </a:r>
          </a:p>
        </p:txBody>
      </p:sp>
      <p:cxnSp>
        <p:nvCxnSpPr>
          <p:cNvPr id="4" name="Straight Arrow Connector 3">
            <a:extLst>
              <a:ext uri="{FF2B5EF4-FFF2-40B4-BE49-F238E27FC236}">
                <a16:creationId xmlns:a16="http://schemas.microsoft.com/office/drawing/2014/main" id="{C02609E0-9256-4D32-BFE4-BAA1612185C0}"/>
              </a:ext>
            </a:extLst>
          </p:cNvPr>
          <p:cNvCxnSpPr/>
          <p:nvPr/>
        </p:nvCxnSpPr>
        <p:spPr>
          <a:xfrm>
            <a:off x="7597580" y="4382723"/>
            <a:ext cx="2064200"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A68FF26-4AA7-4C77-BD93-FCAB43DA070A}"/>
              </a:ext>
            </a:extLst>
          </p:cNvPr>
          <p:cNvCxnSpPr>
            <a:cxnSpLocks/>
          </p:cNvCxnSpPr>
          <p:nvPr/>
        </p:nvCxnSpPr>
        <p:spPr>
          <a:xfrm flipV="1">
            <a:off x="9909313" y="4422846"/>
            <a:ext cx="324455" cy="67"/>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7" name="Straight Arrow Connector 156">
            <a:extLst>
              <a:ext uri="{FF2B5EF4-FFF2-40B4-BE49-F238E27FC236}">
                <a16:creationId xmlns:a16="http://schemas.microsoft.com/office/drawing/2014/main" id="{AC6DB910-1FF8-45B1-B131-DB5C88D0AE50}"/>
              </a:ext>
            </a:extLst>
          </p:cNvPr>
          <p:cNvCxnSpPr>
            <a:cxnSpLocks/>
          </p:cNvCxnSpPr>
          <p:nvPr/>
        </p:nvCxnSpPr>
        <p:spPr>
          <a:xfrm flipV="1">
            <a:off x="9898651" y="5116827"/>
            <a:ext cx="337002" cy="9558"/>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2" name="Rectangle 161">
            <a:extLst>
              <a:ext uri="{FF2B5EF4-FFF2-40B4-BE49-F238E27FC236}">
                <a16:creationId xmlns:a16="http://schemas.microsoft.com/office/drawing/2014/main" id="{3AB662AB-81DF-46C4-B825-1D8402BB5BDD}"/>
              </a:ext>
            </a:extLst>
          </p:cNvPr>
          <p:cNvSpPr/>
          <p:nvPr/>
        </p:nvSpPr>
        <p:spPr>
          <a:xfrm>
            <a:off x="9736835" y="3975838"/>
            <a:ext cx="107290" cy="7464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1" name="Straight Arrow Connector 90">
            <a:extLst>
              <a:ext uri="{FF2B5EF4-FFF2-40B4-BE49-F238E27FC236}">
                <a16:creationId xmlns:a16="http://schemas.microsoft.com/office/drawing/2014/main" id="{F571394D-DD40-4CC6-83AA-7743D0093B15}"/>
              </a:ext>
            </a:extLst>
          </p:cNvPr>
          <p:cNvCxnSpPr>
            <a:cxnSpLocks/>
            <a:stCxn id="77" idx="3"/>
          </p:cNvCxnSpPr>
          <p:nvPr/>
        </p:nvCxnSpPr>
        <p:spPr>
          <a:xfrm>
            <a:off x="1857697" y="2267585"/>
            <a:ext cx="35528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79552C39-2963-49FC-B871-E797820541F1}"/>
              </a:ext>
            </a:extLst>
          </p:cNvPr>
          <p:cNvCxnSpPr>
            <a:cxnSpLocks/>
          </p:cNvCxnSpPr>
          <p:nvPr/>
        </p:nvCxnSpPr>
        <p:spPr>
          <a:xfrm>
            <a:off x="2419666" y="3680714"/>
            <a:ext cx="26628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9" name="Straight Arrow Connector 208">
            <a:extLst>
              <a:ext uri="{FF2B5EF4-FFF2-40B4-BE49-F238E27FC236}">
                <a16:creationId xmlns:a16="http://schemas.microsoft.com/office/drawing/2014/main" id="{244AA263-488E-40A2-8D5C-5F6EBB61D724}"/>
              </a:ext>
            </a:extLst>
          </p:cNvPr>
          <p:cNvCxnSpPr>
            <a:cxnSpLocks/>
            <a:stCxn id="29" idx="2"/>
          </p:cNvCxnSpPr>
          <p:nvPr/>
        </p:nvCxnSpPr>
        <p:spPr>
          <a:xfrm flipH="1">
            <a:off x="5523720" y="1340282"/>
            <a:ext cx="1" cy="308893"/>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2" name="Rectangle 211">
            <a:extLst>
              <a:ext uri="{FF2B5EF4-FFF2-40B4-BE49-F238E27FC236}">
                <a16:creationId xmlns:a16="http://schemas.microsoft.com/office/drawing/2014/main" id="{90FB74C0-F736-4289-BF0F-DA5B44F2435A}"/>
              </a:ext>
            </a:extLst>
          </p:cNvPr>
          <p:cNvSpPr/>
          <p:nvPr/>
        </p:nvSpPr>
        <p:spPr>
          <a:xfrm>
            <a:off x="4584570" y="568418"/>
            <a:ext cx="107290" cy="74647"/>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1" name="Straight Arrow Connector 150">
            <a:extLst>
              <a:ext uri="{FF2B5EF4-FFF2-40B4-BE49-F238E27FC236}">
                <a16:creationId xmlns:a16="http://schemas.microsoft.com/office/drawing/2014/main" id="{40296DDD-71E4-4BBF-9BC8-774ABB79B9AD}"/>
              </a:ext>
            </a:extLst>
          </p:cNvPr>
          <p:cNvCxnSpPr>
            <a:cxnSpLocks/>
          </p:cNvCxnSpPr>
          <p:nvPr/>
        </p:nvCxnSpPr>
        <p:spPr>
          <a:xfrm flipV="1">
            <a:off x="9897047" y="5727375"/>
            <a:ext cx="337002" cy="9558"/>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26702CB-D4A0-44BF-80C5-055F015FF4DA}"/>
              </a:ext>
            </a:extLst>
          </p:cNvPr>
          <p:cNvCxnSpPr>
            <a:cxnSpLocks/>
          </p:cNvCxnSpPr>
          <p:nvPr/>
        </p:nvCxnSpPr>
        <p:spPr>
          <a:xfrm flipV="1">
            <a:off x="8060635" y="4220527"/>
            <a:ext cx="1601145" cy="1354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E99B1ED-7339-4507-A7F2-EFD7CA12D824}"/>
              </a:ext>
            </a:extLst>
          </p:cNvPr>
          <p:cNvCxnSpPr>
            <a:cxnSpLocks/>
          </p:cNvCxnSpPr>
          <p:nvPr/>
        </p:nvCxnSpPr>
        <p:spPr>
          <a:xfrm flipV="1">
            <a:off x="8045787" y="3853424"/>
            <a:ext cx="0" cy="39825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7" name="Straight Arrow Connector 166">
            <a:extLst>
              <a:ext uri="{FF2B5EF4-FFF2-40B4-BE49-F238E27FC236}">
                <a16:creationId xmlns:a16="http://schemas.microsoft.com/office/drawing/2014/main" id="{A8E6DF7B-8F54-48FE-94AF-84005231E3A3}"/>
              </a:ext>
            </a:extLst>
          </p:cNvPr>
          <p:cNvCxnSpPr>
            <a:cxnSpLocks/>
          </p:cNvCxnSpPr>
          <p:nvPr/>
        </p:nvCxnSpPr>
        <p:spPr>
          <a:xfrm>
            <a:off x="8647509" y="3509143"/>
            <a:ext cx="1576323" cy="17522"/>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5" name="Connector: Elbow 154">
            <a:extLst>
              <a:ext uri="{FF2B5EF4-FFF2-40B4-BE49-F238E27FC236}">
                <a16:creationId xmlns:a16="http://schemas.microsoft.com/office/drawing/2014/main" id="{C72B8C2C-C47E-418C-816F-506F5563ABD1}"/>
              </a:ext>
            </a:extLst>
          </p:cNvPr>
          <p:cNvCxnSpPr>
            <a:cxnSpLocks/>
          </p:cNvCxnSpPr>
          <p:nvPr/>
        </p:nvCxnSpPr>
        <p:spPr>
          <a:xfrm rot="16200000" flipH="1">
            <a:off x="1603667" y="1375617"/>
            <a:ext cx="1457461" cy="789421"/>
          </a:xfrm>
          <a:prstGeom prst="bentConnector3">
            <a:avLst>
              <a:gd name="adj1" fmla="val 50000"/>
            </a:avLst>
          </a:prstGeom>
          <a:ln w="28575">
            <a:solidFill>
              <a:schemeClr val="tx1">
                <a:lumMod val="75000"/>
                <a:lumOff val="2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pic>
        <p:nvPicPr>
          <p:cNvPr id="158" name="Picture 157">
            <a:extLst>
              <a:ext uri="{FF2B5EF4-FFF2-40B4-BE49-F238E27FC236}">
                <a16:creationId xmlns:a16="http://schemas.microsoft.com/office/drawing/2014/main" id="{80BD66F7-5839-4A45-BC7C-98F78C174729}"/>
              </a:ext>
            </a:extLst>
          </p:cNvPr>
          <p:cNvPicPr/>
          <p:nvPr/>
        </p:nvPicPr>
        <p:blipFill>
          <a:blip r:embed="rId29"/>
          <a:stretch>
            <a:fillRect/>
          </a:stretch>
        </p:blipFill>
        <p:spPr>
          <a:xfrm>
            <a:off x="1584974" y="460546"/>
            <a:ext cx="642006" cy="543203"/>
          </a:xfrm>
          <a:prstGeom prst="rect">
            <a:avLst/>
          </a:prstGeom>
        </p:spPr>
      </p:pic>
    </p:spTree>
    <p:extLst>
      <p:ext uri="{BB962C8B-B14F-4D97-AF65-F5344CB8AC3E}">
        <p14:creationId xmlns:p14="http://schemas.microsoft.com/office/powerpoint/2010/main" val="1617355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E843BD59-4B17-45CA-8540-F4B10C1554EB}"/>
              </a:ext>
            </a:extLst>
          </p:cNvPr>
          <p:cNvSpPr/>
          <p:nvPr/>
        </p:nvSpPr>
        <p:spPr>
          <a:xfrm>
            <a:off x="442799" y="2666387"/>
            <a:ext cx="3341801" cy="51527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6B939E5-7CCD-470E-80A0-FE3AB7598A46}"/>
              </a:ext>
            </a:extLst>
          </p:cNvPr>
          <p:cNvSpPr/>
          <p:nvPr/>
        </p:nvSpPr>
        <p:spPr>
          <a:xfrm>
            <a:off x="3857173" y="2666387"/>
            <a:ext cx="4308321" cy="51527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5D2EDC4-D5EA-4C70-BF1B-C215A7A46DE1}"/>
              </a:ext>
            </a:extLst>
          </p:cNvPr>
          <p:cNvSpPr/>
          <p:nvPr/>
        </p:nvSpPr>
        <p:spPr>
          <a:xfrm>
            <a:off x="8238067" y="2666387"/>
            <a:ext cx="3484747" cy="5152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90FB88-1C25-43F8-88F2-742079D1DB90}"/>
              </a:ext>
            </a:extLst>
          </p:cNvPr>
          <p:cNvSpPr>
            <a:spLocks noGrp="1"/>
          </p:cNvSpPr>
          <p:nvPr>
            <p:ph type="title"/>
          </p:nvPr>
        </p:nvSpPr>
        <p:spPr/>
        <p:txBody>
          <a:bodyPr/>
          <a:lstStyle/>
          <a:p>
            <a:r>
              <a:rPr lang="en-US" b="1" dirty="0">
                <a:solidFill>
                  <a:schemeClr val="tx2"/>
                </a:solidFill>
              </a:rPr>
              <a:t>Data Lake</a:t>
            </a:r>
          </a:p>
        </p:txBody>
      </p:sp>
      <p:sp>
        <p:nvSpPr>
          <p:cNvPr id="20" name="Rectangle 19">
            <a:extLst>
              <a:ext uri="{FF2B5EF4-FFF2-40B4-BE49-F238E27FC236}">
                <a16:creationId xmlns:a16="http://schemas.microsoft.com/office/drawing/2014/main" id="{23B89C35-E3BD-41D0-BD6E-3A5F8DED4FFD}"/>
              </a:ext>
            </a:extLst>
          </p:cNvPr>
          <p:cNvSpPr/>
          <p:nvPr/>
        </p:nvSpPr>
        <p:spPr>
          <a:xfrm>
            <a:off x="2776476" y="1438608"/>
            <a:ext cx="8946338" cy="923330"/>
          </a:xfrm>
          <a:prstGeom prst="rect">
            <a:avLst/>
          </a:prstGeom>
        </p:spPr>
        <p:txBody>
          <a:bodyPr wrap="square">
            <a:spAutoFit/>
          </a:bodyPr>
          <a:lstStyle/>
          <a:p>
            <a:r>
              <a:rPr lang="en-US" spc="-40" dirty="0">
                <a:solidFill>
                  <a:schemeClr val="tx1">
                    <a:lumMod val="75000"/>
                    <a:lumOff val="25000"/>
                  </a:schemeClr>
                </a:solidFill>
              </a:rPr>
              <a:t>The Hadoop Distributed File System (HDFS) is the primary data storage system used by Hadoop applications. Hadoop itself is an open-source distributed processing framework that manages data processing and storage for big data applications.</a:t>
            </a:r>
          </a:p>
        </p:txBody>
      </p:sp>
      <p:sp>
        <p:nvSpPr>
          <p:cNvPr id="11" name="Rectangle 10">
            <a:extLst>
              <a:ext uri="{FF2B5EF4-FFF2-40B4-BE49-F238E27FC236}">
                <a16:creationId xmlns:a16="http://schemas.microsoft.com/office/drawing/2014/main" id="{7481A456-3C9C-44E6-A4F1-E1E69E07C3D1}"/>
              </a:ext>
            </a:extLst>
          </p:cNvPr>
          <p:cNvSpPr/>
          <p:nvPr/>
        </p:nvSpPr>
        <p:spPr>
          <a:xfrm>
            <a:off x="519862" y="2734171"/>
            <a:ext cx="3264738" cy="2113399"/>
          </a:xfrm>
          <a:prstGeom prst="rect">
            <a:avLst/>
          </a:prstGeom>
        </p:spPr>
        <p:txBody>
          <a:bodyPr wrap="square">
            <a:spAutoFit/>
          </a:bodyPr>
          <a:lstStyle/>
          <a:p>
            <a:pPr>
              <a:spcAft>
                <a:spcPts val="1600"/>
              </a:spcAft>
            </a:pPr>
            <a:r>
              <a:rPr lang="en-US" sz="2000" b="1" dirty="0">
                <a:solidFill>
                  <a:schemeClr val="bg1"/>
                </a:solidFill>
              </a:rPr>
              <a:t>Raw Zone:</a:t>
            </a:r>
          </a:p>
          <a:p>
            <a:pPr marL="285750" indent="-285750">
              <a:spcAft>
                <a:spcPts val="600"/>
              </a:spcAft>
              <a:buFont typeface="Arial" panose="020B0604020202020204" pitchFamily="34" charset="0"/>
              <a:buChar char="•"/>
            </a:pPr>
            <a:r>
              <a:rPr lang="en-US" sz="1400" dirty="0">
                <a:solidFill>
                  <a:schemeClr val="tx1">
                    <a:lumMod val="75000"/>
                    <a:lumOff val="25000"/>
                  </a:schemeClr>
                </a:solidFill>
              </a:rPr>
              <a:t>Data lake stores data in its raw form. In most cases, this means that the data is not suitable for consumption </a:t>
            </a:r>
            <a:br>
              <a:rPr lang="en-US" sz="1400" dirty="0">
                <a:solidFill>
                  <a:schemeClr val="tx1">
                    <a:lumMod val="75000"/>
                    <a:lumOff val="25000"/>
                  </a:schemeClr>
                </a:solidFill>
              </a:rPr>
            </a:br>
            <a:r>
              <a:rPr lang="en-US" sz="1400" dirty="0">
                <a:solidFill>
                  <a:schemeClr val="tx1">
                    <a:lumMod val="75000"/>
                    <a:lumOff val="25000"/>
                  </a:schemeClr>
                </a:solidFill>
              </a:rPr>
              <a:t>(e.g., every field is a text string). However, it may still provide value to data scientists.</a:t>
            </a:r>
          </a:p>
        </p:txBody>
      </p:sp>
      <p:sp>
        <p:nvSpPr>
          <p:cNvPr id="30" name="Rectangle 29">
            <a:extLst>
              <a:ext uri="{FF2B5EF4-FFF2-40B4-BE49-F238E27FC236}">
                <a16:creationId xmlns:a16="http://schemas.microsoft.com/office/drawing/2014/main" id="{44FB1EEC-1979-4304-9373-9FE016725B31}"/>
              </a:ext>
            </a:extLst>
          </p:cNvPr>
          <p:cNvSpPr/>
          <p:nvPr/>
        </p:nvSpPr>
        <p:spPr>
          <a:xfrm>
            <a:off x="3963013" y="2734171"/>
            <a:ext cx="4202481" cy="3836948"/>
          </a:xfrm>
          <a:prstGeom prst="rect">
            <a:avLst/>
          </a:prstGeom>
        </p:spPr>
        <p:txBody>
          <a:bodyPr wrap="square">
            <a:spAutoFit/>
          </a:bodyPr>
          <a:lstStyle/>
          <a:p>
            <a:pPr>
              <a:spcAft>
                <a:spcPts val="1600"/>
              </a:spcAft>
            </a:pPr>
            <a:r>
              <a:rPr lang="en-US" sz="2000" b="1" dirty="0">
                <a:solidFill>
                  <a:schemeClr val="bg1"/>
                </a:solidFill>
              </a:rPr>
              <a:t>Cleanse Zone:</a:t>
            </a:r>
          </a:p>
          <a:p>
            <a:pPr marL="285750" indent="-285750">
              <a:buFont typeface="Arial" panose="020B0604020202020204" pitchFamily="34" charset="0"/>
              <a:buChar char="•"/>
            </a:pPr>
            <a:r>
              <a:rPr lang="en-US" sz="1400" spc="-20" dirty="0">
                <a:solidFill>
                  <a:schemeClr val="tx1">
                    <a:lumMod val="75000"/>
                    <a:lumOff val="25000"/>
                  </a:schemeClr>
                </a:solidFill>
              </a:rPr>
              <a:t>The Cleanse Zone in a data lake is the first stage of transformation of ingested data. </a:t>
            </a:r>
          </a:p>
          <a:p>
            <a:pPr marL="285750" indent="-285750">
              <a:buFont typeface="Arial" panose="020B0604020202020204" pitchFamily="34" charset="0"/>
              <a:buChar char="•"/>
            </a:pPr>
            <a:r>
              <a:rPr lang="en-US" sz="1400" spc="-20" dirty="0">
                <a:solidFill>
                  <a:schemeClr val="tx1">
                    <a:lumMod val="75000"/>
                    <a:lumOff val="25000"/>
                  </a:schemeClr>
                </a:solidFill>
              </a:rPr>
              <a:t>This zone contains structures that provide some increased value over the pure raw data in the Cleanse Zone. </a:t>
            </a:r>
          </a:p>
          <a:p>
            <a:pPr marL="285750" indent="-285750">
              <a:buFont typeface="Arial" panose="020B0604020202020204" pitchFamily="34" charset="0"/>
              <a:buChar char="•"/>
            </a:pPr>
            <a:r>
              <a:rPr lang="en-US" sz="1400" spc="-20" dirty="0">
                <a:solidFill>
                  <a:schemeClr val="tx1">
                    <a:lumMod val="75000"/>
                    <a:lumOff val="25000"/>
                  </a:schemeClr>
                </a:solidFill>
              </a:rPr>
              <a:t>A Cleanse Zone will contain data within typed table structures. </a:t>
            </a:r>
          </a:p>
          <a:p>
            <a:pPr marL="285750" indent="-285750">
              <a:buFont typeface="Arial" panose="020B0604020202020204" pitchFamily="34" charset="0"/>
              <a:buChar char="•"/>
            </a:pPr>
            <a:r>
              <a:rPr lang="en-US" sz="1400" spc="-20" dirty="0">
                <a:solidFill>
                  <a:schemeClr val="tx1">
                    <a:lumMod val="75000"/>
                    <a:lumOff val="25000"/>
                  </a:schemeClr>
                </a:solidFill>
              </a:rPr>
              <a:t>For data that has been ingested from structured sources, the additional benefit gained from the Cleanse Zone is that the data is available in typed columns and not merely as strings. </a:t>
            </a:r>
          </a:p>
          <a:p>
            <a:pPr marL="285750" indent="-285750">
              <a:buFont typeface="Arial" panose="020B0604020202020204" pitchFamily="34" charset="0"/>
              <a:buChar char="•"/>
            </a:pPr>
            <a:r>
              <a:rPr lang="en-US" sz="1400" spc="-20" dirty="0">
                <a:solidFill>
                  <a:schemeClr val="tx1">
                    <a:lumMod val="75000"/>
                    <a:lumOff val="25000"/>
                  </a:schemeClr>
                </a:solidFill>
              </a:rPr>
              <a:t>For non-structured sources, processing needs to be done on the data to get it into the Cleanse Zone.</a:t>
            </a:r>
          </a:p>
        </p:txBody>
      </p:sp>
      <p:sp>
        <p:nvSpPr>
          <p:cNvPr id="31" name="Rectangle 30">
            <a:extLst>
              <a:ext uri="{FF2B5EF4-FFF2-40B4-BE49-F238E27FC236}">
                <a16:creationId xmlns:a16="http://schemas.microsoft.com/office/drawing/2014/main" id="{5DA57C1D-FF90-4FEE-8557-97F75A06ECDB}"/>
              </a:ext>
            </a:extLst>
          </p:cNvPr>
          <p:cNvSpPr/>
          <p:nvPr/>
        </p:nvSpPr>
        <p:spPr>
          <a:xfrm>
            <a:off x="8310640" y="2734171"/>
            <a:ext cx="3484747" cy="2621230"/>
          </a:xfrm>
          <a:prstGeom prst="rect">
            <a:avLst/>
          </a:prstGeom>
        </p:spPr>
        <p:txBody>
          <a:bodyPr wrap="square">
            <a:spAutoFit/>
          </a:bodyPr>
          <a:lstStyle/>
          <a:p>
            <a:pPr>
              <a:spcAft>
                <a:spcPts val="1600"/>
              </a:spcAft>
            </a:pPr>
            <a:r>
              <a:rPr lang="en-US" sz="2000" b="1" dirty="0">
                <a:solidFill>
                  <a:schemeClr val="bg1"/>
                </a:solidFill>
              </a:rPr>
              <a:t>Production Zone:</a:t>
            </a:r>
          </a:p>
          <a:p>
            <a:pPr marL="285750" indent="-285750">
              <a:spcAft>
                <a:spcPts val="600"/>
              </a:spcAft>
              <a:buFont typeface="Arial" panose="020B0604020202020204" pitchFamily="34" charset="0"/>
              <a:buChar char="•"/>
            </a:pPr>
            <a:r>
              <a:rPr lang="en-US" sz="1400" dirty="0">
                <a:solidFill>
                  <a:schemeClr val="tx1">
                    <a:lumMod val="75000"/>
                    <a:lumOff val="25000"/>
                  </a:schemeClr>
                </a:solidFill>
              </a:rPr>
              <a:t>Production zone where clean, processed and aggregated data is kept.</a:t>
            </a:r>
          </a:p>
          <a:p>
            <a:pPr marL="285750" indent="-285750">
              <a:spcAft>
                <a:spcPts val="400"/>
              </a:spcAft>
              <a:buFont typeface="Arial" panose="020B0604020202020204" pitchFamily="34" charset="0"/>
              <a:buChar char="•"/>
            </a:pPr>
            <a:r>
              <a:rPr lang="en-US" sz="1400" dirty="0">
                <a:solidFill>
                  <a:schemeClr val="tx1">
                    <a:lumMod val="75000"/>
                    <a:lumOff val="25000"/>
                  </a:schemeClr>
                </a:solidFill>
              </a:rPr>
              <a:t>Each individual development team will access Cleanse layer and transforms the data into respective business requirements and further provide access to the downstream or reporting.</a:t>
            </a:r>
          </a:p>
        </p:txBody>
      </p:sp>
      <p:cxnSp>
        <p:nvCxnSpPr>
          <p:cNvPr id="32" name="Straight Connector 31">
            <a:extLst>
              <a:ext uri="{FF2B5EF4-FFF2-40B4-BE49-F238E27FC236}">
                <a16:creationId xmlns:a16="http://schemas.microsoft.com/office/drawing/2014/main" id="{06386E05-30B7-4CAD-AC1D-03EB36821812}"/>
              </a:ext>
            </a:extLst>
          </p:cNvPr>
          <p:cNvCxnSpPr>
            <a:cxnSpLocks/>
          </p:cNvCxnSpPr>
          <p:nvPr/>
        </p:nvCxnSpPr>
        <p:spPr>
          <a:xfrm flipV="1">
            <a:off x="3812835" y="3298004"/>
            <a:ext cx="0" cy="31541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3CD039B-1A00-4878-B8ED-E82051F33867}"/>
              </a:ext>
            </a:extLst>
          </p:cNvPr>
          <p:cNvCxnSpPr>
            <a:cxnSpLocks/>
          </p:cNvCxnSpPr>
          <p:nvPr/>
        </p:nvCxnSpPr>
        <p:spPr>
          <a:xfrm flipV="1">
            <a:off x="8199900" y="3298004"/>
            <a:ext cx="0" cy="31541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7" name="Picture 36">
            <a:extLst>
              <a:ext uri="{FF2B5EF4-FFF2-40B4-BE49-F238E27FC236}">
                <a16:creationId xmlns:a16="http://schemas.microsoft.com/office/drawing/2014/main" id="{F101C103-36B1-4C7B-80E3-0816BB351F9E}"/>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11469600" y="406800"/>
            <a:ext cx="279400" cy="317500"/>
          </a:xfrm>
          <a:prstGeom prst="rect">
            <a:avLst/>
          </a:prstGeom>
        </p:spPr>
      </p:pic>
      <p:pic>
        <p:nvPicPr>
          <p:cNvPr id="38" name="Picture 37">
            <a:extLst>
              <a:ext uri="{FF2B5EF4-FFF2-40B4-BE49-F238E27FC236}">
                <a16:creationId xmlns:a16="http://schemas.microsoft.com/office/drawing/2014/main" id="{BFECF6F9-7CE3-4274-9ECD-1E68AFE7B1D3}"/>
              </a:ext>
            </a:extLst>
          </p:cNvPr>
          <p:cNvPicPr>
            <a:picLocks noChangeAspect="1"/>
          </p:cNvPicPr>
          <p:nvPr/>
        </p:nvPicPr>
        <p:blipFill>
          <a:blip r:embed="rId3"/>
          <a:stretch>
            <a:fillRect/>
          </a:stretch>
        </p:blipFill>
        <p:spPr>
          <a:xfrm>
            <a:off x="519862" y="1356433"/>
            <a:ext cx="2130871" cy="1005505"/>
          </a:xfrm>
          <a:prstGeom prst="rect">
            <a:avLst/>
          </a:prstGeom>
        </p:spPr>
      </p:pic>
    </p:spTree>
    <p:extLst>
      <p:ext uri="{BB962C8B-B14F-4D97-AF65-F5344CB8AC3E}">
        <p14:creationId xmlns:p14="http://schemas.microsoft.com/office/powerpoint/2010/main" val="4182266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0FB88-1C25-43F8-88F2-742079D1DB90}"/>
              </a:ext>
            </a:extLst>
          </p:cNvPr>
          <p:cNvSpPr>
            <a:spLocks noGrp="1"/>
          </p:cNvSpPr>
          <p:nvPr>
            <p:ph type="title"/>
          </p:nvPr>
        </p:nvSpPr>
        <p:spPr/>
        <p:txBody>
          <a:bodyPr/>
          <a:lstStyle/>
          <a:p>
            <a:r>
              <a:rPr lang="en-US" b="1" dirty="0">
                <a:solidFill>
                  <a:schemeClr val="tx2"/>
                </a:solidFill>
              </a:rPr>
              <a:t>Data Service Providers</a:t>
            </a:r>
          </a:p>
        </p:txBody>
      </p:sp>
      <p:sp>
        <p:nvSpPr>
          <p:cNvPr id="20" name="Rectangle 19">
            <a:extLst>
              <a:ext uri="{FF2B5EF4-FFF2-40B4-BE49-F238E27FC236}">
                <a16:creationId xmlns:a16="http://schemas.microsoft.com/office/drawing/2014/main" id="{23B89C35-E3BD-41D0-BD6E-3A5F8DED4FFD}"/>
              </a:ext>
            </a:extLst>
          </p:cNvPr>
          <p:cNvSpPr/>
          <p:nvPr/>
        </p:nvSpPr>
        <p:spPr>
          <a:xfrm>
            <a:off x="362048" y="2306734"/>
            <a:ext cx="2902547" cy="3539430"/>
          </a:xfrm>
          <a:prstGeom prst="rect">
            <a:avLst/>
          </a:prstGeom>
        </p:spPr>
        <p:txBody>
          <a:bodyPr wrap="square">
            <a:spAutoFit/>
          </a:bodyPr>
          <a:lstStyle/>
          <a:p>
            <a:pPr marL="285750" indent="-285750">
              <a:buFont typeface="Arial" panose="020B0604020202020204" pitchFamily="34" charset="0"/>
              <a:buChar char="•"/>
            </a:pPr>
            <a:r>
              <a:rPr lang="en-US" sz="1600" dirty="0">
                <a:solidFill>
                  <a:schemeClr val="tx1">
                    <a:lumMod val="75000"/>
                    <a:lumOff val="25000"/>
                  </a:schemeClr>
                </a:solidFill>
              </a:rPr>
              <a:t>Spark is a fast and general processing engine compatible with Hadoop data. </a:t>
            </a:r>
          </a:p>
          <a:p>
            <a:pPr marL="285750" indent="-285750">
              <a:buFont typeface="Arial" panose="020B0604020202020204" pitchFamily="34" charset="0"/>
              <a:buChar char="•"/>
            </a:pPr>
            <a:r>
              <a:rPr lang="en-US" sz="1600" dirty="0">
                <a:solidFill>
                  <a:schemeClr val="tx1">
                    <a:lumMod val="75000"/>
                    <a:lumOff val="25000"/>
                  </a:schemeClr>
                </a:solidFill>
              </a:rPr>
              <a:t>Spark is used as a streaming engine to process the data from </a:t>
            </a:r>
            <a:r>
              <a:rPr lang="en-US" sz="1600" dirty="0" err="1">
                <a:solidFill>
                  <a:schemeClr val="tx1">
                    <a:lumMod val="75000"/>
                    <a:lumOff val="25000"/>
                  </a:schemeClr>
                </a:solidFill>
              </a:rPr>
              <a:t>kafka</a:t>
            </a:r>
            <a:r>
              <a:rPr lang="en-US" sz="1600" dirty="0">
                <a:solidFill>
                  <a:schemeClr val="tx1">
                    <a:lumMod val="75000"/>
                    <a:lumOff val="25000"/>
                  </a:schemeClr>
                </a:solidFill>
              </a:rPr>
              <a:t> to Raw Zone ,  used for batch processing in the Cleanse Zone as well as Production Zone and Spark-SQL used for  Analytics/Reporting</a:t>
            </a:r>
          </a:p>
          <a:p>
            <a:r>
              <a:rPr lang="en-US" sz="1600" dirty="0">
                <a:solidFill>
                  <a:schemeClr val="tx1">
                    <a:lumMod val="75000"/>
                    <a:lumOff val="25000"/>
                  </a:schemeClr>
                </a:solidFill>
              </a:rPr>
              <a:t>.</a:t>
            </a:r>
          </a:p>
        </p:txBody>
      </p:sp>
      <p:sp>
        <p:nvSpPr>
          <p:cNvPr id="21" name="Rectangle 20">
            <a:extLst>
              <a:ext uri="{FF2B5EF4-FFF2-40B4-BE49-F238E27FC236}">
                <a16:creationId xmlns:a16="http://schemas.microsoft.com/office/drawing/2014/main" id="{4FCEFE8E-6FEA-420E-A7AB-23AD53E63EFA}"/>
              </a:ext>
            </a:extLst>
          </p:cNvPr>
          <p:cNvSpPr/>
          <p:nvPr/>
        </p:nvSpPr>
        <p:spPr>
          <a:xfrm>
            <a:off x="3367623" y="2306734"/>
            <a:ext cx="2763948" cy="3046988"/>
          </a:xfrm>
          <a:prstGeom prst="rect">
            <a:avLst/>
          </a:prstGeom>
        </p:spPr>
        <p:txBody>
          <a:bodyPr wrap="square">
            <a:spAutoFit/>
          </a:bodyPr>
          <a:lstStyle/>
          <a:p>
            <a:pPr marL="285750" indent="-285750">
              <a:buFont typeface="Arial" panose="020B0604020202020204" pitchFamily="34" charset="0"/>
              <a:buChar char="•"/>
            </a:pPr>
            <a:r>
              <a:rPr lang="en-US" sz="1600" dirty="0">
                <a:solidFill>
                  <a:schemeClr val="tx1">
                    <a:lumMod val="75000"/>
                    <a:lumOff val="25000"/>
                  </a:schemeClr>
                </a:solidFill>
              </a:rPr>
              <a:t>Apache Hive is a data warehouse software project built on top of Apache Hadoop for providing data query and analysis. </a:t>
            </a:r>
          </a:p>
          <a:p>
            <a:pPr marL="285750" indent="-285750">
              <a:buFont typeface="Arial" panose="020B0604020202020204" pitchFamily="34" charset="0"/>
              <a:buChar char="•"/>
            </a:pPr>
            <a:r>
              <a:rPr lang="en-US" sz="1600" dirty="0">
                <a:solidFill>
                  <a:schemeClr val="tx1">
                    <a:lumMod val="75000"/>
                    <a:lumOff val="25000"/>
                  </a:schemeClr>
                </a:solidFill>
              </a:rPr>
              <a:t>Hive gives an SQL-like interface to query data stored in various databases and file systems that integrate with Hadoop. </a:t>
            </a:r>
          </a:p>
        </p:txBody>
      </p:sp>
      <p:sp>
        <p:nvSpPr>
          <p:cNvPr id="22" name="Rectangle 21">
            <a:extLst>
              <a:ext uri="{FF2B5EF4-FFF2-40B4-BE49-F238E27FC236}">
                <a16:creationId xmlns:a16="http://schemas.microsoft.com/office/drawing/2014/main" id="{CB25FFD8-474B-4A71-B2C4-DBB826F00AB8}"/>
              </a:ext>
            </a:extLst>
          </p:cNvPr>
          <p:cNvSpPr/>
          <p:nvPr/>
        </p:nvSpPr>
        <p:spPr>
          <a:xfrm>
            <a:off x="6267538" y="2306734"/>
            <a:ext cx="2813405" cy="1815882"/>
          </a:xfrm>
          <a:prstGeom prst="rect">
            <a:avLst/>
          </a:prstGeom>
        </p:spPr>
        <p:txBody>
          <a:bodyPr wrap="square">
            <a:spAutoFit/>
          </a:bodyPr>
          <a:lstStyle/>
          <a:p>
            <a:pPr marL="285750" indent="-285750">
              <a:buFont typeface="Arial" panose="020B0604020202020204" pitchFamily="34" charset="0"/>
              <a:buChar char="•"/>
            </a:pPr>
            <a:r>
              <a:rPr lang="en-US" sz="1600" dirty="0">
                <a:solidFill>
                  <a:schemeClr val="tx1">
                    <a:lumMod val="75000"/>
                    <a:lumOff val="25000"/>
                  </a:schemeClr>
                </a:solidFill>
              </a:rPr>
              <a:t>Presto used as interface for Analytics/Reporting to consume the data from Production-Zone &amp; Other Databases like Teradata ,MySQL </a:t>
            </a:r>
            <a:r>
              <a:rPr lang="en-US" sz="1600" dirty="0" err="1">
                <a:solidFill>
                  <a:schemeClr val="tx1">
                    <a:lumMod val="75000"/>
                    <a:lumOff val="25000"/>
                  </a:schemeClr>
                </a:solidFill>
              </a:rPr>
              <a:t>etc</a:t>
            </a:r>
            <a:r>
              <a:rPr lang="en-US" sz="1600" dirty="0">
                <a:solidFill>
                  <a:schemeClr val="tx1">
                    <a:lumMod val="75000"/>
                    <a:lumOff val="25000"/>
                  </a:schemeClr>
                </a:solidFill>
              </a:rPr>
              <a:t> combinedly .</a:t>
            </a:r>
          </a:p>
        </p:txBody>
      </p:sp>
      <p:sp>
        <p:nvSpPr>
          <p:cNvPr id="23" name="Rectangle 22">
            <a:extLst>
              <a:ext uri="{FF2B5EF4-FFF2-40B4-BE49-F238E27FC236}">
                <a16:creationId xmlns:a16="http://schemas.microsoft.com/office/drawing/2014/main" id="{A7C16D5C-6F3A-49C2-A4A5-6D3ED7849D61}"/>
              </a:ext>
            </a:extLst>
          </p:cNvPr>
          <p:cNvSpPr/>
          <p:nvPr/>
        </p:nvSpPr>
        <p:spPr>
          <a:xfrm>
            <a:off x="9207120" y="2306734"/>
            <a:ext cx="2654060" cy="1323439"/>
          </a:xfrm>
          <a:prstGeom prst="rect">
            <a:avLst/>
          </a:prstGeom>
        </p:spPr>
        <p:txBody>
          <a:bodyPr wrap="square">
            <a:spAutoFit/>
          </a:bodyPr>
          <a:lstStyle/>
          <a:p>
            <a:pPr marL="285750" indent="-285750">
              <a:buFont typeface="Arial" panose="020B0604020202020204" pitchFamily="34" charset="0"/>
              <a:buChar char="•"/>
            </a:pPr>
            <a:r>
              <a:rPr lang="en-US" sz="1600" spc="-30" dirty="0">
                <a:solidFill>
                  <a:schemeClr val="tx1">
                    <a:lumMod val="75000"/>
                    <a:lumOff val="25000"/>
                  </a:schemeClr>
                </a:solidFill>
              </a:rPr>
              <a:t>Hue is a web-based tool to access the data from Production  Zone and provide the visualizations instantly .</a:t>
            </a:r>
          </a:p>
        </p:txBody>
      </p:sp>
      <p:pic>
        <p:nvPicPr>
          <p:cNvPr id="4" name="Picture 3">
            <a:extLst>
              <a:ext uri="{FF2B5EF4-FFF2-40B4-BE49-F238E27FC236}">
                <a16:creationId xmlns:a16="http://schemas.microsoft.com/office/drawing/2014/main" id="{7958B998-A428-4B47-AFEC-66E760F0FA6E}"/>
              </a:ext>
            </a:extLst>
          </p:cNvPr>
          <p:cNvPicPr>
            <a:picLocks noChangeAspect="1"/>
          </p:cNvPicPr>
          <p:nvPr/>
        </p:nvPicPr>
        <p:blipFill>
          <a:blip r:embed="rId2"/>
          <a:stretch>
            <a:fillRect/>
          </a:stretch>
        </p:blipFill>
        <p:spPr>
          <a:xfrm>
            <a:off x="6352662" y="1466178"/>
            <a:ext cx="2018031" cy="635680"/>
          </a:xfrm>
          <a:prstGeom prst="rect">
            <a:avLst/>
          </a:prstGeom>
        </p:spPr>
      </p:pic>
      <p:pic>
        <p:nvPicPr>
          <p:cNvPr id="6" name="Picture 5" descr="Logo, company name&#10;&#10;Description automatically generated">
            <a:extLst>
              <a:ext uri="{FF2B5EF4-FFF2-40B4-BE49-F238E27FC236}">
                <a16:creationId xmlns:a16="http://schemas.microsoft.com/office/drawing/2014/main" id="{5FEDBB37-77C4-4013-BA2D-3AD4E3C7DA1A}"/>
              </a:ext>
            </a:extLst>
          </p:cNvPr>
          <p:cNvPicPr>
            <a:picLocks noChangeAspect="1"/>
          </p:cNvPicPr>
          <p:nvPr/>
        </p:nvPicPr>
        <p:blipFill>
          <a:blip r:embed="rId3"/>
          <a:stretch>
            <a:fillRect/>
          </a:stretch>
        </p:blipFill>
        <p:spPr>
          <a:xfrm>
            <a:off x="447597" y="1447941"/>
            <a:ext cx="1309284" cy="694405"/>
          </a:xfrm>
          <a:prstGeom prst="rect">
            <a:avLst/>
          </a:prstGeom>
        </p:spPr>
      </p:pic>
      <p:pic>
        <p:nvPicPr>
          <p:cNvPr id="8" name="Picture 7" descr="Logo&#10;&#10;Description automatically generated">
            <a:extLst>
              <a:ext uri="{FF2B5EF4-FFF2-40B4-BE49-F238E27FC236}">
                <a16:creationId xmlns:a16="http://schemas.microsoft.com/office/drawing/2014/main" id="{49BA4A8B-C764-42CB-A868-B3E7EBBF13B2}"/>
              </a:ext>
            </a:extLst>
          </p:cNvPr>
          <p:cNvPicPr>
            <a:picLocks noChangeAspect="1"/>
          </p:cNvPicPr>
          <p:nvPr/>
        </p:nvPicPr>
        <p:blipFill>
          <a:blip r:embed="rId4"/>
          <a:stretch>
            <a:fillRect/>
          </a:stretch>
        </p:blipFill>
        <p:spPr>
          <a:xfrm>
            <a:off x="3348986" y="1273994"/>
            <a:ext cx="996230" cy="896957"/>
          </a:xfrm>
          <a:prstGeom prst="rect">
            <a:avLst/>
          </a:prstGeom>
        </p:spPr>
      </p:pic>
      <p:pic>
        <p:nvPicPr>
          <p:cNvPr id="19" name="Picture 18" descr="A picture containing text, clipart&#10;&#10;Description automatically generated">
            <a:extLst>
              <a:ext uri="{FF2B5EF4-FFF2-40B4-BE49-F238E27FC236}">
                <a16:creationId xmlns:a16="http://schemas.microsoft.com/office/drawing/2014/main" id="{28134C60-88B2-4BAF-95C7-B0A97A37F857}"/>
              </a:ext>
            </a:extLst>
          </p:cNvPr>
          <p:cNvPicPr>
            <a:picLocks noChangeAspect="1"/>
          </p:cNvPicPr>
          <p:nvPr/>
        </p:nvPicPr>
        <p:blipFill>
          <a:blip r:embed="rId5"/>
          <a:stretch>
            <a:fillRect/>
          </a:stretch>
        </p:blipFill>
        <p:spPr>
          <a:xfrm>
            <a:off x="9207120" y="1557940"/>
            <a:ext cx="1853347" cy="543917"/>
          </a:xfrm>
          <a:prstGeom prst="rect">
            <a:avLst/>
          </a:prstGeom>
        </p:spPr>
      </p:pic>
      <p:cxnSp>
        <p:nvCxnSpPr>
          <p:cNvPr id="25" name="Straight Connector 24">
            <a:extLst>
              <a:ext uri="{FF2B5EF4-FFF2-40B4-BE49-F238E27FC236}">
                <a16:creationId xmlns:a16="http://schemas.microsoft.com/office/drawing/2014/main" id="{06FE904D-484B-46D5-B543-0AAC48E17B59}"/>
              </a:ext>
            </a:extLst>
          </p:cNvPr>
          <p:cNvCxnSpPr/>
          <p:nvPr/>
        </p:nvCxnSpPr>
        <p:spPr>
          <a:xfrm flipV="1">
            <a:off x="3264595" y="1362052"/>
            <a:ext cx="0" cy="485381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108D5E6-E8D4-4AC2-8381-5F2E34222DAC}"/>
              </a:ext>
            </a:extLst>
          </p:cNvPr>
          <p:cNvCxnSpPr/>
          <p:nvPr/>
        </p:nvCxnSpPr>
        <p:spPr>
          <a:xfrm flipV="1">
            <a:off x="6161908" y="1362052"/>
            <a:ext cx="0" cy="485381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2FDD000-EC79-4DDA-8BFF-200CAB256586}"/>
              </a:ext>
            </a:extLst>
          </p:cNvPr>
          <p:cNvCxnSpPr/>
          <p:nvPr/>
        </p:nvCxnSpPr>
        <p:spPr>
          <a:xfrm flipV="1">
            <a:off x="9109179" y="1362052"/>
            <a:ext cx="0" cy="485381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4533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4F975F9D-124C-4F7D-A89C-17BB215BD0CA}"/>
              </a:ext>
            </a:extLst>
          </p:cNvPr>
          <p:cNvSpPr/>
          <p:nvPr/>
        </p:nvSpPr>
        <p:spPr>
          <a:xfrm flipV="1">
            <a:off x="-1" y="-2"/>
            <a:ext cx="12192001" cy="2595811"/>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90FB88-1C25-43F8-88F2-742079D1DB90}"/>
              </a:ext>
            </a:extLst>
          </p:cNvPr>
          <p:cNvSpPr>
            <a:spLocks noGrp="1"/>
          </p:cNvSpPr>
          <p:nvPr>
            <p:ph type="title"/>
          </p:nvPr>
        </p:nvSpPr>
        <p:spPr/>
        <p:txBody>
          <a:bodyPr/>
          <a:lstStyle/>
          <a:p>
            <a:r>
              <a:rPr lang="en-US" b="1" dirty="0">
                <a:solidFill>
                  <a:schemeClr val="tx2"/>
                </a:solidFill>
              </a:rPr>
              <a:t>Monitoring and Analytics</a:t>
            </a:r>
          </a:p>
        </p:txBody>
      </p:sp>
      <p:pic>
        <p:nvPicPr>
          <p:cNvPr id="17" name="Picture 16">
            <a:extLst>
              <a:ext uri="{FF2B5EF4-FFF2-40B4-BE49-F238E27FC236}">
                <a16:creationId xmlns:a16="http://schemas.microsoft.com/office/drawing/2014/main" id="{495A5C8D-9024-4BD7-9169-14AD46004C42}"/>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11469600" y="406800"/>
            <a:ext cx="279400" cy="317500"/>
          </a:xfrm>
          <a:prstGeom prst="rect">
            <a:avLst/>
          </a:prstGeom>
        </p:spPr>
      </p:pic>
      <p:sp>
        <p:nvSpPr>
          <p:cNvPr id="18" name="Rectangle 17">
            <a:extLst>
              <a:ext uri="{FF2B5EF4-FFF2-40B4-BE49-F238E27FC236}">
                <a16:creationId xmlns:a16="http://schemas.microsoft.com/office/drawing/2014/main" id="{EF8B4051-8984-4669-B3C1-6F24A4AFE52C}"/>
              </a:ext>
            </a:extLst>
          </p:cNvPr>
          <p:cNvSpPr/>
          <p:nvPr/>
        </p:nvSpPr>
        <p:spPr>
          <a:xfrm>
            <a:off x="1169946" y="1796642"/>
            <a:ext cx="10151562" cy="646331"/>
          </a:xfrm>
          <a:prstGeom prst="rect">
            <a:avLst/>
          </a:prstGeom>
        </p:spPr>
        <p:txBody>
          <a:bodyPr wrap="square">
            <a:spAutoFit/>
          </a:bodyPr>
          <a:lstStyle/>
          <a:p>
            <a:r>
              <a:rPr lang="en-US" dirty="0">
                <a:solidFill>
                  <a:schemeClr val="tx1">
                    <a:lumMod val="75000"/>
                    <a:lumOff val="25000"/>
                  </a:schemeClr>
                </a:solidFill>
              </a:rPr>
              <a:t>Prometheus monitors the Data Lake applications and trigger alerts in real-time.</a:t>
            </a:r>
          </a:p>
          <a:p>
            <a:endParaRPr lang="en-US" dirty="0">
              <a:solidFill>
                <a:schemeClr val="tx1">
                  <a:lumMod val="75000"/>
                  <a:lumOff val="25000"/>
                </a:schemeClr>
              </a:solidFill>
            </a:endParaRPr>
          </a:p>
        </p:txBody>
      </p:sp>
      <p:pic>
        <p:nvPicPr>
          <p:cNvPr id="10" name="Picture 9" descr="Logo, company name&#10;&#10;Description automatically generated">
            <a:extLst>
              <a:ext uri="{FF2B5EF4-FFF2-40B4-BE49-F238E27FC236}">
                <a16:creationId xmlns:a16="http://schemas.microsoft.com/office/drawing/2014/main" id="{69FFBE1F-AD7B-4CD4-A933-F306B148465C}"/>
              </a:ext>
            </a:extLst>
          </p:cNvPr>
          <p:cNvPicPr>
            <a:picLocks noChangeAspect="1"/>
          </p:cNvPicPr>
          <p:nvPr/>
        </p:nvPicPr>
        <p:blipFill>
          <a:blip r:embed="rId3"/>
          <a:stretch>
            <a:fillRect/>
          </a:stretch>
        </p:blipFill>
        <p:spPr>
          <a:xfrm>
            <a:off x="363287" y="1267059"/>
            <a:ext cx="2290461" cy="501804"/>
          </a:xfrm>
          <a:prstGeom prst="rect">
            <a:avLst/>
          </a:prstGeom>
        </p:spPr>
      </p:pic>
      <p:pic>
        <p:nvPicPr>
          <p:cNvPr id="12" name="Picture 11">
            <a:extLst>
              <a:ext uri="{FF2B5EF4-FFF2-40B4-BE49-F238E27FC236}">
                <a16:creationId xmlns:a16="http://schemas.microsoft.com/office/drawing/2014/main" id="{15FE5D87-B0AE-4146-B5FA-5EEA9608A467}"/>
              </a:ext>
            </a:extLst>
          </p:cNvPr>
          <p:cNvPicPr>
            <a:picLocks noChangeAspect="1"/>
          </p:cNvPicPr>
          <p:nvPr/>
        </p:nvPicPr>
        <p:blipFill>
          <a:blip r:embed="rId4"/>
          <a:stretch>
            <a:fillRect/>
          </a:stretch>
        </p:blipFill>
        <p:spPr>
          <a:xfrm>
            <a:off x="442801" y="4021552"/>
            <a:ext cx="2210948" cy="483645"/>
          </a:xfrm>
          <a:prstGeom prst="rect">
            <a:avLst/>
          </a:prstGeom>
        </p:spPr>
      </p:pic>
      <p:sp>
        <p:nvSpPr>
          <p:cNvPr id="28" name="Rectangle 27">
            <a:extLst>
              <a:ext uri="{FF2B5EF4-FFF2-40B4-BE49-F238E27FC236}">
                <a16:creationId xmlns:a16="http://schemas.microsoft.com/office/drawing/2014/main" id="{164840B6-A16C-44B1-94D5-8C2DE0F0794C}"/>
              </a:ext>
            </a:extLst>
          </p:cNvPr>
          <p:cNvSpPr/>
          <p:nvPr/>
        </p:nvSpPr>
        <p:spPr>
          <a:xfrm>
            <a:off x="1233401" y="4606359"/>
            <a:ext cx="10515599" cy="646331"/>
          </a:xfrm>
          <a:prstGeom prst="rect">
            <a:avLst/>
          </a:prstGeom>
        </p:spPr>
        <p:txBody>
          <a:bodyPr wrap="square">
            <a:spAutoFit/>
          </a:bodyPr>
          <a:lstStyle/>
          <a:p>
            <a:r>
              <a:rPr lang="en-US" dirty="0">
                <a:solidFill>
                  <a:schemeClr val="tx1">
                    <a:lumMod val="75000"/>
                    <a:lumOff val="25000"/>
                  </a:schemeClr>
                </a:solidFill>
              </a:rPr>
              <a:t>Transactional and behavioral data collected from different sources will be persisted in Elasticsearch and create the real-time CRM dashboards for analysis.</a:t>
            </a:r>
          </a:p>
        </p:txBody>
      </p:sp>
      <p:pic>
        <p:nvPicPr>
          <p:cNvPr id="11" name="Picture 10">
            <a:extLst>
              <a:ext uri="{FF2B5EF4-FFF2-40B4-BE49-F238E27FC236}">
                <a16:creationId xmlns:a16="http://schemas.microsoft.com/office/drawing/2014/main" id="{089A1170-A37D-416B-B71D-8B67DCFF60FB}"/>
              </a:ext>
            </a:extLst>
          </p:cNvPr>
          <p:cNvPicPr/>
          <p:nvPr/>
        </p:nvPicPr>
        <p:blipFill>
          <a:blip r:embed="rId5"/>
          <a:stretch>
            <a:fillRect/>
          </a:stretch>
        </p:blipFill>
        <p:spPr>
          <a:xfrm>
            <a:off x="282492" y="2778168"/>
            <a:ext cx="1563891" cy="388776"/>
          </a:xfrm>
          <a:prstGeom prst="rect">
            <a:avLst/>
          </a:prstGeom>
        </p:spPr>
      </p:pic>
      <p:sp>
        <p:nvSpPr>
          <p:cNvPr id="13" name="Rectangle 12">
            <a:extLst>
              <a:ext uri="{FF2B5EF4-FFF2-40B4-BE49-F238E27FC236}">
                <a16:creationId xmlns:a16="http://schemas.microsoft.com/office/drawing/2014/main" id="{94ECED19-2528-4B58-8553-732D5B20F3AD}"/>
              </a:ext>
            </a:extLst>
          </p:cNvPr>
          <p:cNvSpPr/>
          <p:nvPr/>
        </p:nvSpPr>
        <p:spPr>
          <a:xfrm>
            <a:off x="1203078" y="3221247"/>
            <a:ext cx="10151562" cy="369332"/>
          </a:xfrm>
          <a:prstGeom prst="rect">
            <a:avLst/>
          </a:prstGeom>
        </p:spPr>
        <p:txBody>
          <a:bodyPr wrap="square">
            <a:spAutoFit/>
          </a:bodyPr>
          <a:lstStyle/>
          <a:p>
            <a:r>
              <a:rPr lang="en-US" dirty="0"/>
              <a:t>Grafana is used for visualizing the metrics data collected by Prometheus.</a:t>
            </a:r>
            <a:endParaRPr lang="en-US" dirty="0">
              <a:solidFill>
                <a:schemeClr val="tx1">
                  <a:lumMod val="75000"/>
                  <a:lumOff val="25000"/>
                </a:schemeClr>
              </a:solidFill>
            </a:endParaRPr>
          </a:p>
        </p:txBody>
      </p:sp>
    </p:spTree>
    <p:extLst>
      <p:ext uri="{BB962C8B-B14F-4D97-AF65-F5344CB8AC3E}">
        <p14:creationId xmlns:p14="http://schemas.microsoft.com/office/powerpoint/2010/main" val="1038768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0FB88-1C25-43F8-88F2-742079D1DB90}"/>
              </a:ext>
            </a:extLst>
          </p:cNvPr>
          <p:cNvSpPr>
            <a:spLocks noGrp="1"/>
          </p:cNvSpPr>
          <p:nvPr>
            <p:ph type="title"/>
          </p:nvPr>
        </p:nvSpPr>
        <p:spPr/>
        <p:txBody>
          <a:bodyPr/>
          <a:lstStyle/>
          <a:p>
            <a:r>
              <a:rPr lang="en-US" b="1" dirty="0">
                <a:solidFill>
                  <a:schemeClr val="tx2"/>
                </a:solidFill>
              </a:rPr>
              <a:t>Campaign Targeting</a:t>
            </a:r>
          </a:p>
        </p:txBody>
      </p:sp>
      <p:sp>
        <p:nvSpPr>
          <p:cNvPr id="18" name="Rectangle 17">
            <a:extLst>
              <a:ext uri="{FF2B5EF4-FFF2-40B4-BE49-F238E27FC236}">
                <a16:creationId xmlns:a16="http://schemas.microsoft.com/office/drawing/2014/main" id="{EF8B4051-8984-4669-B3C1-6F24A4AFE52C}"/>
              </a:ext>
            </a:extLst>
          </p:cNvPr>
          <p:cNvSpPr/>
          <p:nvPr/>
        </p:nvSpPr>
        <p:spPr>
          <a:xfrm>
            <a:off x="1141442" y="2062232"/>
            <a:ext cx="9276554" cy="646331"/>
          </a:xfrm>
          <a:prstGeom prst="rect">
            <a:avLst/>
          </a:prstGeom>
        </p:spPr>
        <p:txBody>
          <a:bodyPr wrap="square">
            <a:spAutoFit/>
          </a:bodyPr>
          <a:lstStyle/>
          <a:p>
            <a:r>
              <a:rPr lang="en-US" dirty="0">
                <a:solidFill>
                  <a:schemeClr val="tx1">
                    <a:lumMod val="75000"/>
                    <a:lumOff val="25000"/>
                  </a:schemeClr>
                </a:solidFill>
              </a:rPr>
              <a:t>Snapchat is used for user communication through advertisements for which segments are created in Adobe DMP.</a:t>
            </a:r>
          </a:p>
        </p:txBody>
      </p:sp>
      <p:pic>
        <p:nvPicPr>
          <p:cNvPr id="8" name="Picture 7" descr="A picture containing text&#10;&#10;Description automatically generated">
            <a:extLst>
              <a:ext uri="{FF2B5EF4-FFF2-40B4-BE49-F238E27FC236}">
                <a16:creationId xmlns:a16="http://schemas.microsoft.com/office/drawing/2014/main" id="{8E388B8A-DC6B-4277-9B4A-A9D697DDC973}"/>
              </a:ext>
            </a:extLst>
          </p:cNvPr>
          <p:cNvPicPr>
            <a:picLocks noChangeAspect="1"/>
          </p:cNvPicPr>
          <p:nvPr/>
        </p:nvPicPr>
        <p:blipFill rotWithShape="1">
          <a:blip r:embed="rId2"/>
          <a:srcRect t="22670" b="22670"/>
          <a:stretch/>
        </p:blipFill>
        <p:spPr>
          <a:xfrm>
            <a:off x="384130" y="1313731"/>
            <a:ext cx="2605649" cy="747462"/>
          </a:xfrm>
          <a:prstGeom prst="rect">
            <a:avLst/>
          </a:prstGeom>
        </p:spPr>
      </p:pic>
      <p:pic>
        <p:nvPicPr>
          <p:cNvPr id="11" name="Picture 10" descr="Logo&#10;&#10;Description automatically generated">
            <a:extLst>
              <a:ext uri="{FF2B5EF4-FFF2-40B4-BE49-F238E27FC236}">
                <a16:creationId xmlns:a16="http://schemas.microsoft.com/office/drawing/2014/main" id="{439052F7-4B0E-416A-AEF9-7F0A036085C2}"/>
              </a:ext>
            </a:extLst>
          </p:cNvPr>
          <p:cNvPicPr>
            <a:picLocks noChangeAspect="1"/>
          </p:cNvPicPr>
          <p:nvPr/>
        </p:nvPicPr>
        <p:blipFill rotWithShape="1">
          <a:blip r:embed="rId3"/>
          <a:srcRect l="5311" t="18314" r="6547" b="23053"/>
          <a:stretch/>
        </p:blipFill>
        <p:spPr>
          <a:xfrm>
            <a:off x="442800" y="4681833"/>
            <a:ext cx="2968220" cy="926816"/>
          </a:xfrm>
          <a:prstGeom prst="rect">
            <a:avLst/>
          </a:prstGeom>
        </p:spPr>
      </p:pic>
      <p:sp>
        <p:nvSpPr>
          <p:cNvPr id="19" name="Rectangle 18">
            <a:extLst>
              <a:ext uri="{FF2B5EF4-FFF2-40B4-BE49-F238E27FC236}">
                <a16:creationId xmlns:a16="http://schemas.microsoft.com/office/drawing/2014/main" id="{B5C721CD-81D8-431C-8369-CC1749E04ADA}"/>
              </a:ext>
            </a:extLst>
          </p:cNvPr>
          <p:cNvSpPr/>
          <p:nvPr/>
        </p:nvSpPr>
        <p:spPr>
          <a:xfrm>
            <a:off x="1141442" y="3635028"/>
            <a:ext cx="10607558" cy="923330"/>
          </a:xfrm>
          <a:prstGeom prst="rect">
            <a:avLst/>
          </a:prstGeom>
        </p:spPr>
        <p:txBody>
          <a:bodyPr wrap="square">
            <a:spAutoFit/>
          </a:bodyPr>
          <a:lstStyle/>
          <a:p>
            <a:r>
              <a:rPr lang="en-US" dirty="0">
                <a:solidFill>
                  <a:schemeClr val="tx1">
                    <a:lumMod val="75000"/>
                    <a:lumOff val="25000"/>
                  </a:schemeClr>
                </a:solidFill>
              </a:rPr>
              <a:t>A data management platform that helps you build unique audience profiles so you can identify your most valuable segments and use them across any digital channel. Understand your audiences - get a complete view of your audience by combining all of your data sources in one place.</a:t>
            </a:r>
          </a:p>
        </p:txBody>
      </p:sp>
      <p:pic>
        <p:nvPicPr>
          <p:cNvPr id="21" name="Picture 20" descr="Icon&#10;&#10;Description automatically generated">
            <a:extLst>
              <a:ext uri="{FF2B5EF4-FFF2-40B4-BE49-F238E27FC236}">
                <a16:creationId xmlns:a16="http://schemas.microsoft.com/office/drawing/2014/main" id="{496FD87A-B77E-482F-B68B-EE456E613BE2}"/>
              </a:ext>
            </a:extLst>
          </p:cNvPr>
          <p:cNvPicPr>
            <a:picLocks noChangeAspect="1"/>
          </p:cNvPicPr>
          <p:nvPr/>
        </p:nvPicPr>
        <p:blipFill>
          <a:blip r:embed="rId4"/>
          <a:stretch>
            <a:fillRect/>
          </a:stretch>
        </p:blipFill>
        <p:spPr>
          <a:xfrm>
            <a:off x="384130" y="2861466"/>
            <a:ext cx="838289" cy="838289"/>
          </a:xfrm>
          <a:prstGeom prst="rect">
            <a:avLst/>
          </a:prstGeom>
        </p:spPr>
      </p:pic>
      <p:pic>
        <p:nvPicPr>
          <p:cNvPr id="14" name="Picture 13">
            <a:extLst>
              <a:ext uri="{FF2B5EF4-FFF2-40B4-BE49-F238E27FC236}">
                <a16:creationId xmlns:a16="http://schemas.microsoft.com/office/drawing/2014/main" id="{D0F90D06-6351-489B-A541-12BF79A39A9E}"/>
              </a:ext>
            </a:extLst>
          </p:cNvPr>
          <p:cNvPicPr>
            <a:picLocks noChangeAspect="1"/>
          </p:cNvPicPr>
          <p:nvPr/>
        </p:nvPicPr>
        <p:blipFill rotWithShape="1">
          <a:blip r:embed="rId5"/>
          <a:srcRect l="12219"/>
          <a:stretch/>
        </p:blipFill>
        <p:spPr>
          <a:xfrm>
            <a:off x="1222418" y="3050110"/>
            <a:ext cx="3976305" cy="467059"/>
          </a:xfrm>
          <a:prstGeom prst="rect">
            <a:avLst/>
          </a:prstGeom>
        </p:spPr>
      </p:pic>
      <p:cxnSp>
        <p:nvCxnSpPr>
          <p:cNvPr id="25" name="Straight Connector 24">
            <a:extLst>
              <a:ext uri="{FF2B5EF4-FFF2-40B4-BE49-F238E27FC236}">
                <a16:creationId xmlns:a16="http://schemas.microsoft.com/office/drawing/2014/main" id="{C9A11E4C-01E5-4F9D-AF8E-3EF5959E434F}"/>
              </a:ext>
            </a:extLst>
          </p:cNvPr>
          <p:cNvCxnSpPr>
            <a:cxnSpLocks/>
          </p:cNvCxnSpPr>
          <p:nvPr/>
        </p:nvCxnSpPr>
        <p:spPr>
          <a:xfrm flipH="1">
            <a:off x="453073" y="2805250"/>
            <a:ext cx="1122934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926E16C-8B65-4AC7-B8FC-06CD67E67767}"/>
              </a:ext>
            </a:extLst>
          </p:cNvPr>
          <p:cNvCxnSpPr>
            <a:cxnSpLocks/>
          </p:cNvCxnSpPr>
          <p:nvPr/>
        </p:nvCxnSpPr>
        <p:spPr>
          <a:xfrm flipH="1">
            <a:off x="453073" y="4695695"/>
            <a:ext cx="1122934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3E1FE4FD-6F49-4155-A941-3AC79B7647A8}"/>
              </a:ext>
            </a:extLst>
          </p:cNvPr>
          <p:cNvSpPr/>
          <p:nvPr/>
        </p:nvSpPr>
        <p:spPr>
          <a:xfrm>
            <a:off x="1141442" y="5474102"/>
            <a:ext cx="10607558" cy="923330"/>
          </a:xfrm>
          <a:prstGeom prst="rect">
            <a:avLst/>
          </a:prstGeom>
        </p:spPr>
        <p:txBody>
          <a:bodyPr wrap="square">
            <a:spAutoFit/>
          </a:bodyPr>
          <a:lstStyle/>
          <a:p>
            <a:r>
              <a:rPr lang="en-US" spc="-80" dirty="0">
                <a:solidFill>
                  <a:schemeClr val="tx1">
                    <a:lumMod val="75000"/>
                    <a:lumOff val="25000"/>
                  </a:schemeClr>
                </a:solidFill>
              </a:rPr>
              <a:t>Salesforce Marketing Cloud is a marketing platform that has capabilities to support many facets of marketing including multi-channel campaign execution, dynamic customer journeys, pre- and post-campaign analytics including audience building and segmentation, social media engagement and advertising. </a:t>
            </a:r>
          </a:p>
        </p:txBody>
      </p:sp>
    </p:spTree>
    <p:extLst>
      <p:ext uri="{BB962C8B-B14F-4D97-AF65-F5344CB8AC3E}">
        <p14:creationId xmlns:p14="http://schemas.microsoft.com/office/powerpoint/2010/main" val="3976202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0FB88-1C25-43F8-88F2-742079D1DB90}"/>
              </a:ext>
            </a:extLst>
          </p:cNvPr>
          <p:cNvSpPr>
            <a:spLocks noGrp="1"/>
          </p:cNvSpPr>
          <p:nvPr>
            <p:ph type="title"/>
          </p:nvPr>
        </p:nvSpPr>
        <p:spPr/>
        <p:txBody>
          <a:bodyPr/>
          <a:lstStyle/>
          <a:p>
            <a:r>
              <a:rPr lang="en-US" b="1" dirty="0">
                <a:solidFill>
                  <a:schemeClr val="tx2"/>
                </a:solidFill>
              </a:rPr>
              <a:t>Data Transportation</a:t>
            </a:r>
          </a:p>
        </p:txBody>
      </p:sp>
      <p:sp>
        <p:nvSpPr>
          <p:cNvPr id="18" name="Rectangle 17">
            <a:extLst>
              <a:ext uri="{FF2B5EF4-FFF2-40B4-BE49-F238E27FC236}">
                <a16:creationId xmlns:a16="http://schemas.microsoft.com/office/drawing/2014/main" id="{EF8B4051-8984-4669-B3C1-6F24A4AFE52C}"/>
              </a:ext>
            </a:extLst>
          </p:cNvPr>
          <p:cNvSpPr/>
          <p:nvPr/>
        </p:nvSpPr>
        <p:spPr>
          <a:xfrm>
            <a:off x="1141442" y="2062232"/>
            <a:ext cx="10328158" cy="646331"/>
          </a:xfrm>
          <a:prstGeom prst="rect">
            <a:avLst/>
          </a:prstGeom>
        </p:spPr>
        <p:txBody>
          <a:bodyPr wrap="square">
            <a:spAutoFit/>
          </a:bodyPr>
          <a:lstStyle/>
          <a:p>
            <a:r>
              <a:rPr lang="en-US" dirty="0">
                <a:solidFill>
                  <a:schemeClr val="tx1">
                    <a:lumMod val="75000"/>
                    <a:lumOff val="25000"/>
                  </a:schemeClr>
                </a:solidFill>
              </a:rPr>
              <a:t>Apache </a:t>
            </a:r>
            <a:r>
              <a:rPr lang="en-US" dirty="0" err="1">
                <a:solidFill>
                  <a:schemeClr val="tx1">
                    <a:lumMod val="75000"/>
                    <a:lumOff val="25000"/>
                  </a:schemeClr>
                </a:solidFill>
              </a:rPr>
              <a:t>NiFi</a:t>
            </a:r>
            <a:r>
              <a:rPr lang="en-US" dirty="0">
                <a:solidFill>
                  <a:schemeClr val="tx1">
                    <a:lumMod val="75000"/>
                    <a:lumOff val="25000"/>
                  </a:schemeClr>
                </a:solidFill>
              </a:rPr>
              <a:t> is used for processing the transactional and behavior data from </a:t>
            </a:r>
            <a:r>
              <a:rPr lang="en-US" dirty="0" err="1">
                <a:solidFill>
                  <a:schemeClr val="tx1">
                    <a:lumMod val="75000"/>
                    <a:lumOff val="25000"/>
                  </a:schemeClr>
                </a:solidFill>
              </a:rPr>
              <a:t>kafka</a:t>
            </a:r>
            <a:r>
              <a:rPr lang="en-US" dirty="0">
                <a:solidFill>
                  <a:schemeClr val="tx1">
                    <a:lumMod val="75000"/>
                    <a:lumOff val="25000"/>
                  </a:schemeClr>
                </a:solidFill>
              </a:rPr>
              <a:t>.</a:t>
            </a:r>
          </a:p>
          <a:p>
            <a:endParaRPr lang="en-US" dirty="0">
              <a:solidFill>
                <a:schemeClr val="tx1">
                  <a:lumMod val="75000"/>
                  <a:lumOff val="25000"/>
                </a:schemeClr>
              </a:solidFill>
            </a:endParaRPr>
          </a:p>
        </p:txBody>
      </p:sp>
      <p:sp>
        <p:nvSpPr>
          <p:cNvPr id="19" name="Rectangle 18">
            <a:extLst>
              <a:ext uri="{FF2B5EF4-FFF2-40B4-BE49-F238E27FC236}">
                <a16:creationId xmlns:a16="http://schemas.microsoft.com/office/drawing/2014/main" id="{B5C721CD-81D8-431C-8369-CC1749E04ADA}"/>
              </a:ext>
            </a:extLst>
          </p:cNvPr>
          <p:cNvSpPr/>
          <p:nvPr/>
        </p:nvSpPr>
        <p:spPr>
          <a:xfrm>
            <a:off x="1141442" y="3913839"/>
            <a:ext cx="10607558" cy="369332"/>
          </a:xfrm>
          <a:prstGeom prst="rect">
            <a:avLst/>
          </a:prstGeom>
        </p:spPr>
        <p:txBody>
          <a:bodyPr wrap="square">
            <a:spAutoFit/>
          </a:bodyPr>
          <a:lstStyle/>
          <a:p>
            <a:r>
              <a:rPr lang="en-US" spc="-80" dirty="0">
                <a:solidFill>
                  <a:schemeClr val="tx1">
                    <a:lumMod val="75000"/>
                    <a:lumOff val="25000"/>
                  </a:schemeClr>
                </a:solidFill>
              </a:rPr>
              <a:t>Apache Kafka is used for stream-processing and handling real-time data feeds coming distributed systems.  </a:t>
            </a:r>
          </a:p>
        </p:txBody>
      </p:sp>
      <p:cxnSp>
        <p:nvCxnSpPr>
          <p:cNvPr id="25" name="Straight Connector 24">
            <a:extLst>
              <a:ext uri="{FF2B5EF4-FFF2-40B4-BE49-F238E27FC236}">
                <a16:creationId xmlns:a16="http://schemas.microsoft.com/office/drawing/2014/main" id="{C9A11E4C-01E5-4F9D-AF8E-3EF5959E434F}"/>
              </a:ext>
            </a:extLst>
          </p:cNvPr>
          <p:cNvCxnSpPr>
            <a:cxnSpLocks/>
          </p:cNvCxnSpPr>
          <p:nvPr/>
        </p:nvCxnSpPr>
        <p:spPr>
          <a:xfrm flipH="1">
            <a:off x="453073" y="3084061"/>
            <a:ext cx="1122934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926E16C-8B65-4AC7-B8FC-06CD67E67767}"/>
              </a:ext>
            </a:extLst>
          </p:cNvPr>
          <p:cNvCxnSpPr>
            <a:cxnSpLocks/>
          </p:cNvCxnSpPr>
          <p:nvPr/>
        </p:nvCxnSpPr>
        <p:spPr>
          <a:xfrm flipH="1">
            <a:off x="453073" y="4695695"/>
            <a:ext cx="1122934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3E1FE4FD-6F49-4155-A941-3AC79B7647A8}"/>
              </a:ext>
            </a:extLst>
          </p:cNvPr>
          <p:cNvSpPr/>
          <p:nvPr/>
        </p:nvSpPr>
        <p:spPr>
          <a:xfrm>
            <a:off x="1141442" y="5474102"/>
            <a:ext cx="10607558" cy="646331"/>
          </a:xfrm>
          <a:prstGeom prst="rect">
            <a:avLst/>
          </a:prstGeom>
        </p:spPr>
        <p:txBody>
          <a:bodyPr wrap="square">
            <a:spAutoFit/>
          </a:bodyPr>
          <a:lstStyle/>
          <a:p>
            <a:r>
              <a:rPr lang="en-US" spc="-80" dirty="0" err="1">
                <a:solidFill>
                  <a:schemeClr val="tx1">
                    <a:lumMod val="75000"/>
                    <a:lumOff val="25000"/>
                  </a:schemeClr>
                </a:solidFill>
              </a:rPr>
              <a:t>Debezium</a:t>
            </a:r>
            <a:r>
              <a:rPr lang="en-US" spc="-80" dirty="0">
                <a:solidFill>
                  <a:schemeClr val="tx1">
                    <a:lumMod val="75000"/>
                    <a:lumOff val="25000"/>
                  </a:schemeClr>
                </a:solidFill>
              </a:rPr>
              <a:t> is a distributed platform for change data capture.  </a:t>
            </a:r>
            <a:r>
              <a:rPr lang="en-US" spc="-80" dirty="0" err="1">
                <a:solidFill>
                  <a:schemeClr val="tx1">
                    <a:lumMod val="75000"/>
                    <a:lumOff val="25000"/>
                  </a:schemeClr>
                </a:solidFill>
              </a:rPr>
              <a:t>Debezium</a:t>
            </a:r>
            <a:r>
              <a:rPr lang="en-US" spc="-80" dirty="0">
                <a:solidFill>
                  <a:schemeClr val="tx1">
                    <a:lumMod val="75000"/>
                    <a:lumOff val="25000"/>
                  </a:schemeClr>
                </a:solidFill>
              </a:rPr>
              <a:t> is used for bringing the historical transactional data from </a:t>
            </a:r>
            <a:r>
              <a:rPr lang="en-US" spc="-80" dirty="0" err="1">
                <a:solidFill>
                  <a:schemeClr val="tx1">
                    <a:lumMod val="75000"/>
                    <a:lumOff val="25000"/>
                  </a:schemeClr>
                </a:solidFill>
              </a:rPr>
              <a:t>entain</a:t>
            </a:r>
            <a:r>
              <a:rPr lang="en-US" spc="-80" dirty="0">
                <a:solidFill>
                  <a:schemeClr val="tx1">
                    <a:lumMod val="75000"/>
                    <a:lumOff val="25000"/>
                  </a:schemeClr>
                </a:solidFill>
              </a:rPr>
              <a:t> applications </a:t>
            </a:r>
            <a:r>
              <a:rPr lang="en-US" spc="-80" dirty="0" err="1">
                <a:solidFill>
                  <a:schemeClr val="tx1">
                    <a:lumMod val="75000"/>
                    <a:lumOff val="25000"/>
                  </a:schemeClr>
                </a:solidFill>
              </a:rPr>
              <a:t>db</a:t>
            </a:r>
            <a:r>
              <a:rPr lang="en-US" spc="-80" dirty="0">
                <a:solidFill>
                  <a:schemeClr val="tx1">
                    <a:lumMod val="75000"/>
                    <a:lumOff val="25000"/>
                  </a:schemeClr>
                </a:solidFill>
              </a:rPr>
              <a:t> to Data Lake</a:t>
            </a:r>
          </a:p>
        </p:txBody>
      </p:sp>
      <p:pic>
        <p:nvPicPr>
          <p:cNvPr id="13" name="Picture 12">
            <a:extLst>
              <a:ext uri="{FF2B5EF4-FFF2-40B4-BE49-F238E27FC236}">
                <a16:creationId xmlns:a16="http://schemas.microsoft.com/office/drawing/2014/main" id="{9662ACEE-7134-4481-8C24-3330D20BB070}"/>
              </a:ext>
            </a:extLst>
          </p:cNvPr>
          <p:cNvPicPr>
            <a:picLocks noChangeAspect="1"/>
          </p:cNvPicPr>
          <p:nvPr/>
        </p:nvPicPr>
        <p:blipFill>
          <a:blip r:embed="rId2"/>
          <a:stretch>
            <a:fillRect/>
          </a:stretch>
        </p:blipFill>
        <p:spPr>
          <a:xfrm>
            <a:off x="471444" y="1432086"/>
            <a:ext cx="1264886" cy="531647"/>
          </a:xfrm>
          <a:prstGeom prst="rect">
            <a:avLst/>
          </a:prstGeom>
        </p:spPr>
      </p:pic>
      <p:pic>
        <p:nvPicPr>
          <p:cNvPr id="15" name="Picture 14" descr="Logo&#10;&#10;Description automatically generated">
            <a:extLst>
              <a:ext uri="{FF2B5EF4-FFF2-40B4-BE49-F238E27FC236}">
                <a16:creationId xmlns:a16="http://schemas.microsoft.com/office/drawing/2014/main" id="{77DF4281-A090-467B-942D-E3C87C78F41B}"/>
              </a:ext>
            </a:extLst>
          </p:cNvPr>
          <p:cNvPicPr>
            <a:picLocks noChangeAspect="1"/>
          </p:cNvPicPr>
          <p:nvPr/>
        </p:nvPicPr>
        <p:blipFill rotWithShape="1">
          <a:blip r:embed="rId3"/>
          <a:srcRect t="13924" b="11550"/>
          <a:stretch/>
        </p:blipFill>
        <p:spPr>
          <a:xfrm>
            <a:off x="471444" y="3173914"/>
            <a:ext cx="1655307" cy="771014"/>
          </a:xfrm>
          <a:prstGeom prst="rect">
            <a:avLst/>
          </a:prstGeom>
        </p:spPr>
      </p:pic>
      <p:pic>
        <p:nvPicPr>
          <p:cNvPr id="23" name="Picture 22" descr="Logo, company name&#10;&#10;Description automatically generated">
            <a:extLst>
              <a:ext uri="{FF2B5EF4-FFF2-40B4-BE49-F238E27FC236}">
                <a16:creationId xmlns:a16="http://schemas.microsoft.com/office/drawing/2014/main" id="{87EF5DB0-4290-4D86-9A46-AB88C05A6369}"/>
              </a:ext>
            </a:extLst>
          </p:cNvPr>
          <p:cNvPicPr>
            <a:picLocks noChangeAspect="1"/>
          </p:cNvPicPr>
          <p:nvPr/>
        </p:nvPicPr>
        <p:blipFill rotWithShape="1">
          <a:blip r:embed="rId4"/>
          <a:stretch/>
        </p:blipFill>
        <p:spPr>
          <a:xfrm>
            <a:off x="471444" y="4838514"/>
            <a:ext cx="2610803" cy="569926"/>
          </a:xfrm>
          <a:prstGeom prst="rect">
            <a:avLst/>
          </a:prstGeom>
        </p:spPr>
      </p:pic>
    </p:spTree>
    <p:extLst>
      <p:ext uri="{BB962C8B-B14F-4D97-AF65-F5344CB8AC3E}">
        <p14:creationId xmlns:p14="http://schemas.microsoft.com/office/powerpoint/2010/main" val="3409279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0FB88-1C25-43F8-88F2-742079D1DB90}"/>
              </a:ext>
            </a:extLst>
          </p:cNvPr>
          <p:cNvSpPr>
            <a:spLocks noGrp="1"/>
          </p:cNvSpPr>
          <p:nvPr>
            <p:ph type="title"/>
          </p:nvPr>
        </p:nvSpPr>
        <p:spPr/>
        <p:txBody>
          <a:bodyPr/>
          <a:lstStyle/>
          <a:p>
            <a:r>
              <a:rPr lang="en-US" b="1" dirty="0">
                <a:solidFill>
                  <a:schemeClr val="tx2"/>
                </a:solidFill>
              </a:rPr>
              <a:t>Data Providers</a:t>
            </a:r>
          </a:p>
        </p:txBody>
      </p:sp>
      <p:sp>
        <p:nvSpPr>
          <p:cNvPr id="32" name="Rectangle 31">
            <a:extLst>
              <a:ext uri="{FF2B5EF4-FFF2-40B4-BE49-F238E27FC236}">
                <a16:creationId xmlns:a16="http://schemas.microsoft.com/office/drawing/2014/main" id="{033A6638-3B6A-479D-9BCC-328120AE5705}"/>
              </a:ext>
            </a:extLst>
          </p:cNvPr>
          <p:cNvSpPr/>
          <p:nvPr/>
        </p:nvSpPr>
        <p:spPr>
          <a:xfrm>
            <a:off x="1873561" y="1539012"/>
            <a:ext cx="2218479" cy="523220"/>
          </a:xfrm>
          <a:prstGeom prst="rect">
            <a:avLst/>
          </a:prstGeom>
          <a:noFill/>
        </p:spPr>
        <p:txBody>
          <a:bodyPr wrap="square">
            <a:spAutoFit/>
          </a:bodyPr>
          <a:lstStyle/>
          <a:p>
            <a:r>
              <a:rPr lang="en-US" sz="1400" b="1" dirty="0">
                <a:solidFill>
                  <a:schemeClr val="tx1">
                    <a:lumMod val="75000"/>
                    <a:lumOff val="25000"/>
                  </a:schemeClr>
                </a:solidFill>
              </a:rPr>
              <a:t>ENTAIN </a:t>
            </a:r>
            <a:r>
              <a:rPr lang="en-US" sz="1400" dirty="0">
                <a:solidFill>
                  <a:schemeClr val="tx1">
                    <a:lumMod val="75000"/>
                    <a:lumOff val="25000"/>
                  </a:schemeClr>
                </a:solidFill>
              </a:rPr>
              <a:t>APPLICATIONS/DB</a:t>
            </a:r>
          </a:p>
        </p:txBody>
      </p:sp>
      <p:pic>
        <p:nvPicPr>
          <p:cNvPr id="33" name="Picture 32" descr="A picture containing icon&#10;&#10;Description automatically generated">
            <a:extLst>
              <a:ext uri="{FF2B5EF4-FFF2-40B4-BE49-F238E27FC236}">
                <a16:creationId xmlns:a16="http://schemas.microsoft.com/office/drawing/2014/main" id="{7466BD95-82DE-42EF-BBC2-47352910B15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71444" y="1588167"/>
            <a:ext cx="1324911" cy="375565"/>
          </a:xfrm>
          <a:prstGeom prst="rect">
            <a:avLst/>
          </a:prstGeom>
        </p:spPr>
      </p:pic>
      <p:sp>
        <p:nvSpPr>
          <p:cNvPr id="35" name="Rectangle 34">
            <a:extLst>
              <a:ext uri="{FF2B5EF4-FFF2-40B4-BE49-F238E27FC236}">
                <a16:creationId xmlns:a16="http://schemas.microsoft.com/office/drawing/2014/main" id="{42658074-7B97-42DB-A6F0-CDEC289C5B0D}"/>
              </a:ext>
            </a:extLst>
          </p:cNvPr>
          <p:cNvSpPr/>
          <p:nvPr/>
        </p:nvSpPr>
        <p:spPr>
          <a:xfrm>
            <a:off x="1141441" y="2119798"/>
            <a:ext cx="10607557" cy="369332"/>
          </a:xfrm>
          <a:prstGeom prst="rect">
            <a:avLst/>
          </a:prstGeom>
        </p:spPr>
        <p:txBody>
          <a:bodyPr wrap="square">
            <a:spAutoFit/>
          </a:bodyPr>
          <a:lstStyle/>
          <a:p>
            <a:r>
              <a:rPr lang="en-US" dirty="0">
                <a:solidFill>
                  <a:schemeClr val="tx1">
                    <a:lumMod val="75000"/>
                    <a:lumOff val="25000"/>
                  </a:schemeClr>
                </a:solidFill>
              </a:rPr>
              <a:t>User Interaction tool for the Entain platform which captures the users gaming/behavioral activities.</a:t>
            </a:r>
          </a:p>
        </p:txBody>
      </p:sp>
      <p:cxnSp>
        <p:nvCxnSpPr>
          <p:cNvPr id="36" name="Straight Connector 35">
            <a:extLst>
              <a:ext uri="{FF2B5EF4-FFF2-40B4-BE49-F238E27FC236}">
                <a16:creationId xmlns:a16="http://schemas.microsoft.com/office/drawing/2014/main" id="{1A256A04-1F55-40E1-AE9E-453434DB722C}"/>
              </a:ext>
            </a:extLst>
          </p:cNvPr>
          <p:cNvCxnSpPr>
            <a:cxnSpLocks/>
          </p:cNvCxnSpPr>
          <p:nvPr/>
        </p:nvCxnSpPr>
        <p:spPr>
          <a:xfrm flipH="1">
            <a:off x="453073" y="2597335"/>
            <a:ext cx="1122934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1FCA925D-80B5-4A3B-8C10-13128C4D6B4C}"/>
              </a:ext>
            </a:extLst>
          </p:cNvPr>
          <p:cNvCxnSpPr/>
          <p:nvPr/>
        </p:nvCxnSpPr>
        <p:spPr>
          <a:xfrm>
            <a:off x="1873561" y="1625474"/>
            <a:ext cx="0" cy="350296"/>
          </a:xfrm>
          <a:prstGeom prst="line">
            <a:avLst/>
          </a:prstGeom>
        </p:spPr>
        <p:style>
          <a:lnRef idx="1">
            <a:schemeClr val="accent1"/>
          </a:lnRef>
          <a:fillRef idx="0">
            <a:schemeClr val="accent1"/>
          </a:fillRef>
          <a:effectRef idx="0">
            <a:schemeClr val="accent1"/>
          </a:effectRef>
          <a:fontRef idx="minor">
            <a:schemeClr val="tx1"/>
          </a:fontRef>
        </p:style>
      </p:cxnSp>
      <p:pic>
        <p:nvPicPr>
          <p:cNvPr id="43" name="Picture 42" descr="A picture containing icon&#10;&#10;Description automatically generated">
            <a:extLst>
              <a:ext uri="{FF2B5EF4-FFF2-40B4-BE49-F238E27FC236}">
                <a16:creationId xmlns:a16="http://schemas.microsoft.com/office/drawing/2014/main" id="{696A2832-7D80-47CE-807A-19632A22D0E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71444" y="2778350"/>
            <a:ext cx="1324911" cy="375565"/>
          </a:xfrm>
          <a:prstGeom prst="rect">
            <a:avLst/>
          </a:prstGeom>
        </p:spPr>
      </p:pic>
      <p:sp>
        <p:nvSpPr>
          <p:cNvPr id="44" name="Rectangle 43">
            <a:extLst>
              <a:ext uri="{FF2B5EF4-FFF2-40B4-BE49-F238E27FC236}">
                <a16:creationId xmlns:a16="http://schemas.microsoft.com/office/drawing/2014/main" id="{34DDC714-CAF8-4495-8163-2A491EE2C2A3}"/>
              </a:ext>
            </a:extLst>
          </p:cNvPr>
          <p:cNvSpPr/>
          <p:nvPr/>
        </p:nvSpPr>
        <p:spPr>
          <a:xfrm>
            <a:off x="1141441" y="3309981"/>
            <a:ext cx="10607557" cy="646331"/>
          </a:xfrm>
          <a:prstGeom prst="rect">
            <a:avLst/>
          </a:prstGeom>
        </p:spPr>
        <p:txBody>
          <a:bodyPr wrap="square">
            <a:spAutoFit/>
          </a:bodyPr>
          <a:lstStyle/>
          <a:p>
            <a:pPr marL="285750" indent="-285750">
              <a:buFont typeface="Wingdings" panose="05000000000000000000" pitchFamily="2" charset="2"/>
              <a:buChar char="q"/>
            </a:pPr>
            <a:r>
              <a:rPr lang="en-US" b="1" dirty="0">
                <a:solidFill>
                  <a:schemeClr val="tx1">
                    <a:lumMod val="75000"/>
                    <a:lumOff val="25000"/>
                  </a:schemeClr>
                </a:solidFill>
              </a:rPr>
              <a:t>Open bet: </a:t>
            </a:r>
            <a:r>
              <a:rPr lang="en-US" dirty="0">
                <a:solidFill>
                  <a:schemeClr val="tx1">
                    <a:lumMod val="75000"/>
                    <a:lumOff val="25000"/>
                  </a:schemeClr>
                </a:solidFill>
              </a:rPr>
              <a:t>LCG Sports betting activities are captured.</a:t>
            </a:r>
          </a:p>
          <a:p>
            <a:pPr marL="285750" indent="-285750">
              <a:buFont typeface="Wingdings" panose="05000000000000000000" pitchFamily="2" charset="2"/>
              <a:buChar char="q"/>
            </a:pPr>
            <a:r>
              <a:rPr lang="en-US" b="1" dirty="0">
                <a:solidFill>
                  <a:schemeClr val="tx1">
                    <a:lumMod val="75000"/>
                    <a:lumOff val="25000"/>
                  </a:schemeClr>
                </a:solidFill>
              </a:rPr>
              <a:t>Playtech: </a:t>
            </a:r>
            <a:r>
              <a:rPr lang="en-US" dirty="0">
                <a:solidFill>
                  <a:schemeClr val="tx1">
                    <a:lumMod val="75000"/>
                    <a:lumOff val="25000"/>
                  </a:schemeClr>
                </a:solidFill>
              </a:rPr>
              <a:t>LCG Casino game activities are captured.</a:t>
            </a:r>
          </a:p>
        </p:txBody>
      </p:sp>
      <p:cxnSp>
        <p:nvCxnSpPr>
          <p:cNvPr id="45" name="Straight Connector 44">
            <a:extLst>
              <a:ext uri="{FF2B5EF4-FFF2-40B4-BE49-F238E27FC236}">
                <a16:creationId xmlns:a16="http://schemas.microsoft.com/office/drawing/2014/main" id="{1ACA0ACB-2135-49AF-880A-D3A1F92DD561}"/>
              </a:ext>
            </a:extLst>
          </p:cNvPr>
          <p:cNvCxnSpPr>
            <a:cxnSpLocks/>
          </p:cNvCxnSpPr>
          <p:nvPr/>
        </p:nvCxnSpPr>
        <p:spPr>
          <a:xfrm flipH="1">
            <a:off x="453073" y="4067880"/>
            <a:ext cx="1122934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CFB7249-1066-4E36-819A-56E58F68AA86}"/>
              </a:ext>
            </a:extLst>
          </p:cNvPr>
          <p:cNvCxnSpPr/>
          <p:nvPr/>
        </p:nvCxnSpPr>
        <p:spPr>
          <a:xfrm>
            <a:off x="1873561" y="2815657"/>
            <a:ext cx="0" cy="350296"/>
          </a:xfrm>
          <a:prstGeom prst="line">
            <a:avLst/>
          </a:prstGeom>
        </p:spPr>
        <p:style>
          <a:lnRef idx="1">
            <a:schemeClr val="accent1"/>
          </a:lnRef>
          <a:fillRef idx="0">
            <a:schemeClr val="accent1"/>
          </a:fillRef>
          <a:effectRef idx="0">
            <a:schemeClr val="accent1"/>
          </a:effectRef>
          <a:fontRef idx="minor">
            <a:schemeClr val="tx1"/>
          </a:fontRef>
        </p:style>
      </p:cxnSp>
      <p:sp>
        <p:nvSpPr>
          <p:cNvPr id="47" name="Rectangle: Rounded Corners 46">
            <a:extLst>
              <a:ext uri="{FF2B5EF4-FFF2-40B4-BE49-F238E27FC236}">
                <a16:creationId xmlns:a16="http://schemas.microsoft.com/office/drawing/2014/main" id="{57EA67FA-45AE-41B6-899B-F5B04844A3C2}"/>
              </a:ext>
            </a:extLst>
          </p:cNvPr>
          <p:cNvSpPr/>
          <p:nvPr/>
        </p:nvSpPr>
        <p:spPr>
          <a:xfrm>
            <a:off x="1873416" y="2700236"/>
            <a:ext cx="2767120" cy="562534"/>
          </a:xfrm>
          <a:prstGeom prst="roundRect">
            <a:avLst>
              <a:gd name="adj" fmla="val 239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lumMod val="75000"/>
                    <a:lumOff val="25000"/>
                  </a:schemeClr>
                </a:solidFill>
              </a:rPr>
              <a:t>EXTERNAL APPLICATIONS </a:t>
            </a:r>
            <a:br>
              <a:rPr lang="en-US" sz="1400" dirty="0">
                <a:solidFill>
                  <a:schemeClr val="tx1">
                    <a:lumMod val="75000"/>
                    <a:lumOff val="25000"/>
                  </a:schemeClr>
                </a:solidFill>
              </a:rPr>
            </a:br>
            <a:r>
              <a:rPr lang="en-US" sz="1200" dirty="0">
                <a:solidFill>
                  <a:schemeClr val="tx1">
                    <a:lumMod val="75000"/>
                    <a:lumOff val="25000"/>
                  </a:schemeClr>
                </a:solidFill>
              </a:rPr>
              <a:t>(OB, PLAYTECH)</a:t>
            </a:r>
            <a:endParaRPr lang="en-US" sz="1400" dirty="0">
              <a:solidFill>
                <a:schemeClr val="tx1">
                  <a:lumMod val="75000"/>
                  <a:lumOff val="25000"/>
                </a:schemeClr>
              </a:solidFill>
            </a:endParaRPr>
          </a:p>
        </p:txBody>
      </p:sp>
      <p:cxnSp>
        <p:nvCxnSpPr>
          <p:cNvPr id="48" name="Straight Connector 47">
            <a:extLst>
              <a:ext uri="{FF2B5EF4-FFF2-40B4-BE49-F238E27FC236}">
                <a16:creationId xmlns:a16="http://schemas.microsoft.com/office/drawing/2014/main" id="{C49059E6-5878-47C1-BA92-0B5FA65C589D}"/>
              </a:ext>
            </a:extLst>
          </p:cNvPr>
          <p:cNvCxnSpPr/>
          <p:nvPr/>
        </p:nvCxnSpPr>
        <p:spPr>
          <a:xfrm>
            <a:off x="1873561" y="2815657"/>
            <a:ext cx="0" cy="350296"/>
          </a:xfrm>
          <a:prstGeom prst="line">
            <a:avLst/>
          </a:prstGeom>
        </p:spPr>
        <p:style>
          <a:lnRef idx="1">
            <a:schemeClr val="accent1"/>
          </a:lnRef>
          <a:fillRef idx="0">
            <a:schemeClr val="accent1"/>
          </a:fillRef>
          <a:effectRef idx="0">
            <a:schemeClr val="accent1"/>
          </a:effectRef>
          <a:fontRef idx="minor">
            <a:schemeClr val="tx1"/>
          </a:fontRef>
        </p:style>
      </p:cxnSp>
      <p:pic>
        <p:nvPicPr>
          <p:cNvPr id="50" name="Picture 49" descr="A picture containing icon&#10;&#10;Description automatically generated">
            <a:extLst>
              <a:ext uri="{FF2B5EF4-FFF2-40B4-BE49-F238E27FC236}">
                <a16:creationId xmlns:a16="http://schemas.microsoft.com/office/drawing/2014/main" id="{EF67F4F6-724B-42D5-B596-6D5AE0A4A4C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71444" y="4237872"/>
            <a:ext cx="1324911" cy="375565"/>
          </a:xfrm>
          <a:prstGeom prst="rect">
            <a:avLst/>
          </a:prstGeom>
        </p:spPr>
      </p:pic>
      <p:sp>
        <p:nvSpPr>
          <p:cNvPr id="51" name="Rectangle 50">
            <a:extLst>
              <a:ext uri="{FF2B5EF4-FFF2-40B4-BE49-F238E27FC236}">
                <a16:creationId xmlns:a16="http://schemas.microsoft.com/office/drawing/2014/main" id="{7B9C8D79-D72E-4BF1-98DF-936D1030FAC4}"/>
              </a:ext>
            </a:extLst>
          </p:cNvPr>
          <p:cNvSpPr/>
          <p:nvPr/>
        </p:nvSpPr>
        <p:spPr>
          <a:xfrm>
            <a:off x="1141441" y="4769503"/>
            <a:ext cx="10607557" cy="369332"/>
          </a:xfrm>
          <a:prstGeom prst="rect">
            <a:avLst/>
          </a:prstGeom>
        </p:spPr>
        <p:txBody>
          <a:bodyPr wrap="square">
            <a:spAutoFit/>
          </a:bodyPr>
          <a:lstStyle/>
          <a:p>
            <a:r>
              <a:rPr lang="en-US" dirty="0">
                <a:solidFill>
                  <a:schemeClr val="tx1">
                    <a:lumMod val="75000"/>
                    <a:lumOff val="25000"/>
                  </a:schemeClr>
                </a:solidFill>
              </a:rPr>
              <a:t>Stores Entian user's recommended personalized content.</a:t>
            </a:r>
          </a:p>
        </p:txBody>
      </p:sp>
      <p:cxnSp>
        <p:nvCxnSpPr>
          <p:cNvPr id="52" name="Straight Connector 51">
            <a:extLst>
              <a:ext uri="{FF2B5EF4-FFF2-40B4-BE49-F238E27FC236}">
                <a16:creationId xmlns:a16="http://schemas.microsoft.com/office/drawing/2014/main" id="{EC0ABC75-23C8-4E3C-91BB-AB4BBB7D8787}"/>
              </a:ext>
            </a:extLst>
          </p:cNvPr>
          <p:cNvCxnSpPr>
            <a:cxnSpLocks/>
          </p:cNvCxnSpPr>
          <p:nvPr/>
        </p:nvCxnSpPr>
        <p:spPr>
          <a:xfrm flipH="1">
            <a:off x="453073" y="5236766"/>
            <a:ext cx="1122934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3B0F6871-9292-4AD8-BC9D-DAB0F53D491C}"/>
              </a:ext>
            </a:extLst>
          </p:cNvPr>
          <p:cNvCxnSpPr/>
          <p:nvPr/>
        </p:nvCxnSpPr>
        <p:spPr>
          <a:xfrm>
            <a:off x="1873561" y="4275179"/>
            <a:ext cx="0" cy="350296"/>
          </a:xfrm>
          <a:prstGeom prst="line">
            <a:avLst/>
          </a:prstGeom>
        </p:spPr>
        <p:style>
          <a:lnRef idx="1">
            <a:schemeClr val="accent1"/>
          </a:lnRef>
          <a:fillRef idx="0">
            <a:schemeClr val="accent1"/>
          </a:fillRef>
          <a:effectRef idx="0">
            <a:schemeClr val="accent1"/>
          </a:effectRef>
          <a:fontRef idx="minor">
            <a:schemeClr val="tx1"/>
          </a:fontRef>
        </p:style>
      </p:cxnSp>
      <p:pic>
        <p:nvPicPr>
          <p:cNvPr id="54" name="Picture 53">
            <a:extLst>
              <a:ext uri="{FF2B5EF4-FFF2-40B4-BE49-F238E27FC236}">
                <a16:creationId xmlns:a16="http://schemas.microsoft.com/office/drawing/2014/main" id="{2B5A25FD-A300-485B-80F7-6C6816908182}"/>
              </a:ext>
            </a:extLst>
          </p:cNvPr>
          <p:cNvPicPr>
            <a:picLocks noChangeAspect="1"/>
          </p:cNvPicPr>
          <p:nvPr/>
        </p:nvPicPr>
        <p:blipFill rotWithShape="1">
          <a:blip r:embed="rId3"/>
          <a:srcRect l="14025" r="14025"/>
          <a:stretch/>
        </p:blipFill>
        <p:spPr>
          <a:xfrm>
            <a:off x="1950768" y="4188717"/>
            <a:ext cx="469072" cy="446533"/>
          </a:xfrm>
          <a:prstGeom prst="rect">
            <a:avLst/>
          </a:prstGeom>
        </p:spPr>
      </p:pic>
      <p:pic>
        <p:nvPicPr>
          <p:cNvPr id="55" name="Picture 54" descr="A picture containing icon&#10;&#10;Description automatically generated">
            <a:extLst>
              <a:ext uri="{FF2B5EF4-FFF2-40B4-BE49-F238E27FC236}">
                <a16:creationId xmlns:a16="http://schemas.microsoft.com/office/drawing/2014/main" id="{A418206E-8F68-471D-9A8C-0202344EDD4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71444" y="5437551"/>
            <a:ext cx="1324911" cy="375565"/>
          </a:xfrm>
          <a:prstGeom prst="rect">
            <a:avLst/>
          </a:prstGeom>
        </p:spPr>
      </p:pic>
      <p:sp>
        <p:nvSpPr>
          <p:cNvPr id="56" name="Rectangle 55">
            <a:extLst>
              <a:ext uri="{FF2B5EF4-FFF2-40B4-BE49-F238E27FC236}">
                <a16:creationId xmlns:a16="http://schemas.microsoft.com/office/drawing/2014/main" id="{C7E201DA-9AF5-4818-BC72-F398C04B9E9D}"/>
              </a:ext>
            </a:extLst>
          </p:cNvPr>
          <p:cNvSpPr/>
          <p:nvPr/>
        </p:nvSpPr>
        <p:spPr>
          <a:xfrm>
            <a:off x="1141441" y="5969182"/>
            <a:ext cx="10607557" cy="369332"/>
          </a:xfrm>
          <a:prstGeom prst="rect">
            <a:avLst/>
          </a:prstGeom>
        </p:spPr>
        <p:txBody>
          <a:bodyPr wrap="square">
            <a:spAutoFit/>
          </a:bodyPr>
          <a:lstStyle/>
          <a:p>
            <a:r>
              <a:rPr lang="en-US" dirty="0">
                <a:solidFill>
                  <a:schemeClr val="tx1">
                    <a:lumMod val="75000"/>
                    <a:lumOff val="25000"/>
                  </a:schemeClr>
                </a:solidFill>
              </a:rPr>
              <a:t>Entain business intelligence data as well as any other product specific data.</a:t>
            </a:r>
          </a:p>
        </p:txBody>
      </p:sp>
      <p:cxnSp>
        <p:nvCxnSpPr>
          <p:cNvPr id="57" name="Straight Connector 56">
            <a:extLst>
              <a:ext uri="{FF2B5EF4-FFF2-40B4-BE49-F238E27FC236}">
                <a16:creationId xmlns:a16="http://schemas.microsoft.com/office/drawing/2014/main" id="{7FA6E7B8-DF5C-4EC5-BC68-BC27F75A060F}"/>
              </a:ext>
            </a:extLst>
          </p:cNvPr>
          <p:cNvCxnSpPr/>
          <p:nvPr/>
        </p:nvCxnSpPr>
        <p:spPr>
          <a:xfrm>
            <a:off x="1873561" y="5474858"/>
            <a:ext cx="0" cy="350296"/>
          </a:xfrm>
          <a:prstGeom prst="line">
            <a:avLst/>
          </a:prstGeom>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98B11AFD-4FED-4D2A-9011-A9A06C67A7C8}"/>
              </a:ext>
            </a:extLst>
          </p:cNvPr>
          <p:cNvSpPr/>
          <p:nvPr/>
        </p:nvSpPr>
        <p:spPr>
          <a:xfrm>
            <a:off x="2377998" y="5367665"/>
            <a:ext cx="2241990" cy="523220"/>
          </a:xfrm>
          <a:prstGeom prst="rect">
            <a:avLst/>
          </a:prstGeom>
          <a:noFill/>
        </p:spPr>
        <p:txBody>
          <a:bodyPr wrap="square">
            <a:spAutoFit/>
          </a:bodyPr>
          <a:lstStyle/>
          <a:p>
            <a:r>
              <a:rPr lang="en-US" sz="1400" b="1" dirty="0">
                <a:solidFill>
                  <a:schemeClr val="tx1">
                    <a:lumMod val="75000"/>
                    <a:lumOff val="25000"/>
                  </a:schemeClr>
                </a:solidFill>
              </a:rPr>
              <a:t>Entain Data</a:t>
            </a:r>
          </a:p>
          <a:p>
            <a:r>
              <a:rPr lang="en-US" sz="1400" dirty="0">
                <a:solidFill>
                  <a:schemeClr val="tx1">
                    <a:lumMod val="75000"/>
                    <a:lumOff val="25000"/>
                  </a:schemeClr>
                </a:solidFill>
              </a:rPr>
              <a:t>Teradata/Excels/Csvs</a:t>
            </a:r>
          </a:p>
        </p:txBody>
      </p:sp>
      <p:pic>
        <p:nvPicPr>
          <p:cNvPr id="59" name="Picture 58" descr="Shape&#10;&#10;Description automatically generated">
            <a:extLst>
              <a:ext uri="{FF2B5EF4-FFF2-40B4-BE49-F238E27FC236}">
                <a16:creationId xmlns:a16="http://schemas.microsoft.com/office/drawing/2014/main" id="{2D990185-CA09-47D7-8785-BAC14C16C1AC}"/>
              </a:ext>
            </a:extLst>
          </p:cNvPr>
          <p:cNvPicPr>
            <a:picLocks noChangeAspect="1"/>
          </p:cNvPicPr>
          <p:nvPr/>
        </p:nvPicPr>
        <p:blipFill rotWithShape="1">
          <a:blip r:embed="rId4"/>
          <a:srcRect l="857" r="73428" b="13380"/>
          <a:stretch/>
        </p:blipFill>
        <p:spPr>
          <a:xfrm>
            <a:off x="1941708" y="5403987"/>
            <a:ext cx="478132" cy="467263"/>
          </a:xfrm>
          <a:prstGeom prst="rect">
            <a:avLst/>
          </a:prstGeom>
        </p:spPr>
      </p:pic>
    </p:spTree>
    <p:extLst>
      <p:ext uri="{BB962C8B-B14F-4D97-AF65-F5344CB8AC3E}">
        <p14:creationId xmlns:p14="http://schemas.microsoft.com/office/powerpoint/2010/main" val="1074436214"/>
      </p:ext>
    </p:extLst>
  </p:cSld>
  <p:clrMapOvr>
    <a:masterClrMapping/>
  </p:clrMapOvr>
</p:sld>
</file>

<file path=ppt/theme/theme1.xml><?xml version="1.0" encoding="utf-8"?>
<a:theme xmlns:a="http://schemas.openxmlformats.org/drawingml/2006/main" name="Entain Theme">
  <a:themeElements>
    <a:clrScheme name="Custom 7">
      <a:dk1>
        <a:srgbClr val="000000"/>
      </a:dk1>
      <a:lt1>
        <a:srgbClr val="FFFFFF"/>
      </a:lt1>
      <a:dk2>
        <a:srgbClr val="43268B"/>
      </a:dk2>
      <a:lt2>
        <a:srgbClr val="BF00FF"/>
      </a:lt2>
      <a:accent1>
        <a:srgbClr val="6851A2"/>
      </a:accent1>
      <a:accent2>
        <a:srgbClr val="AFA9D3"/>
      </a:accent2>
      <a:accent3>
        <a:srgbClr val="FFAA01"/>
      </a:accent3>
      <a:accent4>
        <a:srgbClr val="F1185C"/>
      </a:accent4>
      <a:accent5>
        <a:srgbClr val="01DAC5"/>
      </a:accent5>
      <a:accent6>
        <a:srgbClr val="0042FF"/>
      </a:accent6>
      <a:hlink>
        <a:srgbClr val="000000"/>
      </a:hlink>
      <a:folHlink>
        <a:srgbClr val="000000"/>
      </a:folHlink>
    </a:clrScheme>
    <a:fontScheme name="Entain">
      <a:majorFont>
        <a:latin typeface="Mulish"/>
        <a:ea typeface=""/>
        <a:cs typeface=""/>
      </a:majorFont>
      <a:minorFont>
        <a:latin typeface="Mulish"/>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AF1332C96F74C4AB3B41CB8895F5B00" ma:contentTypeVersion="13" ma:contentTypeDescription="Create a new document." ma:contentTypeScope="" ma:versionID="8b355d08f810f7810de0f4134e2f8bda">
  <xsd:schema xmlns:xsd="http://www.w3.org/2001/XMLSchema" xmlns:xs="http://www.w3.org/2001/XMLSchema" xmlns:p="http://schemas.microsoft.com/office/2006/metadata/properties" xmlns:ns3="365a4445-762b-4392-9337-61b8d62e2da7" xmlns:ns4="f6ee7487-a68e-4656-964d-4ad719c8cf04" targetNamespace="http://schemas.microsoft.com/office/2006/metadata/properties" ma:root="true" ma:fieldsID="7b24f5b1584a422ed8144f19c5007aaf" ns3:_="" ns4:_="">
    <xsd:import namespace="365a4445-762b-4392-9337-61b8d62e2da7"/>
    <xsd:import namespace="f6ee7487-a68e-4656-964d-4ad719c8cf04"/>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DateTaken" minOccurs="0"/>
                <xsd:element ref="ns3:MediaServiceOCR" minOccurs="0"/>
                <xsd:element ref="ns4:SharedWithUsers" minOccurs="0"/>
                <xsd:element ref="ns4:SharedWithDetails" minOccurs="0"/>
                <xsd:element ref="ns4:SharingHintHash"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65a4445-762b-4392-9337-61b8d62e2da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6ee7487-a68e-4656-964d-4ad719c8cf04"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1E477CB-E964-4B2C-B9E6-B8D1715490D6}">
  <ds:schemaRefs>
    <ds:schemaRef ds:uri="http://schemas.microsoft.com/sharepoint/v3/contenttype/forms"/>
  </ds:schemaRefs>
</ds:datastoreItem>
</file>

<file path=customXml/itemProps2.xml><?xml version="1.0" encoding="utf-8"?>
<ds:datastoreItem xmlns:ds="http://schemas.openxmlformats.org/officeDocument/2006/customXml" ds:itemID="{597379B5-EE1B-44F5-AA13-89C5D60ACD41}">
  <ds:schemaRefs>
    <ds:schemaRef ds:uri="http://schemas.microsoft.com/office/2006/documentManagement/types"/>
    <ds:schemaRef ds:uri="http://schemas.openxmlformats.org/package/2006/metadata/core-properties"/>
    <ds:schemaRef ds:uri="http://purl.org/dc/elements/1.1/"/>
    <ds:schemaRef ds:uri="http://purl.org/dc/dcmitype/"/>
    <ds:schemaRef ds:uri="http://purl.org/dc/terms/"/>
    <ds:schemaRef ds:uri="http://schemas.microsoft.com/office/infopath/2007/PartnerControls"/>
    <ds:schemaRef ds:uri="f6ee7487-a68e-4656-964d-4ad719c8cf04"/>
    <ds:schemaRef ds:uri="365a4445-762b-4392-9337-61b8d62e2da7"/>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BF61294F-D3FD-46E1-BAC6-FD6E29C312E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65a4445-762b-4392-9337-61b8d62e2da7"/>
    <ds:schemaRef ds:uri="f6ee7487-a68e-4656-964d-4ad719c8cf0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24929</TotalTime>
  <Words>1197</Words>
  <Application>Microsoft Office PowerPoint</Application>
  <PresentationFormat>Widescreen</PresentationFormat>
  <Paragraphs>91</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Calibri</vt:lpstr>
      <vt:lpstr>Mulish</vt:lpstr>
      <vt:lpstr>Mulish ExtraBold Roman</vt:lpstr>
      <vt:lpstr>Mulish Regular Roman</vt:lpstr>
      <vt:lpstr>Mulish SemiBold</vt:lpstr>
      <vt:lpstr>System Font Regular</vt:lpstr>
      <vt:lpstr>Wingdings</vt:lpstr>
      <vt:lpstr>Entain Theme</vt:lpstr>
      <vt:lpstr>DATA LAKE</vt:lpstr>
      <vt:lpstr>Use Cases</vt:lpstr>
      <vt:lpstr>PowerPoint Presentation</vt:lpstr>
      <vt:lpstr>Data Lake</vt:lpstr>
      <vt:lpstr>Data Service Providers</vt:lpstr>
      <vt:lpstr>Monitoring and Analytics</vt:lpstr>
      <vt:lpstr>Campaign Targeting</vt:lpstr>
      <vt:lpstr>Data Transportation</vt:lpstr>
      <vt:lpstr>Data Providers</vt:lpstr>
      <vt:lpstr>Micro-Services</vt:lpstr>
      <vt:lpstr>Data Governance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Nikhil Katakam</dc:creator>
  <cp:lastModifiedBy>Thatiparthi</cp:lastModifiedBy>
  <cp:revision>1217</cp:revision>
  <dcterms:created xsi:type="dcterms:W3CDTF">2021-03-17T10:13:20Z</dcterms:created>
  <dcterms:modified xsi:type="dcterms:W3CDTF">2021-12-23T07:10:16Z</dcterms:modified>
</cp:coreProperties>
</file>