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66" r:id="rId5"/>
    <p:sldId id="267"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A2"/>
    <a:srgbClr val="F9F9F9"/>
    <a:srgbClr val="AFA9D3"/>
    <a:srgbClr val="E4E2F0"/>
    <a:srgbClr val="D2D2D2"/>
    <a:srgbClr val="C7C3E0"/>
    <a:srgbClr val="E9E6F2"/>
    <a:srgbClr val="F6F6F6"/>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A6D2C-AD0B-4FA0-85AF-8C4671AA9E27}" v="5" dt="2022-10-26T08:37:41.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3324" autoAdjust="0"/>
  </p:normalViewPr>
  <p:slideViewPr>
    <p:cSldViewPr snapToGrid="0">
      <p:cViewPr varScale="1">
        <p:scale>
          <a:sx n="64" d="100"/>
          <a:sy n="64" d="100"/>
        </p:scale>
        <p:origin x="52" y="10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Karuna Kiran Sanapathi" userId="bdd7901d-9e43-4e29-855e-1dc9b8308e3a" providerId="ADAL" clId="{2198CE4B-A613-44A3-9C10-12C2ED4D5B92}"/>
    <pc:docChg chg="undo custSel delSld modSld sldOrd">
      <pc:chgData name="Bala Karuna Kiran Sanapathi" userId="bdd7901d-9e43-4e29-855e-1dc9b8308e3a" providerId="ADAL" clId="{2198CE4B-A613-44A3-9C10-12C2ED4D5B92}" dt="2021-08-12T14:19:45.632" v="1239" actId="20577"/>
      <pc:docMkLst>
        <pc:docMk/>
      </pc:docMkLst>
      <pc:sldChg chg="del">
        <pc:chgData name="Bala Karuna Kiran Sanapathi" userId="bdd7901d-9e43-4e29-855e-1dc9b8308e3a" providerId="ADAL" clId="{2198CE4B-A613-44A3-9C10-12C2ED4D5B92}" dt="2021-08-12T14:15:02.996" v="1187" actId="47"/>
        <pc:sldMkLst>
          <pc:docMk/>
          <pc:sldMk cId="4218884925" sldId="256"/>
        </pc:sldMkLst>
      </pc:sldChg>
      <pc:sldChg chg="modSp mod">
        <pc:chgData name="Bala Karuna Kiran Sanapathi" userId="bdd7901d-9e43-4e29-855e-1dc9b8308e3a" providerId="ADAL" clId="{2198CE4B-A613-44A3-9C10-12C2ED4D5B92}" dt="2021-08-12T14:14:40.696" v="1184" actId="20577"/>
        <pc:sldMkLst>
          <pc:docMk/>
          <pc:sldMk cId="1174533112" sldId="260"/>
        </pc:sldMkLst>
        <pc:spChg chg="mod">
          <ac:chgData name="Bala Karuna Kiran Sanapathi" userId="bdd7901d-9e43-4e29-855e-1dc9b8308e3a" providerId="ADAL" clId="{2198CE4B-A613-44A3-9C10-12C2ED4D5B92}" dt="2021-08-12T14:09:35.437" v="863" actId="20577"/>
          <ac:spMkLst>
            <pc:docMk/>
            <pc:sldMk cId="1174533112" sldId="260"/>
            <ac:spMk id="20" creationId="{23B89C35-E3BD-41D0-BD6E-3A5F8DED4FFD}"/>
          </ac:spMkLst>
        </pc:spChg>
        <pc:spChg chg="mod">
          <ac:chgData name="Bala Karuna Kiran Sanapathi" userId="bdd7901d-9e43-4e29-855e-1dc9b8308e3a" providerId="ADAL" clId="{2198CE4B-A613-44A3-9C10-12C2ED4D5B92}" dt="2021-08-12T14:14:40.696" v="1184" actId="20577"/>
          <ac:spMkLst>
            <pc:docMk/>
            <pc:sldMk cId="1174533112" sldId="260"/>
            <ac:spMk id="22" creationId="{CB25FFD8-474B-4A71-B2C4-DBB826F00AB8}"/>
          </ac:spMkLst>
        </pc:spChg>
        <pc:spChg chg="mod">
          <ac:chgData name="Bala Karuna Kiran Sanapathi" userId="bdd7901d-9e43-4e29-855e-1dc9b8308e3a" providerId="ADAL" clId="{2198CE4B-A613-44A3-9C10-12C2ED4D5B92}" dt="2021-08-12T14:14:38.226" v="1183" actId="20577"/>
          <ac:spMkLst>
            <pc:docMk/>
            <pc:sldMk cId="1174533112" sldId="260"/>
            <ac:spMk id="23" creationId="{A7C16D5C-6F3A-49C2-A4A5-6D3ED7849D61}"/>
          </ac:spMkLst>
        </pc:spChg>
      </pc:sldChg>
      <pc:sldChg chg="ord">
        <pc:chgData name="Bala Karuna Kiran Sanapathi" userId="bdd7901d-9e43-4e29-855e-1dc9b8308e3a" providerId="ADAL" clId="{2198CE4B-A613-44A3-9C10-12C2ED4D5B92}" dt="2021-08-12T14:14:59.894" v="1186"/>
        <pc:sldMkLst>
          <pc:docMk/>
          <pc:sldMk cId="4182266536" sldId="262"/>
        </pc:sldMkLst>
      </pc:sldChg>
      <pc:sldChg chg="ord">
        <pc:chgData name="Bala Karuna Kiran Sanapathi" userId="bdd7901d-9e43-4e29-855e-1dc9b8308e3a" providerId="ADAL" clId="{2198CE4B-A613-44A3-9C10-12C2ED4D5B92}" dt="2021-08-12T14:15:24.566" v="1191"/>
        <pc:sldMkLst>
          <pc:docMk/>
          <pc:sldMk cId="2677137955" sldId="263"/>
        </pc:sldMkLst>
      </pc:sldChg>
      <pc:sldChg chg="modSp mod">
        <pc:chgData name="Bala Karuna Kiran Sanapathi" userId="bdd7901d-9e43-4e29-855e-1dc9b8308e3a" providerId="ADAL" clId="{2198CE4B-A613-44A3-9C10-12C2ED4D5B92}" dt="2021-08-12T14:17:26.391" v="1208" actId="313"/>
        <pc:sldMkLst>
          <pc:docMk/>
          <pc:sldMk cId="1038768646" sldId="264"/>
        </pc:sldMkLst>
        <pc:spChg chg="mod">
          <ac:chgData name="Bala Karuna Kiran Sanapathi" userId="bdd7901d-9e43-4e29-855e-1dc9b8308e3a" providerId="ADAL" clId="{2198CE4B-A613-44A3-9C10-12C2ED4D5B92}" dt="2021-08-12T14:16:31.597" v="1201" actId="20577"/>
          <ac:spMkLst>
            <pc:docMk/>
            <pc:sldMk cId="1038768646" sldId="264"/>
            <ac:spMk id="18" creationId="{EF8B4051-8984-4669-B3C1-6F24A4AFE52C}"/>
          </ac:spMkLst>
        </pc:spChg>
        <pc:spChg chg="mod">
          <ac:chgData name="Bala Karuna Kiran Sanapathi" userId="bdd7901d-9e43-4e29-855e-1dc9b8308e3a" providerId="ADAL" clId="{2198CE4B-A613-44A3-9C10-12C2ED4D5B92}" dt="2021-08-12T14:17:26.391" v="1208" actId="313"/>
          <ac:spMkLst>
            <pc:docMk/>
            <pc:sldMk cId="1038768646" sldId="264"/>
            <ac:spMk id="28" creationId="{164840B6-A16C-44B1-94D5-8C2DE0F0794C}"/>
          </ac:spMkLst>
        </pc:spChg>
        <pc:spChg chg="mod">
          <ac:chgData name="Bala Karuna Kiran Sanapathi" userId="bdd7901d-9e43-4e29-855e-1dc9b8308e3a" providerId="ADAL" clId="{2198CE4B-A613-44A3-9C10-12C2ED4D5B92}" dt="2021-08-12T14:16:44.337" v="1203" actId="14100"/>
          <ac:spMkLst>
            <pc:docMk/>
            <pc:sldMk cId="1038768646" sldId="264"/>
            <ac:spMk id="29" creationId="{4F975F9D-124C-4F7D-A89C-17BB215BD0CA}"/>
          </ac:spMkLst>
        </pc:spChg>
      </pc:sldChg>
      <pc:sldChg chg="modSp mod">
        <pc:chgData name="Bala Karuna Kiran Sanapathi" userId="bdd7901d-9e43-4e29-855e-1dc9b8308e3a" providerId="ADAL" clId="{2198CE4B-A613-44A3-9C10-12C2ED4D5B92}" dt="2021-08-12T14:19:45.632" v="1239" actId="20577"/>
        <pc:sldMkLst>
          <pc:docMk/>
          <pc:sldMk cId="3409279895" sldId="266"/>
        </pc:sldMkLst>
        <pc:spChg chg="mod">
          <ac:chgData name="Bala Karuna Kiran Sanapathi" userId="bdd7901d-9e43-4e29-855e-1dc9b8308e3a" providerId="ADAL" clId="{2198CE4B-A613-44A3-9C10-12C2ED4D5B92}" dt="2021-08-12T14:18:37.084" v="1214" actId="313"/>
          <ac:spMkLst>
            <pc:docMk/>
            <pc:sldMk cId="3409279895" sldId="266"/>
            <ac:spMk id="18" creationId="{EF8B4051-8984-4669-B3C1-6F24A4AFE52C}"/>
          </ac:spMkLst>
        </pc:spChg>
        <pc:spChg chg="mod">
          <ac:chgData name="Bala Karuna Kiran Sanapathi" userId="bdd7901d-9e43-4e29-855e-1dc9b8308e3a" providerId="ADAL" clId="{2198CE4B-A613-44A3-9C10-12C2ED4D5B92}" dt="2021-08-12T14:19:03.442" v="1216" actId="108"/>
          <ac:spMkLst>
            <pc:docMk/>
            <pc:sldMk cId="3409279895" sldId="266"/>
            <ac:spMk id="19" creationId="{B5C721CD-81D8-431C-8369-CC1749E04ADA}"/>
          </ac:spMkLst>
        </pc:spChg>
        <pc:spChg chg="mod">
          <ac:chgData name="Bala Karuna Kiran Sanapathi" userId="bdd7901d-9e43-4e29-855e-1dc9b8308e3a" providerId="ADAL" clId="{2198CE4B-A613-44A3-9C10-12C2ED4D5B92}" dt="2021-08-12T14:19:45.632" v="1239" actId="20577"/>
          <ac:spMkLst>
            <pc:docMk/>
            <pc:sldMk cId="3409279895" sldId="266"/>
            <ac:spMk id="27" creationId="{3E1FE4FD-6F49-4155-A941-3AC79B7647A8}"/>
          </ac:spMkLst>
        </pc:spChg>
      </pc:sldChg>
      <pc:sldChg chg="addSp delSp modSp mod ord">
        <pc:chgData name="Bala Karuna Kiran Sanapathi" userId="bdd7901d-9e43-4e29-855e-1dc9b8308e3a" providerId="ADAL" clId="{2198CE4B-A613-44A3-9C10-12C2ED4D5B92}" dt="2021-08-12T14:15:38.598" v="1193"/>
        <pc:sldMkLst>
          <pc:docMk/>
          <pc:sldMk cId="1617355067" sldId="272"/>
        </pc:sldMkLst>
        <pc:spChg chg="add mod">
          <ac:chgData name="Bala Karuna Kiran Sanapathi" userId="bdd7901d-9e43-4e29-855e-1dc9b8308e3a" providerId="ADAL" clId="{2198CE4B-A613-44A3-9C10-12C2ED4D5B92}" dt="2021-08-12T13:14:28.528" v="132" actId="1076"/>
          <ac:spMkLst>
            <pc:docMk/>
            <pc:sldMk cId="1617355067" sldId="272"/>
            <ac:spMk id="2" creationId="{44F03A53-6509-4905-AD4F-EA97273EC902}"/>
          </ac:spMkLst>
        </pc:spChg>
        <pc:spChg chg="mod">
          <ac:chgData name="Bala Karuna Kiran Sanapathi" userId="bdd7901d-9e43-4e29-855e-1dc9b8308e3a" providerId="ADAL" clId="{2198CE4B-A613-44A3-9C10-12C2ED4D5B92}" dt="2021-08-12T13:41:12.727" v="353" actId="14100"/>
          <ac:spMkLst>
            <pc:docMk/>
            <pc:sldMk cId="1617355067" sldId="272"/>
            <ac:spMk id="67" creationId="{B25B5BF4-AAAC-497D-8AE9-0BFF9467C365}"/>
          </ac:spMkLst>
        </pc:spChg>
        <pc:spChg chg="del mod">
          <ac:chgData name="Bala Karuna Kiran Sanapathi" userId="bdd7901d-9e43-4e29-855e-1dc9b8308e3a" providerId="ADAL" clId="{2198CE4B-A613-44A3-9C10-12C2ED4D5B92}" dt="2021-08-12T13:45:26.160" v="416" actId="478"/>
          <ac:spMkLst>
            <pc:docMk/>
            <pc:sldMk cId="1617355067" sldId="272"/>
            <ac:spMk id="87" creationId="{4EAAD6C0-EA89-402A-B537-7E13C2516239}"/>
          </ac:spMkLst>
        </pc:spChg>
        <pc:spChg chg="add del mod">
          <ac:chgData name="Bala Karuna Kiran Sanapathi" userId="bdd7901d-9e43-4e29-855e-1dc9b8308e3a" providerId="ADAL" clId="{2198CE4B-A613-44A3-9C10-12C2ED4D5B92}" dt="2021-08-12T13:29:53.165" v="257" actId="478"/>
          <ac:spMkLst>
            <pc:docMk/>
            <pc:sldMk cId="1617355067" sldId="272"/>
            <ac:spMk id="146" creationId="{2C887474-B733-4D41-8811-70C6B97A1BED}"/>
          </ac:spMkLst>
        </pc:spChg>
        <pc:spChg chg="mod">
          <ac:chgData name="Bala Karuna Kiran Sanapathi" userId="bdd7901d-9e43-4e29-855e-1dc9b8308e3a" providerId="ADAL" clId="{2198CE4B-A613-44A3-9C10-12C2ED4D5B92}" dt="2021-08-12T13:45:12.638" v="412" actId="1076"/>
          <ac:spMkLst>
            <pc:docMk/>
            <pc:sldMk cId="1617355067" sldId="272"/>
            <ac:spMk id="154" creationId="{E1A8BFF0-D315-4930-9DB9-557C4439D1E9}"/>
          </ac:spMkLst>
        </pc:spChg>
        <pc:spChg chg="mod">
          <ac:chgData name="Bala Karuna Kiran Sanapathi" userId="bdd7901d-9e43-4e29-855e-1dc9b8308e3a" providerId="ADAL" clId="{2198CE4B-A613-44A3-9C10-12C2ED4D5B92}" dt="2021-08-12T13:11:04.335" v="101" actId="14100"/>
          <ac:spMkLst>
            <pc:docMk/>
            <pc:sldMk cId="1617355067" sldId="272"/>
            <ac:spMk id="161" creationId="{25EC687D-0502-4406-BD3E-755FF0857A46}"/>
          </ac:spMkLst>
        </pc:spChg>
        <pc:spChg chg="add del mod">
          <ac:chgData name="Bala Karuna Kiran Sanapathi" userId="bdd7901d-9e43-4e29-855e-1dc9b8308e3a" providerId="ADAL" clId="{2198CE4B-A613-44A3-9C10-12C2ED4D5B92}" dt="2021-08-12T13:36:29.654" v="312"/>
          <ac:spMkLst>
            <pc:docMk/>
            <pc:sldMk cId="1617355067" sldId="272"/>
            <ac:spMk id="169" creationId="{B3ABD7D5-E664-44F1-9354-977CE4459120}"/>
          </ac:spMkLst>
        </pc:spChg>
        <pc:spChg chg="add mod">
          <ac:chgData name="Bala Karuna Kiran Sanapathi" userId="bdd7901d-9e43-4e29-855e-1dc9b8308e3a" providerId="ADAL" clId="{2198CE4B-A613-44A3-9C10-12C2ED4D5B92}" dt="2021-08-12T13:59:56.654" v="716" actId="1076"/>
          <ac:spMkLst>
            <pc:docMk/>
            <pc:sldMk cId="1617355067" sldId="272"/>
            <ac:spMk id="170" creationId="{E9AF21D9-FCA7-4D48-8D11-B657067469BD}"/>
          </ac:spMkLst>
        </pc:spChg>
        <pc:spChg chg="add mod ord">
          <ac:chgData name="Bala Karuna Kiran Sanapathi" userId="bdd7901d-9e43-4e29-855e-1dc9b8308e3a" providerId="ADAL" clId="{2198CE4B-A613-44A3-9C10-12C2ED4D5B92}" dt="2021-08-12T13:41:43.230" v="360" actId="14100"/>
          <ac:spMkLst>
            <pc:docMk/>
            <pc:sldMk cId="1617355067" sldId="272"/>
            <ac:spMk id="203" creationId="{8F6B6A87-F9AA-418D-BF35-7B7C0399D97F}"/>
          </ac:spMkLst>
        </pc:spChg>
        <pc:spChg chg="add mod">
          <ac:chgData name="Bala Karuna Kiran Sanapathi" userId="bdd7901d-9e43-4e29-855e-1dc9b8308e3a" providerId="ADAL" clId="{2198CE4B-A613-44A3-9C10-12C2ED4D5B92}" dt="2021-08-12T13:47:51.570" v="460" actId="692"/>
          <ac:spMkLst>
            <pc:docMk/>
            <pc:sldMk cId="1617355067" sldId="272"/>
            <ac:spMk id="216" creationId="{7EED45D6-46A1-4F1A-B6AB-35AC58E0AFD4}"/>
          </ac:spMkLst>
        </pc:spChg>
        <pc:spChg chg="add mod">
          <ac:chgData name="Bala Karuna Kiran Sanapathi" userId="bdd7901d-9e43-4e29-855e-1dc9b8308e3a" providerId="ADAL" clId="{2198CE4B-A613-44A3-9C10-12C2ED4D5B92}" dt="2021-08-12T13:48:28.705" v="468" actId="20577"/>
          <ac:spMkLst>
            <pc:docMk/>
            <pc:sldMk cId="1617355067" sldId="272"/>
            <ac:spMk id="219" creationId="{A5931D75-F549-4D0A-AC81-C19F7C0D4FB7}"/>
          </ac:spMkLst>
        </pc:spChg>
        <pc:spChg chg="add del mod">
          <ac:chgData name="Bala Karuna Kiran Sanapathi" userId="bdd7901d-9e43-4e29-855e-1dc9b8308e3a" providerId="ADAL" clId="{2198CE4B-A613-44A3-9C10-12C2ED4D5B92}" dt="2021-08-12T13:56:49.882" v="509" actId="478"/>
          <ac:spMkLst>
            <pc:docMk/>
            <pc:sldMk cId="1617355067" sldId="272"/>
            <ac:spMk id="237" creationId="{1221F2A1-3347-4623-AB02-0A265901B1A0}"/>
          </ac:spMkLst>
        </pc:spChg>
        <pc:spChg chg="add mod">
          <ac:chgData name="Bala Karuna Kiran Sanapathi" userId="bdd7901d-9e43-4e29-855e-1dc9b8308e3a" providerId="ADAL" clId="{2198CE4B-A613-44A3-9C10-12C2ED4D5B92}" dt="2021-08-12T13:58:25.772" v="529" actId="14100"/>
          <ac:spMkLst>
            <pc:docMk/>
            <pc:sldMk cId="1617355067" sldId="272"/>
            <ac:spMk id="238" creationId="{C1B0E4E8-FEC7-4BAE-8F95-8EC4C57B2271}"/>
          </ac:spMkLst>
        </pc:spChg>
        <pc:spChg chg="add mod">
          <ac:chgData name="Bala Karuna Kiran Sanapathi" userId="bdd7901d-9e43-4e29-855e-1dc9b8308e3a" providerId="ADAL" clId="{2198CE4B-A613-44A3-9C10-12C2ED4D5B92}" dt="2021-08-12T13:58:59.877" v="584" actId="1038"/>
          <ac:spMkLst>
            <pc:docMk/>
            <pc:sldMk cId="1617355067" sldId="272"/>
            <ac:spMk id="239" creationId="{71B5DDA7-845E-4308-B4EC-AFFEE85A5280}"/>
          </ac:spMkLst>
        </pc:spChg>
        <pc:spChg chg="add mod">
          <ac:chgData name="Bala Karuna Kiran Sanapathi" userId="bdd7901d-9e43-4e29-855e-1dc9b8308e3a" providerId="ADAL" clId="{2198CE4B-A613-44A3-9C10-12C2ED4D5B92}" dt="2021-08-12T13:59:20.576" v="639" actId="1035"/>
          <ac:spMkLst>
            <pc:docMk/>
            <pc:sldMk cId="1617355067" sldId="272"/>
            <ac:spMk id="240" creationId="{E7AEDDFA-529C-42D8-A5C5-892AB7F87116}"/>
          </ac:spMkLst>
        </pc:spChg>
        <pc:spChg chg="add mod">
          <ac:chgData name="Bala Karuna Kiran Sanapathi" userId="bdd7901d-9e43-4e29-855e-1dc9b8308e3a" providerId="ADAL" clId="{2198CE4B-A613-44A3-9C10-12C2ED4D5B92}" dt="2021-08-12T13:59:35.233" v="713" actId="1035"/>
          <ac:spMkLst>
            <pc:docMk/>
            <pc:sldMk cId="1617355067" sldId="272"/>
            <ac:spMk id="241" creationId="{938D255E-78C9-438F-BB8C-05DD23345067}"/>
          </ac:spMkLst>
        </pc:spChg>
        <pc:spChg chg="add mod">
          <ac:chgData name="Bala Karuna Kiran Sanapathi" userId="bdd7901d-9e43-4e29-855e-1dc9b8308e3a" providerId="ADAL" clId="{2198CE4B-A613-44A3-9C10-12C2ED4D5B92}" dt="2021-08-12T14:00:05.800" v="717" actId="1076"/>
          <ac:spMkLst>
            <pc:docMk/>
            <pc:sldMk cId="1617355067" sldId="272"/>
            <ac:spMk id="242" creationId="{8CD5CDCC-F42B-45BD-A069-9E20D2B20C92}"/>
          </ac:spMkLst>
        </pc:spChg>
        <pc:spChg chg="add mod">
          <ac:chgData name="Bala Karuna Kiran Sanapathi" userId="bdd7901d-9e43-4e29-855e-1dc9b8308e3a" providerId="ADAL" clId="{2198CE4B-A613-44A3-9C10-12C2ED4D5B92}" dt="2021-08-12T14:00:28.679" v="720" actId="1076"/>
          <ac:spMkLst>
            <pc:docMk/>
            <pc:sldMk cId="1617355067" sldId="272"/>
            <ac:spMk id="243" creationId="{D81C807E-B8F9-4530-AB43-0BF180FBEDD5}"/>
          </ac:spMkLst>
        </pc:spChg>
        <pc:spChg chg="add mod">
          <ac:chgData name="Bala Karuna Kiran Sanapathi" userId="bdd7901d-9e43-4e29-855e-1dc9b8308e3a" providerId="ADAL" clId="{2198CE4B-A613-44A3-9C10-12C2ED4D5B92}" dt="2021-08-12T14:00:36.358" v="722" actId="1076"/>
          <ac:spMkLst>
            <pc:docMk/>
            <pc:sldMk cId="1617355067" sldId="272"/>
            <ac:spMk id="244" creationId="{94F40ECE-9071-4F66-BBE5-35F2E40C40D2}"/>
          </ac:spMkLst>
        </pc:spChg>
        <pc:spChg chg="add mod">
          <ac:chgData name="Bala Karuna Kiran Sanapathi" userId="bdd7901d-9e43-4e29-855e-1dc9b8308e3a" providerId="ADAL" clId="{2198CE4B-A613-44A3-9C10-12C2ED4D5B92}" dt="2021-08-12T14:01:09.531" v="727" actId="1076"/>
          <ac:spMkLst>
            <pc:docMk/>
            <pc:sldMk cId="1617355067" sldId="272"/>
            <ac:spMk id="245" creationId="{84333F7A-E9BA-4750-93AF-C41A7340AB87}"/>
          </ac:spMkLst>
        </pc:spChg>
        <pc:spChg chg="add mod">
          <ac:chgData name="Bala Karuna Kiran Sanapathi" userId="bdd7901d-9e43-4e29-855e-1dc9b8308e3a" providerId="ADAL" clId="{2198CE4B-A613-44A3-9C10-12C2ED4D5B92}" dt="2021-08-12T14:00:58.879" v="726" actId="1076"/>
          <ac:spMkLst>
            <pc:docMk/>
            <pc:sldMk cId="1617355067" sldId="272"/>
            <ac:spMk id="246" creationId="{9B7AD43B-2066-41B3-9E39-B6DBEA5E8891}"/>
          </ac:spMkLst>
        </pc:spChg>
        <pc:spChg chg="add mod">
          <ac:chgData name="Bala Karuna Kiran Sanapathi" userId="bdd7901d-9e43-4e29-855e-1dc9b8308e3a" providerId="ADAL" clId="{2198CE4B-A613-44A3-9C10-12C2ED4D5B92}" dt="2021-08-12T14:01:24.376" v="729" actId="1076"/>
          <ac:spMkLst>
            <pc:docMk/>
            <pc:sldMk cId="1617355067" sldId="272"/>
            <ac:spMk id="247" creationId="{A2B07ED6-6EFC-4A09-B477-B100DA758A63}"/>
          </ac:spMkLst>
        </pc:spChg>
        <pc:spChg chg="add mod">
          <ac:chgData name="Bala Karuna Kiran Sanapathi" userId="bdd7901d-9e43-4e29-855e-1dc9b8308e3a" providerId="ADAL" clId="{2198CE4B-A613-44A3-9C10-12C2ED4D5B92}" dt="2021-08-12T14:01:40.898" v="731" actId="1076"/>
          <ac:spMkLst>
            <pc:docMk/>
            <pc:sldMk cId="1617355067" sldId="272"/>
            <ac:spMk id="248" creationId="{C95FE219-B30F-4ECE-A971-72157E96A5A0}"/>
          </ac:spMkLst>
        </pc:spChg>
        <pc:spChg chg="add mod">
          <ac:chgData name="Bala Karuna Kiran Sanapathi" userId="bdd7901d-9e43-4e29-855e-1dc9b8308e3a" providerId="ADAL" clId="{2198CE4B-A613-44A3-9C10-12C2ED4D5B92}" dt="2021-08-12T14:01:49.154" v="733" actId="1076"/>
          <ac:spMkLst>
            <pc:docMk/>
            <pc:sldMk cId="1617355067" sldId="272"/>
            <ac:spMk id="249" creationId="{AD0144A4-603C-4503-A14D-62B99679355E}"/>
          </ac:spMkLst>
        </pc:spChg>
        <pc:spChg chg="add mod">
          <ac:chgData name="Bala Karuna Kiran Sanapathi" userId="bdd7901d-9e43-4e29-855e-1dc9b8308e3a" providerId="ADAL" clId="{2198CE4B-A613-44A3-9C10-12C2ED4D5B92}" dt="2021-08-12T14:02:00.113" v="735" actId="1076"/>
          <ac:spMkLst>
            <pc:docMk/>
            <pc:sldMk cId="1617355067" sldId="272"/>
            <ac:spMk id="250" creationId="{8E6DEB6C-8E2A-4365-9895-D01468FCB0F0}"/>
          </ac:spMkLst>
        </pc:spChg>
        <pc:spChg chg="add mod">
          <ac:chgData name="Bala Karuna Kiran Sanapathi" userId="bdd7901d-9e43-4e29-855e-1dc9b8308e3a" providerId="ADAL" clId="{2198CE4B-A613-44A3-9C10-12C2ED4D5B92}" dt="2021-08-12T14:02:18.027" v="737" actId="1076"/>
          <ac:spMkLst>
            <pc:docMk/>
            <pc:sldMk cId="1617355067" sldId="272"/>
            <ac:spMk id="251" creationId="{0A11C842-1F7E-4A9D-94F8-F09D36F7EF44}"/>
          </ac:spMkLst>
        </pc:spChg>
        <pc:spChg chg="add mod">
          <ac:chgData name="Bala Karuna Kiran Sanapathi" userId="bdd7901d-9e43-4e29-855e-1dc9b8308e3a" providerId="ADAL" clId="{2198CE4B-A613-44A3-9C10-12C2ED4D5B92}" dt="2021-08-12T14:02:41.079" v="741" actId="1076"/>
          <ac:spMkLst>
            <pc:docMk/>
            <pc:sldMk cId="1617355067" sldId="272"/>
            <ac:spMk id="252" creationId="{419A4C71-DDE8-4A41-8DB6-14EC0C42D084}"/>
          </ac:spMkLst>
        </pc:spChg>
        <pc:spChg chg="add mod">
          <ac:chgData name="Bala Karuna Kiran Sanapathi" userId="bdd7901d-9e43-4e29-855e-1dc9b8308e3a" providerId="ADAL" clId="{2198CE4B-A613-44A3-9C10-12C2ED4D5B92}" dt="2021-08-12T14:02:53.698" v="743" actId="1076"/>
          <ac:spMkLst>
            <pc:docMk/>
            <pc:sldMk cId="1617355067" sldId="272"/>
            <ac:spMk id="253" creationId="{2999F1AF-9F99-41FF-AEB1-D3AC3DEA8B93}"/>
          </ac:spMkLst>
        </pc:spChg>
        <pc:spChg chg="add mod">
          <ac:chgData name="Bala Karuna Kiran Sanapathi" userId="bdd7901d-9e43-4e29-855e-1dc9b8308e3a" providerId="ADAL" clId="{2198CE4B-A613-44A3-9C10-12C2ED4D5B92}" dt="2021-08-12T14:03:14.628" v="745" actId="1076"/>
          <ac:spMkLst>
            <pc:docMk/>
            <pc:sldMk cId="1617355067" sldId="272"/>
            <ac:spMk id="254" creationId="{6D111F2B-31BE-475F-A157-3C67FA04B429}"/>
          </ac:spMkLst>
        </pc:spChg>
        <pc:spChg chg="add mod">
          <ac:chgData name="Bala Karuna Kiran Sanapathi" userId="bdd7901d-9e43-4e29-855e-1dc9b8308e3a" providerId="ADAL" clId="{2198CE4B-A613-44A3-9C10-12C2ED4D5B92}" dt="2021-08-12T14:03:37.260" v="747" actId="1076"/>
          <ac:spMkLst>
            <pc:docMk/>
            <pc:sldMk cId="1617355067" sldId="272"/>
            <ac:spMk id="255" creationId="{DFC67744-4B24-4CAA-9C15-9737BE8801E1}"/>
          </ac:spMkLst>
        </pc:spChg>
        <pc:spChg chg="add mod">
          <ac:chgData name="Bala Karuna Kiran Sanapathi" userId="bdd7901d-9e43-4e29-855e-1dc9b8308e3a" providerId="ADAL" clId="{2198CE4B-A613-44A3-9C10-12C2ED4D5B92}" dt="2021-08-12T14:03:44.781" v="749" actId="1076"/>
          <ac:spMkLst>
            <pc:docMk/>
            <pc:sldMk cId="1617355067" sldId="272"/>
            <ac:spMk id="256" creationId="{1A9CFF0B-806F-4E7D-91F5-4F3B522534CF}"/>
          </ac:spMkLst>
        </pc:spChg>
        <pc:spChg chg="add mod">
          <ac:chgData name="Bala Karuna Kiran Sanapathi" userId="bdd7901d-9e43-4e29-855e-1dc9b8308e3a" providerId="ADAL" clId="{2198CE4B-A613-44A3-9C10-12C2ED4D5B92}" dt="2021-08-12T14:05:49.293" v="765" actId="207"/>
          <ac:spMkLst>
            <pc:docMk/>
            <pc:sldMk cId="1617355067" sldId="272"/>
            <ac:spMk id="257" creationId="{08E63612-7B87-4C40-B592-CA909D638D0C}"/>
          </ac:spMkLst>
        </pc:spChg>
        <pc:spChg chg="add mod">
          <ac:chgData name="Bala Karuna Kiran Sanapathi" userId="bdd7901d-9e43-4e29-855e-1dc9b8308e3a" providerId="ADAL" clId="{2198CE4B-A613-44A3-9C10-12C2ED4D5B92}" dt="2021-08-12T14:06:07.197" v="768" actId="207"/>
          <ac:spMkLst>
            <pc:docMk/>
            <pc:sldMk cId="1617355067" sldId="272"/>
            <ac:spMk id="258" creationId="{420F622B-0926-400E-9CCB-CD4BAC419D5D}"/>
          </ac:spMkLst>
        </pc:spChg>
        <pc:spChg chg="add mod">
          <ac:chgData name="Bala Karuna Kiran Sanapathi" userId="bdd7901d-9e43-4e29-855e-1dc9b8308e3a" providerId="ADAL" clId="{2198CE4B-A613-44A3-9C10-12C2ED4D5B92}" dt="2021-08-12T14:06:12.748" v="769" actId="207"/>
          <ac:spMkLst>
            <pc:docMk/>
            <pc:sldMk cId="1617355067" sldId="272"/>
            <ac:spMk id="259" creationId="{0CF2C046-27BF-4DEE-8B2D-4DB923C9F689}"/>
          </ac:spMkLst>
        </pc:spChg>
        <pc:spChg chg="add mod">
          <ac:chgData name="Bala Karuna Kiran Sanapathi" userId="bdd7901d-9e43-4e29-855e-1dc9b8308e3a" providerId="ADAL" clId="{2198CE4B-A613-44A3-9C10-12C2ED4D5B92}" dt="2021-08-12T14:06:24.795" v="771" actId="207"/>
          <ac:spMkLst>
            <pc:docMk/>
            <pc:sldMk cId="1617355067" sldId="272"/>
            <ac:spMk id="260" creationId="{32D4FD57-BC18-48F7-92F5-ECE3FAB51113}"/>
          </ac:spMkLst>
        </pc:spChg>
        <pc:spChg chg="add mod">
          <ac:chgData name="Bala Karuna Kiran Sanapathi" userId="bdd7901d-9e43-4e29-855e-1dc9b8308e3a" providerId="ADAL" clId="{2198CE4B-A613-44A3-9C10-12C2ED4D5B92}" dt="2021-08-12T14:06:17.928" v="770" actId="207"/>
          <ac:spMkLst>
            <pc:docMk/>
            <pc:sldMk cId="1617355067" sldId="272"/>
            <ac:spMk id="261" creationId="{3F4E50D0-0CDB-4CB3-A22F-57651D2BBBF0}"/>
          </ac:spMkLst>
        </pc:spChg>
        <pc:spChg chg="add mod">
          <ac:chgData name="Bala Karuna Kiran Sanapathi" userId="bdd7901d-9e43-4e29-855e-1dc9b8308e3a" providerId="ADAL" clId="{2198CE4B-A613-44A3-9C10-12C2ED4D5B92}" dt="2021-08-12T14:06:01.856" v="767" actId="207"/>
          <ac:spMkLst>
            <pc:docMk/>
            <pc:sldMk cId="1617355067" sldId="272"/>
            <ac:spMk id="262" creationId="{F59B557A-EF4D-4ADE-A220-F0B56CA73746}"/>
          </ac:spMkLst>
        </pc:spChg>
        <pc:spChg chg="add mod">
          <ac:chgData name="Bala Karuna Kiran Sanapathi" userId="bdd7901d-9e43-4e29-855e-1dc9b8308e3a" providerId="ADAL" clId="{2198CE4B-A613-44A3-9C10-12C2ED4D5B92}" dt="2021-08-12T14:05:56.779" v="766" actId="207"/>
          <ac:spMkLst>
            <pc:docMk/>
            <pc:sldMk cId="1617355067" sldId="272"/>
            <ac:spMk id="263" creationId="{B384091A-0CD1-4645-A8B6-43732D483BCD}"/>
          </ac:spMkLst>
        </pc:spChg>
        <pc:grpChg chg="mod">
          <ac:chgData name="Bala Karuna Kiran Sanapathi" userId="bdd7901d-9e43-4e29-855e-1dc9b8308e3a" providerId="ADAL" clId="{2198CE4B-A613-44A3-9C10-12C2ED4D5B92}" dt="2021-08-12T13:12:43.254" v="120" actId="1038"/>
          <ac:grpSpMkLst>
            <pc:docMk/>
            <pc:sldMk cId="1617355067" sldId="272"/>
            <ac:grpSpMk id="148" creationId="{C745AC91-60FD-40EE-A4E3-792D068161DC}"/>
          </ac:grpSpMkLst>
        </pc:grpChg>
        <pc:grpChg chg="mod">
          <ac:chgData name="Bala Karuna Kiran Sanapathi" userId="bdd7901d-9e43-4e29-855e-1dc9b8308e3a" providerId="ADAL" clId="{2198CE4B-A613-44A3-9C10-12C2ED4D5B92}" dt="2021-08-12T13:35:31.516" v="303" actId="1038"/>
          <ac:grpSpMkLst>
            <pc:docMk/>
            <pc:sldMk cId="1617355067" sldId="272"/>
            <ac:grpSpMk id="191" creationId="{4583FAB2-E1D2-4C85-AD98-414B21CBEB0D}"/>
          </ac:grpSpMkLst>
        </pc:grpChg>
        <pc:picChg chg="mod">
          <ac:chgData name="Bala Karuna Kiran Sanapathi" userId="bdd7901d-9e43-4e29-855e-1dc9b8308e3a" providerId="ADAL" clId="{2198CE4B-A613-44A3-9C10-12C2ED4D5B92}" dt="2021-08-12T13:39:19.552" v="340" actId="1037"/>
          <ac:picMkLst>
            <pc:docMk/>
            <pc:sldMk cId="1617355067" sldId="272"/>
            <ac:picMk id="40" creationId="{87A6DD75-29AE-4CEF-A3B9-6661B5650E20}"/>
          </ac:picMkLst>
        </pc:picChg>
        <pc:picChg chg="add mod">
          <ac:chgData name="Bala Karuna Kiran Sanapathi" userId="bdd7901d-9e43-4e29-855e-1dc9b8308e3a" providerId="ADAL" clId="{2198CE4B-A613-44A3-9C10-12C2ED4D5B92}" dt="2021-08-12T13:39:06.726" v="334" actId="1076"/>
          <ac:picMkLst>
            <pc:docMk/>
            <pc:sldMk cId="1617355067" sldId="272"/>
            <ac:picMk id="142" creationId="{578F2CCD-5847-431D-9C13-F8C1037AF417}"/>
          </ac:picMkLst>
        </pc:picChg>
        <pc:picChg chg="add mod">
          <ac:chgData name="Bala Karuna Kiran Sanapathi" userId="bdd7901d-9e43-4e29-855e-1dc9b8308e3a" providerId="ADAL" clId="{2198CE4B-A613-44A3-9C10-12C2ED4D5B92}" dt="2021-08-12T13:44:00.683" v="369" actId="1036"/>
          <ac:picMkLst>
            <pc:docMk/>
            <pc:sldMk cId="1617355067" sldId="272"/>
            <ac:picMk id="176" creationId="{6E3A9124-B7E3-42CE-9193-691EFA4E524C}"/>
          </ac:picMkLst>
        </pc:picChg>
        <pc:picChg chg="add mod">
          <ac:chgData name="Bala Karuna Kiran Sanapathi" userId="bdd7901d-9e43-4e29-855e-1dc9b8308e3a" providerId="ADAL" clId="{2198CE4B-A613-44A3-9C10-12C2ED4D5B92}" dt="2021-08-12T13:32:12.588" v="278" actId="1076"/>
          <ac:picMkLst>
            <pc:docMk/>
            <pc:sldMk cId="1617355067" sldId="272"/>
            <ac:picMk id="181" creationId="{9C267E10-A3F2-448F-88E6-0FCF905B781C}"/>
          </ac:picMkLst>
        </pc:picChg>
        <pc:picChg chg="add mod">
          <ac:chgData name="Bala Karuna Kiran Sanapathi" userId="bdd7901d-9e43-4e29-855e-1dc9b8308e3a" providerId="ADAL" clId="{2198CE4B-A613-44A3-9C10-12C2ED4D5B92}" dt="2021-08-12T13:35:02.425" v="289" actId="14100"/>
          <ac:picMkLst>
            <pc:docMk/>
            <pc:sldMk cId="1617355067" sldId="272"/>
            <ac:picMk id="192" creationId="{CEAE8A94-99F5-4E27-8BA9-46BB0494B12F}"/>
          </ac:picMkLst>
        </pc:picChg>
        <pc:picChg chg="mod">
          <ac:chgData name="Bala Karuna Kiran Sanapathi" userId="bdd7901d-9e43-4e29-855e-1dc9b8308e3a" providerId="ADAL" clId="{2198CE4B-A613-44A3-9C10-12C2ED4D5B92}" dt="2021-08-12T13:45:30.642" v="428" actId="1038"/>
          <ac:picMkLst>
            <pc:docMk/>
            <pc:sldMk cId="1617355067" sldId="272"/>
            <ac:picMk id="194" creationId="{11966914-3E22-44A9-940A-DC7D7A04FA86}"/>
          </ac:picMkLst>
        </pc:picChg>
        <pc:picChg chg="add mod">
          <ac:chgData name="Bala Karuna Kiran Sanapathi" userId="bdd7901d-9e43-4e29-855e-1dc9b8308e3a" providerId="ADAL" clId="{2198CE4B-A613-44A3-9C10-12C2ED4D5B92}" dt="2021-08-12T13:53:01.492" v="478" actId="14100"/>
          <ac:picMkLst>
            <pc:docMk/>
            <pc:sldMk cId="1617355067" sldId="272"/>
            <ac:picMk id="223" creationId="{72C168B7-B30D-4B71-86A2-25057AC88683}"/>
          </ac:picMkLst>
        </pc:picChg>
        <pc:cxnChg chg="add del mod">
          <ac:chgData name="Bala Karuna Kiran Sanapathi" userId="bdd7901d-9e43-4e29-855e-1dc9b8308e3a" providerId="ADAL" clId="{2198CE4B-A613-44A3-9C10-12C2ED4D5B92}" dt="2021-08-12T13:15:31.171" v="145" actId="478"/>
          <ac:cxnSpMkLst>
            <pc:docMk/>
            <pc:sldMk cId="1617355067" sldId="272"/>
            <ac:cxnSpMk id="5" creationId="{8298A513-BA99-4E91-B459-761AFF6DB2D9}"/>
          </ac:cxnSpMkLst>
        </pc:cxnChg>
        <pc:cxnChg chg="add mod">
          <ac:chgData name="Bala Karuna Kiran Sanapathi" userId="bdd7901d-9e43-4e29-855e-1dc9b8308e3a" providerId="ADAL" clId="{2198CE4B-A613-44A3-9C10-12C2ED4D5B92}" dt="2021-08-12T13:54:50.825" v="491" actId="14100"/>
          <ac:cxnSpMkLst>
            <pc:docMk/>
            <pc:sldMk cId="1617355067" sldId="272"/>
            <ac:cxnSpMk id="11" creationId="{7FEE8D3C-BEB3-44D7-9712-30CEEAEA6224}"/>
          </ac:cxnSpMkLst>
        </pc:cxnChg>
        <pc:cxnChg chg="add del mod">
          <ac:chgData name="Bala Karuna Kiran Sanapathi" userId="bdd7901d-9e43-4e29-855e-1dc9b8308e3a" providerId="ADAL" clId="{2198CE4B-A613-44A3-9C10-12C2ED4D5B92}" dt="2021-08-12T13:07:42.385" v="68" actId="11529"/>
          <ac:cxnSpMkLst>
            <pc:docMk/>
            <pc:sldMk cId="1617355067" sldId="272"/>
            <ac:cxnSpMk id="42" creationId="{E450AE83-A9CE-4670-9FD2-FA92C7591EC6}"/>
          </ac:cxnSpMkLst>
        </pc:cxnChg>
        <pc:cxnChg chg="add del mod">
          <ac:chgData name="Bala Karuna Kiran Sanapathi" userId="bdd7901d-9e43-4e29-855e-1dc9b8308e3a" providerId="ADAL" clId="{2198CE4B-A613-44A3-9C10-12C2ED4D5B92}" dt="2021-08-12T13:11:46.363" v="106" actId="478"/>
          <ac:cxnSpMkLst>
            <pc:docMk/>
            <pc:sldMk cId="1617355067" sldId="272"/>
            <ac:cxnSpMk id="44" creationId="{855D9F5C-DB70-43BB-81C8-C2F119197D1C}"/>
          </ac:cxnSpMkLst>
        </pc:cxnChg>
        <pc:cxnChg chg="add del mod">
          <ac:chgData name="Bala Karuna Kiran Sanapathi" userId="bdd7901d-9e43-4e29-855e-1dc9b8308e3a" providerId="ADAL" clId="{2198CE4B-A613-44A3-9C10-12C2ED4D5B92}" dt="2021-08-12T13:55:03.036" v="492" actId="478"/>
          <ac:cxnSpMkLst>
            <pc:docMk/>
            <pc:sldMk cId="1617355067" sldId="272"/>
            <ac:cxnSpMk id="86" creationId="{85D04646-5612-4265-9D91-CF36EAABE13A}"/>
          </ac:cxnSpMkLst>
        </pc:cxnChg>
        <pc:cxnChg chg="add mod">
          <ac:chgData name="Bala Karuna Kiran Sanapathi" userId="bdd7901d-9e43-4e29-855e-1dc9b8308e3a" providerId="ADAL" clId="{2198CE4B-A613-44A3-9C10-12C2ED4D5B92}" dt="2021-08-12T13:12:58.871" v="122" actId="1582"/>
          <ac:cxnSpMkLst>
            <pc:docMk/>
            <pc:sldMk cId="1617355067" sldId="272"/>
            <ac:cxnSpMk id="90" creationId="{FE5BAC49-9AE2-4835-A919-9E239E68E84E}"/>
          </ac:cxnSpMkLst>
        </pc:cxnChg>
        <pc:cxnChg chg="mod">
          <ac:chgData name="Bala Karuna Kiran Sanapathi" userId="bdd7901d-9e43-4e29-855e-1dc9b8308e3a" providerId="ADAL" clId="{2198CE4B-A613-44A3-9C10-12C2ED4D5B92}" dt="2021-08-12T13:40:40.237" v="348" actId="1076"/>
          <ac:cxnSpMkLst>
            <pc:docMk/>
            <pc:sldMk cId="1617355067" sldId="272"/>
            <ac:cxnSpMk id="97" creationId="{D48FEC78-9DC7-4F8D-B76A-478567E5BF76}"/>
          </ac:cxnSpMkLst>
        </pc:cxnChg>
        <pc:cxnChg chg="mod">
          <ac:chgData name="Bala Karuna Kiran Sanapathi" userId="bdd7901d-9e43-4e29-855e-1dc9b8308e3a" providerId="ADAL" clId="{2198CE4B-A613-44A3-9C10-12C2ED4D5B92}" dt="2021-08-12T13:33:27.160" v="284" actId="14100"/>
          <ac:cxnSpMkLst>
            <pc:docMk/>
            <pc:sldMk cId="1617355067" sldId="272"/>
            <ac:cxnSpMk id="104" creationId="{718C220C-2FC8-4B3C-AA58-A88014A48669}"/>
          </ac:cxnSpMkLst>
        </pc:cxnChg>
        <pc:cxnChg chg="add mod">
          <ac:chgData name="Bala Karuna Kiran Sanapathi" userId="bdd7901d-9e43-4e29-855e-1dc9b8308e3a" providerId="ADAL" clId="{2198CE4B-A613-44A3-9C10-12C2ED4D5B92}" dt="2021-08-12T13:14:59.528" v="137" actId="1582"/>
          <ac:cxnSpMkLst>
            <pc:docMk/>
            <pc:sldMk cId="1617355067" sldId="272"/>
            <ac:cxnSpMk id="109" creationId="{E1DCB3D2-BE33-4493-AB86-7E3B0E810508}"/>
          </ac:cxnSpMkLst>
        </pc:cxnChg>
        <pc:cxnChg chg="add del mod">
          <ac:chgData name="Bala Karuna Kiran Sanapathi" userId="bdd7901d-9e43-4e29-855e-1dc9b8308e3a" providerId="ADAL" clId="{2198CE4B-A613-44A3-9C10-12C2ED4D5B92}" dt="2021-08-12T13:07:30.301" v="66" actId="478"/>
          <ac:cxnSpMkLst>
            <pc:docMk/>
            <pc:sldMk cId="1617355067" sldId="272"/>
            <ac:cxnSpMk id="117" creationId="{605D5624-1A4F-423F-8B0A-F2D0704EABFD}"/>
          </ac:cxnSpMkLst>
        </pc:cxnChg>
        <pc:cxnChg chg="add mod">
          <ac:chgData name="Bala Karuna Kiran Sanapathi" userId="bdd7901d-9e43-4e29-855e-1dc9b8308e3a" providerId="ADAL" clId="{2198CE4B-A613-44A3-9C10-12C2ED4D5B92}" dt="2021-08-12T13:17:06.090" v="207" actId="208"/>
          <ac:cxnSpMkLst>
            <pc:docMk/>
            <pc:sldMk cId="1617355067" sldId="272"/>
            <ac:cxnSpMk id="127" creationId="{248E4562-2675-4F56-BBF9-AD69EFC5D7BE}"/>
          </ac:cxnSpMkLst>
        </pc:cxnChg>
        <pc:cxnChg chg="add mod">
          <ac:chgData name="Bala Karuna Kiran Sanapathi" userId="bdd7901d-9e43-4e29-855e-1dc9b8308e3a" providerId="ADAL" clId="{2198CE4B-A613-44A3-9C10-12C2ED4D5B92}" dt="2021-08-12T13:23:37.188" v="233" actId="1582"/>
          <ac:cxnSpMkLst>
            <pc:docMk/>
            <pc:sldMk cId="1617355067" sldId="272"/>
            <ac:cxnSpMk id="137" creationId="{167DC31B-7550-4B18-BC59-188F9951627E}"/>
          </ac:cxnSpMkLst>
        </pc:cxnChg>
        <pc:cxnChg chg="add del mod">
          <ac:chgData name="Bala Karuna Kiran Sanapathi" userId="bdd7901d-9e43-4e29-855e-1dc9b8308e3a" providerId="ADAL" clId="{2198CE4B-A613-44A3-9C10-12C2ED4D5B92}" dt="2021-08-12T13:30:11.323" v="265" actId="478"/>
          <ac:cxnSpMkLst>
            <pc:docMk/>
            <pc:sldMk cId="1617355067" sldId="272"/>
            <ac:cxnSpMk id="149" creationId="{28F3DC12-B3DE-4769-8AC8-6C5B118F2232}"/>
          </ac:cxnSpMkLst>
        </pc:cxnChg>
        <pc:cxnChg chg="del mod">
          <ac:chgData name="Bala Karuna Kiran Sanapathi" userId="bdd7901d-9e43-4e29-855e-1dc9b8308e3a" providerId="ADAL" clId="{2198CE4B-A613-44A3-9C10-12C2ED4D5B92}" dt="2021-08-12T13:01:37.316" v="9" actId="478"/>
          <ac:cxnSpMkLst>
            <pc:docMk/>
            <pc:sldMk cId="1617355067" sldId="272"/>
            <ac:cxnSpMk id="150" creationId="{5AC68A35-3843-4354-A50B-546F5430ACE9}"/>
          </ac:cxnSpMkLst>
        </pc:cxnChg>
        <pc:cxnChg chg="add mod">
          <ac:chgData name="Bala Karuna Kiran Sanapathi" userId="bdd7901d-9e43-4e29-855e-1dc9b8308e3a" providerId="ADAL" clId="{2198CE4B-A613-44A3-9C10-12C2ED4D5B92}" dt="2021-08-12T13:33:17.690" v="282" actId="14100"/>
          <ac:cxnSpMkLst>
            <pc:docMk/>
            <pc:sldMk cId="1617355067" sldId="272"/>
            <ac:cxnSpMk id="152" creationId="{AF35DACF-0015-4586-8BC5-A24A1F2D5E22}"/>
          </ac:cxnSpMkLst>
        </pc:cxnChg>
        <pc:cxnChg chg="del">
          <ac:chgData name="Bala Karuna Kiran Sanapathi" userId="bdd7901d-9e43-4e29-855e-1dc9b8308e3a" providerId="ADAL" clId="{2198CE4B-A613-44A3-9C10-12C2ED4D5B92}" dt="2021-08-12T13:01:38.483" v="10" actId="478"/>
          <ac:cxnSpMkLst>
            <pc:docMk/>
            <pc:sldMk cId="1617355067" sldId="272"/>
            <ac:cxnSpMk id="158" creationId="{2365075D-0127-4000-B2AC-B3D54C9DA7BD}"/>
          </ac:cxnSpMkLst>
        </pc:cxnChg>
        <pc:cxnChg chg="add mod">
          <ac:chgData name="Bala Karuna Kiran Sanapathi" userId="bdd7901d-9e43-4e29-855e-1dc9b8308e3a" providerId="ADAL" clId="{2198CE4B-A613-44A3-9C10-12C2ED4D5B92}" dt="2021-08-12T13:35:59.739" v="308" actId="208"/>
          <ac:cxnSpMkLst>
            <pc:docMk/>
            <pc:sldMk cId="1617355067" sldId="272"/>
            <ac:cxnSpMk id="159" creationId="{8C022D14-B6A4-4A13-AB0C-5673310FE8F7}"/>
          </ac:cxnSpMkLst>
        </pc:cxnChg>
        <pc:cxnChg chg="mod">
          <ac:chgData name="Bala Karuna Kiran Sanapathi" userId="bdd7901d-9e43-4e29-855e-1dc9b8308e3a" providerId="ADAL" clId="{2198CE4B-A613-44A3-9C10-12C2ED4D5B92}" dt="2021-08-12T13:45:12.638" v="412" actId="1076"/>
          <ac:cxnSpMkLst>
            <pc:docMk/>
            <pc:sldMk cId="1617355067" sldId="272"/>
            <ac:cxnSpMk id="160" creationId="{D3E36642-C455-4967-9462-B73792D692DC}"/>
          </ac:cxnSpMkLst>
        </pc:cxnChg>
        <pc:cxnChg chg="del mod">
          <ac:chgData name="Bala Karuna Kiran Sanapathi" userId="bdd7901d-9e43-4e29-855e-1dc9b8308e3a" providerId="ADAL" clId="{2198CE4B-A613-44A3-9C10-12C2ED4D5B92}" dt="2021-08-12T13:03:56.164" v="24" actId="478"/>
          <ac:cxnSpMkLst>
            <pc:docMk/>
            <pc:sldMk cId="1617355067" sldId="272"/>
            <ac:cxnSpMk id="163" creationId="{22D0AD94-7C89-40B9-83AA-3D43FD5D06FD}"/>
          </ac:cxnSpMkLst>
        </pc:cxnChg>
        <pc:cxnChg chg="del mod">
          <ac:chgData name="Bala Karuna Kiran Sanapathi" userId="bdd7901d-9e43-4e29-855e-1dc9b8308e3a" providerId="ADAL" clId="{2198CE4B-A613-44A3-9C10-12C2ED4D5B92}" dt="2021-08-12T13:01:39.734" v="11" actId="478"/>
          <ac:cxnSpMkLst>
            <pc:docMk/>
            <pc:sldMk cId="1617355067" sldId="272"/>
            <ac:cxnSpMk id="168" creationId="{6E375B49-1754-46E0-98EB-7E43B3B11B1D}"/>
          </ac:cxnSpMkLst>
        </pc:cxnChg>
        <pc:cxnChg chg="mod">
          <ac:chgData name="Bala Karuna Kiran Sanapathi" userId="bdd7901d-9e43-4e29-855e-1dc9b8308e3a" providerId="ADAL" clId="{2198CE4B-A613-44A3-9C10-12C2ED4D5B92}" dt="2021-08-12T13:45:12.638" v="412" actId="1076"/>
          <ac:cxnSpMkLst>
            <pc:docMk/>
            <pc:sldMk cId="1617355067" sldId="272"/>
            <ac:cxnSpMk id="172" creationId="{1A6810E6-6E11-438B-9668-251F8BD56E24}"/>
          </ac:cxnSpMkLst>
        </pc:cxnChg>
        <pc:cxnChg chg="add mod">
          <ac:chgData name="Bala Karuna Kiran Sanapathi" userId="bdd7901d-9e43-4e29-855e-1dc9b8308e3a" providerId="ADAL" clId="{2198CE4B-A613-44A3-9C10-12C2ED4D5B92}" dt="2021-08-12T13:41:09.697" v="352" actId="14100"/>
          <ac:cxnSpMkLst>
            <pc:docMk/>
            <pc:sldMk cId="1617355067" sldId="272"/>
            <ac:cxnSpMk id="183" creationId="{5E12B517-0A71-48B1-A3EC-3085751F57D7}"/>
          </ac:cxnSpMkLst>
        </pc:cxnChg>
        <pc:cxnChg chg="add mod">
          <ac:chgData name="Bala Karuna Kiran Sanapathi" userId="bdd7901d-9e43-4e29-855e-1dc9b8308e3a" providerId="ADAL" clId="{2198CE4B-A613-44A3-9C10-12C2ED4D5B92}" dt="2021-08-12T13:43:18.951" v="367" actId="208"/>
          <ac:cxnSpMkLst>
            <pc:docMk/>
            <pc:sldMk cId="1617355067" sldId="272"/>
            <ac:cxnSpMk id="205" creationId="{0DE2D44E-6E66-4E3F-A04B-E9515DAF3129}"/>
          </ac:cxnSpMkLst>
        </pc:cxnChg>
        <pc:cxnChg chg="add mod">
          <ac:chgData name="Bala Karuna Kiran Sanapathi" userId="bdd7901d-9e43-4e29-855e-1dc9b8308e3a" providerId="ADAL" clId="{2198CE4B-A613-44A3-9C10-12C2ED4D5B92}" dt="2021-08-12T13:53:50.935" v="485" actId="1582"/>
          <ac:cxnSpMkLst>
            <pc:docMk/>
            <pc:sldMk cId="1617355067" sldId="272"/>
            <ac:cxnSpMk id="225" creationId="{DC3A5EC2-9895-40BE-9AD7-32CA3E588168}"/>
          </ac:cxnSpMkLst>
        </pc:cxnChg>
        <pc:cxnChg chg="add mod">
          <ac:chgData name="Bala Karuna Kiran Sanapathi" userId="bdd7901d-9e43-4e29-855e-1dc9b8308e3a" providerId="ADAL" clId="{2198CE4B-A613-44A3-9C10-12C2ED4D5B92}" dt="2021-08-12T13:54:14.616" v="490" actId="14100"/>
          <ac:cxnSpMkLst>
            <pc:docMk/>
            <pc:sldMk cId="1617355067" sldId="272"/>
            <ac:cxnSpMk id="230" creationId="{7199CF6D-E980-4E14-9A98-0E33F514EB92}"/>
          </ac:cxnSpMkLst>
        </pc:cxnChg>
        <pc:cxnChg chg="add mod">
          <ac:chgData name="Bala Karuna Kiran Sanapathi" userId="bdd7901d-9e43-4e29-855e-1dc9b8308e3a" providerId="ADAL" clId="{2198CE4B-A613-44A3-9C10-12C2ED4D5B92}" dt="2021-08-12T13:55:33.644" v="495" actId="1582"/>
          <ac:cxnSpMkLst>
            <pc:docMk/>
            <pc:sldMk cId="1617355067" sldId="272"/>
            <ac:cxnSpMk id="236" creationId="{E40AB1B7-4FCA-4B84-9010-F22AD1EE7468}"/>
          </ac:cxnSpMkLst>
        </pc:cxnChg>
      </pc:sldChg>
    </pc:docChg>
  </pc:docChgLst>
  <pc:docChgLst>
    <pc:chgData name="Thatiparthi Sudhakar" userId="85b41c9c-8795-4ac8-8ed4-1eeae0bd0cda" providerId="ADAL" clId="{009A6D2C-AD0B-4FA0-85AF-8C4671AA9E27}"/>
    <pc:docChg chg="undo custSel addSld delSld modSld sldOrd">
      <pc:chgData name="Thatiparthi Sudhakar" userId="85b41c9c-8795-4ac8-8ed4-1eeae0bd0cda" providerId="ADAL" clId="{009A6D2C-AD0B-4FA0-85AF-8C4671AA9E27}" dt="2022-10-26T08:46:21.410" v="412" actId="1076"/>
      <pc:docMkLst>
        <pc:docMk/>
      </pc:docMkLst>
      <pc:sldChg chg="del">
        <pc:chgData name="Thatiparthi Sudhakar" userId="85b41c9c-8795-4ac8-8ed4-1eeae0bd0cda" providerId="ADAL" clId="{009A6D2C-AD0B-4FA0-85AF-8C4671AA9E27}" dt="2022-10-26T08:17:39.837" v="5" actId="2696"/>
        <pc:sldMkLst>
          <pc:docMk/>
          <pc:sldMk cId="1174533112" sldId="260"/>
        </pc:sldMkLst>
      </pc:sldChg>
      <pc:sldChg chg="del">
        <pc:chgData name="Thatiparthi Sudhakar" userId="85b41c9c-8795-4ac8-8ed4-1eeae0bd0cda" providerId="ADAL" clId="{009A6D2C-AD0B-4FA0-85AF-8C4671AA9E27}" dt="2022-10-26T08:17:33.103" v="3" actId="2696"/>
        <pc:sldMkLst>
          <pc:docMk/>
          <pc:sldMk cId="4182266536" sldId="262"/>
        </pc:sldMkLst>
      </pc:sldChg>
      <pc:sldChg chg="del">
        <pc:chgData name="Thatiparthi Sudhakar" userId="85b41c9c-8795-4ac8-8ed4-1eeae0bd0cda" providerId="ADAL" clId="{009A6D2C-AD0B-4FA0-85AF-8C4671AA9E27}" dt="2022-10-26T08:18:06.616" v="13" actId="2696"/>
        <pc:sldMkLst>
          <pc:docMk/>
          <pc:sldMk cId="2677137955" sldId="263"/>
        </pc:sldMkLst>
      </pc:sldChg>
      <pc:sldChg chg="del">
        <pc:chgData name="Thatiparthi Sudhakar" userId="85b41c9c-8795-4ac8-8ed4-1eeae0bd0cda" providerId="ADAL" clId="{009A6D2C-AD0B-4FA0-85AF-8C4671AA9E27}" dt="2022-10-26T08:17:46.491" v="7" actId="2696"/>
        <pc:sldMkLst>
          <pc:docMk/>
          <pc:sldMk cId="1038768646" sldId="264"/>
        </pc:sldMkLst>
      </pc:sldChg>
      <pc:sldChg chg="del">
        <pc:chgData name="Thatiparthi Sudhakar" userId="85b41c9c-8795-4ac8-8ed4-1eeae0bd0cda" providerId="ADAL" clId="{009A6D2C-AD0B-4FA0-85AF-8C4671AA9E27}" dt="2022-10-26T08:17:54.223" v="9" actId="2696"/>
        <pc:sldMkLst>
          <pc:docMk/>
          <pc:sldMk cId="3976202547" sldId="265"/>
        </pc:sldMkLst>
      </pc:sldChg>
      <pc:sldChg chg="delSp modSp mod">
        <pc:chgData name="Thatiparthi Sudhakar" userId="85b41c9c-8795-4ac8-8ed4-1eeae0bd0cda" providerId="ADAL" clId="{009A6D2C-AD0B-4FA0-85AF-8C4671AA9E27}" dt="2022-10-26T08:24:05.030" v="145"/>
        <pc:sldMkLst>
          <pc:docMk/>
          <pc:sldMk cId="3409279895" sldId="266"/>
        </pc:sldMkLst>
        <pc:spChg chg="mod">
          <ac:chgData name="Thatiparthi Sudhakar" userId="85b41c9c-8795-4ac8-8ed4-1eeae0bd0cda" providerId="ADAL" clId="{009A6D2C-AD0B-4FA0-85AF-8C4671AA9E27}" dt="2022-10-26T08:18:36.940" v="34" actId="20577"/>
          <ac:spMkLst>
            <pc:docMk/>
            <pc:sldMk cId="3409279895" sldId="266"/>
            <ac:spMk id="2" creationId="{3E90FB88-1C25-43F8-88F2-742079D1DB90}"/>
          </ac:spMkLst>
        </pc:spChg>
        <pc:spChg chg="mod">
          <ac:chgData name="Thatiparthi Sudhakar" userId="85b41c9c-8795-4ac8-8ed4-1eeae0bd0cda" providerId="ADAL" clId="{009A6D2C-AD0B-4FA0-85AF-8C4671AA9E27}" dt="2022-10-26T08:24:05.030" v="145"/>
          <ac:spMkLst>
            <pc:docMk/>
            <pc:sldMk cId="3409279895" sldId="266"/>
            <ac:spMk id="18" creationId="{EF8B4051-8984-4669-B3C1-6F24A4AFE52C}"/>
          </ac:spMkLst>
        </pc:spChg>
        <pc:spChg chg="del">
          <ac:chgData name="Thatiparthi Sudhakar" userId="85b41c9c-8795-4ac8-8ed4-1eeae0bd0cda" providerId="ADAL" clId="{009A6D2C-AD0B-4FA0-85AF-8C4671AA9E27}" dt="2022-10-26T08:18:19.313" v="16" actId="478"/>
          <ac:spMkLst>
            <pc:docMk/>
            <pc:sldMk cId="3409279895" sldId="266"/>
            <ac:spMk id="19" creationId="{B5C721CD-81D8-431C-8369-CC1749E04ADA}"/>
          </ac:spMkLst>
        </pc:spChg>
        <pc:spChg chg="del mod">
          <ac:chgData name="Thatiparthi Sudhakar" userId="85b41c9c-8795-4ac8-8ed4-1eeae0bd0cda" providerId="ADAL" clId="{009A6D2C-AD0B-4FA0-85AF-8C4671AA9E27}" dt="2022-10-26T08:18:30.309" v="23"/>
          <ac:spMkLst>
            <pc:docMk/>
            <pc:sldMk cId="3409279895" sldId="266"/>
            <ac:spMk id="27" creationId="{3E1FE4FD-6F49-4155-A941-3AC79B7647A8}"/>
          </ac:spMkLst>
        </pc:spChg>
        <pc:picChg chg="del">
          <ac:chgData name="Thatiparthi Sudhakar" userId="85b41c9c-8795-4ac8-8ed4-1eeae0bd0cda" providerId="ADAL" clId="{009A6D2C-AD0B-4FA0-85AF-8C4671AA9E27}" dt="2022-10-26T08:18:16.279" v="15" actId="478"/>
          <ac:picMkLst>
            <pc:docMk/>
            <pc:sldMk cId="3409279895" sldId="266"/>
            <ac:picMk id="15" creationId="{77DF4281-A090-467B-942D-E3C87C78F41B}"/>
          </ac:picMkLst>
        </pc:picChg>
        <pc:picChg chg="del">
          <ac:chgData name="Thatiparthi Sudhakar" userId="85b41c9c-8795-4ac8-8ed4-1eeae0bd0cda" providerId="ADAL" clId="{009A6D2C-AD0B-4FA0-85AF-8C4671AA9E27}" dt="2022-10-26T08:18:25.383" v="19" actId="478"/>
          <ac:picMkLst>
            <pc:docMk/>
            <pc:sldMk cId="3409279895" sldId="266"/>
            <ac:picMk id="23" creationId="{87EF5DB0-4290-4D86-9A46-AB88C05A6369}"/>
          </ac:picMkLst>
        </pc:picChg>
        <pc:cxnChg chg="del">
          <ac:chgData name="Thatiparthi Sudhakar" userId="85b41c9c-8795-4ac8-8ed4-1eeae0bd0cda" providerId="ADAL" clId="{009A6D2C-AD0B-4FA0-85AF-8C4671AA9E27}" dt="2022-10-26T08:18:21.669" v="17" actId="478"/>
          <ac:cxnSpMkLst>
            <pc:docMk/>
            <pc:sldMk cId="3409279895" sldId="266"/>
            <ac:cxnSpMk id="25" creationId="{C9A11E4C-01E5-4F9D-AF8E-3EF5959E434F}"/>
          </ac:cxnSpMkLst>
        </pc:cxnChg>
        <pc:cxnChg chg="del">
          <ac:chgData name="Thatiparthi Sudhakar" userId="85b41c9c-8795-4ac8-8ed4-1eeae0bd0cda" providerId="ADAL" clId="{009A6D2C-AD0B-4FA0-85AF-8C4671AA9E27}" dt="2022-10-26T08:18:23.663" v="18" actId="478"/>
          <ac:cxnSpMkLst>
            <pc:docMk/>
            <pc:sldMk cId="3409279895" sldId="266"/>
            <ac:cxnSpMk id="26" creationId="{9926E16C-8B65-4AC7-B8FC-06CD67E67767}"/>
          </ac:cxnSpMkLst>
        </pc:cxnChg>
      </pc:sldChg>
      <pc:sldChg chg="del">
        <pc:chgData name="Thatiparthi Sudhakar" userId="85b41c9c-8795-4ac8-8ed4-1eeae0bd0cda" providerId="ADAL" clId="{009A6D2C-AD0B-4FA0-85AF-8C4671AA9E27}" dt="2022-10-26T08:18:00.882" v="11" actId="2696"/>
        <pc:sldMkLst>
          <pc:docMk/>
          <pc:sldMk cId="1074436214" sldId="267"/>
        </pc:sldMkLst>
      </pc:sldChg>
      <pc:sldChg chg="addSp delSp modSp add mod setBg">
        <pc:chgData name="Thatiparthi Sudhakar" userId="85b41c9c-8795-4ac8-8ed4-1eeae0bd0cda" providerId="ADAL" clId="{009A6D2C-AD0B-4FA0-85AF-8C4671AA9E27}" dt="2022-10-26T08:29:52.945" v="200" actId="26606"/>
        <pc:sldMkLst>
          <pc:docMk/>
          <pc:sldMk cId="3241884591" sldId="267"/>
        </pc:sldMkLst>
        <pc:spChg chg="mod">
          <ac:chgData name="Thatiparthi Sudhakar" userId="85b41c9c-8795-4ac8-8ed4-1eeae0bd0cda" providerId="ADAL" clId="{009A6D2C-AD0B-4FA0-85AF-8C4671AA9E27}" dt="2022-10-26T08:29:52.945" v="200" actId="26606"/>
          <ac:spMkLst>
            <pc:docMk/>
            <pc:sldMk cId="3241884591" sldId="267"/>
            <ac:spMk id="2" creationId="{3E90FB88-1C25-43F8-88F2-742079D1DB90}"/>
          </ac:spMkLst>
        </pc:spChg>
        <pc:spChg chg="mod ord">
          <ac:chgData name="Thatiparthi Sudhakar" userId="85b41c9c-8795-4ac8-8ed4-1eeae0bd0cda" providerId="ADAL" clId="{009A6D2C-AD0B-4FA0-85AF-8C4671AA9E27}" dt="2022-10-26T08:29:09.074" v="182" actId="26606"/>
          <ac:spMkLst>
            <pc:docMk/>
            <pc:sldMk cId="3241884591" sldId="267"/>
            <ac:spMk id="18" creationId="{EF8B4051-8984-4669-B3C1-6F24A4AFE52C}"/>
          </ac:spMkLst>
        </pc:spChg>
        <pc:spChg chg="add del">
          <ac:chgData name="Thatiparthi Sudhakar" userId="85b41c9c-8795-4ac8-8ed4-1eeae0bd0cda" providerId="ADAL" clId="{009A6D2C-AD0B-4FA0-85AF-8C4671AA9E27}" dt="2022-10-26T08:29:25.834" v="189" actId="26606"/>
          <ac:spMkLst>
            <pc:docMk/>
            <pc:sldMk cId="3241884591" sldId="267"/>
            <ac:spMk id="23" creationId="{D4771268-CB57-404A-9271-370EB28F6090}"/>
          </ac:spMkLst>
        </pc:spChg>
        <pc:spChg chg="add del">
          <ac:chgData name="Thatiparthi Sudhakar" userId="85b41c9c-8795-4ac8-8ed4-1eeae0bd0cda" providerId="ADAL" clId="{009A6D2C-AD0B-4FA0-85AF-8C4671AA9E27}" dt="2022-10-26T08:29:21.644" v="184" actId="26606"/>
          <ac:spMkLst>
            <pc:docMk/>
            <pc:sldMk cId="3241884591" sldId="267"/>
            <ac:spMk id="28" creationId="{A8384FB5-9ADC-4DDC-881B-597D56F5B15D}"/>
          </ac:spMkLst>
        </pc:spChg>
        <pc:spChg chg="add del">
          <ac:chgData name="Thatiparthi Sudhakar" userId="85b41c9c-8795-4ac8-8ed4-1eeae0bd0cda" providerId="ADAL" clId="{009A6D2C-AD0B-4FA0-85AF-8C4671AA9E27}" dt="2022-10-26T08:29:21.644" v="184" actId="26606"/>
          <ac:spMkLst>
            <pc:docMk/>
            <pc:sldMk cId="3241884591" sldId="267"/>
            <ac:spMk id="30" creationId="{91E5A9A7-95C6-4F4F-B00E-C82E07FE62EF}"/>
          </ac:spMkLst>
        </pc:spChg>
        <pc:spChg chg="add del">
          <ac:chgData name="Thatiparthi Sudhakar" userId="85b41c9c-8795-4ac8-8ed4-1eeae0bd0cda" providerId="ADAL" clId="{009A6D2C-AD0B-4FA0-85AF-8C4671AA9E27}" dt="2022-10-26T08:29:21.644" v="184" actId="26606"/>
          <ac:spMkLst>
            <pc:docMk/>
            <pc:sldMk cId="3241884591" sldId="267"/>
            <ac:spMk id="32" creationId="{D07DD2DE-F619-49DD-B5E7-03A290FF4ED1}"/>
          </ac:spMkLst>
        </pc:spChg>
        <pc:spChg chg="add del">
          <ac:chgData name="Thatiparthi Sudhakar" userId="85b41c9c-8795-4ac8-8ed4-1eeae0bd0cda" providerId="ADAL" clId="{009A6D2C-AD0B-4FA0-85AF-8C4671AA9E27}" dt="2022-10-26T08:29:21.644" v="184" actId="26606"/>
          <ac:spMkLst>
            <pc:docMk/>
            <pc:sldMk cId="3241884591" sldId="267"/>
            <ac:spMk id="34" creationId="{85149191-5F60-4A28-AAFF-039F96B0F3EC}"/>
          </ac:spMkLst>
        </pc:spChg>
        <pc:spChg chg="add del">
          <ac:chgData name="Thatiparthi Sudhakar" userId="85b41c9c-8795-4ac8-8ed4-1eeae0bd0cda" providerId="ADAL" clId="{009A6D2C-AD0B-4FA0-85AF-8C4671AA9E27}" dt="2022-10-26T08:29:21.644" v="184" actId="26606"/>
          <ac:spMkLst>
            <pc:docMk/>
            <pc:sldMk cId="3241884591" sldId="267"/>
            <ac:spMk id="36" creationId="{F8260ED5-17F7-4158-B241-D51DD4CF1B7E}"/>
          </ac:spMkLst>
        </pc:spChg>
        <pc:spChg chg="add del">
          <ac:chgData name="Thatiparthi Sudhakar" userId="85b41c9c-8795-4ac8-8ed4-1eeae0bd0cda" providerId="ADAL" clId="{009A6D2C-AD0B-4FA0-85AF-8C4671AA9E27}" dt="2022-10-26T08:29:24.109" v="186" actId="26606"/>
          <ac:spMkLst>
            <pc:docMk/>
            <pc:sldMk cId="3241884591" sldId="267"/>
            <ac:spMk id="38" creationId="{D12DDE76-C203-4047-9998-63900085B5E8}"/>
          </ac:spMkLst>
        </pc:spChg>
        <pc:spChg chg="add del">
          <ac:chgData name="Thatiparthi Sudhakar" userId="85b41c9c-8795-4ac8-8ed4-1eeae0bd0cda" providerId="ADAL" clId="{009A6D2C-AD0B-4FA0-85AF-8C4671AA9E27}" dt="2022-10-26T08:29:25.815" v="188" actId="26606"/>
          <ac:spMkLst>
            <pc:docMk/>
            <pc:sldMk cId="3241884591" sldId="267"/>
            <ac:spMk id="40" creationId="{D4771268-CB57-404A-9271-370EB28F6090}"/>
          </ac:spMkLst>
        </pc:spChg>
        <pc:spChg chg="add del">
          <ac:chgData name="Thatiparthi Sudhakar" userId="85b41c9c-8795-4ac8-8ed4-1eeae0bd0cda" providerId="ADAL" clId="{009A6D2C-AD0B-4FA0-85AF-8C4671AA9E27}" dt="2022-10-26T08:29:52.945" v="200" actId="26606"/>
          <ac:spMkLst>
            <pc:docMk/>
            <pc:sldMk cId="3241884591" sldId="267"/>
            <ac:spMk id="42" creationId="{A8384FB5-9ADC-4DDC-881B-597D56F5B15D}"/>
          </ac:spMkLst>
        </pc:spChg>
        <pc:spChg chg="add del">
          <ac:chgData name="Thatiparthi Sudhakar" userId="85b41c9c-8795-4ac8-8ed4-1eeae0bd0cda" providerId="ADAL" clId="{009A6D2C-AD0B-4FA0-85AF-8C4671AA9E27}" dt="2022-10-26T08:29:52.945" v="200" actId="26606"/>
          <ac:spMkLst>
            <pc:docMk/>
            <pc:sldMk cId="3241884591" sldId="267"/>
            <ac:spMk id="43" creationId="{91E5A9A7-95C6-4F4F-B00E-C82E07FE62EF}"/>
          </ac:spMkLst>
        </pc:spChg>
        <pc:spChg chg="add del">
          <ac:chgData name="Thatiparthi Sudhakar" userId="85b41c9c-8795-4ac8-8ed4-1eeae0bd0cda" providerId="ADAL" clId="{009A6D2C-AD0B-4FA0-85AF-8C4671AA9E27}" dt="2022-10-26T08:29:52.945" v="200" actId="26606"/>
          <ac:spMkLst>
            <pc:docMk/>
            <pc:sldMk cId="3241884591" sldId="267"/>
            <ac:spMk id="44" creationId="{D07DD2DE-F619-49DD-B5E7-03A290FF4ED1}"/>
          </ac:spMkLst>
        </pc:spChg>
        <pc:spChg chg="add del">
          <ac:chgData name="Thatiparthi Sudhakar" userId="85b41c9c-8795-4ac8-8ed4-1eeae0bd0cda" providerId="ADAL" clId="{009A6D2C-AD0B-4FA0-85AF-8C4671AA9E27}" dt="2022-10-26T08:29:52.945" v="200" actId="26606"/>
          <ac:spMkLst>
            <pc:docMk/>
            <pc:sldMk cId="3241884591" sldId="267"/>
            <ac:spMk id="45" creationId="{85149191-5F60-4A28-AAFF-039F96B0F3EC}"/>
          </ac:spMkLst>
        </pc:spChg>
        <pc:spChg chg="add del">
          <ac:chgData name="Thatiparthi Sudhakar" userId="85b41c9c-8795-4ac8-8ed4-1eeae0bd0cda" providerId="ADAL" clId="{009A6D2C-AD0B-4FA0-85AF-8C4671AA9E27}" dt="2022-10-26T08:29:52.945" v="200" actId="26606"/>
          <ac:spMkLst>
            <pc:docMk/>
            <pc:sldMk cId="3241884591" sldId="267"/>
            <ac:spMk id="46" creationId="{F8260ED5-17F7-4158-B241-D51DD4CF1B7E}"/>
          </ac:spMkLst>
        </pc:spChg>
        <pc:spChg chg="add del">
          <ac:chgData name="Thatiparthi Sudhakar" userId="85b41c9c-8795-4ac8-8ed4-1eeae0bd0cda" providerId="ADAL" clId="{009A6D2C-AD0B-4FA0-85AF-8C4671AA9E27}" dt="2022-10-26T08:29:41.604" v="191" actId="26606"/>
          <ac:spMkLst>
            <pc:docMk/>
            <pc:sldMk cId="3241884591" sldId="267"/>
            <ac:spMk id="51" creationId="{D4771268-CB57-404A-9271-370EB28F6090}"/>
          </ac:spMkLst>
        </pc:spChg>
        <pc:spChg chg="add del">
          <ac:chgData name="Thatiparthi Sudhakar" userId="85b41c9c-8795-4ac8-8ed4-1eeae0bd0cda" providerId="ADAL" clId="{009A6D2C-AD0B-4FA0-85AF-8C4671AA9E27}" dt="2022-10-26T08:29:44.829" v="193" actId="26606"/>
          <ac:spMkLst>
            <pc:docMk/>
            <pc:sldMk cId="3241884591" sldId="267"/>
            <ac:spMk id="53" creationId="{D12DDE76-C203-4047-9998-63900085B5E8}"/>
          </ac:spMkLst>
        </pc:spChg>
        <pc:spChg chg="add del">
          <ac:chgData name="Thatiparthi Sudhakar" userId="85b41c9c-8795-4ac8-8ed4-1eeae0bd0cda" providerId="ADAL" clId="{009A6D2C-AD0B-4FA0-85AF-8C4671AA9E27}" dt="2022-10-26T08:29:46.939" v="195" actId="26606"/>
          <ac:spMkLst>
            <pc:docMk/>
            <pc:sldMk cId="3241884591" sldId="267"/>
            <ac:spMk id="55" creationId="{D07DD2DE-F619-49DD-B5E7-03A290FF4ED1}"/>
          </ac:spMkLst>
        </pc:spChg>
        <pc:spChg chg="add del">
          <ac:chgData name="Thatiparthi Sudhakar" userId="85b41c9c-8795-4ac8-8ed4-1eeae0bd0cda" providerId="ADAL" clId="{009A6D2C-AD0B-4FA0-85AF-8C4671AA9E27}" dt="2022-10-26T08:29:46.939" v="195" actId="26606"/>
          <ac:spMkLst>
            <pc:docMk/>
            <pc:sldMk cId="3241884591" sldId="267"/>
            <ac:spMk id="56" creationId="{A8384FB5-9ADC-4DDC-881B-597D56F5B15D}"/>
          </ac:spMkLst>
        </pc:spChg>
        <pc:spChg chg="add del">
          <ac:chgData name="Thatiparthi Sudhakar" userId="85b41c9c-8795-4ac8-8ed4-1eeae0bd0cda" providerId="ADAL" clId="{009A6D2C-AD0B-4FA0-85AF-8C4671AA9E27}" dt="2022-10-26T08:29:46.939" v="195" actId="26606"/>
          <ac:spMkLst>
            <pc:docMk/>
            <pc:sldMk cId="3241884591" sldId="267"/>
            <ac:spMk id="57" creationId="{85149191-5F60-4A28-AAFF-039F96B0F3EC}"/>
          </ac:spMkLst>
        </pc:spChg>
        <pc:spChg chg="add del">
          <ac:chgData name="Thatiparthi Sudhakar" userId="85b41c9c-8795-4ac8-8ed4-1eeae0bd0cda" providerId="ADAL" clId="{009A6D2C-AD0B-4FA0-85AF-8C4671AA9E27}" dt="2022-10-26T08:29:46.939" v="195" actId="26606"/>
          <ac:spMkLst>
            <pc:docMk/>
            <pc:sldMk cId="3241884591" sldId="267"/>
            <ac:spMk id="58" creationId="{91E5A9A7-95C6-4F4F-B00E-C82E07FE62EF}"/>
          </ac:spMkLst>
        </pc:spChg>
        <pc:spChg chg="add del">
          <ac:chgData name="Thatiparthi Sudhakar" userId="85b41c9c-8795-4ac8-8ed4-1eeae0bd0cda" providerId="ADAL" clId="{009A6D2C-AD0B-4FA0-85AF-8C4671AA9E27}" dt="2022-10-26T08:29:46.939" v="195" actId="26606"/>
          <ac:spMkLst>
            <pc:docMk/>
            <pc:sldMk cId="3241884591" sldId="267"/>
            <ac:spMk id="59" creationId="{F8260ED5-17F7-4158-B241-D51DD4CF1B7E}"/>
          </ac:spMkLst>
        </pc:spChg>
        <pc:spChg chg="add del">
          <ac:chgData name="Thatiparthi Sudhakar" userId="85b41c9c-8795-4ac8-8ed4-1eeae0bd0cda" providerId="ADAL" clId="{009A6D2C-AD0B-4FA0-85AF-8C4671AA9E27}" dt="2022-10-26T08:29:48.871" v="197" actId="26606"/>
          <ac:spMkLst>
            <pc:docMk/>
            <pc:sldMk cId="3241884591" sldId="267"/>
            <ac:spMk id="61" creationId="{D4771268-CB57-404A-9271-370EB28F6090}"/>
          </ac:spMkLst>
        </pc:spChg>
        <pc:spChg chg="add del">
          <ac:chgData name="Thatiparthi Sudhakar" userId="85b41c9c-8795-4ac8-8ed4-1eeae0bd0cda" providerId="ADAL" clId="{009A6D2C-AD0B-4FA0-85AF-8C4671AA9E27}" dt="2022-10-26T08:29:52.936" v="199" actId="26606"/>
          <ac:spMkLst>
            <pc:docMk/>
            <pc:sldMk cId="3241884591" sldId="267"/>
            <ac:spMk id="63" creationId="{D12DDE76-C203-4047-9998-63900085B5E8}"/>
          </ac:spMkLst>
        </pc:spChg>
        <pc:spChg chg="add">
          <ac:chgData name="Thatiparthi Sudhakar" userId="85b41c9c-8795-4ac8-8ed4-1eeae0bd0cda" providerId="ADAL" clId="{009A6D2C-AD0B-4FA0-85AF-8C4671AA9E27}" dt="2022-10-26T08:29:52.945" v="200" actId="26606"/>
          <ac:spMkLst>
            <pc:docMk/>
            <pc:sldMk cId="3241884591" sldId="267"/>
            <ac:spMk id="65" creationId="{D4771268-CB57-404A-9271-370EB28F6090}"/>
          </ac:spMkLst>
        </pc:spChg>
        <pc:picChg chg="add mod">
          <ac:chgData name="Thatiparthi Sudhakar" userId="85b41c9c-8795-4ac8-8ed4-1eeae0bd0cda" providerId="ADAL" clId="{009A6D2C-AD0B-4FA0-85AF-8C4671AA9E27}" dt="2022-10-26T08:29:52.945" v="200" actId="26606"/>
          <ac:picMkLst>
            <pc:docMk/>
            <pc:sldMk cId="3241884591" sldId="267"/>
            <ac:picMk id="4" creationId="{CCA1781A-BCD1-4963-8028-2D48071DAF42}"/>
          </ac:picMkLst>
        </pc:picChg>
        <pc:picChg chg="del mod">
          <ac:chgData name="Thatiparthi Sudhakar" userId="85b41c9c-8795-4ac8-8ed4-1eeae0bd0cda" providerId="ADAL" clId="{009A6D2C-AD0B-4FA0-85AF-8C4671AA9E27}" dt="2022-10-26T08:28:22.503" v="150" actId="478"/>
          <ac:picMkLst>
            <pc:docMk/>
            <pc:sldMk cId="3241884591" sldId="267"/>
            <ac:picMk id="13" creationId="{9662ACEE-7134-4481-8C24-3330D20BB070}"/>
          </ac:picMkLst>
        </pc:picChg>
      </pc:sldChg>
      <pc:sldChg chg="addSp delSp modSp add mod ord setBg addAnim delAnim setClrOvrMap">
        <pc:chgData name="Thatiparthi Sudhakar" userId="85b41c9c-8795-4ac8-8ed4-1eeae0bd0cda" providerId="ADAL" clId="{009A6D2C-AD0B-4FA0-85AF-8C4671AA9E27}" dt="2022-10-26T08:36:46.506" v="294" actId="113"/>
        <pc:sldMkLst>
          <pc:docMk/>
          <pc:sldMk cId="3780468685" sldId="268"/>
        </pc:sldMkLst>
        <pc:spChg chg="mod">
          <ac:chgData name="Thatiparthi Sudhakar" userId="85b41c9c-8795-4ac8-8ed4-1eeae0bd0cda" providerId="ADAL" clId="{009A6D2C-AD0B-4FA0-85AF-8C4671AA9E27}" dt="2022-10-26T08:33:37.177" v="246" actId="20577"/>
          <ac:spMkLst>
            <pc:docMk/>
            <pc:sldMk cId="3780468685" sldId="268"/>
            <ac:spMk id="2" creationId="{3E90FB88-1C25-43F8-88F2-742079D1DB90}"/>
          </ac:spMkLst>
        </pc:spChg>
        <pc:spChg chg="add del mod">
          <ac:chgData name="Thatiparthi Sudhakar" userId="85b41c9c-8795-4ac8-8ed4-1eeae0bd0cda" providerId="ADAL" clId="{009A6D2C-AD0B-4FA0-85AF-8C4671AA9E27}" dt="2022-10-26T08:36:46.506" v="294" actId="113"/>
          <ac:spMkLst>
            <pc:docMk/>
            <pc:sldMk cId="3780468685" sldId="268"/>
            <ac:spMk id="18" creationId="{EF8B4051-8984-4669-B3C1-6F24A4AFE52C}"/>
          </ac:spMkLst>
        </pc:spChg>
        <pc:spChg chg="add del">
          <ac:chgData name="Thatiparthi Sudhakar" userId="85b41c9c-8795-4ac8-8ed4-1eeae0bd0cda" providerId="ADAL" clId="{009A6D2C-AD0B-4FA0-85AF-8C4671AA9E27}" dt="2022-10-26T08:32:43.546" v="227" actId="26606"/>
          <ac:spMkLst>
            <pc:docMk/>
            <pc:sldMk cId="3780468685" sldId="268"/>
            <ac:spMk id="23" creationId="{66B332A4-D438-4773-A77F-5ED49A448D9D}"/>
          </ac:spMkLst>
        </pc:spChg>
        <pc:spChg chg="add del">
          <ac:chgData name="Thatiparthi Sudhakar" userId="85b41c9c-8795-4ac8-8ed4-1eeae0bd0cda" providerId="ADAL" clId="{009A6D2C-AD0B-4FA0-85AF-8C4671AA9E27}" dt="2022-10-26T08:32:43.546" v="227" actId="26606"/>
          <ac:spMkLst>
            <pc:docMk/>
            <pc:sldMk cId="3780468685" sldId="268"/>
            <ac:spMk id="25" creationId="{DF9AD32D-FF05-44F4-BD4D-9CEE89B71EB9}"/>
          </ac:spMkLst>
        </pc:spChg>
        <pc:spChg chg="add del">
          <ac:chgData name="Thatiparthi Sudhakar" userId="85b41c9c-8795-4ac8-8ed4-1eeae0bd0cda" providerId="ADAL" clId="{009A6D2C-AD0B-4FA0-85AF-8C4671AA9E27}" dt="2022-10-26T08:32:44.632" v="230" actId="26606"/>
          <ac:spMkLst>
            <pc:docMk/>
            <pc:sldMk cId="3780468685" sldId="268"/>
            <ac:spMk id="27" creationId="{6016219D-510E-4184-9090-6D5578A87BD1}"/>
          </ac:spMkLst>
        </pc:spChg>
        <pc:spChg chg="add del">
          <ac:chgData name="Thatiparthi Sudhakar" userId="85b41c9c-8795-4ac8-8ed4-1eeae0bd0cda" providerId="ADAL" clId="{009A6D2C-AD0B-4FA0-85AF-8C4671AA9E27}" dt="2022-10-26T08:32:44.632" v="230" actId="26606"/>
          <ac:spMkLst>
            <pc:docMk/>
            <pc:sldMk cId="3780468685" sldId="268"/>
            <ac:spMk id="28" creationId="{6F5A5072-7B47-4D32-B52A-4EBBF590B8A5}"/>
          </ac:spMkLst>
        </pc:spChg>
        <pc:spChg chg="add del">
          <ac:chgData name="Thatiparthi Sudhakar" userId="85b41c9c-8795-4ac8-8ed4-1eeae0bd0cda" providerId="ADAL" clId="{009A6D2C-AD0B-4FA0-85AF-8C4671AA9E27}" dt="2022-10-26T08:32:44.632" v="230" actId="26606"/>
          <ac:spMkLst>
            <pc:docMk/>
            <pc:sldMk cId="3780468685" sldId="268"/>
            <ac:spMk id="29" creationId="{AFF4A713-7B75-4B21-90D7-5AB19547C728}"/>
          </ac:spMkLst>
        </pc:spChg>
        <pc:spChg chg="add del">
          <ac:chgData name="Thatiparthi Sudhakar" userId="85b41c9c-8795-4ac8-8ed4-1eeae0bd0cda" providerId="ADAL" clId="{009A6D2C-AD0B-4FA0-85AF-8C4671AA9E27}" dt="2022-10-26T08:32:44.632" v="230" actId="26606"/>
          <ac:spMkLst>
            <pc:docMk/>
            <pc:sldMk cId="3780468685" sldId="268"/>
            <ac:spMk id="30" creationId="{9715DAF0-AE1B-46C9-8A6B-DB2AA05AB91D}"/>
          </ac:spMkLst>
        </pc:spChg>
        <pc:spChg chg="add del">
          <ac:chgData name="Thatiparthi Sudhakar" userId="85b41c9c-8795-4ac8-8ed4-1eeae0bd0cda" providerId="ADAL" clId="{009A6D2C-AD0B-4FA0-85AF-8C4671AA9E27}" dt="2022-10-26T08:32:44.632" v="230" actId="26606"/>
          <ac:spMkLst>
            <pc:docMk/>
            <pc:sldMk cId="3780468685" sldId="268"/>
            <ac:spMk id="31" creationId="{DC631C0B-6DA6-4E57-8231-CE32B3434A7E}"/>
          </ac:spMkLst>
        </pc:spChg>
        <pc:spChg chg="add del">
          <ac:chgData name="Thatiparthi Sudhakar" userId="85b41c9c-8795-4ac8-8ed4-1eeae0bd0cda" providerId="ADAL" clId="{009A6D2C-AD0B-4FA0-85AF-8C4671AA9E27}" dt="2022-10-26T08:32:44.632" v="230" actId="26606"/>
          <ac:spMkLst>
            <pc:docMk/>
            <pc:sldMk cId="3780468685" sldId="268"/>
            <ac:spMk id="33" creationId="{C29501E6-A978-4A61-9689-9085AF97A53A}"/>
          </ac:spMkLst>
        </pc:spChg>
        <pc:spChg chg="add del">
          <ac:chgData name="Thatiparthi Sudhakar" userId="85b41c9c-8795-4ac8-8ed4-1eeae0bd0cda" providerId="ADAL" clId="{009A6D2C-AD0B-4FA0-85AF-8C4671AA9E27}" dt="2022-10-26T08:32:56.410" v="234" actId="26606"/>
          <ac:spMkLst>
            <pc:docMk/>
            <pc:sldMk cId="3780468685" sldId="268"/>
            <ac:spMk id="35" creationId="{16F9E488-0718-4E1E-9D12-26779F606252}"/>
          </ac:spMkLst>
        </pc:spChg>
        <pc:spChg chg="add del">
          <ac:chgData name="Thatiparthi Sudhakar" userId="85b41c9c-8795-4ac8-8ed4-1eeae0bd0cda" providerId="ADAL" clId="{009A6D2C-AD0B-4FA0-85AF-8C4671AA9E27}" dt="2022-10-26T08:32:56.410" v="234" actId="26606"/>
          <ac:spMkLst>
            <pc:docMk/>
            <pc:sldMk cId="3780468685" sldId="268"/>
            <ac:spMk id="36" creationId="{09BE6F6B-19BD-443C-8FB0-FA45F13F9535}"/>
          </ac:spMkLst>
        </pc:spChg>
        <pc:spChg chg="add del">
          <ac:chgData name="Thatiparthi Sudhakar" userId="85b41c9c-8795-4ac8-8ed4-1eeae0bd0cda" providerId="ADAL" clId="{009A6D2C-AD0B-4FA0-85AF-8C4671AA9E27}" dt="2022-10-26T08:32:56.153" v="233" actId="26606"/>
          <ac:spMkLst>
            <pc:docMk/>
            <pc:sldMk cId="3780468685" sldId="268"/>
            <ac:spMk id="44" creationId="{16F9E488-0718-4E1E-9D12-26779F606252}"/>
          </ac:spMkLst>
        </pc:spChg>
        <pc:spChg chg="add del">
          <ac:chgData name="Thatiparthi Sudhakar" userId="85b41c9c-8795-4ac8-8ed4-1eeae0bd0cda" providerId="ADAL" clId="{009A6D2C-AD0B-4FA0-85AF-8C4671AA9E27}" dt="2022-10-26T08:32:56.153" v="233" actId="26606"/>
          <ac:spMkLst>
            <pc:docMk/>
            <pc:sldMk cId="3780468685" sldId="268"/>
            <ac:spMk id="46" creationId="{D20AEB5B-DFC7-42B4-9FAA-6B95E01D0FCE}"/>
          </ac:spMkLst>
        </pc:spChg>
        <pc:grpChg chg="add del">
          <ac:chgData name="Thatiparthi Sudhakar" userId="85b41c9c-8795-4ac8-8ed4-1eeae0bd0cda" providerId="ADAL" clId="{009A6D2C-AD0B-4FA0-85AF-8C4671AA9E27}" dt="2022-10-26T08:32:56.410" v="234" actId="26606"/>
          <ac:grpSpMkLst>
            <pc:docMk/>
            <pc:sldMk cId="3780468685" sldId="268"/>
            <ac:grpSpMk id="37" creationId="{92AAE609-C327-4952-BB48-254E9015AD81}"/>
          </ac:grpSpMkLst>
        </pc:grpChg>
        <pc:grpChg chg="add del">
          <ac:chgData name="Thatiparthi Sudhakar" userId="85b41c9c-8795-4ac8-8ed4-1eeae0bd0cda" providerId="ADAL" clId="{009A6D2C-AD0B-4FA0-85AF-8C4671AA9E27}" dt="2022-10-26T08:32:56.153" v="233" actId="26606"/>
          <ac:grpSpMkLst>
            <pc:docMk/>
            <pc:sldMk cId="3780468685" sldId="268"/>
            <ac:grpSpMk id="48" creationId="{64B93721-934F-4F1E-A868-0B2BA110D3B5}"/>
          </ac:grpSpMkLst>
        </pc:grpChg>
        <pc:picChg chg="add mod">
          <ac:chgData name="Thatiparthi Sudhakar" userId="85b41c9c-8795-4ac8-8ed4-1eeae0bd0cda" providerId="ADAL" clId="{009A6D2C-AD0B-4FA0-85AF-8C4671AA9E27}" dt="2022-10-26T08:33:29.786" v="245" actId="1076"/>
          <ac:picMkLst>
            <pc:docMk/>
            <pc:sldMk cId="3780468685" sldId="268"/>
            <ac:picMk id="5" creationId="{66D25E5D-BC50-4892-92E4-72C3AB65C625}"/>
          </ac:picMkLst>
        </pc:picChg>
        <pc:picChg chg="del">
          <ac:chgData name="Thatiparthi Sudhakar" userId="85b41c9c-8795-4ac8-8ed4-1eeae0bd0cda" providerId="ADAL" clId="{009A6D2C-AD0B-4FA0-85AF-8C4671AA9E27}" dt="2022-10-26T08:30:48.392" v="209" actId="478"/>
          <ac:picMkLst>
            <pc:docMk/>
            <pc:sldMk cId="3780468685" sldId="268"/>
            <ac:picMk id="13" creationId="{9662ACEE-7134-4481-8C24-3330D20BB070}"/>
          </ac:picMkLst>
        </pc:picChg>
      </pc:sldChg>
      <pc:sldChg chg="modSp add mod">
        <pc:chgData name="Thatiparthi Sudhakar" userId="85b41c9c-8795-4ac8-8ed4-1eeae0bd0cda" providerId="ADAL" clId="{009A6D2C-AD0B-4FA0-85AF-8C4671AA9E27}" dt="2022-10-26T08:40:47.681" v="318" actId="20577"/>
        <pc:sldMkLst>
          <pc:docMk/>
          <pc:sldMk cId="1096006838" sldId="269"/>
        </pc:sldMkLst>
        <pc:spChg chg="mod">
          <ac:chgData name="Thatiparthi Sudhakar" userId="85b41c9c-8795-4ac8-8ed4-1eeae0bd0cda" providerId="ADAL" clId="{009A6D2C-AD0B-4FA0-85AF-8C4671AA9E27}" dt="2022-10-26T08:40:47.681" v="318" actId="20577"/>
          <ac:spMkLst>
            <pc:docMk/>
            <pc:sldMk cId="1096006838" sldId="269"/>
            <ac:spMk id="18" creationId="{EF8B4051-8984-4669-B3C1-6F24A4AFE52C}"/>
          </ac:spMkLst>
        </pc:spChg>
      </pc:sldChg>
      <pc:sldChg chg="del">
        <pc:chgData name="Thatiparthi Sudhakar" userId="85b41c9c-8795-4ac8-8ed4-1eeae0bd0cda" providerId="ADAL" clId="{009A6D2C-AD0B-4FA0-85AF-8C4671AA9E27}" dt="2022-10-26T08:17:24.286" v="0" actId="2696"/>
        <pc:sldMkLst>
          <pc:docMk/>
          <pc:sldMk cId="2954996980" sldId="270"/>
        </pc:sldMkLst>
      </pc:sldChg>
      <pc:sldChg chg="addSp delSp modSp add mod ord setBg setClrOvrMap">
        <pc:chgData name="Thatiparthi Sudhakar" userId="85b41c9c-8795-4ac8-8ed4-1eeae0bd0cda" providerId="ADAL" clId="{009A6D2C-AD0B-4FA0-85AF-8C4671AA9E27}" dt="2022-10-26T08:43:29.770" v="391" actId="1035"/>
        <pc:sldMkLst>
          <pc:docMk/>
          <pc:sldMk cId="3962094566" sldId="270"/>
        </pc:sldMkLst>
        <pc:spChg chg="mod">
          <ac:chgData name="Thatiparthi Sudhakar" userId="85b41c9c-8795-4ac8-8ed4-1eeae0bd0cda" providerId="ADAL" clId="{009A6D2C-AD0B-4FA0-85AF-8C4671AA9E27}" dt="2022-10-26T08:42:44.778" v="365" actId="26606"/>
          <ac:spMkLst>
            <pc:docMk/>
            <pc:sldMk cId="3962094566" sldId="270"/>
            <ac:spMk id="2" creationId="{3E90FB88-1C25-43F8-88F2-742079D1DB90}"/>
          </ac:spMkLst>
        </pc:spChg>
        <pc:spChg chg="mod">
          <ac:chgData name="Thatiparthi Sudhakar" userId="85b41c9c-8795-4ac8-8ed4-1eeae0bd0cda" providerId="ADAL" clId="{009A6D2C-AD0B-4FA0-85AF-8C4671AA9E27}" dt="2022-10-26T08:43:23.301" v="384" actId="1035"/>
          <ac:spMkLst>
            <pc:docMk/>
            <pc:sldMk cId="3962094566" sldId="270"/>
            <ac:spMk id="18" creationId="{EF8B4051-8984-4669-B3C1-6F24A4AFE52C}"/>
          </ac:spMkLst>
        </pc:spChg>
        <pc:spChg chg="add del">
          <ac:chgData name="Thatiparthi Sudhakar" userId="85b41c9c-8795-4ac8-8ed4-1eeae0bd0cda" providerId="ADAL" clId="{009A6D2C-AD0B-4FA0-85AF-8C4671AA9E27}" dt="2022-10-26T08:42:40.337" v="360" actId="26606"/>
          <ac:spMkLst>
            <pc:docMk/>
            <pc:sldMk cId="3962094566" sldId="270"/>
            <ac:spMk id="20" creationId="{73AD41DB-DF9F-49BC-85AE-6AB1840AD517}"/>
          </ac:spMkLst>
        </pc:spChg>
        <pc:spChg chg="add del">
          <ac:chgData name="Thatiparthi Sudhakar" userId="85b41c9c-8795-4ac8-8ed4-1eeae0bd0cda" providerId="ADAL" clId="{009A6D2C-AD0B-4FA0-85AF-8C4671AA9E27}" dt="2022-10-26T08:42:34.781" v="355" actId="26606"/>
          <ac:spMkLst>
            <pc:docMk/>
            <pc:sldMk cId="3962094566" sldId="270"/>
            <ac:spMk id="23" creationId="{9B76D444-2756-434F-AE61-96D69830C13E}"/>
          </ac:spMkLst>
        </pc:spChg>
        <pc:spChg chg="add del">
          <ac:chgData name="Thatiparthi Sudhakar" userId="85b41c9c-8795-4ac8-8ed4-1eeae0bd0cda" providerId="ADAL" clId="{009A6D2C-AD0B-4FA0-85AF-8C4671AA9E27}" dt="2022-10-26T08:42:34.781" v="355" actId="26606"/>
          <ac:spMkLst>
            <pc:docMk/>
            <pc:sldMk cId="3962094566" sldId="270"/>
            <ac:spMk id="25" creationId="{A27B6159-7734-4564-9E0F-C4BC43C36E52}"/>
          </ac:spMkLst>
        </pc:spChg>
        <pc:spChg chg="add del">
          <ac:chgData name="Thatiparthi Sudhakar" userId="85b41c9c-8795-4ac8-8ed4-1eeae0bd0cda" providerId="ADAL" clId="{009A6D2C-AD0B-4FA0-85AF-8C4671AA9E27}" dt="2022-10-26T08:42:43.581" v="363" actId="26606"/>
          <ac:spMkLst>
            <pc:docMk/>
            <pc:sldMk cId="3962094566" sldId="270"/>
            <ac:spMk id="28" creationId="{9B76D444-2756-434F-AE61-96D69830C13E}"/>
          </ac:spMkLst>
        </pc:spChg>
        <pc:spChg chg="add del">
          <ac:chgData name="Thatiparthi Sudhakar" userId="85b41c9c-8795-4ac8-8ed4-1eeae0bd0cda" providerId="ADAL" clId="{009A6D2C-AD0B-4FA0-85AF-8C4671AA9E27}" dt="2022-10-26T08:42:43.581" v="363" actId="26606"/>
          <ac:spMkLst>
            <pc:docMk/>
            <pc:sldMk cId="3962094566" sldId="270"/>
            <ac:spMk id="29" creationId="{A27B6159-7734-4564-9E0F-C4BC43C36E52}"/>
          </ac:spMkLst>
        </pc:spChg>
        <pc:grpChg chg="add del">
          <ac:chgData name="Thatiparthi Sudhakar" userId="85b41c9c-8795-4ac8-8ed4-1eeae0bd0cda" providerId="ADAL" clId="{009A6D2C-AD0B-4FA0-85AF-8C4671AA9E27}" dt="2022-10-26T08:42:40.337" v="360" actId="26606"/>
          <ac:grpSpMkLst>
            <pc:docMk/>
            <pc:sldMk cId="3962094566" sldId="270"/>
            <ac:grpSpMk id="21" creationId="{A4AE1828-51FD-4AD7-BCF6-9AF5C696CE5D}"/>
          </ac:grpSpMkLst>
        </pc:grpChg>
        <pc:picChg chg="add mod ord">
          <ac:chgData name="Thatiparthi Sudhakar" userId="85b41c9c-8795-4ac8-8ed4-1eeae0bd0cda" providerId="ADAL" clId="{009A6D2C-AD0B-4FA0-85AF-8C4671AA9E27}" dt="2022-10-26T08:43:29.770" v="391" actId="1035"/>
          <ac:picMkLst>
            <pc:docMk/>
            <pc:sldMk cId="3962094566" sldId="270"/>
            <ac:picMk id="4" creationId="{DC2673FF-A288-4FF7-A391-1CC5FD16A0CA}"/>
          </ac:picMkLst>
        </pc:picChg>
        <pc:cxnChg chg="add del">
          <ac:chgData name="Thatiparthi Sudhakar" userId="85b41c9c-8795-4ac8-8ed4-1eeae0bd0cda" providerId="ADAL" clId="{009A6D2C-AD0B-4FA0-85AF-8C4671AA9E27}" dt="2022-10-26T08:42:34.781" v="355" actId="26606"/>
          <ac:cxnSpMkLst>
            <pc:docMk/>
            <pc:sldMk cId="3962094566" sldId="270"/>
            <ac:cxnSpMk id="27" creationId="{E2FFB46B-05BC-4950-B18A-9593FDAE6ED7}"/>
          </ac:cxnSpMkLst>
        </pc:cxnChg>
        <pc:cxnChg chg="add del">
          <ac:chgData name="Thatiparthi Sudhakar" userId="85b41c9c-8795-4ac8-8ed4-1eeae0bd0cda" providerId="ADAL" clId="{009A6D2C-AD0B-4FA0-85AF-8C4671AA9E27}" dt="2022-10-26T08:42:43.581" v="363" actId="26606"/>
          <ac:cxnSpMkLst>
            <pc:docMk/>
            <pc:sldMk cId="3962094566" sldId="270"/>
            <ac:cxnSpMk id="30" creationId="{E2FFB46B-05BC-4950-B18A-9593FDAE6ED7}"/>
          </ac:cxnSpMkLst>
        </pc:cxnChg>
      </pc:sldChg>
      <pc:sldChg chg="del">
        <pc:chgData name="Thatiparthi Sudhakar" userId="85b41c9c-8795-4ac8-8ed4-1eeae0bd0cda" providerId="ADAL" clId="{009A6D2C-AD0B-4FA0-85AF-8C4671AA9E27}" dt="2022-10-26T08:18:08.893" v="14" actId="2696"/>
        <pc:sldMkLst>
          <pc:docMk/>
          <pc:sldMk cId="1385766346" sldId="271"/>
        </pc:sldMkLst>
      </pc:sldChg>
      <pc:sldChg chg="addSp delSp modSp add mod">
        <pc:chgData name="Thatiparthi Sudhakar" userId="85b41c9c-8795-4ac8-8ed4-1eeae0bd0cda" providerId="ADAL" clId="{009A6D2C-AD0B-4FA0-85AF-8C4671AA9E27}" dt="2022-10-26T08:46:21.410" v="412" actId="1076"/>
        <pc:sldMkLst>
          <pc:docMk/>
          <pc:sldMk cId="2014691167" sldId="271"/>
        </pc:sldMkLst>
        <pc:spChg chg="mod">
          <ac:chgData name="Thatiparthi Sudhakar" userId="85b41c9c-8795-4ac8-8ed4-1eeae0bd0cda" providerId="ADAL" clId="{009A6D2C-AD0B-4FA0-85AF-8C4671AA9E27}" dt="2022-10-26T08:46:21.410" v="412" actId="1076"/>
          <ac:spMkLst>
            <pc:docMk/>
            <pc:sldMk cId="2014691167" sldId="271"/>
            <ac:spMk id="18" creationId="{EF8B4051-8984-4669-B3C1-6F24A4AFE52C}"/>
          </ac:spMkLst>
        </pc:spChg>
        <pc:picChg chg="del">
          <ac:chgData name="Thatiparthi Sudhakar" userId="85b41c9c-8795-4ac8-8ed4-1eeae0bd0cda" providerId="ADAL" clId="{009A6D2C-AD0B-4FA0-85AF-8C4671AA9E27}" dt="2022-10-26T08:43:57.770" v="393" actId="478"/>
          <ac:picMkLst>
            <pc:docMk/>
            <pc:sldMk cId="2014691167" sldId="271"/>
            <ac:picMk id="4" creationId="{DC2673FF-A288-4FF7-A391-1CC5FD16A0CA}"/>
          </ac:picMkLst>
        </pc:picChg>
        <pc:picChg chg="add mod">
          <ac:chgData name="Thatiparthi Sudhakar" userId="85b41c9c-8795-4ac8-8ed4-1eeae0bd0cda" providerId="ADAL" clId="{009A6D2C-AD0B-4FA0-85AF-8C4671AA9E27}" dt="2022-10-26T08:46:17.691" v="411" actId="1076"/>
          <ac:picMkLst>
            <pc:docMk/>
            <pc:sldMk cId="2014691167" sldId="271"/>
            <ac:picMk id="6" creationId="{8D4FD65D-2C65-4E9E-9784-B9668E42E18A}"/>
          </ac:picMkLst>
        </pc:picChg>
      </pc:sldChg>
      <pc:sldChg chg="del">
        <pc:chgData name="Thatiparthi Sudhakar" userId="85b41c9c-8795-4ac8-8ed4-1eeae0bd0cda" providerId="ADAL" clId="{009A6D2C-AD0B-4FA0-85AF-8C4671AA9E27}" dt="2022-10-26T08:17:30.253" v="2" actId="2696"/>
        <pc:sldMkLst>
          <pc:docMk/>
          <pc:sldMk cId="1617355067" sldId="272"/>
        </pc:sldMkLst>
      </pc:sldChg>
      <pc:sldChg chg="del">
        <pc:chgData name="Thatiparthi Sudhakar" userId="85b41c9c-8795-4ac8-8ed4-1eeae0bd0cda" providerId="ADAL" clId="{009A6D2C-AD0B-4FA0-85AF-8C4671AA9E27}" dt="2022-10-26T08:17:27.705" v="1" actId="2696"/>
        <pc:sldMkLst>
          <pc:docMk/>
          <pc:sldMk cId="4214435555" sldId="273"/>
        </pc:sldMkLst>
      </pc:sldChg>
      <pc:sldChg chg="del">
        <pc:chgData name="Thatiparthi Sudhakar" userId="85b41c9c-8795-4ac8-8ed4-1eeae0bd0cda" providerId="ADAL" clId="{009A6D2C-AD0B-4FA0-85AF-8C4671AA9E27}" dt="2022-10-26T08:18:03.672" v="12" actId="2696"/>
        <pc:sldMkLst>
          <pc:docMk/>
          <pc:sldMk cId="2535451146" sldId="274"/>
        </pc:sldMkLst>
      </pc:sldChg>
      <pc:sldChg chg="add del">
        <pc:chgData name="Thatiparthi Sudhakar" userId="85b41c9c-8795-4ac8-8ed4-1eeae0bd0cda" providerId="ADAL" clId="{009A6D2C-AD0B-4FA0-85AF-8C4671AA9E27}" dt="2022-10-26T08:17:57.847" v="10" actId="2696"/>
        <pc:sldMkLst>
          <pc:docMk/>
          <pc:sldMk cId="1421229742" sldId="275"/>
        </pc:sldMkLst>
      </pc:sldChg>
      <pc:sldChg chg="add del">
        <pc:chgData name="Thatiparthi Sudhakar" userId="85b41c9c-8795-4ac8-8ed4-1eeae0bd0cda" providerId="ADAL" clId="{009A6D2C-AD0B-4FA0-85AF-8C4671AA9E27}" dt="2022-10-26T08:17:42.425" v="6" actId="2696"/>
        <pc:sldMkLst>
          <pc:docMk/>
          <pc:sldMk cId="3257736387" sldId="275"/>
        </pc:sldMkLst>
      </pc:sldChg>
    </pc:docChg>
  </pc:docChgLst>
  <pc:docChgLst>
    <pc:chgData name="Bala Karuna Kiran Sanapathi" userId="bdd7901d-9e43-4e29-855e-1dc9b8308e3a" providerId="ADAL" clId="{97FCABD3-BDA6-4B77-9F21-96EA26BDEF80}"/>
    <pc:docChg chg="undo custSel addSld delSld modSld sldOrd">
      <pc:chgData name="Bala Karuna Kiran Sanapathi" userId="bdd7901d-9e43-4e29-855e-1dc9b8308e3a" providerId="ADAL" clId="{97FCABD3-BDA6-4B77-9F21-96EA26BDEF80}" dt="2021-08-13T07:51:28.122" v="3413" actId="6549"/>
      <pc:docMkLst>
        <pc:docMk/>
      </pc:docMkLst>
      <pc:sldChg chg="modSp mod">
        <pc:chgData name="Bala Karuna Kiran Sanapathi" userId="bdd7901d-9e43-4e29-855e-1dc9b8308e3a" providerId="ADAL" clId="{97FCABD3-BDA6-4B77-9F21-96EA26BDEF80}" dt="2021-08-13T07:37:37.076" v="3251" actId="12"/>
        <pc:sldMkLst>
          <pc:docMk/>
          <pc:sldMk cId="1174533112" sldId="260"/>
        </pc:sldMkLst>
        <pc:spChg chg="mod">
          <ac:chgData name="Bala Karuna Kiran Sanapathi" userId="bdd7901d-9e43-4e29-855e-1dc9b8308e3a" providerId="ADAL" clId="{97FCABD3-BDA6-4B77-9F21-96EA26BDEF80}" dt="2021-08-13T07:37:17.339" v="3247" actId="12"/>
          <ac:spMkLst>
            <pc:docMk/>
            <pc:sldMk cId="1174533112" sldId="260"/>
            <ac:spMk id="20" creationId="{23B89C35-E3BD-41D0-BD6E-3A5F8DED4FFD}"/>
          </ac:spMkLst>
        </pc:spChg>
        <pc:spChg chg="mod">
          <ac:chgData name="Bala Karuna Kiran Sanapathi" userId="bdd7901d-9e43-4e29-855e-1dc9b8308e3a" providerId="ADAL" clId="{97FCABD3-BDA6-4B77-9F21-96EA26BDEF80}" dt="2021-08-13T07:37:26.828" v="3249" actId="12"/>
          <ac:spMkLst>
            <pc:docMk/>
            <pc:sldMk cId="1174533112" sldId="260"/>
            <ac:spMk id="21" creationId="{4FCEFE8E-6FEA-420E-A7AB-23AD53E63EFA}"/>
          </ac:spMkLst>
        </pc:spChg>
        <pc:spChg chg="mod">
          <ac:chgData name="Bala Karuna Kiran Sanapathi" userId="bdd7901d-9e43-4e29-855e-1dc9b8308e3a" providerId="ADAL" clId="{97FCABD3-BDA6-4B77-9F21-96EA26BDEF80}" dt="2021-08-13T07:37:31.669" v="3250" actId="12"/>
          <ac:spMkLst>
            <pc:docMk/>
            <pc:sldMk cId="1174533112" sldId="260"/>
            <ac:spMk id="22" creationId="{CB25FFD8-474B-4A71-B2C4-DBB826F00AB8}"/>
          </ac:spMkLst>
        </pc:spChg>
        <pc:spChg chg="mod">
          <ac:chgData name="Bala Karuna Kiran Sanapathi" userId="bdd7901d-9e43-4e29-855e-1dc9b8308e3a" providerId="ADAL" clId="{97FCABD3-BDA6-4B77-9F21-96EA26BDEF80}" dt="2021-08-13T07:37:37.076" v="3251" actId="12"/>
          <ac:spMkLst>
            <pc:docMk/>
            <pc:sldMk cId="1174533112" sldId="260"/>
            <ac:spMk id="23" creationId="{A7C16D5C-6F3A-49C2-A4A5-6D3ED7849D61}"/>
          </ac:spMkLst>
        </pc:spChg>
      </pc:sldChg>
      <pc:sldChg chg="modSp mod">
        <pc:chgData name="Bala Karuna Kiran Sanapathi" userId="bdd7901d-9e43-4e29-855e-1dc9b8308e3a" providerId="ADAL" clId="{97FCABD3-BDA6-4B77-9F21-96EA26BDEF80}" dt="2021-08-13T07:34:31.594" v="3219" actId="12"/>
        <pc:sldMkLst>
          <pc:docMk/>
          <pc:sldMk cId="4182266536" sldId="262"/>
        </pc:sldMkLst>
        <pc:spChg chg="mod">
          <ac:chgData name="Bala Karuna Kiran Sanapathi" userId="bdd7901d-9e43-4e29-855e-1dc9b8308e3a" providerId="ADAL" clId="{97FCABD3-BDA6-4B77-9F21-96EA26BDEF80}" dt="2021-08-13T07:34:05.825" v="3216" actId="12"/>
          <ac:spMkLst>
            <pc:docMk/>
            <pc:sldMk cId="4182266536" sldId="262"/>
            <ac:spMk id="11" creationId="{7481A456-3C9C-44E6-A4F1-E1E69E07C3D1}"/>
          </ac:spMkLst>
        </pc:spChg>
        <pc:spChg chg="mod">
          <ac:chgData name="Bala Karuna Kiran Sanapathi" userId="bdd7901d-9e43-4e29-855e-1dc9b8308e3a" providerId="ADAL" clId="{97FCABD3-BDA6-4B77-9F21-96EA26BDEF80}" dt="2021-08-13T07:33:52.472" v="3214" actId="255"/>
          <ac:spMkLst>
            <pc:docMk/>
            <pc:sldMk cId="4182266536" sldId="262"/>
            <ac:spMk id="30" creationId="{44FB1EEC-1979-4304-9373-9FE016725B31}"/>
          </ac:spMkLst>
        </pc:spChg>
        <pc:spChg chg="mod">
          <ac:chgData name="Bala Karuna Kiran Sanapathi" userId="bdd7901d-9e43-4e29-855e-1dc9b8308e3a" providerId="ADAL" clId="{97FCABD3-BDA6-4B77-9F21-96EA26BDEF80}" dt="2021-08-13T07:34:31.594" v="3219" actId="12"/>
          <ac:spMkLst>
            <pc:docMk/>
            <pc:sldMk cId="4182266536" sldId="262"/>
            <ac:spMk id="31" creationId="{5DA57C1D-FF90-4FEE-8557-97F75A06ECDB}"/>
          </ac:spMkLst>
        </pc:spChg>
      </pc:sldChg>
      <pc:sldChg chg="addSp delSp modSp mod">
        <pc:chgData name="Bala Karuna Kiran Sanapathi" userId="bdd7901d-9e43-4e29-855e-1dc9b8308e3a" providerId="ADAL" clId="{97FCABD3-BDA6-4B77-9F21-96EA26BDEF80}" dt="2021-08-13T05:46:25.358" v="2826" actId="1036"/>
        <pc:sldMkLst>
          <pc:docMk/>
          <pc:sldMk cId="1038768646" sldId="264"/>
        </pc:sldMkLst>
        <pc:spChg chg="add mod">
          <ac:chgData name="Bala Karuna Kiran Sanapathi" userId="bdd7901d-9e43-4e29-855e-1dc9b8308e3a" providerId="ADAL" clId="{97FCABD3-BDA6-4B77-9F21-96EA26BDEF80}" dt="2021-08-13T05:46:25.358" v="2826" actId="1036"/>
          <ac:spMkLst>
            <pc:docMk/>
            <pc:sldMk cId="1038768646" sldId="264"/>
            <ac:spMk id="13" creationId="{94ECED19-2528-4B58-8553-732D5B20F3AD}"/>
          </ac:spMkLst>
        </pc:spChg>
        <pc:spChg chg="mod">
          <ac:chgData name="Bala Karuna Kiran Sanapathi" userId="bdd7901d-9e43-4e29-855e-1dc9b8308e3a" providerId="ADAL" clId="{97FCABD3-BDA6-4B77-9F21-96EA26BDEF80}" dt="2021-08-13T05:44:09.140" v="2730" actId="1036"/>
          <ac:spMkLst>
            <pc:docMk/>
            <pc:sldMk cId="1038768646" sldId="264"/>
            <ac:spMk id="18" creationId="{EF8B4051-8984-4669-B3C1-6F24A4AFE52C}"/>
          </ac:spMkLst>
        </pc:spChg>
        <pc:spChg chg="mod">
          <ac:chgData name="Bala Karuna Kiran Sanapathi" userId="bdd7901d-9e43-4e29-855e-1dc9b8308e3a" providerId="ADAL" clId="{97FCABD3-BDA6-4B77-9F21-96EA26BDEF80}" dt="2021-08-13T05:43:50.035" v="2707" actId="14100"/>
          <ac:spMkLst>
            <pc:docMk/>
            <pc:sldMk cId="1038768646" sldId="264"/>
            <ac:spMk id="29" creationId="{4F975F9D-124C-4F7D-A89C-17BB215BD0CA}"/>
          </ac:spMkLst>
        </pc:spChg>
        <pc:picChg chg="mod">
          <ac:chgData name="Bala Karuna Kiran Sanapathi" userId="bdd7901d-9e43-4e29-855e-1dc9b8308e3a" providerId="ADAL" clId="{97FCABD3-BDA6-4B77-9F21-96EA26BDEF80}" dt="2021-08-13T05:44:28.071" v="2733" actId="14100"/>
          <ac:picMkLst>
            <pc:docMk/>
            <pc:sldMk cId="1038768646" sldId="264"/>
            <ac:picMk id="10" creationId="{69FFBE1F-AD7B-4CD4-A933-F306B148465C}"/>
          </ac:picMkLst>
        </pc:picChg>
        <pc:picChg chg="add mod">
          <ac:chgData name="Bala Karuna Kiran Sanapathi" userId="bdd7901d-9e43-4e29-855e-1dc9b8308e3a" providerId="ADAL" clId="{97FCABD3-BDA6-4B77-9F21-96EA26BDEF80}" dt="2021-08-13T05:45:52.654" v="2803" actId="1037"/>
          <ac:picMkLst>
            <pc:docMk/>
            <pc:sldMk cId="1038768646" sldId="264"/>
            <ac:picMk id="11" creationId="{089A1170-A37D-416B-B71D-8B67DCFF60FB}"/>
          </ac:picMkLst>
        </pc:picChg>
        <pc:picChg chg="mod">
          <ac:chgData name="Bala Karuna Kiran Sanapathi" userId="bdd7901d-9e43-4e29-855e-1dc9b8308e3a" providerId="ADAL" clId="{97FCABD3-BDA6-4B77-9F21-96EA26BDEF80}" dt="2021-08-13T05:46:09.786" v="2816" actId="1036"/>
          <ac:picMkLst>
            <pc:docMk/>
            <pc:sldMk cId="1038768646" sldId="264"/>
            <ac:picMk id="12" creationId="{15FE5D87-B0AE-4146-B5FA-5EEA9608A467}"/>
          </ac:picMkLst>
        </pc:picChg>
        <pc:cxnChg chg="del">
          <ac:chgData name="Bala Karuna Kiran Sanapathi" userId="bdd7901d-9e43-4e29-855e-1dc9b8308e3a" providerId="ADAL" clId="{97FCABD3-BDA6-4B77-9F21-96EA26BDEF80}" dt="2021-08-13T05:44:17.802" v="2731" actId="478"/>
          <ac:cxnSpMkLst>
            <pc:docMk/>
            <pc:sldMk cId="1038768646" sldId="264"/>
            <ac:cxnSpMk id="24" creationId="{AF035496-3FBB-4AA0-854F-15970072AD6F}"/>
          </ac:cxnSpMkLst>
        </pc:cxnChg>
      </pc:sldChg>
      <pc:sldChg chg="del">
        <pc:chgData name="Bala Karuna Kiran Sanapathi" userId="bdd7901d-9e43-4e29-855e-1dc9b8308e3a" providerId="ADAL" clId="{97FCABD3-BDA6-4B77-9F21-96EA26BDEF80}" dt="2021-08-13T05:47:00.999" v="2827" actId="47"/>
        <pc:sldMkLst>
          <pc:docMk/>
          <pc:sldMk cId="140501781" sldId="268"/>
        </pc:sldMkLst>
      </pc:sldChg>
      <pc:sldChg chg="addSp delSp modSp mod">
        <pc:chgData name="Bala Karuna Kiran Sanapathi" userId="bdd7901d-9e43-4e29-855e-1dc9b8308e3a" providerId="ADAL" clId="{97FCABD3-BDA6-4B77-9F21-96EA26BDEF80}" dt="2021-08-13T07:50:31.075" v="3412" actId="14100"/>
        <pc:sldMkLst>
          <pc:docMk/>
          <pc:sldMk cId="1617355067" sldId="272"/>
        </pc:sldMkLst>
        <pc:spChg chg="add del">
          <ac:chgData name="Bala Karuna Kiran Sanapathi" userId="bdd7901d-9e43-4e29-855e-1dc9b8308e3a" providerId="ADAL" clId="{97FCABD3-BDA6-4B77-9F21-96EA26BDEF80}" dt="2021-08-13T04:48:20.493" v="47" actId="478"/>
          <ac:spMkLst>
            <pc:docMk/>
            <pc:sldMk cId="1617355067" sldId="272"/>
            <ac:spMk id="2" creationId="{44F03A53-6509-4905-AD4F-EA97273EC902}"/>
          </ac:spMkLst>
        </pc:spChg>
        <pc:spChg chg="add mod">
          <ac:chgData name="Bala Karuna Kiran Sanapathi" userId="bdd7901d-9e43-4e29-855e-1dc9b8308e3a" providerId="ADAL" clId="{97FCABD3-BDA6-4B77-9F21-96EA26BDEF80}" dt="2021-08-13T06:39:38.190" v="3004" actId="14100"/>
          <ac:spMkLst>
            <pc:docMk/>
            <pc:sldMk cId="1617355067" sldId="272"/>
            <ac:spMk id="3" creationId="{B9A4AD4C-4B91-4DCF-A456-6EFC72272C4C}"/>
          </ac:spMkLst>
        </pc:spChg>
        <pc:spChg chg="add mod ord">
          <ac:chgData name="Bala Karuna Kiran Sanapathi" userId="bdd7901d-9e43-4e29-855e-1dc9b8308e3a" providerId="ADAL" clId="{97FCABD3-BDA6-4B77-9F21-96EA26BDEF80}" dt="2021-08-13T07:48:28.904" v="3406" actId="692"/>
          <ac:spMkLst>
            <pc:docMk/>
            <pc:sldMk cId="1617355067" sldId="272"/>
            <ac:spMk id="29" creationId="{44F08A74-274F-4E21-AC61-375A25C95CF0}"/>
          </ac:spMkLst>
        </pc:spChg>
        <pc:spChg chg="mod">
          <ac:chgData name="Bala Karuna Kiran Sanapathi" userId="bdd7901d-9e43-4e29-855e-1dc9b8308e3a" providerId="ADAL" clId="{97FCABD3-BDA6-4B77-9F21-96EA26BDEF80}" dt="2021-08-13T07:43:33.701" v="3321" actId="1076"/>
          <ac:spMkLst>
            <pc:docMk/>
            <pc:sldMk cId="1617355067" sldId="272"/>
            <ac:spMk id="48" creationId="{7DA313AF-3B3F-4B47-9D19-CE8680EEA373}"/>
          </ac:spMkLst>
        </pc:spChg>
        <pc:spChg chg="mod">
          <ac:chgData name="Bala Karuna Kiran Sanapathi" userId="bdd7901d-9e43-4e29-855e-1dc9b8308e3a" providerId="ADAL" clId="{97FCABD3-BDA6-4B77-9F21-96EA26BDEF80}" dt="2021-08-13T06:44:45.218" v="3118" actId="1038"/>
          <ac:spMkLst>
            <pc:docMk/>
            <pc:sldMk cId="1617355067" sldId="272"/>
            <ac:spMk id="61" creationId="{1A526047-06B0-4878-AAD8-28821C75BA7B}"/>
          </ac:spMkLst>
        </pc:spChg>
        <pc:spChg chg="mod">
          <ac:chgData name="Bala Karuna Kiran Sanapathi" userId="bdd7901d-9e43-4e29-855e-1dc9b8308e3a" providerId="ADAL" clId="{97FCABD3-BDA6-4B77-9F21-96EA26BDEF80}" dt="2021-08-13T06:34:18.230" v="2956" actId="14100"/>
          <ac:spMkLst>
            <pc:docMk/>
            <pc:sldMk cId="1617355067" sldId="272"/>
            <ac:spMk id="63" creationId="{918140A9-CC93-4C2A-97A1-7C3D70057944}"/>
          </ac:spMkLst>
        </pc:spChg>
        <pc:spChg chg="mod">
          <ac:chgData name="Bala Karuna Kiran Sanapathi" userId="bdd7901d-9e43-4e29-855e-1dc9b8308e3a" providerId="ADAL" clId="{97FCABD3-BDA6-4B77-9F21-96EA26BDEF80}" dt="2021-08-13T06:33:46.329" v="2953" actId="1038"/>
          <ac:spMkLst>
            <pc:docMk/>
            <pc:sldMk cId="1617355067" sldId="272"/>
            <ac:spMk id="64" creationId="{CBBD0A65-0DA1-462D-9061-1E22F6EFB3E7}"/>
          </ac:spMkLst>
        </pc:spChg>
        <pc:spChg chg="mod">
          <ac:chgData name="Bala Karuna Kiran Sanapathi" userId="bdd7901d-9e43-4e29-855e-1dc9b8308e3a" providerId="ADAL" clId="{97FCABD3-BDA6-4B77-9F21-96EA26BDEF80}" dt="2021-08-13T06:27:25.108" v="2886" actId="1038"/>
          <ac:spMkLst>
            <pc:docMk/>
            <pc:sldMk cId="1617355067" sldId="272"/>
            <ac:spMk id="67" creationId="{B25B5BF4-AAAC-497D-8AE9-0BFF9467C365}"/>
          </ac:spMkLst>
        </pc:spChg>
        <pc:spChg chg="mod">
          <ac:chgData name="Bala Karuna Kiran Sanapathi" userId="bdd7901d-9e43-4e29-855e-1dc9b8308e3a" providerId="ADAL" clId="{97FCABD3-BDA6-4B77-9F21-96EA26BDEF80}" dt="2021-08-13T04:49:23.519" v="75" actId="1076"/>
          <ac:spMkLst>
            <pc:docMk/>
            <pc:sldMk cId="1617355067" sldId="272"/>
            <ac:spMk id="72" creationId="{2211CC3D-1F38-4C11-9841-97AECDA93BE6}"/>
          </ac:spMkLst>
        </pc:spChg>
        <pc:spChg chg="add mod">
          <ac:chgData name="Bala Karuna Kiran Sanapathi" userId="bdd7901d-9e43-4e29-855e-1dc9b8308e3a" providerId="ADAL" clId="{97FCABD3-BDA6-4B77-9F21-96EA26BDEF80}" dt="2021-08-13T07:36:07.292" v="3245" actId="1037"/>
          <ac:spMkLst>
            <pc:docMk/>
            <pc:sldMk cId="1617355067" sldId="272"/>
            <ac:spMk id="147" creationId="{DCF88F6B-2BAC-4E68-94D7-D31962A649BF}"/>
          </ac:spMkLst>
        </pc:spChg>
        <pc:spChg chg="add mod">
          <ac:chgData name="Bala Karuna Kiran Sanapathi" userId="bdd7901d-9e43-4e29-855e-1dc9b8308e3a" providerId="ADAL" clId="{97FCABD3-BDA6-4B77-9F21-96EA26BDEF80}" dt="2021-08-13T07:41:47.946" v="3307" actId="14100"/>
          <ac:spMkLst>
            <pc:docMk/>
            <pc:sldMk cId="1617355067" sldId="272"/>
            <ac:spMk id="149" creationId="{9B5BB209-34BD-4C2B-AAE1-F2264F789399}"/>
          </ac:spMkLst>
        </pc:spChg>
        <pc:spChg chg="add mod ord">
          <ac:chgData name="Bala Karuna Kiran Sanapathi" userId="bdd7901d-9e43-4e29-855e-1dc9b8308e3a" providerId="ADAL" clId="{97FCABD3-BDA6-4B77-9F21-96EA26BDEF80}" dt="2021-08-13T07:41:29.264" v="3295" actId="1076"/>
          <ac:spMkLst>
            <pc:docMk/>
            <pc:sldMk cId="1617355067" sldId="272"/>
            <ac:spMk id="150" creationId="{3E38EF09-F348-46EC-841C-BBEACC423C10}"/>
          </ac:spMkLst>
        </pc:spChg>
        <pc:spChg chg="add mod">
          <ac:chgData name="Bala Karuna Kiran Sanapathi" userId="bdd7901d-9e43-4e29-855e-1dc9b8308e3a" providerId="ADAL" clId="{97FCABD3-BDA6-4B77-9F21-96EA26BDEF80}" dt="2021-08-13T06:33:16.497" v="2938" actId="1076"/>
          <ac:spMkLst>
            <pc:docMk/>
            <pc:sldMk cId="1617355067" sldId="272"/>
            <ac:spMk id="162" creationId="{3AB662AB-81DF-46C4-B825-1D8402BB5BDD}"/>
          </ac:spMkLst>
        </pc:spChg>
        <pc:spChg chg="add mod">
          <ac:chgData name="Bala Karuna Kiran Sanapathi" userId="bdd7901d-9e43-4e29-855e-1dc9b8308e3a" providerId="ADAL" clId="{97FCABD3-BDA6-4B77-9F21-96EA26BDEF80}" dt="2021-08-13T06:44:10.232" v="3087" actId="1035"/>
          <ac:spMkLst>
            <pc:docMk/>
            <pc:sldMk cId="1617355067" sldId="272"/>
            <ac:spMk id="166" creationId="{5CD7D3C4-CE7D-4B13-80F2-E731D955CAA0}"/>
          </ac:spMkLst>
        </pc:spChg>
        <pc:spChg chg="mod">
          <ac:chgData name="Bala Karuna Kiran Sanapathi" userId="bdd7901d-9e43-4e29-855e-1dc9b8308e3a" providerId="ADAL" clId="{97FCABD3-BDA6-4B77-9F21-96EA26BDEF80}" dt="2021-08-13T06:38:49.288" v="2996" actId="1076"/>
          <ac:spMkLst>
            <pc:docMk/>
            <pc:sldMk cId="1617355067" sldId="272"/>
            <ac:spMk id="170" creationId="{E9AF21D9-FCA7-4D48-8D11-B657067469BD}"/>
          </ac:spMkLst>
        </pc:spChg>
        <pc:spChg chg="del mod">
          <ac:chgData name="Bala Karuna Kiran Sanapathi" userId="bdd7901d-9e43-4e29-855e-1dc9b8308e3a" providerId="ADAL" clId="{97FCABD3-BDA6-4B77-9F21-96EA26BDEF80}" dt="2021-08-13T06:37:03.228" v="2987" actId="478"/>
          <ac:spMkLst>
            <pc:docMk/>
            <pc:sldMk cId="1617355067" sldId="272"/>
            <ac:spMk id="180" creationId="{EE4A9C08-F5DE-4878-9142-853183A3E51C}"/>
          </ac:spMkLst>
        </pc:spChg>
        <pc:spChg chg="del">
          <ac:chgData name="Bala Karuna Kiran Sanapathi" userId="bdd7901d-9e43-4e29-855e-1dc9b8308e3a" providerId="ADAL" clId="{97FCABD3-BDA6-4B77-9F21-96EA26BDEF80}" dt="2021-08-13T07:49:38.580" v="3410" actId="478"/>
          <ac:spMkLst>
            <pc:docMk/>
            <pc:sldMk cId="1617355067" sldId="272"/>
            <ac:spMk id="182" creationId="{AA3B9438-E5A2-4D12-88F9-AE510174D36B}"/>
          </ac:spMkLst>
        </pc:spChg>
        <pc:spChg chg="mod">
          <ac:chgData name="Bala Karuna Kiran Sanapathi" userId="bdd7901d-9e43-4e29-855e-1dc9b8308e3a" providerId="ADAL" clId="{97FCABD3-BDA6-4B77-9F21-96EA26BDEF80}" dt="2021-08-13T06:45:06.276" v="3122" actId="14100"/>
          <ac:spMkLst>
            <pc:docMk/>
            <pc:sldMk cId="1617355067" sldId="272"/>
            <ac:spMk id="203" creationId="{8F6B6A87-F9AA-418D-BF35-7B7C0399D97F}"/>
          </ac:spMkLst>
        </pc:spChg>
        <pc:spChg chg="add mod">
          <ac:chgData name="Bala Karuna Kiran Sanapathi" userId="bdd7901d-9e43-4e29-855e-1dc9b8308e3a" providerId="ADAL" clId="{97FCABD3-BDA6-4B77-9F21-96EA26BDEF80}" dt="2021-08-13T07:31:53.047" v="3187" actId="1076"/>
          <ac:spMkLst>
            <pc:docMk/>
            <pc:sldMk cId="1617355067" sldId="272"/>
            <ac:spMk id="212" creationId="{90FB74C0-F736-4289-BF0F-DA5B44F2435A}"/>
          </ac:spMkLst>
        </pc:spChg>
        <pc:spChg chg="mod">
          <ac:chgData name="Bala Karuna Kiran Sanapathi" userId="bdd7901d-9e43-4e29-855e-1dc9b8308e3a" providerId="ADAL" clId="{97FCABD3-BDA6-4B77-9F21-96EA26BDEF80}" dt="2021-08-13T04:49:28.302" v="77" actId="1076"/>
          <ac:spMkLst>
            <pc:docMk/>
            <pc:sldMk cId="1617355067" sldId="272"/>
            <ac:spMk id="239" creationId="{71B5DDA7-845E-4308-B4EC-AFFEE85A5280}"/>
          </ac:spMkLst>
        </pc:spChg>
        <pc:spChg chg="mod">
          <ac:chgData name="Bala Karuna Kiran Sanapathi" userId="bdd7901d-9e43-4e29-855e-1dc9b8308e3a" providerId="ADAL" clId="{97FCABD3-BDA6-4B77-9F21-96EA26BDEF80}" dt="2021-08-13T04:50:48.887" v="95" actId="1076"/>
          <ac:spMkLst>
            <pc:docMk/>
            <pc:sldMk cId="1617355067" sldId="272"/>
            <ac:spMk id="242" creationId="{8CD5CDCC-F42B-45BD-A069-9E20D2B20C92}"/>
          </ac:spMkLst>
        </pc:spChg>
        <pc:spChg chg="add del">
          <ac:chgData name="Bala Karuna Kiran Sanapathi" userId="bdd7901d-9e43-4e29-855e-1dc9b8308e3a" providerId="ADAL" clId="{97FCABD3-BDA6-4B77-9F21-96EA26BDEF80}" dt="2021-08-13T04:48:16.851" v="46" actId="478"/>
          <ac:spMkLst>
            <pc:docMk/>
            <pc:sldMk cId="1617355067" sldId="272"/>
            <ac:spMk id="250" creationId="{8E6DEB6C-8E2A-4365-9895-D01468FCB0F0}"/>
          </ac:spMkLst>
        </pc:spChg>
        <pc:spChg chg="mod">
          <ac:chgData name="Bala Karuna Kiran Sanapathi" userId="bdd7901d-9e43-4e29-855e-1dc9b8308e3a" providerId="ADAL" clId="{97FCABD3-BDA6-4B77-9F21-96EA26BDEF80}" dt="2021-08-13T06:44:45.218" v="3118" actId="1038"/>
          <ac:spMkLst>
            <pc:docMk/>
            <pc:sldMk cId="1617355067" sldId="272"/>
            <ac:spMk id="253" creationId="{2999F1AF-9F99-41FF-AEB1-D3AC3DEA8B93}"/>
          </ac:spMkLst>
        </pc:spChg>
        <pc:spChg chg="mod">
          <ac:chgData name="Bala Karuna Kiran Sanapathi" userId="bdd7901d-9e43-4e29-855e-1dc9b8308e3a" providerId="ADAL" clId="{97FCABD3-BDA6-4B77-9F21-96EA26BDEF80}" dt="2021-08-13T07:45:27.898" v="3374" actId="1076"/>
          <ac:spMkLst>
            <pc:docMk/>
            <pc:sldMk cId="1617355067" sldId="272"/>
            <ac:spMk id="254" creationId="{6D111F2B-31BE-475F-A157-3C67FA04B429}"/>
          </ac:spMkLst>
        </pc:spChg>
        <pc:spChg chg="mod">
          <ac:chgData name="Bala Karuna Kiran Sanapathi" userId="bdd7901d-9e43-4e29-855e-1dc9b8308e3a" providerId="ADAL" clId="{97FCABD3-BDA6-4B77-9F21-96EA26BDEF80}" dt="2021-08-13T06:27:25.108" v="2886" actId="1038"/>
          <ac:spMkLst>
            <pc:docMk/>
            <pc:sldMk cId="1617355067" sldId="272"/>
            <ac:spMk id="255" creationId="{DFC67744-4B24-4CAA-9C15-9737BE8801E1}"/>
          </ac:spMkLst>
        </pc:spChg>
        <pc:spChg chg="mod">
          <ac:chgData name="Bala Karuna Kiran Sanapathi" userId="bdd7901d-9e43-4e29-855e-1dc9b8308e3a" providerId="ADAL" clId="{97FCABD3-BDA6-4B77-9F21-96EA26BDEF80}" dt="2021-08-13T06:27:25.108" v="2886" actId="1038"/>
          <ac:spMkLst>
            <pc:docMk/>
            <pc:sldMk cId="1617355067" sldId="272"/>
            <ac:spMk id="256" creationId="{1A9CFF0B-806F-4E7D-91F5-4F3B522534CF}"/>
          </ac:spMkLst>
        </pc:spChg>
        <pc:grpChg chg="mod">
          <ac:chgData name="Bala Karuna Kiran Sanapathi" userId="bdd7901d-9e43-4e29-855e-1dc9b8308e3a" providerId="ADAL" clId="{97FCABD3-BDA6-4B77-9F21-96EA26BDEF80}" dt="2021-08-13T04:50:54.989" v="101" actId="1038"/>
          <ac:grpSpMkLst>
            <pc:docMk/>
            <pc:sldMk cId="1617355067" sldId="272"/>
            <ac:grpSpMk id="78" creationId="{AE0AE862-6DD8-46BF-80E8-E1272BD9A7C9}"/>
          </ac:grpSpMkLst>
        </pc:grpChg>
        <pc:picChg chg="mod">
          <ac:chgData name="Bala Karuna Kiran Sanapathi" userId="bdd7901d-9e43-4e29-855e-1dc9b8308e3a" providerId="ADAL" clId="{97FCABD3-BDA6-4B77-9F21-96EA26BDEF80}" dt="2021-08-13T06:44:45.218" v="3118" actId="1038"/>
          <ac:picMkLst>
            <pc:docMk/>
            <pc:sldMk cId="1617355067" sldId="272"/>
            <ac:picMk id="38" creationId="{EE0D508D-B617-4CA0-A5DB-13D57DA604EC}"/>
          </ac:picMkLst>
        </pc:picChg>
        <pc:picChg chg="mod">
          <ac:chgData name="Bala Karuna Kiran Sanapathi" userId="bdd7901d-9e43-4e29-855e-1dc9b8308e3a" providerId="ADAL" clId="{97FCABD3-BDA6-4B77-9F21-96EA26BDEF80}" dt="2021-08-13T06:27:25.108" v="2886" actId="1038"/>
          <ac:picMkLst>
            <pc:docMk/>
            <pc:sldMk cId="1617355067" sldId="272"/>
            <ac:picMk id="40" creationId="{87A6DD75-29AE-4CEF-A3B9-6661B5650E20}"/>
          </ac:picMkLst>
        </pc:picChg>
        <pc:picChg chg="mod">
          <ac:chgData name="Bala Karuna Kiran Sanapathi" userId="bdd7901d-9e43-4e29-855e-1dc9b8308e3a" providerId="ADAL" clId="{97FCABD3-BDA6-4B77-9F21-96EA26BDEF80}" dt="2021-08-13T06:33:46.329" v="2953" actId="1038"/>
          <ac:picMkLst>
            <pc:docMk/>
            <pc:sldMk cId="1617355067" sldId="272"/>
            <ac:picMk id="66" creationId="{547D0072-214F-4A5F-BA26-1B7261F9B840}"/>
          </ac:picMkLst>
        </pc:picChg>
        <pc:picChg chg="mod">
          <ac:chgData name="Bala Karuna Kiran Sanapathi" userId="bdd7901d-9e43-4e29-855e-1dc9b8308e3a" providerId="ADAL" clId="{97FCABD3-BDA6-4B77-9F21-96EA26BDEF80}" dt="2021-08-13T07:47:17.460" v="3392" actId="1037"/>
          <ac:picMkLst>
            <pc:docMk/>
            <pc:sldMk cId="1617355067" sldId="272"/>
            <ac:picMk id="107" creationId="{22D2B31E-8BB1-460F-9D06-3B977C960067}"/>
          </ac:picMkLst>
        </pc:picChg>
        <pc:picChg chg="mod">
          <ac:chgData name="Bala Karuna Kiran Sanapathi" userId="bdd7901d-9e43-4e29-855e-1dc9b8308e3a" providerId="ADAL" clId="{97FCABD3-BDA6-4B77-9F21-96EA26BDEF80}" dt="2021-08-13T07:47:52.851" v="3398" actId="1035"/>
          <ac:picMkLst>
            <pc:docMk/>
            <pc:sldMk cId="1617355067" sldId="272"/>
            <ac:picMk id="108" creationId="{9DBC989C-9A12-4047-AAEC-55B65F7007C2}"/>
          </ac:picMkLst>
        </pc:picChg>
        <pc:picChg chg="mod">
          <ac:chgData name="Bala Karuna Kiran Sanapathi" userId="bdd7901d-9e43-4e29-855e-1dc9b8308e3a" providerId="ADAL" clId="{97FCABD3-BDA6-4B77-9F21-96EA26BDEF80}" dt="2021-08-13T06:27:25.108" v="2886" actId="1038"/>
          <ac:picMkLst>
            <pc:docMk/>
            <pc:sldMk cId="1617355067" sldId="272"/>
            <ac:picMk id="142" creationId="{578F2CCD-5847-431D-9C13-F8C1037AF417}"/>
          </ac:picMkLst>
        </pc:picChg>
        <pc:picChg chg="add del mod">
          <ac:chgData name="Bala Karuna Kiran Sanapathi" userId="bdd7901d-9e43-4e29-855e-1dc9b8308e3a" providerId="ADAL" clId="{97FCABD3-BDA6-4B77-9F21-96EA26BDEF80}" dt="2021-08-13T04:44:07.399" v="14" actId="478"/>
          <ac:picMkLst>
            <pc:docMk/>
            <pc:sldMk cId="1617355067" sldId="272"/>
            <ac:picMk id="149" creationId="{ADBBE366-B400-4A9C-99A5-14E0157D1B31}"/>
          </ac:picMkLst>
        </pc:picChg>
        <pc:picChg chg="add del mod">
          <ac:chgData name="Bala Karuna Kiran Sanapathi" userId="bdd7901d-9e43-4e29-855e-1dc9b8308e3a" providerId="ADAL" clId="{97FCABD3-BDA6-4B77-9F21-96EA26BDEF80}" dt="2021-08-13T04:57:02.859" v="119"/>
          <ac:picMkLst>
            <pc:docMk/>
            <pc:sldMk cId="1617355067" sldId="272"/>
            <ac:picMk id="163" creationId="{4003C6A4-D773-4C43-AE9F-B4AE24A7E086}"/>
          </ac:picMkLst>
        </pc:picChg>
        <pc:picChg chg="del mod">
          <ac:chgData name="Bala Karuna Kiran Sanapathi" userId="bdd7901d-9e43-4e29-855e-1dc9b8308e3a" providerId="ADAL" clId="{97FCABD3-BDA6-4B77-9F21-96EA26BDEF80}" dt="2021-08-13T04:45:21.656" v="15" actId="478"/>
          <ac:picMkLst>
            <pc:docMk/>
            <pc:sldMk cId="1617355067" sldId="272"/>
            <ac:picMk id="176" creationId="{6E3A9124-B7E3-42CE-9193-691EFA4E524C}"/>
          </ac:picMkLst>
        </pc:picChg>
        <pc:picChg chg="mod">
          <ac:chgData name="Bala Karuna Kiran Sanapathi" userId="bdd7901d-9e43-4e29-855e-1dc9b8308e3a" providerId="ADAL" clId="{97FCABD3-BDA6-4B77-9F21-96EA26BDEF80}" dt="2021-08-13T07:41:31.296" v="3296" actId="1076"/>
          <ac:picMkLst>
            <pc:docMk/>
            <pc:sldMk cId="1617355067" sldId="272"/>
            <ac:picMk id="181" creationId="{9C267E10-A3F2-448F-88E6-0FCF905B781C}"/>
          </ac:picMkLst>
        </pc:picChg>
        <pc:picChg chg="mod">
          <ac:chgData name="Bala Karuna Kiran Sanapathi" userId="bdd7901d-9e43-4e29-855e-1dc9b8308e3a" providerId="ADAL" clId="{97FCABD3-BDA6-4B77-9F21-96EA26BDEF80}" dt="2021-08-13T06:33:46.329" v="2953" actId="1038"/>
          <ac:picMkLst>
            <pc:docMk/>
            <pc:sldMk cId="1617355067" sldId="272"/>
            <ac:picMk id="196" creationId="{AA1E12BF-7203-49B1-994E-6980732EA8C2}"/>
          </ac:picMkLst>
        </pc:picChg>
        <pc:cxnChg chg="add mod">
          <ac:chgData name="Bala Karuna Kiran Sanapathi" userId="bdd7901d-9e43-4e29-855e-1dc9b8308e3a" providerId="ADAL" clId="{97FCABD3-BDA6-4B77-9F21-96EA26BDEF80}" dt="2021-08-13T06:31:58.626" v="2932" actId="208"/>
          <ac:cxnSpMkLst>
            <pc:docMk/>
            <pc:sldMk cId="1617355067" sldId="272"/>
            <ac:cxnSpMk id="4" creationId="{C02609E0-9256-4D32-BFE4-BAA1612185C0}"/>
          </ac:cxnSpMkLst>
        </pc:cxnChg>
        <pc:cxnChg chg="add del mod">
          <ac:chgData name="Bala Karuna Kiran Sanapathi" userId="bdd7901d-9e43-4e29-855e-1dc9b8308e3a" providerId="ADAL" clId="{97FCABD3-BDA6-4B77-9F21-96EA26BDEF80}" dt="2021-08-13T07:42:26.802" v="3314" actId="11529"/>
          <ac:cxnSpMkLst>
            <pc:docMk/>
            <pc:sldMk cId="1617355067" sldId="272"/>
            <ac:cxnSpMk id="5" creationId="{1B3F108B-F8F0-4385-86D4-A913920814FF}"/>
          </ac:cxnSpMkLst>
        </pc:cxnChg>
        <pc:cxnChg chg="add del">
          <ac:chgData name="Bala Karuna Kiran Sanapathi" userId="bdd7901d-9e43-4e29-855e-1dc9b8308e3a" providerId="ADAL" clId="{97FCABD3-BDA6-4B77-9F21-96EA26BDEF80}" dt="2021-08-13T07:42:42.304" v="3316" actId="478"/>
          <ac:cxnSpMkLst>
            <pc:docMk/>
            <pc:sldMk cId="1617355067" sldId="272"/>
            <ac:cxnSpMk id="8" creationId="{32821998-D336-48DA-88AE-383DD5664F12}"/>
          </ac:cxnSpMkLst>
        </pc:cxnChg>
        <pc:cxnChg chg="mod">
          <ac:chgData name="Bala Karuna Kiran Sanapathi" userId="bdd7901d-9e43-4e29-855e-1dc9b8308e3a" providerId="ADAL" clId="{97FCABD3-BDA6-4B77-9F21-96EA26BDEF80}" dt="2021-08-13T06:40:13.421" v="3011" actId="14100"/>
          <ac:cxnSpMkLst>
            <pc:docMk/>
            <pc:sldMk cId="1617355067" sldId="272"/>
            <ac:cxnSpMk id="11" creationId="{7FEE8D3C-BEB3-44D7-9712-30CEEAEA6224}"/>
          </ac:cxnSpMkLst>
        </pc:cxnChg>
        <pc:cxnChg chg="add mod">
          <ac:chgData name="Bala Karuna Kiran Sanapathi" userId="bdd7901d-9e43-4e29-855e-1dc9b8308e3a" providerId="ADAL" clId="{97FCABD3-BDA6-4B77-9F21-96EA26BDEF80}" dt="2021-08-13T07:35:47.412" v="3222" actId="1037"/>
          <ac:cxnSpMkLst>
            <pc:docMk/>
            <pc:sldMk cId="1617355067" sldId="272"/>
            <ac:cxnSpMk id="13" creationId="{1A68FF26-4AA7-4C77-BD93-FCAB43DA070A}"/>
          </ac:cxnSpMkLst>
        </pc:cxnChg>
        <pc:cxnChg chg="add del">
          <ac:chgData name="Bala Karuna Kiran Sanapathi" userId="bdd7901d-9e43-4e29-855e-1dc9b8308e3a" providerId="ADAL" clId="{97FCABD3-BDA6-4B77-9F21-96EA26BDEF80}" dt="2021-08-13T07:42:56.278" v="3318" actId="478"/>
          <ac:cxnSpMkLst>
            <pc:docMk/>
            <pc:sldMk cId="1617355067" sldId="272"/>
            <ac:cxnSpMk id="15" creationId="{9A51B8D6-1D05-4C6C-B257-939D9FC8DD07}"/>
          </ac:cxnSpMkLst>
        </pc:cxnChg>
        <pc:cxnChg chg="add mod">
          <ac:chgData name="Bala Karuna Kiran Sanapathi" userId="bdd7901d-9e43-4e29-855e-1dc9b8308e3a" providerId="ADAL" clId="{97FCABD3-BDA6-4B77-9F21-96EA26BDEF80}" dt="2021-08-13T07:48:47.859" v="3407" actId="14100"/>
          <ac:cxnSpMkLst>
            <pc:docMk/>
            <pc:sldMk cId="1617355067" sldId="272"/>
            <ac:cxnSpMk id="18" creationId="{C26702CB-D4A0-44BF-80C5-055F015FF4DA}"/>
          </ac:cxnSpMkLst>
        </pc:cxnChg>
        <pc:cxnChg chg="add mod">
          <ac:chgData name="Bala Karuna Kiran Sanapathi" userId="bdd7901d-9e43-4e29-855e-1dc9b8308e3a" providerId="ADAL" clId="{97FCABD3-BDA6-4B77-9F21-96EA26BDEF80}" dt="2021-08-13T07:48:58.263" v="3409" actId="1035"/>
          <ac:cxnSpMkLst>
            <pc:docMk/>
            <pc:sldMk cId="1617355067" sldId="272"/>
            <ac:cxnSpMk id="23" creationId="{BE99B1ED-7339-4507-A7F2-EFD7CA12D824}"/>
          </ac:cxnSpMkLst>
        </pc:cxnChg>
        <pc:cxnChg chg="add del mod">
          <ac:chgData name="Bala Karuna Kiran Sanapathi" userId="bdd7901d-9e43-4e29-855e-1dc9b8308e3a" providerId="ADAL" clId="{97FCABD3-BDA6-4B77-9F21-96EA26BDEF80}" dt="2021-08-13T06:38:07.793" v="2991" actId="478"/>
          <ac:cxnSpMkLst>
            <pc:docMk/>
            <pc:sldMk cId="1617355067" sldId="272"/>
            <ac:cxnSpMk id="35" creationId="{32CFABA7-D506-4FE3-B7E2-7B14B16BBD52}"/>
          </ac:cxnSpMkLst>
        </pc:cxnChg>
        <pc:cxnChg chg="add del mod">
          <ac:chgData name="Bala Karuna Kiran Sanapathi" userId="bdd7901d-9e43-4e29-855e-1dc9b8308e3a" providerId="ADAL" clId="{97FCABD3-BDA6-4B77-9F21-96EA26BDEF80}" dt="2021-08-13T06:38:44.982" v="2994" actId="478"/>
          <ac:cxnSpMkLst>
            <pc:docMk/>
            <pc:sldMk cId="1617355067" sldId="272"/>
            <ac:cxnSpMk id="68" creationId="{1F10C588-7782-406D-85D8-F4D3F12E5C18}"/>
          </ac:cxnSpMkLst>
        </pc:cxnChg>
        <pc:cxnChg chg="add del">
          <ac:chgData name="Bala Karuna Kiran Sanapathi" userId="bdd7901d-9e43-4e29-855e-1dc9b8308e3a" providerId="ADAL" clId="{97FCABD3-BDA6-4B77-9F21-96EA26BDEF80}" dt="2021-08-13T06:41:12.724" v="3013" actId="478"/>
          <ac:cxnSpMkLst>
            <pc:docMk/>
            <pc:sldMk cId="1617355067" sldId="272"/>
            <ac:cxnSpMk id="87" creationId="{6DAB97B4-69D9-4314-B5BC-A5717549110F}"/>
          </ac:cxnSpMkLst>
        </pc:cxnChg>
        <pc:cxnChg chg="add mod">
          <ac:chgData name="Bala Karuna Kiran Sanapathi" userId="bdd7901d-9e43-4e29-855e-1dc9b8308e3a" providerId="ADAL" clId="{97FCABD3-BDA6-4B77-9F21-96EA26BDEF80}" dt="2021-08-13T06:44:25.469" v="3089" actId="1582"/>
          <ac:cxnSpMkLst>
            <pc:docMk/>
            <pc:sldMk cId="1617355067" sldId="272"/>
            <ac:cxnSpMk id="91" creationId="{F571394D-DD40-4CC6-83AA-7743D0093B15}"/>
          </ac:cxnSpMkLst>
        </pc:cxnChg>
        <pc:cxnChg chg="mod">
          <ac:chgData name="Bala Karuna Kiran Sanapathi" userId="bdd7901d-9e43-4e29-855e-1dc9b8308e3a" providerId="ADAL" clId="{97FCABD3-BDA6-4B77-9F21-96EA26BDEF80}" dt="2021-08-13T07:50:31.075" v="3412" actId="14100"/>
          <ac:cxnSpMkLst>
            <pc:docMk/>
            <pc:sldMk cId="1617355067" sldId="272"/>
            <ac:cxnSpMk id="93" creationId="{A2E4977D-7AE2-41BD-8070-3FEDB960F486}"/>
          </ac:cxnSpMkLst>
        </pc:cxnChg>
        <pc:cxnChg chg="del mod">
          <ac:chgData name="Bala Karuna Kiran Sanapathi" userId="bdd7901d-9e43-4e29-855e-1dc9b8308e3a" providerId="ADAL" clId="{97FCABD3-BDA6-4B77-9F21-96EA26BDEF80}" dt="2021-08-13T07:45:40.150" v="3375" actId="478"/>
          <ac:cxnSpMkLst>
            <pc:docMk/>
            <pc:sldMk cId="1617355067" sldId="272"/>
            <ac:cxnSpMk id="94" creationId="{D39F4A64-1490-416D-9D72-42BBBBB91220}"/>
          </ac:cxnSpMkLst>
        </pc:cxnChg>
        <pc:cxnChg chg="del mod">
          <ac:chgData name="Bala Karuna Kiran Sanapathi" userId="bdd7901d-9e43-4e29-855e-1dc9b8308e3a" providerId="ADAL" clId="{97FCABD3-BDA6-4B77-9F21-96EA26BDEF80}" dt="2021-08-13T07:45:42.465" v="3376" actId="478"/>
          <ac:cxnSpMkLst>
            <pc:docMk/>
            <pc:sldMk cId="1617355067" sldId="272"/>
            <ac:cxnSpMk id="96" creationId="{A310733E-7F3C-4190-B687-D9A3BC9BC9F9}"/>
          </ac:cxnSpMkLst>
        </pc:cxnChg>
        <pc:cxnChg chg="del">
          <ac:chgData name="Bala Karuna Kiran Sanapathi" userId="bdd7901d-9e43-4e29-855e-1dc9b8308e3a" providerId="ADAL" clId="{97FCABD3-BDA6-4B77-9F21-96EA26BDEF80}" dt="2021-08-13T06:26:51.299" v="2867" actId="478"/>
          <ac:cxnSpMkLst>
            <pc:docMk/>
            <pc:sldMk cId="1617355067" sldId="272"/>
            <ac:cxnSpMk id="97" creationId="{D48FEC78-9DC7-4F8D-B76A-478567E5BF76}"/>
          </ac:cxnSpMkLst>
        </pc:cxnChg>
        <pc:cxnChg chg="add mod">
          <ac:chgData name="Bala Karuna Kiran Sanapathi" userId="bdd7901d-9e43-4e29-855e-1dc9b8308e3a" providerId="ADAL" clId="{97FCABD3-BDA6-4B77-9F21-96EA26BDEF80}" dt="2021-08-13T06:43:53.082" v="3026" actId="208"/>
          <ac:cxnSpMkLst>
            <pc:docMk/>
            <pc:sldMk cId="1617355067" sldId="272"/>
            <ac:cxnSpMk id="100" creationId="{79552C39-2963-49FC-B871-E797820541F1}"/>
          </ac:cxnSpMkLst>
        </pc:cxnChg>
        <pc:cxnChg chg="del mod">
          <ac:chgData name="Bala Karuna Kiran Sanapathi" userId="bdd7901d-9e43-4e29-855e-1dc9b8308e3a" providerId="ADAL" clId="{97FCABD3-BDA6-4B77-9F21-96EA26BDEF80}" dt="2021-08-13T06:35:32.606" v="2974" actId="478"/>
          <ac:cxnSpMkLst>
            <pc:docMk/>
            <pc:sldMk cId="1617355067" sldId="272"/>
            <ac:cxnSpMk id="109" creationId="{E1DCB3D2-BE33-4493-AB86-7E3B0E810508}"/>
          </ac:cxnSpMkLst>
        </pc:cxnChg>
        <pc:cxnChg chg="del mod">
          <ac:chgData name="Bala Karuna Kiran Sanapathi" userId="bdd7901d-9e43-4e29-855e-1dc9b8308e3a" providerId="ADAL" clId="{97FCABD3-BDA6-4B77-9F21-96EA26BDEF80}" dt="2021-08-13T06:39:24.686" v="3002" actId="478"/>
          <ac:cxnSpMkLst>
            <pc:docMk/>
            <pc:sldMk cId="1617355067" sldId="272"/>
            <ac:cxnSpMk id="127" creationId="{248E4562-2675-4F56-BBF9-AD69EFC5D7BE}"/>
          </ac:cxnSpMkLst>
        </pc:cxnChg>
        <pc:cxnChg chg="mod">
          <ac:chgData name="Bala Karuna Kiran Sanapathi" userId="bdd7901d-9e43-4e29-855e-1dc9b8308e3a" providerId="ADAL" clId="{97FCABD3-BDA6-4B77-9F21-96EA26BDEF80}" dt="2021-08-13T06:34:25.170" v="2957" actId="14100"/>
          <ac:cxnSpMkLst>
            <pc:docMk/>
            <pc:sldMk cId="1617355067" sldId="272"/>
            <ac:cxnSpMk id="137" creationId="{167DC31B-7550-4B18-BC59-188F9951627E}"/>
          </ac:cxnSpMkLst>
        </pc:cxnChg>
        <pc:cxnChg chg="mod">
          <ac:chgData name="Bala Karuna Kiran Sanapathi" userId="bdd7901d-9e43-4e29-855e-1dc9b8308e3a" providerId="ADAL" clId="{97FCABD3-BDA6-4B77-9F21-96EA26BDEF80}" dt="2021-08-13T04:49:23.519" v="75" actId="1076"/>
          <ac:cxnSpMkLst>
            <pc:docMk/>
            <pc:sldMk cId="1617355067" sldId="272"/>
            <ac:cxnSpMk id="141" creationId="{03BC891C-E992-45C7-AC8E-C5A69ECD7C37}"/>
          </ac:cxnSpMkLst>
        </pc:cxnChg>
        <pc:cxnChg chg="add del mod">
          <ac:chgData name="Bala Karuna Kiran Sanapathi" userId="bdd7901d-9e43-4e29-855e-1dc9b8308e3a" providerId="ADAL" clId="{97FCABD3-BDA6-4B77-9F21-96EA26BDEF80}" dt="2021-08-13T06:29:17.789" v="2896" actId="478"/>
          <ac:cxnSpMkLst>
            <pc:docMk/>
            <pc:sldMk cId="1617355067" sldId="272"/>
            <ac:cxnSpMk id="150" creationId="{91AD0D17-F5D4-46A6-8055-D86D5D2DA059}"/>
          </ac:cxnSpMkLst>
        </pc:cxnChg>
        <pc:cxnChg chg="add mod">
          <ac:chgData name="Bala Karuna Kiran Sanapathi" userId="bdd7901d-9e43-4e29-855e-1dc9b8308e3a" providerId="ADAL" clId="{97FCABD3-BDA6-4B77-9F21-96EA26BDEF80}" dt="2021-08-13T07:41:59.341" v="3310" actId="1076"/>
          <ac:cxnSpMkLst>
            <pc:docMk/>
            <pc:sldMk cId="1617355067" sldId="272"/>
            <ac:cxnSpMk id="151" creationId="{40296DDD-71E4-4BBF-9BC8-774ABB79B9AD}"/>
          </ac:cxnSpMkLst>
        </pc:cxnChg>
        <pc:cxnChg chg="del mod">
          <ac:chgData name="Bala Karuna Kiran Sanapathi" userId="bdd7901d-9e43-4e29-855e-1dc9b8308e3a" providerId="ADAL" clId="{97FCABD3-BDA6-4B77-9F21-96EA26BDEF80}" dt="2021-08-13T07:40:53.604" v="3265" actId="478"/>
          <ac:cxnSpMkLst>
            <pc:docMk/>
            <pc:sldMk cId="1617355067" sldId="272"/>
            <ac:cxnSpMk id="152" creationId="{AF35DACF-0015-4586-8BC5-A24A1F2D5E22}"/>
          </ac:cxnSpMkLst>
        </pc:cxnChg>
        <pc:cxnChg chg="add mod">
          <ac:chgData name="Bala Karuna Kiran Sanapathi" userId="bdd7901d-9e43-4e29-855e-1dc9b8308e3a" providerId="ADAL" clId="{97FCABD3-BDA6-4B77-9F21-96EA26BDEF80}" dt="2021-08-13T07:41:51.189" v="3308" actId="1037"/>
          <ac:cxnSpMkLst>
            <pc:docMk/>
            <pc:sldMk cId="1617355067" sldId="272"/>
            <ac:cxnSpMk id="157" creationId="{AC6DB910-1FF8-45B1-B131-DB5C88D0AE50}"/>
          </ac:cxnSpMkLst>
        </pc:cxnChg>
        <pc:cxnChg chg="add mod">
          <ac:chgData name="Bala Karuna Kiran Sanapathi" userId="bdd7901d-9e43-4e29-855e-1dc9b8308e3a" providerId="ADAL" clId="{97FCABD3-BDA6-4B77-9F21-96EA26BDEF80}" dt="2021-08-13T07:45:53.179" v="3379" actId="14100"/>
          <ac:cxnSpMkLst>
            <pc:docMk/>
            <pc:sldMk cId="1617355067" sldId="272"/>
            <ac:cxnSpMk id="167" creationId="{A8E6DF7B-8F54-48FE-94AF-84005231E3A3}"/>
          </ac:cxnSpMkLst>
        </pc:cxnChg>
        <pc:cxnChg chg="mod">
          <ac:chgData name="Bala Karuna Kiran Sanapathi" userId="bdd7901d-9e43-4e29-855e-1dc9b8308e3a" providerId="ADAL" clId="{97FCABD3-BDA6-4B77-9F21-96EA26BDEF80}" dt="2021-08-13T04:50:34.514" v="92" actId="14100"/>
          <ac:cxnSpMkLst>
            <pc:docMk/>
            <pc:sldMk cId="1617355067" sldId="272"/>
            <ac:cxnSpMk id="172" creationId="{1A6810E6-6E11-438B-9668-251F8BD56E24}"/>
          </ac:cxnSpMkLst>
        </pc:cxnChg>
        <pc:cxnChg chg="del">
          <ac:chgData name="Bala Karuna Kiran Sanapathi" userId="bdd7901d-9e43-4e29-855e-1dc9b8308e3a" providerId="ADAL" clId="{97FCABD3-BDA6-4B77-9F21-96EA26BDEF80}" dt="2021-08-13T06:26:48.734" v="2866" actId="478"/>
          <ac:cxnSpMkLst>
            <pc:docMk/>
            <pc:sldMk cId="1617355067" sldId="272"/>
            <ac:cxnSpMk id="183" creationId="{5E12B517-0A71-48B1-A3EC-3085751F57D7}"/>
          </ac:cxnSpMkLst>
        </pc:cxnChg>
        <pc:cxnChg chg="del">
          <ac:chgData name="Bala Karuna Kiran Sanapathi" userId="bdd7901d-9e43-4e29-855e-1dc9b8308e3a" providerId="ADAL" clId="{97FCABD3-BDA6-4B77-9F21-96EA26BDEF80}" dt="2021-08-13T06:26:46.523" v="2865" actId="478"/>
          <ac:cxnSpMkLst>
            <pc:docMk/>
            <pc:sldMk cId="1617355067" sldId="272"/>
            <ac:cxnSpMk id="205" creationId="{0DE2D44E-6E66-4E3F-A04B-E9515DAF3129}"/>
          </ac:cxnSpMkLst>
        </pc:cxnChg>
        <pc:cxnChg chg="add mod">
          <ac:chgData name="Bala Karuna Kiran Sanapathi" userId="bdd7901d-9e43-4e29-855e-1dc9b8308e3a" providerId="ADAL" clId="{97FCABD3-BDA6-4B77-9F21-96EA26BDEF80}" dt="2021-08-13T07:48:08.831" v="3404" actId="1038"/>
          <ac:cxnSpMkLst>
            <pc:docMk/>
            <pc:sldMk cId="1617355067" sldId="272"/>
            <ac:cxnSpMk id="209" creationId="{244AA263-488E-40A2-8D5C-5F6EBB61D724}"/>
          </ac:cxnSpMkLst>
        </pc:cxnChg>
        <pc:cxnChg chg="mod">
          <ac:chgData name="Bala Karuna Kiran Sanapathi" userId="bdd7901d-9e43-4e29-855e-1dc9b8308e3a" providerId="ADAL" clId="{97FCABD3-BDA6-4B77-9F21-96EA26BDEF80}" dt="2021-08-13T06:40:02.192" v="3008" actId="1037"/>
          <ac:cxnSpMkLst>
            <pc:docMk/>
            <pc:sldMk cId="1617355067" sldId="272"/>
            <ac:cxnSpMk id="230" creationId="{7199CF6D-E980-4E14-9A98-0E33F514EB92}"/>
          </ac:cxnSpMkLst>
        </pc:cxnChg>
      </pc:sldChg>
      <pc:sldChg chg="addSp delSp modSp add mod ord">
        <pc:chgData name="Bala Karuna Kiran Sanapathi" userId="bdd7901d-9e43-4e29-855e-1dc9b8308e3a" providerId="ADAL" clId="{97FCABD3-BDA6-4B77-9F21-96EA26BDEF80}" dt="2021-08-13T06:25:49.940" v="2862" actId="6549"/>
        <pc:sldMkLst>
          <pc:docMk/>
          <pc:sldMk cId="4214435555" sldId="273"/>
        </pc:sldMkLst>
        <pc:spChg chg="mod">
          <ac:chgData name="Bala Karuna Kiran Sanapathi" userId="bdd7901d-9e43-4e29-855e-1dc9b8308e3a" providerId="ADAL" clId="{97FCABD3-BDA6-4B77-9F21-96EA26BDEF80}" dt="2021-08-13T04:57:52.762" v="137" actId="20577"/>
          <ac:spMkLst>
            <pc:docMk/>
            <pc:sldMk cId="4214435555" sldId="273"/>
            <ac:spMk id="2" creationId="{3E90FB88-1C25-43F8-88F2-742079D1DB90}"/>
          </ac:spMkLst>
        </pc:spChg>
        <pc:spChg chg="mod">
          <ac:chgData name="Bala Karuna Kiran Sanapathi" userId="bdd7901d-9e43-4e29-855e-1dc9b8308e3a" providerId="ADAL" clId="{97FCABD3-BDA6-4B77-9F21-96EA26BDEF80}" dt="2021-08-13T06:24:47.999" v="2839" actId="123"/>
          <ac:spMkLst>
            <pc:docMk/>
            <pc:sldMk cId="4214435555" sldId="273"/>
            <ac:spMk id="11" creationId="{7481A456-3C9C-44E6-A4F1-E1E69E07C3D1}"/>
          </ac:spMkLst>
        </pc:spChg>
        <pc:spChg chg="del mod">
          <ac:chgData name="Bala Karuna Kiran Sanapathi" userId="bdd7901d-9e43-4e29-855e-1dc9b8308e3a" providerId="ADAL" clId="{97FCABD3-BDA6-4B77-9F21-96EA26BDEF80}" dt="2021-08-13T04:58:43.362" v="176" actId="478"/>
          <ac:spMkLst>
            <pc:docMk/>
            <pc:sldMk cId="4214435555" sldId="273"/>
            <ac:spMk id="20" creationId="{23B89C35-E3BD-41D0-BD6E-3A5F8DED4FFD}"/>
          </ac:spMkLst>
        </pc:spChg>
        <pc:spChg chg="mod">
          <ac:chgData name="Bala Karuna Kiran Sanapathi" userId="bdd7901d-9e43-4e29-855e-1dc9b8308e3a" providerId="ADAL" clId="{97FCABD3-BDA6-4B77-9F21-96EA26BDEF80}" dt="2021-08-13T04:59:42.717" v="272" actId="1035"/>
          <ac:spMkLst>
            <pc:docMk/>
            <pc:sldMk cId="4214435555" sldId="273"/>
            <ac:spMk id="24" creationId="{E843BD59-4B17-45CA-8540-F4B10C1554EB}"/>
          </ac:spMkLst>
        </pc:spChg>
        <pc:spChg chg="mod">
          <ac:chgData name="Bala Karuna Kiran Sanapathi" userId="bdd7901d-9e43-4e29-855e-1dc9b8308e3a" providerId="ADAL" clId="{97FCABD3-BDA6-4B77-9F21-96EA26BDEF80}" dt="2021-08-13T04:59:42.717" v="272" actId="1035"/>
          <ac:spMkLst>
            <pc:docMk/>
            <pc:sldMk cId="4214435555" sldId="273"/>
            <ac:spMk id="28" creationId="{16B939E5-7CCD-470E-80A0-FE3AB7598A46}"/>
          </ac:spMkLst>
        </pc:spChg>
        <pc:spChg chg="mod">
          <ac:chgData name="Bala Karuna Kiran Sanapathi" userId="bdd7901d-9e43-4e29-855e-1dc9b8308e3a" providerId="ADAL" clId="{97FCABD3-BDA6-4B77-9F21-96EA26BDEF80}" dt="2021-08-13T04:59:42.717" v="272" actId="1035"/>
          <ac:spMkLst>
            <pc:docMk/>
            <pc:sldMk cId="4214435555" sldId="273"/>
            <ac:spMk id="29" creationId="{B5D2EDC4-D5EA-4C70-BF1B-C215A7A46DE1}"/>
          </ac:spMkLst>
        </pc:spChg>
        <pc:spChg chg="mod">
          <ac:chgData name="Bala Karuna Kiran Sanapathi" userId="bdd7901d-9e43-4e29-855e-1dc9b8308e3a" providerId="ADAL" clId="{97FCABD3-BDA6-4B77-9F21-96EA26BDEF80}" dt="2021-08-13T06:24:55.493" v="2840" actId="123"/>
          <ac:spMkLst>
            <pc:docMk/>
            <pc:sldMk cId="4214435555" sldId="273"/>
            <ac:spMk id="30" creationId="{44FB1EEC-1979-4304-9373-9FE016725B31}"/>
          </ac:spMkLst>
        </pc:spChg>
        <pc:spChg chg="mod">
          <ac:chgData name="Bala Karuna Kiran Sanapathi" userId="bdd7901d-9e43-4e29-855e-1dc9b8308e3a" providerId="ADAL" clId="{97FCABD3-BDA6-4B77-9F21-96EA26BDEF80}" dt="2021-08-13T06:25:49.940" v="2862" actId="6549"/>
          <ac:spMkLst>
            <pc:docMk/>
            <pc:sldMk cId="4214435555" sldId="273"/>
            <ac:spMk id="31" creationId="{5DA57C1D-FF90-4FEE-8557-97F75A06ECDB}"/>
          </ac:spMkLst>
        </pc:spChg>
        <pc:picChg chg="mod">
          <ac:chgData name="Bala Karuna Kiran Sanapathi" userId="bdd7901d-9e43-4e29-855e-1dc9b8308e3a" providerId="ADAL" clId="{97FCABD3-BDA6-4B77-9F21-96EA26BDEF80}" dt="2021-08-13T04:59:42.717" v="272" actId="1035"/>
          <ac:picMkLst>
            <pc:docMk/>
            <pc:sldMk cId="4214435555" sldId="273"/>
            <ac:picMk id="37" creationId="{F101C103-36B1-4C7B-80E3-0816BB351F9E}"/>
          </ac:picMkLst>
        </pc:picChg>
        <pc:picChg chg="add del">
          <ac:chgData name="Bala Karuna Kiran Sanapathi" userId="bdd7901d-9e43-4e29-855e-1dc9b8308e3a" providerId="ADAL" clId="{97FCABD3-BDA6-4B77-9F21-96EA26BDEF80}" dt="2021-08-13T04:59:31.382" v="230" actId="478"/>
          <ac:picMkLst>
            <pc:docMk/>
            <pc:sldMk cId="4214435555" sldId="273"/>
            <ac:picMk id="38" creationId="{BFECF6F9-7CE3-4274-9ECD-1E68AFE7B1D3}"/>
          </ac:picMkLst>
        </pc:picChg>
        <pc:cxnChg chg="mod">
          <ac:chgData name="Bala Karuna Kiran Sanapathi" userId="bdd7901d-9e43-4e29-855e-1dc9b8308e3a" providerId="ADAL" clId="{97FCABD3-BDA6-4B77-9F21-96EA26BDEF80}" dt="2021-08-13T06:23:54.489" v="2834" actId="14100"/>
          <ac:cxnSpMkLst>
            <pc:docMk/>
            <pc:sldMk cId="4214435555" sldId="273"/>
            <ac:cxnSpMk id="32" creationId="{06386E05-30B7-4CAD-AC1D-03EB36821812}"/>
          </ac:cxnSpMkLst>
        </pc:cxnChg>
        <pc:cxnChg chg="mod">
          <ac:chgData name="Bala Karuna Kiran Sanapathi" userId="bdd7901d-9e43-4e29-855e-1dc9b8308e3a" providerId="ADAL" clId="{97FCABD3-BDA6-4B77-9F21-96EA26BDEF80}" dt="2021-08-13T06:24:01.938" v="2835" actId="14100"/>
          <ac:cxnSpMkLst>
            <pc:docMk/>
            <pc:sldMk cId="4214435555" sldId="273"/>
            <ac:cxnSpMk id="33" creationId="{23CD039B-1A00-4878-B8ED-E82051F33867}"/>
          </ac:cxnSpMkLst>
        </pc:cxnChg>
      </pc:sldChg>
      <pc:sldChg chg="addSp delSp modSp add mod">
        <pc:chgData name="Bala Karuna Kiran Sanapathi" userId="bdd7901d-9e43-4e29-855e-1dc9b8308e3a" providerId="ADAL" clId="{97FCABD3-BDA6-4B77-9F21-96EA26BDEF80}" dt="2021-08-13T07:51:28.122" v="3413" actId="6549"/>
        <pc:sldMkLst>
          <pc:docMk/>
          <pc:sldMk cId="2535451146" sldId="274"/>
        </pc:sldMkLst>
        <pc:spChg chg="mod">
          <ac:chgData name="Bala Karuna Kiran Sanapathi" userId="bdd7901d-9e43-4e29-855e-1dc9b8308e3a" providerId="ADAL" clId="{97FCABD3-BDA6-4B77-9F21-96EA26BDEF80}" dt="2021-08-13T07:51:28.122" v="3413" actId="6549"/>
          <ac:spMkLst>
            <pc:docMk/>
            <pc:sldMk cId="2535451146" sldId="274"/>
            <ac:spMk id="2" creationId="{3E90FB88-1C25-43F8-88F2-742079D1DB90}"/>
          </ac:spMkLst>
        </pc:spChg>
        <pc:spChg chg="add mod">
          <ac:chgData name="Bala Karuna Kiran Sanapathi" userId="bdd7901d-9e43-4e29-855e-1dc9b8308e3a" providerId="ADAL" clId="{97FCABD3-BDA6-4B77-9F21-96EA26BDEF80}" dt="2021-08-13T07:08:29.850" v="3178" actId="313"/>
          <ac:spMkLst>
            <pc:docMk/>
            <pc:sldMk cId="2535451146" sldId="274"/>
            <ac:spMk id="3" creationId="{34DE553D-ABB2-49A0-AA42-A9EFAB4FF752}"/>
          </ac:spMkLst>
        </pc:spChg>
        <pc:spChg chg="del">
          <ac:chgData name="Bala Karuna Kiran Sanapathi" userId="bdd7901d-9e43-4e29-855e-1dc9b8308e3a" providerId="ADAL" clId="{97FCABD3-BDA6-4B77-9F21-96EA26BDEF80}" dt="2021-08-13T06:47:31.012" v="3144" actId="478"/>
          <ac:spMkLst>
            <pc:docMk/>
            <pc:sldMk cId="2535451146" sldId="274"/>
            <ac:spMk id="32" creationId="{033A6638-3B6A-479D-9BCC-328120AE5705}"/>
          </ac:spMkLst>
        </pc:spChg>
        <pc:spChg chg="del mod">
          <ac:chgData name="Bala Karuna Kiran Sanapathi" userId="bdd7901d-9e43-4e29-855e-1dc9b8308e3a" providerId="ADAL" clId="{97FCABD3-BDA6-4B77-9F21-96EA26BDEF80}" dt="2021-08-13T06:47:58.574" v="3151"/>
          <ac:spMkLst>
            <pc:docMk/>
            <pc:sldMk cId="2535451146" sldId="274"/>
            <ac:spMk id="35" creationId="{42658074-7B97-42DB-A6F0-CDEC289C5B0D}"/>
          </ac:spMkLst>
        </pc:spChg>
        <pc:spChg chg="del mod">
          <ac:chgData name="Bala Karuna Kiran Sanapathi" userId="bdd7901d-9e43-4e29-855e-1dc9b8308e3a" providerId="ADAL" clId="{97FCABD3-BDA6-4B77-9F21-96EA26BDEF80}" dt="2021-08-13T06:48:07.617" v="3153" actId="478"/>
          <ac:spMkLst>
            <pc:docMk/>
            <pc:sldMk cId="2535451146" sldId="274"/>
            <ac:spMk id="44" creationId="{34DDC714-CAF8-4495-8163-2A491EE2C2A3}"/>
          </ac:spMkLst>
        </pc:spChg>
        <pc:spChg chg="del">
          <ac:chgData name="Bala Karuna Kiran Sanapathi" userId="bdd7901d-9e43-4e29-855e-1dc9b8308e3a" providerId="ADAL" clId="{97FCABD3-BDA6-4B77-9F21-96EA26BDEF80}" dt="2021-08-13T06:47:31.012" v="3144" actId="478"/>
          <ac:spMkLst>
            <pc:docMk/>
            <pc:sldMk cId="2535451146" sldId="274"/>
            <ac:spMk id="47" creationId="{57EA67FA-45AE-41B6-899B-F5B04844A3C2}"/>
          </ac:spMkLst>
        </pc:spChg>
        <pc:spChg chg="del mod">
          <ac:chgData name="Bala Karuna Kiran Sanapathi" userId="bdd7901d-9e43-4e29-855e-1dc9b8308e3a" providerId="ADAL" clId="{97FCABD3-BDA6-4B77-9F21-96EA26BDEF80}" dt="2021-08-13T06:48:33.602" v="3156" actId="478"/>
          <ac:spMkLst>
            <pc:docMk/>
            <pc:sldMk cId="2535451146" sldId="274"/>
            <ac:spMk id="51" creationId="{7B9C8D79-D72E-4BF1-98DF-936D1030FAC4}"/>
          </ac:spMkLst>
        </pc:spChg>
        <pc:spChg chg="del mod">
          <ac:chgData name="Bala Karuna Kiran Sanapathi" userId="bdd7901d-9e43-4e29-855e-1dc9b8308e3a" providerId="ADAL" clId="{97FCABD3-BDA6-4B77-9F21-96EA26BDEF80}" dt="2021-08-13T06:47:38.918" v="3147" actId="478"/>
          <ac:spMkLst>
            <pc:docMk/>
            <pc:sldMk cId="2535451146" sldId="274"/>
            <ac:spMk id="56" creationId="{C7E201DA-9AF5-4818-BC72-F398C04B9E9D}"/>
          </ac:spMkLst>
        </pc:spChg>
        <pc:spChg chg="del">
          <ac:chgData name="Bala Karuna Kiran Sanapathi" userId="bdd7901d-9e43-4e29-855e-1dc9b8308e3a" providerId="ADAL" clId="{97FCABD3-BDA6-4B77-9F21-96EA26BDEF80}" dt="2021-08-13T06:47:31.012" v="3144" actId="478"/>
          <ac:spMkLst>
            <pc:docMk/>
            <pc:sldMk cId="2535451146" sldId="274"/>
            <ac:spMk id="58" creationId="{98B11AFD-4FED-4D2A-9011-A9A06C67A7C8}"/>
          </ac:spMkLst>
        </pc:spChg>
        <pc:picChg chg="del mod">
          <ac:chgData name="Bala Karuna Kiran Sanapathi" userId="bdd7901d-9e43-4e29-855e-1dc9b8308e3a" providerId="ADAL" clId="{97FCABD3-BDA6-4B77-9F21-96EA26BDEF80}" dt="2021-08-13T06:47:21.629" v="3140" actId="478"/>
          <ac:picMkLst>
            <pc:docMk/>
            <pc:sldMk cId="2535451146" sldId="274"/>
            <ac:picMk id="33" creationId="{7466BD95-82DE-42EF-BBC2-47352910B155}"/>
          </ac:picMkLst>
        </pc:picChg>
        <pc:picChg chg="del">
          <ac:chgData name="Bala Karuna Kiran Sanapathi" userId="bdd7901d-9e43-4e29-855e-1dc9b8308e3a" providerId="ADAL" clId="{97FCABD3-BDA6-4B77-9F21-96EA26BDEF80}" dt="2021-08-13T06:47:23.595" v="3141" actId="478"/>
          <ac:picMkLst>
            <pc:docMk/>
            <pc:sldMk cId="2535451146" sldId="274"/>
            <ac:picMk id="43" creationId="{696A2832-7D80-47CE-807A-19632A22D0E7}"/>
          </ac:picMkLst>
        </pc:picChg>
        <pc:picChg chg="del">
          <ac:chgData name="Bala Karuna Kiran Sanapathi" userId="bdd7901d-9e43-4e29-855e-1dc9b8308e3a" providerId="ADAL" clId="{97FCABD3-BDA6-4B77-9F21-96EA26BDEF80}" dt="2021-08-13T06:47:25.290" v="3142" actId="478"/>
          <ac:picMkLst>
            <pc:docMk/>
            <pc:sldMk cId="2535451146" sldId="274"/>
            <ac:picMk id="50" creationId="{EF67F4F6-724B-42D5-B596-6D5AE0A4A4CF}"/>
          </ac:picMkLst>
        </pc:picChg>
        <pc:picChg chg="del">
          <ac:chgData name="Bala Karuna Kiran Sanapathi" userId="bdd7901d-9e43-4e29-855e-1dc9b8308e3a" providerId="ADAL" clId="{97FCABD3-BDA6-4B77-9F21-96EA26BDEF80}" dt="2021-08-13T06:47:31.012" v="3144" actId="478"/>
          <ac:picMkLst>
            <pc:docMk/>
            <pc:sldMk cId="2535451146" sldId="274"/>
            <ac:picMk id="54" creationId="{2B5A25FD-A300-485B-80F7-6C6816908182}"/>
          </ac:picMkLst>
        </pc:picChg>
        <pc:picChg chg="del">
          <ac:chgData name="Bala Karuna Kiran Sanapathi" userId="bdd7901d-9e43-4e29-855e-1dc9b8308e3a" providerId="ADAL" clId="{97FCABD3-BDA6-4B77-9F21-96EA26BDEF80}" dt="2021-08-13T06:47:27.321" v="3143" actId="478"/>
          <ac:picMkLst>
            <pc:docMk/>
            <pc:sldMk cId="2535451146" sldId="274"/>
            <ac:picMk id="55" creationId="{A418206E-8F68-471D-9A8C-0202344EDD4F}"/>
          </ac:picMkLst>
        </pc:picChg>
        <pc:picChg chg="del">
          <ac:chgData name="Bala Karuna Kiran Sanapathi" userId="bdd7901d-9e43-4e29-855e-1dc9b8308e3a" providerId="ADAL" clId="{97FCABD3-BDA6-4B77-9F21-96EA26BDEF80}" dt="2021-08-13T06:47:31.012" v="3144" actId="478"/>
          <ac:picMkLst>
            <pc:docMk/>
            <pc:sldMk cId="2535451146" sldId="274"/>
            <ac:picMk id="59" creationId="{2D990185-CA09-47D7-8785-BAC14C16C1AC}"/>
          </ac:picMkLst>
        </pc:picChg>
        <pc:cxnChg chg="del">
          <ac:chgData name="Bala Karuna Kiran Sanapathi" userId="bdd7901d-9e43-4e29-855e-1dc9b8308e3a" providerId="ADAL" clId="{97FCABD3-BDA6-4B77-9F21-96EA26BDEF80}" dt="2021-08-13T06:47:31.012" v="3144" actId="478"/>
          <ac:cxnSpMkLst>
            <pc:docMk/>
            <pc:sldMk cId="2535451146" sldId="274"/>
            <ac:cxnSpMk id="5" creationId="{1FCA925D-80B5-4A3B-8C10-13128C4D6B4C}"/>
          </ac:cxnSpMkLst>
        </pc:cxnChg>
        <pc:cxnChg chg="del">
          <ac:chgData name="Bala Karuna Kiran Sanapathi" userId="bdd7901d-9e43-4e29-855e-1dc9b8308e3a" providerId="ADAL" clId="{97FCABD3-BDA6-4B77-9F21-96EA26BDEF80}" dt="2021-08-13T06:48:37.936" v="3157" actId="478"/>
          <ac:cxnSpMkLst>
            <pc:docMk/>
            <pc:sldMk cId="2535451146" sldId="274"/>
            <ac:cxnSpMk id="36" creationId="{1A256A04-1F55-40E1-AE9E-453434DB722C}"/>
          </ac:cxnSpMkLst>
        </pc:cxnChg>
        <pc:cxnChg chg="del">
          <ac:chgData name="Bala Karuna Kiran Sanapathi" userId="bdd7901d-9e43-4e29-855e-1dc9b8308e3a" providerId="ADAL" clId="{97FCABD3-BDA6-4B77-9F21-96EA26BDEF80}" dt="2021-08-13T06:48:40.284" v="3158" actId="478"/>
          <ac:cxnSpMkLst>
            <pc:docMk/>
            <pc:sldMk cId="2535451146" sldId="274"/>
            <ac:cxnSpMk id="45" creationId="{1ACA0ACB-2135-49AF-880A-D3A1F92DD561}"/>
          </ac:cxnSpMkLst>
        </pc:cxnChg>
        <pc:cxnChg chg="del">
          <ac:chgData name="Bala Karuna Kiran Sanapathi" userId="bdd7901d-9e43-4e29-855e-1dc9b8308e3a" providerId="ADAL" clId="{97FCABD3-BDA6-4B77-9F21-96EA26BDEF80}" dt="2021-08-13T06:47:31.012" v="3144" actId="478"/>
          <ac:cxnSpMkLst>
            <pc:docMk/>
            <pc:sldMk cId="2535451146" sldId="274"/>
            <ac:cxnSpMk id="46" creationId="{BCFB7249-1066-4E36-819A-56E58F68AA86}"/>
          </ac:cxnSpMkLst>
        </pc:cxnChg>
        <pc:cxnChg chg="del">
          <ac:chgData name="Bala Karuna Kiran Sanapathi" userId="bdd7901d-9e43-4e29-855e-1dc9b8308e3a" providerId="ADAL" clId="{97FCABD3-BDA6-4B77-9F21-96EA26BDEF80}" dt="2021-08-13T06:47:31.012" v="3144" actId="478"/>
          <ac:cxnSpMkLst>
            <pc:docMk/>
            <pc:sldMk cId="2535451146" sldId="274"/>
            <ac:cxnSpMk id="48" creationId="{C49059E6-5878-47C1-BA92-0B5FA65C589D}"/>
          </ac:cxnSpMkLst>
        </pc:cxnChg>
        <pc:cxnChg chg="del">
          <ac:chgData name="Bala Karuna Kiran Sanapathi" userId="bdd7901d-9e43-4e29-855e-1dc9b8308e3a" providerId="ADAL" clId="{97FCABD3-BDA6-4B77-9F21-96EA26BDEF80}" dt="2021-08-13T06:48:42.361" v="3159" actId="478"/>
          <ac:cxnSpMkLst>
            <pc:docMk/>
            <pc:sldMk cId="2535451146" sldId="274"/>
            <ac:cxnSpMk id="52" creationId="{EC0ABC75-23C8-4E3C-91BB-AB4BBB7D8787}"/>
          </ac:cxnSpMkLst>
        </pc:cxnChg>
        <pc:cxnChg chg="del">
          <ac:chgData name="Bala Karuna Kiran Sanapathi" userId="bdd7901d-9e43-4e29-855e-1dc9b8308e3a" providerId="ADAL" clId="{97FCABD3-BDA6-4B77-9F21-96EA26BDEF80}" dt="2021-08-13T06:47:31.012" v="3144" actId="478"/>
          <ac:cxnSpMkLst>
            <pc:docMk/>
            <pc:sldMk cId="2535451146" sldId="274"/>
            <ac:cxnSpMk id="53" creationId="{3B0F6871-9292-4AD8-BC9D-DAB0F53D491C}"/>
          </ac:cxnSpMkLst>
        </pc:cxnChg>
        <pc:cxnChg chg="del">
          <ac:chgData name="Bala Karuna Kiran Sanapathi" userId="bdd7901d-9e43-4e29-855e-1dc9b8308e3a" providerId="ADAL" clId="{97FCABD3-BDA6-4B77-9F21-96EA26BDEF80}" dt="2021-08-13T06:47:31.012" v="3144" actId="478"/>
          <ac:cxnSpMkLst>
            <pc:docMk/>
            <pc:sldMk cId="2535451146" sldId="274"/>
            <ac:cxnSpMk id="57" creationId="{7FA6E7B8-DF5C-4EC5-BC68-BC27F75A060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26/10/2022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tement – Purple">
    <p:bg>
      <p:bgPr>
        <a:solidFill>
          <a:schemeClr val="tx2"/>
        </a:solidFill>
        <a:effectLst/>
      </p:bgPr>
    </p:bg>
    <p:spTree>
      <p:nvGrpSpPr>
        <p:cNvPr id="1" name=""/>
        <p:cNvGrpSpPr/>
        <p:nvPr/>
      </p:nvGrpSpPr>
      <p:grpSpPr>
        <a:xfrm>
          <a:off x="0" y="0"/>
          <a:ext cx="0" cy="0"/>
          <a:chOff x="0" y="0"/>
          <a:chExt cx="0" cy="0"/>
        </a:xfrm>
      </p:grpSpPr>
      <p:pic>
        <p:nvPicPr>
          <p:cNvPr id="5" name="Picture 4" descr="Shape, icon, arrow&#10;&#10;Description automatically generated">
            <a:extLst>
              <a:ext uri="{FF2B5EF4-FFF2-40B4-BE49-F238E27FC236}">
                <a16:creationId xmlns:a16="http://schemas.microsoft.com/office/drawing/2014/main" id="{B48A8F6E-52EC-4E9B-BBDA-E09F66E99A15}"/>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Apache NIFI</a:t>
            </a:r>
          </a:p>
        </p:txBody>
      </p:sp>
      <p:sp>
        <p:nvSpPr>
          <p:cNvPr id="18" name="Rectangle 17">
            <a:extLst>
              <a:ext uri="{FF2B5EF4-FFF2-40B4-BE49-F238E27FC236}">
                <a16:creationId xmlns:a16="http://schemas.microsoft.com/office/drawing/2014/main" id="{EF8B4051-8984-4669-B3C1-6F24A4AFE52C}"/>
              </a:ext>
            </a:extLst>
          </p:cNvPr>
          <p:cNvSpPr/>
          <p:nvPr/>
        </p:nvSpPr>
        <p:spPr>
          <a:xfrm>
            <a:off x="1141442" y="2062232"/>
            <a:ext cx="10328158" cy="7294305"/>
          </a:xfrm>
          <a:prstGeom prst="rect">
            <a:avLst/>
          </a:prstGeom>
        </p:spPr>
        <p:txBody>
          <a:bodyPr wrap="square">
            <a:spAutoFit/>
          </a:bodyPr>
          <a:lstStyle/>
          <a:p>
            <a:r>
              <a:rPr lang="en-US" dirty="0">
                <a:solidFill>
                  <a:schemeClr val="tx1">
                    <a:lumMod val="75000"/>
                    <a:lumOff val="25000"/>
                  </a:schemeClr>
                </a:solidFill>
              </a:rPr>
              <a:t>Apache NiFi is a real time data ingestion platform, which can transfer and manage data transfer between different sources and destination systems. It supports a wide variety of data formats like logs, geo location data, social feeds, etc. It also supports many protocols like SFTP, HDFS, and KAFKA, etc</a:t>
            </a:r>
          </a:p>
          <a:p>
            <a:endParaRPr lang="en-US" dirty="0">
              <a:solidFill>
                <a:schemeClr val="tx1">
                  <a:lumMod val="75000"/>
                  <a:lumOff val="25000"/>
                </a:schemeClr>
              </a:solidFill>
            </a:endParaRPr>
          </a:p>
          <a:p>
            <a:endParaRPr lang="en-US" dirty="0">
              <a:solidFill>
                <a:schemeClr val="tx1">
                  <a:lumMod val="75000"/>
                  <a:lumOff val="25000"/>
                </a:schemeClr>
              </a:solidFill>
            </a:endParaRPr>
          </a:p>
          <a:p>
            <a:r>
              <a:rPr lang="en-US" b="1" i="0" dirty="0">
                <a:solidFill>
                  <a:srgbClr val="000000"/>
                </a:solidFill>
                <a:effectLst/>
                <a:latin typeface="Heebo" panose="020B0604020202020204" pitchFamily="2" charset="-79"/>
                <a:cs typeface="Heebo" panose="020B0604020202020204" pitchFamily="2" charset="-79"/>
              </a:rPr>
              <a:t>Apache NiFi- General Features</a:t>
            </a:r>
          </a:p>
          <a:p>
            <a:endParaRPr lang="en-US" dirty="0">
              <a:solidFill>
                <a:schemeClr val="tx1">
                  <a:lumMod val="75000"/>
                  <a:lumOff val="25000"/>
                </a:schemeClr>
              </a:solidFill>
            </a:endParaRPr>
          </a:p>
          <a:p>
            <a:pPr algn="just">
              <a:buFont typeface="Arial" panose="020B0604020202020204" pitchFamily="34" charset="0"/>
              <a:buChar char="•"/>
            </a:pPr>
            <a:r>
              <a:rPr lang="en-US" b="0" i="0" dirty="0">
                <a:solidFill>
                  <a:srgbClr val="000000"/>
                </a:solidFill>
                <a:effectLst/>
                <a:latin typeface="Nunito" panose="020B0604020202020204" pitchFamily="2" charset="0"/>
              </a:rPr>
              <a:t>Apache NiFi provides a web-based user interface, which provides seamless experience between design, control, feedback, and monitoring.</a:t>
            </a:r>
          </a:p>
          <a:p>
            <a:pPr algn="just">
              <a:buFont typeface="Arial" panose="020B0604020202020204" pitchFamily="34" charset="0"/>
              <a:buChar char="•"/>
            </a:pPr>
            <a:r>
              <a:rPr lang="en-US" b="0" i="0" dirty="0">
                <a:solidFill>
                  <a:srgbClr val="000000"/>
                </a:solidFill>
                <a:effectLst/>
                <a:latin typeface="Nunito" panose="020B0604020202020204" pitchFamily="2" charset="0"/>
              </a:rPr>
              <a:t>It is highly configurable. This helps users with guaranteed delivery, low latency, high throughput, dynamic prioritization, back pressure and modify flows on runtime.</a:t>
            </a:r>
          </a:p>
          <a:p>
            <a:pPr algn="just">
              <a:buFont typeface="Arial" panose="020B0604020202020204" pitchFamily="34" charset="0"/>
              <a:buChar char="•"/>
            </a:pPr>
            <a:r>
              <a:rPr lang="en-US" b="0" i="0" dirty="0">
                <a:solidFill>
                  <a:srgbClr val="000000"/>
                </a:solidFill>
                <a:effectLst/>
                <a:latin typeface="Nunito" panose="020B0604020202020204" pitchFamily="2" charset="0"/>
              </a:rPr>
              <a:t>It also provides data provenance module to track and monitor data from the start to the end of the flow.</a:t>
            </a:r>
          </a:p>
          <a:p>
            <a:pPr algn="just">
              <a:buFont typeface="Arial" panose="020B0604020202020204" pitchFamily="34" charset="0"/>
              <a:buChar char="•"/>
            </a:pPr>
            <a:r>
              <a:rPr lang="en-US" b="0" i="0" dirty="0">
                <a:solidFill>
                  <a:srgbClr val="000000"/>
                </a:solidFill>
                <a:effectLst/>
                <a:latin typeface="Nunito" panose="020B0604020202020204" pitchFamily="2" charset="0"/>
              </a:rPr>
              <a:t>NiFi also provides support to secure protocols like SSL, HTTPS, SSH and other encryptions.</a:t>
            </a:r>
          </a:p>
          <a:p>
            <a:pPr algn="just">
              <a:buFont typeface="Arial" panose="020B0604020202020204" pitchFamily="34" charset="0"/>
              <a:buChar char="•"/>
            </a:pPr>
            <a:r>
              <a:rPr lang="en-US" b="0" i="0" dirty="0">
                <a:solidFill>
                  <a:srgbClr val="000000"/>
                </a:solidFill>
                <a:effectLst/>
                <a:latin typeface="Nunito" panose="020B0604020202020204" pitchFamily="2" charset="0"/>
              </a:rPr>
              <a:t>It also supports user and role management and also can be configured with LDAP for authorization.</a:t>
            </a: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dirty="0">
              <a:solidFill>
                <a:schemeClr val="tx1">
                  <a:lumMod val="75000"/>
                  <a:lumOff val="25000"/>
                </a:schemeClr>
              </a:solidFill>
            </a:endParaRPr>
          </a:p>
          <a:p>
            <a:endParaRPr lang="en-US" dirty="0">
              <a:solidFill>
                <a:schemeClr val="tx1">
                  <a:lumMod val="75000"/>
                  <a:lumOff val="25000"/>
                </a:schemeClr>
              </a:solidFill>
            </a:endParaRPr>
          </a:p>
        </p:txBody>
      </p:sp>
      <p:pic>
        <p:nvPicPr>
          <p:cNvPr id="13" name="Picture 12">
            <a:extLst>
              <a:ext uri="{FF2B5EF4-FFF2-40B4-BE49-F238E27FC236}">
                <a16:creationId xmlns:a16="http://schemas.microsoft.com/office/drawing/2014/main" id="{9662ACEE-7134-4481-8C24-3330D20BB070}"/>
              </a:ext>
            </a:extLst>
          </p:cNvPr>
          <p:cNvPicPr>
            <a:picLocks noChangeAspect="1"/>
          </p:cNvPicPr>
          <p:nvPr/>
        </p:nvPicPr>
        <p:blipFill>
          <a:blip r:embed="rId2"/>
          <a:stretch>
            <a:fillRect/>
          </a:stretch>
        </p:blipFill>
        <p:spPr>
          <a:xfrm>
            <a:off x="471444" y="1432086"/>
            <a:ext cx="1264886" cy="531647"/>
          </a:xfrm>
          <a:prstGeom prst="rect">
            <a:avLst/>
          </a:prstGeom>
        </p:spPr>
      </p:pic>
    </p:spTree>
    <p:extLst>
      <p:ext uri="{BB962C8B-B14F-4D97-AF65-F5344CB8AC3E}">
        <p14:creationId xmlns:p14="http://schemas.microsoft.com/office/powerpoint/2010/main" val="340927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b="1" kern="1200" dirty="0">
                <a:solidFill>
                  <a:srgbClr val="FFFFFF"/>
                </a:solidFill>
                <a:latin typeface="+mj-lt"/>
                <a:ea typeface="+mj-ea"/>
                <a:cs typeface="+mj-cs"/>
              </a:rPr>
              <a:t>Apache NIFI Workflow</a:t>
            </a:r>
          </a:p>
        </p:txBody>
      </p:sp>
      <p:pic>
        <p:nvPicPr>
          <p:cNvPr id="4" name="Picture 3">
            <a:extLst>
              <a:ext uri="{FF2B5EF4-FFF2-40B4-BE49-F238E27FC236}">
                <a16:creationId xmlns:a16="http://schemas.microsoft.com/office/drawing/2014/main" id="{CCA1781A-BCD1-4963-8028-2D48071DAF42}"/>
              </a:ext>
            </a:extLst>
          </p:cNvPr>
          <p:cNvPicPr>
            <a:picLocks noChangeAspect="1"/>
          </p:cNvPicPr>
          <p:nvPr/>
        </p:nvPicPr>
        <p:blipFill>
          <a:blip r:embed="rId2"/>
          <a:stretch>
            <a:fillRect/>
          </a:stretch>
        </p:blipFill>
        <p:spPr>
          <a:xfrm>
            <a:off x="4777316" y="876597"/>
            <a:ext cx="6780700" cy="5102476"/>
          </a:xfrm>
          <a:prstGeom prst="rect">
            <a:avLst/>
          </a:prstGeom>
        </p:spPr>
      </p:pic>
      <p:sp>
        <p:nvSpPr>
          <p:cNvPr id="18" name="Rectangle 17">
            <a:extLst>
              <a:ext uri="{FF2B5EF4-FFF2-40B4-BE49-F238E27FC236}">
                <a16:creationId xmlns:a16="http://schemas.microsoft.com/office/drawing/2014/main" id="{EF8B4051-8984-4669-B3C1-6F24A4AFE52C}"/>
              </a:ext>
            </a:extLst>
          </p:cNvPr>
          <p:cNvSpPr/>
          <p:nvPr/>
        </p:nvSpPr>
        <p:spPr>
          <a:xfrm>
            <a:off x="1141442" y="2062232"/>
            <a:ext cx="10328158" cy="2893100"/>
          </a:xfrm>
          <a:prstGeom prst="rect">
            <a:avLst/>
          </a:prstGeom>
        </p:spPr>
        <p:txBody>
          <a:bodyPr wrap="square">
            <a:spAutoFit/>
          </a:bodyPr>
          <a:lstStyle/>
          <a:p>
            <a:pPr>
              <a:spcAft>
                <a:spcPts val="600"/>
              </a:spcAft>
            </a:pPr>
            <a:br>
              <a:rPr lang="en-US" dirty="0"/>
            </a:br>
            <a:endParaRPr lang="en-US" b="0" i="0">
              <a:solidFill>
                <a:srgbClr val="000000"/>
              </a:solidFill>
              <a:effectLst/>
              <a:latin typeface="Nunito" panose="020B0604020202020204" pitchFamily="2" charset="0"/>
            </a:endParaRPr>
          </a:p>
          <a:p>
            <a:pPr>
              <a:spcAft>
                <a:spcPts val="600"/>
              </a:spcAft>
            </a:pPr>
            <a:br>
              <a:rPr lang="en-US" dirty="0"/>
            </a:br>
            <a:endParaRPr lang="en-US" b="0" i="0">
              <a:solidFill>
                <a:srgbClr val="000000"/>
              </a:solidFill>
              <a:effectLst/>
              <a:latin typeface="Nunito" panose="020B0604020202020204" pitchFamily="2" charset="0"/>
            </a:endParaRPr>
          </a:p>
          <a:p>
            <a:pPr>
              <a:spcAft>
                <a:spcPts val="600"/>
              </a:spcAft>
            </a:pPr>
            <a:br>
              <a:rPr lang="en-US" dirty="0"/>
            </a:br>
            <a:endParaRPr lang="en-US" b="0" i="0">
              <a:solidFill>
                <a:srgbClr val="000000"/>
              </a:solidFill>
              <a:effectLst/>
              <a:latin typeface="Nunito" panose="020B0604020202020204" pitchFamily="2" charset="0"/>
            </a:endParaRPr>
          </a:p>
          <a:p>
            <a:pPr>
              <a:spcAft>
                <a:spcPts val="600"/>
              </a:spcAft>
            </a:pPr>
            <a:br>
              <a:rPr lang="en-US" dirty="0"/>
            </a:br>
            <a:endParaRPr lang="en-US">
              <a:solidFill>
                <a:schemeClr val="tx1">
                  <a:lumMod val="75000"/>
                  <a:lumOff val="25000"/>
                </a:schemeClr>
              </a:solidFill>
            </a:endParaRPr>
          </a:p>
          <a:p>
            <a:pPr>
              <a:spcAft>
                <a:spcPts val="600"/>
              </a:spcAft>
            </a:pPr>
            <a:endParaRPr lang="en-US">
              <a:solidFill>
                <a:schemeClr val="tx1">
                  <a:lumMod val="75000"/>
                  <a:lumOff val="25000"/>
                </a:schemeClr>
              </a:solidFill>
            </a:endParaRPr>
          </a:p>
        </p:txBody>
      </p:sp>
    </p:spTree>
    <p:extLst>
      <p:ext uri="{BB962C8B-B14F-4D97-AF65-F5344CB8AC3E}">
        <p14:creationId xmlns:p14="http://schemas.microsoft.com/office/powerpoint/2010/main" val="324188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 </a:t>
            </a:r>
          </a:p>
        </p:txBody>
      </p:sp>
      <p:sp>
        <p:nvSpPr>
          <p:cNvPr id="18" name="Rectangle 17">
            <a:extLst>
              <a:ext uri="{FF2B5EF4-FFF2-40B4-BE49-F238E27FC236}">
                <a16:creationId xmlns:a16="http://schemas.microsoft.com/office/drawing/2014/main" id="{EF8B4051-8984-4669-B3C1-6F24A4AFE52C}"/>
              </a:ext>
            </a:extLst>
          </p:cNvPr>
          <p:cNvSpPr/>
          <p:nvPr/>
        </p:nvSpPr>
        <p:spPr>
          <a:xfrm>
            <a:off x="623887" y="1400175"/>
            <a:ext cx="10944225" cy="8679299"/>
          </a:xfrm>
          <a:prstGeom prst="rect">
            <a:avLst/>
          </a:prstGeom>
        </p:spPr>
        <p:txBody>
          <a:bodyPr wrap="square">
            <a:spAutoFit/>
          </a:bodyPr>
          <a:lstStyle/>
          <a:p>
            <a:r>
              <a:rPr lang="en-US" b="1" i="0" dirty="0">
                <a:solidFill>
                  <a:srgbClr val="000000"/>
                </a:solidFill>
                <a:effectLst/>
                <a:latin typeface="Heebo" panose="020B0604020202020204" pitchFamily="2" charset="-79"/>
                <a:cs typeface="Heebo" panose="020B0604020202020204" pitchFamily="2" charset="-79"/>
              </a:rPr>
              <a:t>Apache Kafka Scaling - SOP</a:t>
            </a:r>
            <a:endParaRPr lang="en-US" dirty="0">
              <a:solidFill>
                <a:schemeClr val="tx1">
                  <a:lumMod val="75000"/>
                  <a:lumOff val="25000"/>
                </a:schemeClr>
              </a:solidFill>
            </a:endParaRPr>
          </a:p>
          <a:p>
            <a:br>
              <a:rPr lang="en-US" dirty="0">
                <a:solidFill>
                  <a:schemeClr val="tx1">
                    <a:lumMod val="75000"/>
                    <a:lumOff val="25000"/>
                  </a:schemeClr>
                </a:solidFill>
              </a:rPr>
            </a:br>
            <a:r>
              <a:rPr lang="en-US" b="1" dirty="0">
                <a:solidFill>
                  <a:schemeClr val="tx1">
                    <a:lumMod val="75000"/>
                    <a:lumOff val="25000"/>
                  </a:schemeClr>
                </a:solidFill>
              </a:rPr>
              <a:t>STEP1</a:t>
            </a:r>
            <a:r>
              <a:rPr lang="en-US" dirty="0">
                <a:solidFill>
                  <a:schemeClr val="tx1">
                    <a:lumMod val="75000"/>
                    <a:lumOff val="25000"/>
                  </a:schemeClr>
                </a:solidFill>
              </a:rPr>
              <a:t>:Deploy all the asserts to kfk004,kfk005 nodes and bring up the new services, newly added brokers will automatically join the cluster, but it won’t have any involvement directly in cluster.</a:t>
            </a:r>
          </a:p>
          <a:p>
            <a:r>
              <a:rPr lang="en-US" b="1" dirty="0">
                <a:solidFill>
                  <a:schemeClr val="tx1">
                    <a:lumMod val="75000"/>
                    <a:lumOff val="25000"/>
                  </a:schemeClr>
                </a:solidFill>
              </a:rPr>
              <a:t>STEP2</a:t>
            </a:r>
            <a:r>
              <a:rPr lang="en-US" dirty="0">
                <a:solidFill>
                  <a:schemeClr val="tx1">
                    <a:lumMod val="75000"/>
                    <a:lumOff val="25000"/>
                  </a:schemeClr>
                </a:solidFill>
              </a:rPr>
              <a:t>:Rebalancing:-This step should always be performed only in low peak hours.</a:t>
            </a:r>
          </a:p>
          <a:p>
            <a:r>
              <a:rPr lang="en-US" dirty="0">
                <a:solidFill>
                  <a:schemeClr val="tx1">
                    <a:lumMod val="75000"/>
                    <a:lumOff val="25000"/>
                  </a:schemeClr>
                </a:solidFill>
              </a:rPr>
              <a:t>1.Check specific topic’s lag in Kafka Manager, please make sure that there is no lag for all the consumer groups in the Kafka Manager. Make note of the current retention.ms parameter of the topic, update the topic retention.ms to 5 minutes(300000ms) through Kafka Manager(PFA), so that it will expire all the read messages of consumers from the brokers, then it takes lesser time to swap the partitions across the brokers.</a:t>
            </a:r>
          </a:p>
          <a:p>
            <a:r>
              <a:rPr lang="en-US" dirty="0">
                <a:solidFill>
                  <a:schemeClr val="tx1">
                    <a:lumMod val="75000"/>
                    <a:lumOff val="25000"/>
                  </a:schemeClr>
                </a:solidFill>
              </a:rPr>
              <a:t>               2.Go to Kafka Manager, generate the new partitions assignment with all the brokers (including kfk004,kfk005) selected in Kafka Manager.</a:t>
            </a:r>
          </a:p>
          <a:p>
            <a:r>
              <a:rPr lang="en-US" dirty="0">
                <a:solidFill>
                  <a:schemeClr val="tx1">
                    <a:lumMod val="75000"/>
                    <a:lumOff val="25000"/>
                  </a:schemeClr>
                </a:solidFill>
              </a:rPr>
              <a:t>               3.Run Partition assignments for the topic in Kafka Manager, this will actually rebalance the partitions to all brokers.</a:t>
            </a:r>
          </a:p>
          <a:p>
            <a:r>
              <a:rPr lang="en-US" dirty="0">
                <a:solidFill>
                  <a:schemeClr val="tx1">
                    <a:lumMod val="75000"/>
                    <a:lumOff val="25000"/>
                  </a:schemeClr>
                </a:solidFill>
              </a:rPr>
              <a:t>4.Wait for the partitions assignment to complete, because it may take some time to swap the partitions across the brokers if the data is huge in the partitions, check the data folder of the brokers for that topic and make sure that you see the data in all the brokers.</a:t>
            </a:r>
          </a:p>
          <a:p>
            <a:r>
              <a:rPr lang="en-US" dirty="0">
                <a:solidFill>
                  <a:schemeClr val="tx1">
                    <a:lumMod val="75000"/>
                    <a:lumOff val="25000"/>
                  </a:schemeClr>
                </a:solidFill>
              </a:rPr>
              <a:t>               </a:t>
            </a:r>
          </a:p>
          <a:p>
            <a:endParaRPr lang="en-US" dirty="0">
              <a:solidFill>
                <a:schemeClr val="tx1">
                  <a:lumMod val="75000"/>
                  <a:lumOff val="25000"/>
                </a:schemeClr>
              </a:solidFill>
            </a:endParaRPr>
          </a:p>
          <a:p>
            <a:endParaRPr lang="en-US" b="1" i="0" dirty="0">
              <a:solidFill>
                <a:srgbClr val="000000"/>
              </a:solidFill>
              <a:effectLst/>
              <a:latin typeface="Heebo" panose="020B0604020202020204" pitchFamily="2" charset="-79"/>
              <a:cs typeface="Heebo" panose="020B0604020202020204" pitchFamily="2" charset="-79"/>
            </a:endParaRPr>
          </a:p>
          <a:p>
            <a:endParaRPr lang="en-US" dirty="0">
              <a:solidFill>
                <a:schemeClr val="tx1">
                  <a:lumMod val="75000"/>
                  <a:lumOff val="25000"/>
                </a:schemeClr>
              </a:solidFill>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Logo&#10;&#10;Description automatically generated">
            <a:extLst>
              <a:ext uri="{FF2B5EF4-FFF2-40B4-BE49-F238E27FC236}">
                <a16:creationId xmlns:a16="http://schemas.microsoft.com/office/drawing/2014/main" id="{66D25E5D-BC50-4892-92E4-72C3AB65C625}"/>
              </a:ext>
            </a:extLst>
          </p:cNvPr>
          <p:cNvPicPr>
            <a:picLocks noChangeAspect="1"/>
          </p:cNvPicPr>
          <p:nvPr/>
        </p:nvPicPr>
        <p:blipFill rotWithShape="1">
          <a:blip r:embed="rId2"/>
          <a:srcRect t="13924" b="11550"/>
          <a:stretch/>
        </p:blipFill>
        <p:spPr>
          <a:xfrm>
            <a:off x="405946" y="372435"/>
            <a:ext cx="1655307" cy="771014"/>
          </a:xfrm>
          <a:prstGeom prst="rect">
            <a:avLst/>
          </a:prstGeom>
        </p:spPr>
      </p:pic>
    </p:spTree>
    <p:extLst>
      <p:ext uri="{BB962C8B-B14F-4D97-AF65-F5344CB8AC3E}">
        <p14:creationId xmlns:p14="http://schemas.microsoft.com/office/powerpoint/2010/main" val="378046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dirty="0">
                <a:solidFill>
                  <a:schemeClr val="tx2"/>
                </a:solidFill>
              </a:rPr>
              <a:t> </a:t>
            </a:r>
          </a:p>
        </p:txBody>
      </p:sp>
      <p:sp>
        <p:nvSpPr>
          <p:cNvPr id="18" name="Rectangle 17">
            <a:extLst>
              <a:ext uri="{FF2B5EF4-FFF2-40B4-BE49-F238E27FC236}">
                <a16:creationId xmlns:a16="http://schemas.microsoft.com/office/drawing/2014/main" id="{EF8B4051-8984-4669-B3C1-6F24A4AFE52C}"/>
              </a:ext>
            </a:extLst>
          </p:cNvPr>
          <p:cNvSpPr/>
          <p:nvPr/>
        </p:nvSpPr>
        <p:spPr>
          <a:xfrm>
            <a:off x="623887" y="1400175"/>
            <a:ext cx="10944225" cy="8956298"/>
          </a:xfrm>
          <a:prstGeom prst="rect">
            <a:avLst/>
          </a:prstGeom>
        </p:spPr>
        <p:txBody>
          <a:bodyPr wrap="square">
            <a:spAutoFit/>
          </a:bodyPr>
          <a:lstStyle/>
          <a:p>
            <a:r>
              <a:rPr lang="en-US" dirty="0">
                <a:solidFill>
                  <a:schemeClr val="tx1">
                    <a:lumMod val="75000"/>
                    <a:lumOff val="25000"/>
                  </a:schemeClr>
                </a:solidFill>
              </a:rPr>
              <a:t>               5.Sometimes specific partitions of the topic will not elect it’s leader, though it does not have impact, we must manually elect the leader for those partitions of the topic by running this script kafka_replica_election.sh in any broker.</a:t>
            </a:r>
          </a:p>
          <a:p>
            <a:r>
              <a:rPr lang="en-US" dirty="0">
                <a:solidFill>
                  <a:schemeClr val="tx1">
                    <a:lumMod val="75000"/>
                    <a:lumOff val="25000"/>
                  </a:schemeClr>
                </a:solidFill>
              </a:rPr>
              <a:t>               6.Check the producer,consumer,kafka brokers logs for any ERROR’s.</a:t>
            </a:r>
          </a:p>
          <a:p>
            <a:r>
              <a:rPr lang="en-US" dirty="0">
                <a:solidFill>
                  <a:schemeClr val="tx1">
                    <a:lumMod val="75000"/>
                    <a:lumOff val="25000"/>
                  </a:schemeClr>
                </a:solidFill>
              </a:rPr>
              <a:t>               7.Update back retention.ms parameter of the topic with previous value through Kafka Manger.</a:t>
            </a:r>
          </a:p>
          <a:p>
            <a:r>
              <a:rPr lang="en-US" dirty="0">
                <a:solidFill>
                  <a:schemeClr val="tx1">
                    <a:lumMod val="75000"/>
                    <a:lumOff val="25000"/>
                  </a:schemeClr>
                </a:solidFill>
              </a:rPr>
              <a:t>               8.Monitor the brokers, producer and consumer of the topic for some time.</a:t>
            </a:r>
          </a:p>
          <a:p>
            <a:r>
              <a:rPr lang="en-US" b="1" dirty="0">
                <a:solidFill>
                  <a:schemeClr val="tx1">
                    <a:lumMod val="75000"/>
                    <a:lumOff val="25000"/>
                  </a:schemeClr>
                </a:solidFill>
              </a:rPr>
              <a:t>STEP3</a:t>
            </a:r>
            <a:r>
              <a:rPr lang="en-US" dirty="0">
                <a:solidFill>
                  <a:schemeClr val="tx1">
                    <a:lumMod val="75000"/>
                    <a:lumOff val="25000"/>
                  </a:schemeClr>
                </a:solidFill>
              </a:rPr>
              <a:t>:Repeat the STEP2 for all the topics in the Kafka.</a:t>
            </a:r>
          </a:p>
          <a:p>
            <a:endParaRPr lang="en-US" dirty="0">
              <a:solidFill>
                <a:schemeClr val="tx1">
                  <a:lumMod val="75000"/>
                  <a:lumOff val="25000"/>
                </a:schemeClr>
              </a:solidFill>
            </a:endParaRPr>
          </a:p>
          <a:p>
            <a:r>
              <a:rPr lang="en-US" b="1" dirty="0">
                <a:solidFill>
                  <a:schemeClr val="tx1">
                    <a:lumMod val="75000"/>
                    <a:lumOff val="25000"/>
                  </a:schemeClr>
                </a:solidFill>
              </a:rPr>
              <a:t>ROLLBACK</a:t>
            </a:r>
            <a:r>
              <a:rPr lang="en-US" dirty="0">
                <a:solidFill>
                  <a:schemeClr val="tx1">
                    <a:lumMod val="75000"/>
                    <a:lumOff val="25000"/>
                  </a:schemeClr>
                </a:solidFill>
              </a:rPr>
              <a:t>:</a:t>
            </a:r>
          </a:p>
          <a:p>
            <a:r>
              <a:rPr lang="en-US" dirty="0">
                <a:solidFill>
                  <a:schemeClr val="tx1">
                    <a:lumMod val="75000"/>
                    <a:lumOff val="25000"/>
                  </a:schemeClr>
                </a:solidFill>
              </a:rPr>
              <a:t>               If something goes wrong, if we want to bring down the newly added  brokers from the cluster, please follow below.</a:t>
            </a:r>
          </a:p>
          <a:p>
            <a:r>
              <a:rPr lang="en-US" b="1" dirty="0">
                <a:solidFill>
                  <a:schemeClr val="tx1">
                    <a:lumMod val="75000"/>
                    <a:lumOff val="25000"/>
                  </a:schemeClr>
                </a:solidFill>
              </a:rPr>
              <a:t>STEP4</a:t>
            </a:r>
            <a:r>
              <a:rPr lang="en-US" dirty="0">
                <a:solidFill>
                  <a:schemeClr val="tx1">
                    <a:lumMod val="75000"/>
                    <a:lumOff val="25000"/>
                  </a:schemeClr>
                </a:solidFill>
              </a:rPr>
              <a:t>:</a:t>
            </a:r>
          </a:p>
          <a:p>
            <a:r>
              <a:rPr lang="en-US" dirty="0">
                <a:solidFill>
                  <a:schemeClr val="tx1">
                    <a:lumMod val="75000"/>
                    <a:lumOff val="25000"/>
                  </a:schemeClr>
                </a:solidFill>
              </a:rPr>
              <a:t>               1.Please follow the STEP2’s 1st point.</a:t>
            </a:r>
          </a:p>
          <a:p>
            <a:r>
              <a:rPr lang="en-US" dirty="0">
                <a:solidFill>
                  <a:schemeClr val="tx1">
                    <a:lumMod val="75000"/>
                    <a:lumOff val="25000"/>
                  </a:schemeClr>
                </a:solidFill>
              </a:rPr>
              <a:t>               2.Go to Kafka Manager, generate the new partitions assignment with only kfk001,kfk002, kfk003 selected(excluding kfk004,kfk005) in Kafka Manager.</a:t>
            </a:r>
          </a:p>
          <a:p>
            <a:r>
              <a:rPr lang="en-US" dirty="0">
                <a:solidFill>
                  <a:schemeClr val="tx1">
                    <a:lumMod val="75000"/>
                    <a:lumOff val="25000"/>
                  </a:schemeClr>
                </a:solidFill>
              </a:rPr>
              <a:t>               3.Follow STEP2’s 3,4,5,6,7,8.</a:t>
            </a:r>
          </a:p>
          <a:p>
            <a:r>
              <a:rPr lang="en-US" dirty="0">
                <a:solidFill>
                  <a:schemeClr val="tx1">
                    <a:lumMod val="75000"/>
                    <a:lumOff val="25000"/>
                  </a:schemeClr>
                </a:solidFill>
              </a:rPr>
              <a:t>               4.Please make sure you rebalanced all the topics back to kfk001,kfk002, kfk003 then you can stop the  kfk004,kfk005 brokers from the cluster, then they will be excluded from the cluster.</a:t>
            </a:r>
          </a:p>
          <a:p>
            <a:endParaRPr lang="en-US" dirty="0">
              <a:solidFill>
                <a:schemeClr val="tx1">
                  <a:lumMod val="75000"/>
                  <a:lumOff val="25000"/>
                </a:schemeClr>
              </a:solidFill>
            </a:endParaRPr>
          </a:p>
          <a:p>
            <a:endParaRPr lang="en-US" b="1" i="0" dirty="0">
              <a:solidFill>
                <a:srgbClr val="000000"/>
              </a:solidFill>
              <a:effectLst/>
              <a:latin typeface="Heebo" panose="020B0604020202020204" pitchFamily="2" charset="-79"/>
              <a:cs typeface="Heebo" panose="020B0604020202020204" pitchFamily="2" charset="-79"/>
            </a:endParaRPr>
          </a:p>
          <a:p>
            <a:endParaRPr lang="en-US" dirty="0">
              <a:solidFill>
                <a:schemeClr val="tx1">
                  <a:lumMod val="75000"/>
                  <a:lumOff val="25000"/>
                </a:schemeClr>
              </a:solidFill>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Logo&#10;&#10;Description automatically generated">
            <a:extLst>
              <a:ext uri="{FF2B5EF4-FFF2-40B4-BE49-F238E27FC236}">
                <a16:creationId xmlns:a16="http://schemas.microsoft.com/office/drawing/2014/main" id="{66D25E5D-BC50-4892-92E4-72C3AB65C625}"/>
              </a:ext>
            </a:extLst>
          </p:cNvPr>
          <p:cNvPicPr>
            <a:picLocks noChangeAspect="1"/>
          </p:cNvPicPr>
          <p:nvPr/>
        </p:nvPicPr>
        <p:blipFill rotWithShape="1">
          <a:blip r:embed="rId2"/>
          <a:srcRect t="13924" b="11550"/>
          <a:stretch/>
        </p:blipFill>
        <p:spPr>
          <a:xfrm>
            <a:off x="405946" y="372435"/>
            <a:ext cx="1655307" cy="771014"/>
          </a:xfrm>
          <a:prstGeom prst="rect">
            <a:avLst/>
          </a:prstGeom>
        </p:spPr>
      </p:pic>
    </p:spTree>
    <p:extLst>
      <p:ext uri="{BB962C8B-B14F-4D97-AF65-F5344CB8AC3E}">
        <p14:creationId xmlns:p14="http://schemas.microsoft.com/office/powerpoint/2010/main" val="10960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a:solidFill>
                  <a:schemeClr val="tx2"/>
                </a:solidFill>
              </a:rPr>
              <a:t> </a:t>
            </a:r>
            <a:endParaRPr lang="en-US" b="1" dirty="0">
              <a:solidFill>
                <a:schemeClr val="tx2"/>
              </a:solidFill>
            </a:endParaRPr>
          </a:p>
        </p:txBody>
      </p:sp>
      <p:sp>
        <p:nvSpPr>
          <p:cNvPr id="18" name="Rectangle 17">
            <a:extLst>
              <a:ext uri="{FF2B5EF4-FFF2-40B4-BE49-F238E27FC236}">
                <a16:creationId xmlns:a16="http://schemas.microsoft.com/office/drawing/2014/main" id="{EF8B4051-8984-4669-B3C1-6F24A4AFE52C}"/>
              </a:ext>
            </a:extLst>
          </p:cNvPr>
          <p:cNvSpPr/>
          <p:nvPr/>
        </p:nvSpPr>
        <p:spPr>
          <a:xfrm>
            <a:off x="623887" y="1300785"/>
            <a:ext cx="10944225" cy="4247317"/>
          </a:xfrm>
          <a:prstGeom prst="rect">
            <a:avLst/>
          </a:prstGeom>
        </p:spPr>
        <p:txBody>
          <a:bodyPr wrap="square">
            <a:spAutoFit/>
          </a:bodyPr>
          <a:lstStyle/>
          <a:p>
            <a:r>
              <a:rPr lang="en-US" b="1" i="0" dirty="0">
                <a:solidFill>
                  <a:srgbClr val="000000"/>
                </a:solidFill>
                <a:effectLst/>
                <a:latin typeface="Heebo" panose="020B0604020202020204" pitchFamily="2" charset="-79"/>
                <a:cs typeface="Heebo" panose="020B0604020202020204" pitchFamily="2" charset="-79"/>
              </a:rPr>
              <a:t>Apache Kafka- Monitoring with Prometheus</a:t>
            </a:r>
            <a:endParaRPr lang="en-US" dirty="0">
              <a:solidFill>
                <a:schemeClr val="tx1">
                  <a:lumMod val="75000"/>
                  <a:lumOff val="25000"/>
                </a:schemeClr>
              </a:solidFill>
            </a:endParaRPr>
          </a:p>
          <a:p>
            <a:br>
              <a:rPr lang="en-US" dirty="0">
                <a:solidFill>
                  <a:schemeClr val="tx1">
                    <a:lumMod val="75000"/>
                    <a:lumOff val="25000"/>
                  </a:schemeClr>
                </a:solidFill>
              </a:rPr>
            </a:br>
            <a:r>
              <a:rPr lang="en-US" dirty="0">
                <a:solidFill>
                  <a:schemeClr val="tx1">
                    <a:lumMod val="75000"/>
                    <a:lumOff val="25000"/>
                  </a:schemeClr>
                </a:solidFill>
              </a:rPr>
              <a:t>               </a:t>
            </a:r>
          </a:p>
          <a:p>
            <a:endParaRPr lang="en-US" dirty="0">
              <a:solidFill>
                <a:schemeClr val="tx1">
                  <a:lumMod val="75000"/>
                  <a:lumOff val="25000"/>
                </a:schemeClr>
              </a:solidFill>
            </a:endParaRPr>
          </a:p>
          <a:p>
            <a:endParaRPr lang="en-US" b="1" i="0" dirty="0">
              <a:solidFill>
                <a:srgbClr val="000000"/>
              </a:solidFill>
              <a:effectLst/>
              <a:latin typeface="Heebo" panose="020B0604020202020204" pitchFamily="2" charset="-79"/>
              <a:cs typeface="Heebo" panose="020B0604020202020204" pitchFamily="2" charset="-79"/>
            </a:endParaRPr>
          </a:p>
          <a:p>
            <a:endParaRPr lang="en-US" dirty="0">
              <a:solidFill>
                <a:schemeClr val="tx1">
                  <a:lumMod val="75000"/>
                  <a:lumOff val="25000"/>
                </a:schemeClr>
              </a:solidFill>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Logo&#10;&#10;Description automatically generated">
            <a:extLst>
              <a:ext uri="{FF2B5EF4-FFF2-40B4-BE49-F238E27FC236}">
                <a16:creationId xmlns:a16="http://schemas.microsoft.com/office/drawing/2014/main" id="{66D25E5D-BC50-4892-92E4-72C3AB65C625}"/>
              </a:ext>
            </a:extLst>
          </p:cNvPr>
          <p:cNvPicPr>
            <a:picLocks noChangeAspect="1"/>
          </p:cNvPicPr>
          <p:nvPr/>
        </p:nvPicPr>
        <p:blipFill rotWithShape="1">
          <a:blip r:embed="rId2"/>
          <a:srcRect t="13924" b="11550"/>
          <a:stretch/>
        </p:blipFill>
        <p:spPr>
          <a:xfrm>
            <a:off x="405946" y="372435"/>
            <a:ext cx="1655307" cy="771014"/>
          </a:xfrm>
          <a:prstGeom prst="rect">
            <a:avLst/>
          </a:prstGeom>
        </p:spPr>
      </p:pic>
      <p:pic>
        <p:nvPicPr>
          <p:cNvPr id="4" name="Picture 3">
            <a:extLst>
              <a:ext uri="{FF2B5EF4-FFF2-40B4-BE49-F238E27FC236}">
                <a16:creationId xmlns:a16="http://schemas.microsoft.com/office/drawing/2014/main" id="{DC2673FF-A288-4FF7-A391-1CC5FD16A0CA}"/>
              </a:ext>
            </a:extLst>
          </p:cNvPr>
          <p:cNvPicPr>
            <a:picLocks noChangeAspect="1"/>
          </p:cNvPicPr>
          <p:nvPr/>
        </p:nvPicPr>
        <p:blipFill>
          <a:blip r:embed="rId3"/>
          <a:stretch>
            <a:fillRect/>
          </a:stretch>
        </p:blipFill>
        <p:spPr>
          <a:xfrm>
            <a:off x="623887" y="1848679"/>
            <a:ext cx="11431052" cy="4579748"/>
          </a:xfrm>
          <a:prstGeom prst="rect">
            <a:avLst/>
          </a:prstGeom>
        </p:spPr>
      </p:pic>
    </p:spTree>
    <p:extLst>
      <p:ext uri="{BB962C8B-B14F-4D97-AF65-F5344CB8AC3E}">
        <p14:creationId xmlns:p14="http://schemas.microsoft.com/office/powerpoint/2010/main" val="396209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B88-1C25-43F8-88F2-742079D1DB90}"/>
              </a:ext>
            </a:extLst>
          </p:cNvPr>
          <p:cNvSpPr>
            <a:spLocks noGrp="1"/>
          </p:cNvSpPr>
          <p:nvPr>
            <p:ph type="title"/>
          </p:nvPr>
        </p:nvSpPr>
        <p:spPr/>
        <p:txBody>
          <a:bodyPr/>
          <a:lstStyle/>
          <a:p>
            <a:r>
              <a:rPr lang="en-US" b="1">
                <a:solidFill>
                  <a:schemeClr val="tx2"/>
                </a:solidFill>
              </a:rPr>
              <a:t> </a:t>
            </a:r>
            <a:endParaRPr lang="en-US" b="1" dirty="0">
              <a:solidFill>
                <a:schemeClr val="tx2"/>
              </a:solidFill>
            </a:endParaRPr>
          </a:p>
        </p:txBody>
      </p:sp>
      <p:sp>
        <p:nvSpPr>
          <p:cNvPr id="18" name="Rectangle 17">
            <a:extLst>
              <a:ext uri="{FF2B5EF4-FFF2-40B4-BE49-F238E27FC236}">
                <a16:creationId xmlns:a16="http://schemas.microsoft.com/office/drawing/2014/main" id="{EF8B4051-8984-4669-B3C1-6F24A4AFE52C}"/>
              </a:ext>
            </a:extLst>
          </p:cNvPr>
          <p:cNvSpPr/>
          <p:nvPr/>
        </p:nvSpPr>
        <p:spPr>
          <a:xfrm>
            <a:off x="623887" y="1429993"/>
            <a:ext cx="10944225" cy="4247317"/>
          </a:xfrm>
          <a:prstGeom prst="rect">
            <a:avLst/>
          </a:prstGeom>
        </p:spPr>
        <p:txBody>
          <a:bodyPr wrap="square">
            <a:spAutoFit/>
          </a:bodyPr>
          <a:lstStyle/>
          <a:p>
            <a:r>
              <a:rPr lang="en-US" b="1" i="0" dirty="0">
                <a:solidFill>
                  <a:srgbClr val="000000"/>
                </a:solidFill>
                <a:effectLst/>
                <a:latin typeface="Heebo" panose="020B0604020202020204" pitchFamily="2" charset="-79"/>
                <a:cs typeface="Heebo" panose="020B0604020202020204" pitchFamily="2" charset="-79"/>
              </a:rPr>
              <a:t>Apache Kafka- Monitoring with </a:t>
            </a:r>
            <a:r>
              <a:rPr lang="en-US" b="1" dirty="0">
                <a:solidFill>
                  <a:srgbClr val="000000"/>
                </a:solidFill>
                <a:latin typeface="Heebo" panose="020B0604020202020204" pitchFamily="2" charset="-79"/>
                <a:cs typeface="Heebo" panose="020B0604020202020204" pitchFamily="2" charset="-79"/>
              </a:rPr>
              <a:t>Kafka Manager</a:t>
            </a:r>
            <a:endParaRPr lang="en-US" dirty="0">
              <a:solidFill>
                <a:schemeClr val="tx1">
                  <a:lumMod val="75000"/>
                  <a:lumOff val="25000"/>
                </a:schemeClr>
              </a:solidFill>
            </a:endParaRPr>
          </a:p>
          <a:p>
            <a:br>
              <a:rPr lang="en-US" dirty="0">
                <a:solidFill>
                  <a:schemeClr val="tx1">
                    <a:lumMod val="75000"/>
                    <a:lumOff val="25000"/>
                  </a:schemeClr>
                </a:solidFill>
              </a:rPr>
            </a:br>
            <a:r>
              <a:rPr lang="en-US" dirty="0">
                <a:solidFill>
                  <a:schemeClr val="tx1">
                    <a:lumMod val="75000"/>
                    <a:lumOff val="25000"/>
                  </a:schemeClr>
                </a:solidFill>
              </a:rPr>
              <a:t>               </a:t>
            </a:r>
          </a:p>
          <a:p>
            <a:endParaRPr lang="en-US" dirty="0">
              <a:solidFill>
                <a:schemeClr val="tx1">
                  <a:lumMod val="75000"/>
                  <a:lumOff val="25000"/>
                </a:schemeClr>
              </a:solidFill>
            </a:endParaRPr>
          </a:p>
          <a:p>
            <a:endParaRPr lang="en-US" b="1" i="0" dirty="0">
              <a:solidFill>
                <a:srgbClr val="000000"/>
              </a:solidFill>
              <a:effectLst/>
              <a:latin typeface="Heebo" panose="020B0604020202020204" pitchFamily="2" charset="-79"/>
              <a:cs typeface="Heebo" panose="020B0604020202020204" pitchFamily="2" charset="-79"/>
            </a:endParaRPr>
          </a:p>
          <a:p>
            <a:endParaRPr lang="en-US" dirty="0">
              <a:solidFill>
                <a:schemeClr val="tx1">
                  <a:lumMod val="75000"/>
                  <a:lumOff val="25000"/>
                </a:schemeClr>
              </a:solidFill>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b="0" i="0" dirty="0">
              <a:solidFill>
                <a:srgbClr val="000000"/>
              </a:solidFill>
              <a:effectLst/>
              <a:latin typeface="Nunito" panose="020B0604020202020204" pitchFamily="2" charset="0"/>
            </a:endParaRPr>
          </a:p>
          <a:p>
            <a:br>
              <a:rPr lang="en-US" dirty="0"/>
            </a:br>
            <a:endParaRPr lang="en-US"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Logo&#10;&#10;Description automatically generated">
            <a:extLst>
              <a:ext uri="{FF2B5EF4-FFF2-40B4-BE49-F238E27FC236}">
                <a16:creationId xmlns:a16="http://schemas.microsoft.com/office/drawing/2014/main" id="{66D25E5D-BC50-4892-92E4-72C3AB65C625}"/>
              </a:ext>
            </a:extLst>
          </p:cNvPr>
          <p:cNvPicPr>
            <a:picLocks noChangeAspect="1"/>
          </p:cNvPicPr>
          <p:nvPr/>
        </p:nvPicPr>
        <p:blipFill rotWithShape="1">
          <a:blip r:embed="rId2"/>
          <a:srcRect t="13924" b="11550"/>
          <a:stretch/>
        </p:blipFill>
        <p:spPr>
          <a:xfrm>
            <a:off x="405946" y="372435"/>
            <a:ext cx="1655307" cy="771014"/>
          </a:xfrm>
          <a:prstGeom prst="rect">
            <a:avLst/>
          </a:prstGeom>
        </p:spPr>
      </p:pic>
      <p:pic>
        <p:nvPicPr>
          <p:cNvPr id="6" name="Picture 5">
            <a:extLst>
              <a:ext uri="{FF2B5EF4-FFF2-40B4-BE49-F238E27FC236}">
                <a16:creationId xmlns:a16="http://schemas.microsoft.com/office/drawing/2014/main" id="{8D4FD65D-2C65-4E9E-9784-B9668E42E18A}"/>
              </a:ext>
            </a:extLst>
          </p:cNvPr>
          <p:cNvPicPr>
            <a:picLocks noChangeAspect="1"/>
          </p:cNvPicPr>
          <p:nvPr/>
        </p:nvPicPr>
        <p:blipFill>
          <a:blip r:embed="rId3"/>
          <a:stretch>
            <a:fillRect/>
          </a:stretch>
        </p:blipFill>
        <p:spPr>
          <a:xfrm>
            <a:off x="536713" y="1803738"/>
            <a:ext cx="10904772" cy="4169679"/>
          </a:xfrm>
          <a:prstGeom prst="rect">
            <a:avLst/>
          </a:prstGeom>
        </p:spPr>
      </p:pic>
    </p:spTree>
    <p:extLst>
      <p:ext uri="{BB962C8B-B14F-4D97-AF65-F5344CB8AC3E}">
        <p14:creationId xmlns:p14="http://schemas.microsoft.com/office/powerpoint/2010/main" val="2014691167"/>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E477CB-E964-4B2C-B9E6-B8D1715490D6}">
  <ds:schemaRefs>
    <ds:schemaRef ds:uri="http://schemas.microsoft.com/sharepoint/v3/contenttype/forms"/>
  </ds:schemaRefs>
</ds:datastoreItem>
</file>

<file path=customXml/itemProps2.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7379B5-EE1B-44F5-AA13-89C5D60ACD41}">
  <ds:schemaRefs>
    <ds:schemaRef ds:uri="http://schemas.microsoft.com/office/2006/documentManagement/types"/>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f6ee7487-a68e-4656-964d-4ad719c8cf04"/>
    <ds:schemaRef ds:uri="365a4445-762b-4392-9337-61b8d62e2da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24958</TotalTime>
  <Words>699</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Heebo</vt:lpstr>
      <vt:lpstr>Mulish</vt:lpstr>
      <vt:lpstr>Mulish ExtraBold Roman</vt:lpstr>
      <vt:lpstr>Mulish Regular Roman</vt:lpstr>
      <vt:lpstr>Mulish SemiBold</vt:lpstr>
      <vt:lpstr>Nunito</vt:lpstr>
      <vt:lpstr>System Font Regular</vt:lpstr>
      <vt:lpstr>Entain Theme</vt:lpstr>
      <vt:lpstr>Apache NIFI</vt:lpstr>
      <vt:lpstr>Apache NIFI Workflow</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Thatiparthi Sudhakar</cp:lastModifiedBy>
  <cp:revision>1217</cp:revision>
  <dcterms:created xsi:type="dcterms:W3CDTF">2021-03-17T10:13:20Z</dcterms:created>
  <dcterms:modified xsi:type="dcterms:W3CDTF">2022-10-26T08:46:23Z</dcterms:modified>
</cp:coreProperties>
</file>