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91" r:id="rId5"/>
    <p:sldId id="402" r:id="rId6"/>
    <p:sldId id="404" r:id="rId7"/>
    <p:sldId id="423" r:id="rId8"/>
    <p:sldId id="406" r:id="rId9"/>
    <p:sldId id="424" r:id="rId10"/>
    <p:sldId id="393" r:id="rId11"/>
    <p:sldId id="412" r:id="rId12"/>
    <p:sldId id="411" r:id="rId13"/>
    <p:sldId id="416" r:id="rId14"/>
    <p:sldId id="414" r:id="rId15"/>
    <p:sldId id="415" r:id="rId16"/>
    <p:sldId id="410" r:id="rId17"/>
    <p:sldId id="417" r:id="rId18"/>
    <p:sldId id="418" r:id="rId19"/>
    <p:sldId id="420" r:id="rId20"/>
    <p:sldId id="419" r:id="rId21"/>
    <p:sldId id="421" r:id="rId22"/>
    <p:sldId id="422" r:id="rId23"/>
    <p:sldId id="409" r:id="rId24"/>
    <p:sldId id="413" r:id="rId25"/>
    <p:sldId id="3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Fitter" initials="GF" lastIdx="7" clrIdx="0">
    <p:extLst>
      <p:ext uri="{19B8F6BF-5375-455C-9EA6-DF929625EA0E}">
        <p15:presenceInfo xmlns:p15="http://schemas.microsoft.com/office/powerpoint/2012/main" userId="S::Gary.Fitter@gvcgroup.com::cf366732-6c6c-4cc8-9280-ee5f16662c25" providerId="AD"/>
      </p:ext>
    </p:extLst>
  </p:cmAuthor>
  <p:cmAuthor id="2" name="Klair Clarke" initials="KC" lastIdx="1" clrIdx="1">
    <p:extLst>
      <p:ext uri="{19B8F6BF-5375-455C-9EA6-DF929625EA0E}">
        <p15:presenceInfo xmlns:p15="http://schemas.microsoft.com/office/powerpoint/2012/main" userId="Klair Clarke" providerId="None"/>
      </p:ext>
    </p:extLst>
  </p:cmAuthor>
  <p:cmAuthor id="3" name="Nikhil Katakam" initials="NK" lastIdx="1" clrIdx="2">
    <p:extLst>
      <p:ext uri="{19B8F6BF-5375-455C-9EA6-DF929625EA0E}">
        <p15:presenceInfo xmlns:p15="http://schemas.microsoft.com/office/powerpoint/2012/main" userId="S::Nikhil.Katakam@ivycomptech.com::4a6ddf6f-2cf7-41dd-8479-814ba72c5f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68B"/>
    <a:srgbClr val="A8A1CF"/>
    <a:srgbClr val="9582BE"/>
    <a:srgbClr val="9686BE"/>
    <a:srgbClr val="8674B5"/>
    <a:srgbClr val="6851A2"/>
    <a:srgbClr val="BF00FF"/>
    <a:srgbClr val="F1185C"/>
    <a:srgbClr val="01DAC5"/>
    <a:srgbClr val="E0D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18E62E-4F08-46B4-A242-8BC3798B9FB0}" v="2" dt="2022-11-01T08:51:34.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92838" autoAdjust="0"/>
  </p:normalViewPr>
  <p:slideViewPr>
    <p:cSldViewPr snapToGrid="0">
      <p:cViewPr varScale="1">
        <p:scale>
          <a:sx n="62" d="100"/>
          <a:sy n="62" d="100"/>
        </p:scale>
        <p:origin x="600"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tiparthi Sudhakar" userId="85b41c9c-8795-4ac8-8ed4-1eeae0bd0cda" providerId="ADAL" clId="{E518E62E-4F08-46B4-A242-8BC3798B9FB0}"/>
    <pc:docChg chg="custSel modSld">
      <pc:chgData name="Thatiparthi Sudhakar" userId="85b41c9c-8795-4ac8-8ed4-1eeae0bd0cda" providerId="ADAL" clId="{E518E62E-4F08-46B4-A242-8BC3798B9FB0}" dt="2022-11-01T09:30:37.670" v="7" actId="1076"/>
      <pc:docMkLst>
        <pc:docMk/>
      </pc:docMkLst>
      <pc:sldChg chg="modSp mod">
        <pc:chgData name="Thatiparthi Sudhakar" userId="85b41c9c-8795-4ac8-8ed4-1eeae0bd0cda" providerId="ADAL" clId="{E518E62E-4F08-46B4-A242-8BC3798B9FB0}" dt="2022-11-01T09:30:37.670" v="7" actId="1076"/>
        <pc:sldMkLst>
          <pc:docMk/>
          <pc:sldMk cId="3154090876" sldId="404"/>
        </pc:sldMkLst>
        <pc:spChg chg="mod">
          <ac:chgData name="Thatiparthi Sudhakar" userId="85b41c9c-8795-4ac8-8ed4-1eeae0bd0cda" providerId="ADAL" clId="{E518E62E-4F08-46B4-A242-8BC3798B9FB0}" dt="2022-11-01T09:30:37.670" v="7" actId="1076"/>
          <ac:spMkLst>
            <pc:docMk/>
            <pc:sldMk cId="3154090876" sldId="404"/>
            <ac:spMk id="9" creationId="{4AFBCCF1-1FFA-411D-999E-EBAA82BA98D7}"/>
          </ac:spMkLst>
        </pc:spChg>
      </pc:sldChg>
      <pc:sldChg chg="delSp modSp mod">
        <pc:chgData name="Thatiparthi Sudhakar" userId="85b41c9c-8795-4ac8-8ed4-1eeae0bd0cda" providerId="ADAL" clId="{E518E62E-4F08-46B4-A242-8BC3798B9FB0}" dt="2022-11-01T08:55:40.788" v="6" actId="478"/>
        <pc:sldMkLst>
          <pc:docMk/>
          <pc:sldMk cId="4276003505" sldId="423"/>
        </pc:sldMkLst>
        <pc:spChg chg="mod">
          <ac:chgData name="Thatiparthi Sudhakar" userId="85b41c9c-8795-4ac8-8ed4-1eeae0bd0cda" providerId="ADAL" clId="{E518E62E-4F08-46B4-A242-8BC3798B9FB0}" dt="2022-11-01T08:51:34.806" v="1" actId="1076"/>
          <ac:spMkLst>
            <pc:docMk/>
            <pc:sldMk cId="4276003505" sldId="423"/>
            <ac:spMk id="32" creationId="{4CB8F984-A758-4386-B7A1-C18963B7D1A4}"/>
          </ac:spMkLst>
        </pc:spChg>
        <pc:spChg chg="mod">
          <ac:chgData name="Thatiparthi Sudhakar" userId="85b41c9c-8795-4ac8-8ed4-1eeae0bd0cda" providerId="ADAL" clId="{E518E62E-4F08-46B4-A242-8BC3798B9FB0}" dt="2022-11-01T08:51:34.806" v="1" actId="1076"/>
          <ac:spMkLst>
            <pc:docMk/>
            <pc:sldMk cId="4276003505" sldId="423"/>
            <ac:spMk id="33" creationId="{4341393C-86B5-4BBB-AC81-711EBBAAD949}"/>
          </ac:spMkLst>
        </pc:spChg>
        <pc:spChg chg="mod">
          <ac:chgData name="Thatiparthi Sudhakar" userId="85b41c9c-8795-4ac8-8ed4-1eeae0bd0cda" providerId="ADAL" clId="{E518E62E-4F08-46B4-A242-8BC3798B9FB0}" dt="2022-11-01T08:51:34.806" v="1" actId="1076"/>
          <ac:spMkLst>
            <pc:docMk/>
            <pc:sldMk cId="4276003505" sldId="423"/>
            <ac:spMk id="34" creationId="{6AAF86AB-F428-451C-B8D9-0B53F5B25F9B}"/>
          </ac:spMkLst>
        </pc:spChg>
        <pc:spChg chg="mod">
          <ac:chgData name="Thatiparthi Sudhakar" userId="85b41c9c-8795-4ac8-8ed4-1eeae0bd0cda" providerId="ADAL" clId="{E518E62E-4F08-46B4-A242-8BC3798B9FB0}" dt="2022-11-01T08:51:34.806" v="1" actId="1076"/>
          <ac:spMkLst>
            <pc:docMk/>
            <pc:sldMk cId="4276003505" sldId="423"/>
            <ac:spMk id="35" creationId="{90EB12DE-95FC-4C2A-9445-81001C032D63}"/>
          </ac:spMkLst>
        </pc:spChg>
        <pc:spChg chg="mod">
          <ac:chgData name="Thatiparthi Sudhakar" userId="85b41c9c-8795-4ac8-8ed4-1eeae0bd0cda" providerId="ADAL" clId="{E518E62E-4F08-46B4-A242-8BC3798B9FB0}" dt="2022-11-01T08:51:34.806" v="1" actId="1076"/>
          <ac:spMkLst>
            <pc:docMk/>
            <pc:sldMk cId="4276003505" sldId="423"/>
            <ac:spMk id="36" creationId="{C852B581-C0EA-40C6-8210-7FE23EBBE83A}"/>
          </ac:spMkLst>
        </pc:spChg>
        <pc:spChg chg="mod">
          <ac:chgData name="Thatiparthi Sudhakar" userId="85b41c9c-8795-4ac8-8ed4-1eeae0bd0cda" providerId="ADAL" clId="{E518E62E-4F08-46B4-A242-8BC3798B9FB0}" dt="2022-11-01T08:51:34.806" v="1" actId="1076"/>
          <ac:spMkLst>
            <pc:docMk/>
            <pc:sldMk cId="4276003505" sldId="423"/>
            <ac:spMk id="37" creationId="{6A86E198-0B72-44CF-A9A4-AEB09B90E36F}"/>
          </ac:spMkLst>
        </pc:spChg>
        <pc:spChg chg="mod">
          <ac:chgData name="Thatiparthi Sudhakar" userId="85b41c9c-8795-4ac8-8ed4-1eeae0bd0cda" providerId="ADAL" clId="{E518E62E-4F08-46B4-A242-8BC3798B9FB0}" dt="2022-11-01T08:51:34.806" v="1" actId="1076"/>
          <ac:spMkLst>
            <pc:docMk/>
            <pc:sldMk cId="4276003505" sldId="423"/>
            <ac:spMk id="39" creationId="{16A92ACE-1C94-4A49-A44F-BAEA055C356B}"/>
          </ac:spMkLst>
        </pc:spChg>
        <pc:spChg chg="mod">
          <ac:chgData name="Thatiparthi Sudhakar" userId="85b41c9c-8795-4ac8-8ed4-1eeae0bd0cda" providerId="ADAL" clId="{E518E62E-4F08-46B4-A242-8BC3798B9FB0}" dt="2022-11-01T08:51:34.806" v="1" actId="1076"/>
          <ac:spMkLst>
            <pc:docMk/>
            <pc:sldMk cId="4276003505" sldId="423"/>
            <ac:spMk id="41" creationId="{17BAE6D4-84E5-4179-9245-FA78ECB1F402}"/>
          </ac:spMkLst>
        </pc:spChg>
        <pc:spChg chg="mod">
          <ac:chgData name="Thatiparthi Sudhakar" userId="85b41c9c-8795-4ac8-8ed4-1eeae0bd0cda" providerId="ADAL" clId="{E518E62E-4F08-46B4-A242-8BC3798B9FB0}" dt="2022-11-01T08:51:34.806" v="1" actId="1076"/>
          <ac:spMkLst>
            <pc:docMk/>
            <pc:sldMk cId="4276003505" sldId="423"/>
            <ac:spMk id="49" creationId="{D8304982-EA32-4A1F-976D-4AF9286A0AAF}"/>
          </ac:spMkLst>
        </pc:spChg>
        <pc:spChg chg="mod">
          <ac:chgData name="Thatiparthi Sudhakar" userId="85b41c9c-8795-4ac8-8ed4-1eeae0bd0cda" providerId="ADAL" clId="{E518E62E-4F08-46B4-A242-8BC3798B9FB0}" dt="2022-11-01T08:51:34.806" v="1" actId="1076"/>
          <ac:spMkLst>
            <pc:docMk/>
            <pc:sldMk cId="4276003505" sldId="423"/>
            <ac:spMk id="55" creationId="{D03FA09C-CD00-47A0-BA98-A8B1FC234734}"/>
          </ac:spMkLst>
        </pc:spChg>
        <pc:spChg chg="mod">
          <ac:chgData name="Thatiparthi Sudhakar" userId="85b41c9c-8795-4ac8-8ed4-1eeae0bd0cda" providerId="ADAL" clId="{E518E62E-4F08-46B4-A242-8BC3798B9FB0}" dt="2022-11-01T08:51:34.806" v="1" actId="1076"/>
          <ac:spMkLst>
            <pc:docMk/>
            <pc:sldMk cId="4276003505" sldId="423"/>
            <ac:spMk id="60" creationId="{5F66900A-E862-4178-86F2-971D4F1515BC}"/>
          </ac:spMkLst>
        </pc:spChg>
        <pc:spChg chg="mod">
          <ac:chgData name="Thatiparthi Sudhakar" userId="85b41c9c-8795-4ac8-8ed4-1eeae0bd0cda" providerId="ADAL" clId="{E518E62E-4F08-46B4-A242-8BC3798B9FB0}" dt="2022-11-01T08:51:34.806" v="1" actId="1076"/>
          <ac:spMkLst>
            <pc:docMk/>
            <pc:sldMk cId="4276003505" sldId="423"/>
            <ac:spMk id="62" creationId="{9152FB51-325E-46CC-B7C4-C8C8123046AE}"/>
          </ac:spMkLst>
        </pc:spChg>
        <pc:spChg chg="mod">
          <ac:chgData name="Thatiparthi Sudhakar" userId="85b41c9c-8795-4ac8-8ed4-1eeae0bd0cda" providerId="ADAL" clId="{E518E62E-4F08-46B4-A242-8BC3798B9FB0}" dt="2022-11-01T08:51:34.806" v="1" actId="1076"/>
          <ac:spMkLst>
            <pc:docMk/>
            <pc:sldMk cId="4276003505" sldId="423"/>
            <ac:spMk id="63" creationId="{567AA633-F88A-4986-B2D2-CE5F2C3152D7}"/>
          </ac:spMkLst>
        </pc:spChg>
        <pc:spChg chg="mod">
          <ac:chgData name="Thatiparthi Sudhakar" userId="85b41c9c-8795-4ac8-8ed4-1eeae0bd0cda" providerId="ADAL" clId="{E518E62E-4F08-46B4-A242-8BC3798B9FB0}" dt="2022-11-01T08:51:34.806" v="1" actId="1076"/>
          <ac:spMkLst>
            <pc:docMk/>
            <pc:sldMk cId="4276003505" sldId="423"/>
            <ac:spMk id="64" creationId="{5B443368-F3AB-4621-A79E-D0EF7CBDF809}"/>
          </ac:spMkLst>
        </pc:spChg>
        <pc:spChg chg="mod">
          <ac:chgData name="Thatiparthi Sudhakar" userId="85b41c9c-8795-4ac8-8ed4-1eeae0bd0cda" providerId="ADAL" clId="{E518E62E-4F08-46B4-A242-8BC3798B9FB0}" dt="2022-11-01T08:51:34.806" v="1" actId="1076"/>
          <ac:spMkLst>
            <pc:docMk/>
            <pc:sldMk cId="4276003505" sldId="423"/>
            <ac:spMk id="66" creationId="{029797F4-C337-4576-98C6-58ED06FDB83A}"/>
          </ac:spMkLst>
        </pc:spChg>
        <pc:spChg chg="mod">
          <ac:chgData name="Thatiparthi Sudhakar" userId="85b41c9c-8795-4ac8-8ed4-1eeae0bd0cda" providerId="ADAL" clId="{E518E62E-4F08-46B4-A242-8BC3798B9FB0}" dt="2022-11-01T08:51:34.806" v="1" actId="1076"/>
          <ac:spMkLst>
            <pc:docMk/>
            <pc:sldMk cId="4276003505" sldId="423"/>
            <ac:spMk id="67" creationId="{F89FD8EC-B8A1-4437-85DB-A5AD872C2631}"/>
          </ac:spMkLst>
        </pc:spChg>
        <pc:spChg chg="mod">
          <ac:chgData name="Thatiparthi Sudhakar" userId="85b41c9c-8795-4ac8-8ed4-1eeae0bd0cda" providerId="ADAL" clId="{E518E62E-4F08-46B4-A242-8BC3798B9FB0}" dt="2022-11-01T08:51:34.806" v="1" actId="1076"/>
          <ac:spMkLst>
            <pc:docMk/>
            <pc:sldMk cId="4276003505" sldId="423"/>
            <ac:spMk id="69" creationId="{B4B2EDDC-1561-4181-990D-752C7B9E0DA3}"/>
          </ac:spMkLst>
        </pc:spChg>
        <pc:spChg chg="mod">
          <ac:chgData name="Thatiparthi Sudhakar" userId="85b41c9c-8795-4ac8-8ed4-1eeae0bd0cda" providerId="ADAL" clId="{E518E62E-4F08-46B4-A242-8BC3798B9FB0}" dt="2022-11-01T08:51:34.806" v="1" actId="1076"/>
          <ac:spMkLst>
            <pc:docMk/>
            <pc:sldMk cId="4276003505" sldId="423"/>
            <ac:spMk id="71" creationId="{F8AD54F5-91D8-44D4-B1E4-81359BCA29CB}"/>
          </ac:spMkLst>
        </pc:spChg>
        <pc:spChg chg="mod">
          <ac:chgData name="Thatiparthi Sudhakar" userId="85b41c9c-8795-4ac8-8ed4-1eeae0bd0cda" providerId="ADAL" clId="{E518E62E-4F08-46B4-A242-8BC3798B9FB0}" dt="2022-11-01T08:51:34.806" v="1" actId="1076"/>
          <ac:spMkLst>
            <pc:docMk/>
            <pc:sldMk cId="4276003505" sldId="423"/>
            <ac:spMk id="72" creationId="{4BDDC343-F2C2-4E8E-949F-9EAED7F445E6}"/>
          </ac:spMkLst>
        </pc:spChg>
        <pc:spChg chg="mod">
          <ac:chgData name="Thatiparthi Sudhakar" userId="85b41c9c-8795-4ac8-8ed4-1eeae0bd0cda" providerId="ADAL" clId="{E518E62E-4F08-46B4-A242-8BC3798B9FB0}" dt="2022-11-01T08:51:34.806" v="1" actId="1076"/>
          <ac:spMkLst>
            <pc:docMk/>
            <pc:sldMk cId="4276003505" sldId="423"/>
            <ac:spMk id="90" creationId="{42D1A6AC-8FEB-4ED4-9D19-0262EDA2457E}"/>
          </ac:spMkLst>
        </pc:spChg>
        <pc:spChg chg="mod">
          <ac:chgData name="Thatiparthi Sudhakar" userId="85b41c9c-8795-4ac8-8ed4-1eeae0bd0cda" providerId="ADAL" clId="{E518E62E-4F08-46B4-A242-8BC3798B9FB0}" dt="2022-11-01T08:51:34.806" v="1" actId="1076"/>
          <ac:spMkLst>
            <pc:docMk/>
            <pc:sldMk cId="4276003505" sldId="423"/>
            <ac:spMk id="107" creationId="{B7B8BCB6-F7A6-4FD8-B7BD-02FF5514083F}"/>
          </ac:spMkLst>
        </pc:spChg>
        <pc:spChg chg="mod">
          <ac:chgData name="Thatiparthi Sudhakar" userId="85b41c9c-8795-4ac8-8ed4-1eeae0bd0cda" providerId="ADAL" clId="{E518E62E-4F08-46B4-A242-8BC3798B9FB0}" dt="2022-11-01T08:51:34.806" v="1" actId="1076"/>
          <ac:spMkLst>
            <pc:docMk/>
            <pc:sldMk cId="4276003505" sldId="423"/>
            <ac:spMk id="109" creationId="{B40E7B49-2D26-4E0C-9A92-63D6ACB2D5C9}"/>
          </ac:spMkLst>
        </pc:spChg>
        <pc:spChg chg="mod">
          <ac:chgData name="Thatiparthi Sudhakar" userId="85b41c9c-8795-4ac8-8ed4-1eeae0bd0cda" providerId="ADAL" clId="{E518E62E-4F08-46B4-A242-8BC3798B9FB0}" dt="2022-11-01T08:51:34.806" v="1" actId="1076"/>
          <ac:spMkLst>
            <pc:docMk/>
            <pc:sldMk cId="4276003505" sldId="423"/>
            <ac:spMk id="112" creationId="{A77D4D4A-5DE9-4E35-B467-8820940C2FA3}"/>
          </ac:spMkLst>
        </pc:spChg>
        <pc:spChg chg="mod">
          <ac:chgData name="Thatiparthi Sudhakar" userId="85b41c9c-8795-4ac8-8ed4-1eeae0bd0cda" providerId="ADAL" clId="{E518E62E-4F08-46B4-A242-8BC3798B9FB0}" dt="2022-11-01T08:51:34.806" v="1" actId="1076"/>
          <ac:spMkLst>
            <pc:docMk/>
            <pc:sldMk cId="4276003505" sldId="423"/>
            <ac:spMk id="115" creationId="{7456CFA1-289F-4076-BA4E-B986E94D296C}"/>
          </ac:spMkLst>
        </pc:spChg>
        <pc:spChg chg="mod">
          <ac:chgData name="Thatiparthi Sudhakar" userId="85b41c9c-8795-4ac8-8ed4-1eeae0bd0cda" providerId="ADAL" clId="{E518E62E-4F08-46B4-A242-8BC3798B9FB0}" dt="2022-11-01T08:51:34.806" v="1" actId="1076"/>
          <ac:spMkLst>
            <pc:docMk/>
            <pc:sldMk cId="4276003505" sldId="423"/>
            <ac:spMk id="118" creationId="{9EC8358A-E77F-4BC0-AE67-F60255C69777}"/>
          </ac:spMkLst>
        </pc:spChg>
        <pc:spChg chg="mod">
          <ac:chgData name="Thatiparthi Sudhakar" userId="85b41c9c-8795-4ac8-8ed4-1eeae0bd0cda" providerId="ADAL" clId="{E518E62E-4F08-46B4-A242-8BC3798B9FB0}" dt="2022-11-01T08:51:34.806" v="1" actId="1076"/>
          <ac:spMkLst>
            <pc:docMk/>
            <pc:sldMk cId="4276003505" sldId="423"/>
            <ac:spMk id="120" creationId="{51F63F90-EEB0-43B6-A5A9-98131C451B24}"/>
          </ac:spMkLst>
        </pc:spChg>
        <pc:spChg chg="mod">
          <ac:chgData name="Thatiparthi Sudhakar" userId="85b41c9c-8795-4ac8-8ed4-1eeae0bd0cda" providerId="ADAL" clId="{E518E62E-4F08-46B4-A242-8BC3798B9FB0}" dt="2022-11-01T08:51:34.806" v="1" actId="1076"/>
          <ac:spMkLst>
            <pc:docMk/>
            <pc:sldMk cId="4276003505" sldId="423"/>
            <ac:spMk id="123" creationId="{4AEBCC3B-0BEC-4867-99C0-D05DCCB804B0}"/>
          </ac:spMkLst>
        </pc:spChg>
        <pc:spChg chg="mod">
          <ac:chgData name="Thatiparthi Sudhakar" userId="85b41c9c-8795-4ac8-8ed4-1eeae0bd0cda" providerId="ADAL" clId="{E518E62E-4F08-46B4-A242-8BC3798B9FB0}" dt="2022-11-01T08:51:34.806" v="1" actId="1076"/>
          <ac:spMkLst>
            <pc:docMk/>
            <pc:sldMk cId="4276003505" sldId="423"/>
            <ac:spMk id="125" creationId="{BC74F384-72E0-42FC-8C35-15A624AA2CA4}"/>
          </ac:spMkLst>
        </pc:spChg>
        <pc:spChg chg="mod">
          <ac:chgData name="Thatiparthi Sudhakar" userId="85b41c9c-8795-4ac8-8ed4-1eeae0bd0cda" providerId="ADAL" clId="{E518E62E-4F08-46B4-A242-8BC3798B9FB0}" dt="2022-11-01T08:51:34.806" v="1" actId="1076"/>
          <ac:spMkLst>
            <pc:docMk/>
            <pc:sldMk cId="4276003505" sldId="423"/>
            <ac:spMk id="128" creationId="{B675877A-C7EE-4862-8120-DAFF62520F0D}"/>
          </ac:spMkLst>
        </pc:spChg>
        <pc:spChg chg="mod">
          <ac:chgData name="Thatiparthi Sudhakar" userId="85b41c9c-8795-4ac8-8ed4-1eeae0bd0cda" providerId="ADAL" clId="{E518E62E-4F08-46B4-A242-8BC3798B9FB0}" dt="2022-11-01T08:51:34.806" v="1" actId="1076"/>
          <ac:spMkLst>
            <pc:docMk/>
            <pc:sldMk cId="4276003505" sldId="423"/>
            <ac:spMk id="131" creationId="{DEAF1DFB-735B-40BF-A0DC-7E3658169380}"/>
          </ac:spMkLst>
        </pc:spChg>
        <pc:spChg chg="mod">
          <ac:chgData name="Thatiparthi Sudhakar" userId="85b41c9c-8795-4ac8-8ed4-1eeae0bd0cda" providerId="ADAL" clId="{E518E62E-4F08-46B4-A242-8BC3798B9FB0}" dt="2022-11-01T08:51:34.806" v="1" actId="1076"/>
          <ac:spMkLst>
            <pc:docMk/>
            <pc:sldMk cId="4276003505" sldId="423"/>
            <ac:spMk id="132" creationId="{62FF60B6-F8B2-4A2F-9C73-DAC26FE0B9CE}"/>
          </ac:spMkLst>
        </pc:spChg>
        <pc:spChg chg="mod">
          <ac:chgData name="Thatiparthi Sudhakar" userId="85b41c9c-8795-4ac8-8ed4-1eeae0bd0cda" providerId="ADAL" clId="{E518E62E-4F08-46B4-A242-8BC3798B9FB0}" dt="2022-11-01T08:51:34.806" v="1" actId="1076"/>
          <ac:spMkLst>
            <pc:docMk/>
            <pc:sldMk cId="4276003505" sldId="423"/>
            <ac:spMk id="134" creationId="{9FA8F67E-1ADF-45EE-BEE9-54B01A9489B5}"/>
          </ac:spMkLst>
        </pc:spChg>
        <pc:spChg chg="mod">
          <ac:chgData name="Thatiparthi Sudhakar" userId="85b41c9c-8795-4ac8-8ed4-1eeae0bd0cda" providerId="ADAL" clId="{E518E62E-4F08-46B4-A242-8BC3798B9FB0}" dt="2022-11-01T08:51:34.806" v="1" actId="1076"/>
          <ac:spMkLst>
            <pc:docMk/>
            <pc:sldMk cId="4276003505" sldId="423"/>
            <ac:spMk id="135" creationId="{24956857-7576-4FBA-84F5-9606088B0BAB}"/>
          </ac:spMkLst>
        </pc:spChg>
        <pc:spChg chg="mod">
          <ac:chgData name="Thatiparthi Sudhakar" userId="85b41c9c-8795-4ac8-8ed4-1eeae0bd0cda" providerId="ADAL" clId="{E518E62E-4F08-46B4-A242-8BC3798B9FB0}" dt="2022-11-01T08:51:34.806" v="1" actId="1076"/>
          <ac:spMkLst>
            <pc:docMk/>
            <pc:sldMk cId="4276003505" sldId="423"/>
            <ac:spMk id="136" creationId="{2A5E090F-3100-4991-BC87-45B44BD848E8}"/>
          </ac:spMkLst>
        </pc:spChg>
        <pc:spChg chg="mod">
          <ac:chgData name="Thatiparthi Sudhakar" userId="85b41c9c-8795-4ac8-8ed4-1eeae0bd0cda" providerId="ADAL" clId="{E518E62E-4F08-46B4-A242-8BC3798B9FB0}" dt="2022-11-01T08:51:34.806" v="1" actId="1076"/>
          <ac:spMkLst>
            <pc:docMk/>
            <pc:sldMk cId="4276003505" sldId="423"/>
            <ac:spMk id="138" creationId="{FB62315A-6B03-4773-9BE7-7A94D02513BE}"/>
          </ac:spMkLst>
        </pc:spChg>
        <pc:spChg chg="mod">
          <ac:chgData name="Thatiparthi Sudhakar" userId="85b41c9c-8795-4ac8-8ed4-1eeae0bd0cda" providerId="ADAL" clId="{E518E62E-4F08-46B4-A242-8BC3798B9FB0}" dt="2022-11-01T08:51:34.806" v="1" actId="1076"/>
          <ac:spMkLst>
            <pc:docMk/>
            <pc:sldMk cId="4276003505" sldId="423"/>
            <ac:spMk id="139" creationId="{F1B7DA52-CDFF-4FBC-9B05-35F505F1AC75}"/>
          </ac:spMkLst>
        </pc:spChg>
        <pc:spChg chg="mod">
          <ac:chgData name="Thatiparthi Sudhakar" userId="85b41c9c-8795-4ac8-8ed4-1eeae0bd0cda" providerId="ADAL" clId="{E518E62E-4F08-46B4-A242-8BC3798B9FB0}" dt="2022-11-01T08:51:34.806" v="1" actId="1076"/>
          <ac:spMkLst>
            <pc:docMk/>
            <pc:sldMk cId="4276003505" sldId="423"/>
            <ac:spMk id="140" creationId="{8A8C7B54-617D-487C-BAB7-1ED7D11A1BDB}"/>
          </ac:spMkLst>
        </pc:spChg>
        <pc:spChg chg="mod">
          <ac:chgData name="Thatiparthi Sudhakar" userId="85b41c9c-8795-4ac8-8ed4-1eeae0bd0cda" providerId="ADAL" clId="{E518E62E-4F08-46B4-A242-8BC3798B9FB0}" dt="2022-11-01T08:51:34.806" v="1" actId="1076"/>
          <ac:spMkLst>
            <pc:docMk/>
            <pc:sldMk cId="4276003505" sldId="423"/>
            <ac:spMk id="141" creationId="{FF601FC8-F246-4F51-92FA-5E48635A43F2}"/>
          </ac:spMkLst>
        </pc:spChg>
        <pc:spChg chg="mod">
          <ac:chgData name="Thatiparthi Sudhakar" userId="85b41c9c-8795-4ac8-8ed4-1eeae0bd0cda" providerId="ADAL" clId="{E518E62E-4F08-46B4-A242-8BC3798B9FB0}" dt="2022-11-01T08:51:34.806" v="1" actId="1076"/>
          <ac:spMkLst>
            <pc:docMk/>
            <pc:sldMk cId="4276003505" sldId="423"/>
            <ac:spMk id="142" creationId="{B8107D20-9989-40E7-91CB-788D6B1F7C54}"/>
          </ac:spMkLst>
        </pc:spChg>
        <pc:spChg chg="mod">
          <ac:chgData name="Thatiparthi Sudhakar" userId="85b41c9c-8795-4ac8-8ed4-1eeae0bd0cda" providerId="ADAL" clId="{E518E62E-4F08-46B4-A242-8BC3798B9FB0}" dt="2022-11-01T08:51:34.806" v="1" actId="1076"/>
          <ac:spMkLst>
            <pc:docMk/>
            <pc:sldMk cId="4276003505" sldId="423"/>
            <ac:spMk id="145" creationId="{B01A7560-07A1-4E1A-B06D-4F469037E6DE}"/>
          </ac:spMkLst>
        </pc:spChg>
        <pc:spChg chg="mod">
          <ac:chgData name="Thatiparthi Sudhakar" userId="85b41c9c-8795-4ac8-8ed4-1eeae0bd0cda" providerId="ADAL" clId="{E518E62E-4F08-46B4-A242-8BC3798B9FB0}" dt="2022-11-01T08:51:34.806" v="1" actId="1076"/>
          <ac:spMkLst>
            <pc:docMk/>
            <pc:sldMk cId="4276003505" sldId="423"/>
            <ac:spMk id="158" creationId="{A5AE0E1F-91B3-45F1-9D1B-67EA86DD8039}"/>
          </ac:spMkLst>
        </pc:spChg>
        <pc:spChg chg="mod">
          <ac:chgData name="Thatiparthi Sudhakar" userId="85b41c9c-8795-4ac8-8ed4-1eeae0bd0cda" providerId="ADAL" clId="{E518E62E-4F08-46B4-A242-8BC3798B9FB0}" dt="2022-11-01T08:51:34.806" v="1" actId="1076"/>
          <ac:spMkLst>
            <pc:docMk/>
            <pc:sldMk cId="4276003505" sldId="423"/>
            <ac:spMk id="159" creationId="{00CA19D9-F6D1-4C55-AC3E-3A84295937D5}"/>
          </ac:spMkLst>
        </pc:spChg>
        <pc:spChg chg="mod">
          <ac:chgData name="Thatiparthi Sudhakar" userId="85b41c9c-8795-4ac8-8ed4-1eeae0bd0cda" providerId="ADAL" clId="{E518E62E-4F08-46B4-A242-8BC3798B9FB0}" dt="2022-11-01T08:51:34.806" v="1" actId="1076"/>
          <ac:spMkLst>
            <pc:docMk/>
            <pc:sldMk cId="4276003505" sldId="423"/>
            <ac:spMk id="164" creationId="{BD1C23ED-3AAF-48F4-8106-0F2F98C03457}"/>
          </ac:spMkLst>
        </pc:spChg>
        <pc:spChg chg="mod">
          <ac:chgData name="Thatiparthi Sudhakar" userId="85b41c9c-8795-4ac8-8ed4-1eeae0bd0cda" providerId="ADAL" clId="{E518E62E-4F08-46B4-A242-8BC3798B9FB0}" dt="2022-11-01T08:51:34.806" v="1" actId="1076"/>
          <ac:spMkLst>
            <pc:docMk/>
            <pc:sldMk cId="4276003505" sldId="423"/>
            <ac:spMk id="165" creationId="{EF9FE8F2-8665-4FD5-B1A3-DF386A39CF2D}"/>
          </ac:spMkLst>
        </pc:spChg>
        <pc:spChg chg="mod">
          <ac:chgData name="Thatiparthi Sudhakar" userId="85b41c9c-8795-4ac8-8ed4-1eeae0bd0cda" providerId="ADAL" clId="{E518E62E-4F08-46B4-A242-8BC3798B9FB0}" dt="2022-11-01T08:51:34.806" v="1" actId="1076"/>
          <ac:spMkLst>
            <pc:docMk/>
            <pc:sldMk cId="4276003505" sldId="423"/>
            <ac:spMk id="166" creationId="{073FCD19-028D-47FF-AC2E-F24DDFA23999}"/>
          </ac:spMkLst>
        </pc:spChg>
        <pc:spChg chg="mod">
          <ac:chgData name="Thatiparthi Sudhakar" userId="85b41c9c-8795-4ac8-8ed4-1eeae0bd0cda" providerId="ADAL" clId="{E518E62E-4F08-46B4-A242-8BC3798B9FB0}" dt="2022-11-01T08:51:34.806" v="1" actId="1076"/>
          <ac:spMkLst>
            <pc:docMk/>
            <pc:sldMk cId="4276003505" sldId="423"/>
            <ac:spMk id="167" creationId="{FCCE3458-FB3C-4D0A-8FD3-2741294B8492}"/>
          </ac:spMkLst>
        </pc:spChg>
        <pc:spChg chg="mod">
          <ac:chgData name="Thatiparthi Sudhakar" userId="85b41c9c-8795-4ac8-8ed4-1eeae0bd0cda" providerId="ADAL" clId="{E518E62E-4F08-46B4-A242-8BC3798B9FB0}" dt="2022-11-01T08:51:34.806" v="1" actId="1076"/>
          <ac:spMkLst>
            <pc:docMk/>
            <pc:sldMk cId="4276003505" sldId="423"/>
            <ac:spMk id="168" creationId="{C4CCB770-4697-456D-9B2C-1CA27E9D2190}"/>
          </ac:spMkLst>
        </pc:spChg>
        <pc:spChg chg="mod">
          <ac:chgData name="Thatiparthi Sudhakar" userId="85b41c9c-8795-4ac8-8ed4-1eeae0bd0cda" providerId="ADAL" clId="{E518E62E-4F08-46B4-A242-8BC3798B9FB0}" dt="2022-11-01T08:51:34.806" v="1" actId="1076"/>
          <ac:spMkLst>
            <pc:docMk/>
            <pc:sldMk cId="4276003505" sldId="423"/>
            <ac:spMk id="169" creationId="{5834D075-D423-45F6-89BE-7C119B9948F9}"/>
          </ac:spMkLst>
        </pc:spChg>
        <pc:spChg chg="mod">
          <ac:chgData name="Thatiparthi Sudhakar" userId="85b41c9c-8795-4ac8-8ed4-1eeae0bd0cda" providerId="ADAL" clId="{E518E62E-4F08-46B4-A242-8BC3798B9FB0}" dt="2022-11-01T08:51:34.806" v="1" actId="1076"/>
          <ac:spMkLst>
            <pc:docMk/>
            <pc:sldMk cId="4276003505" sldId="423"/>
            <ac:spMk id="170" creationId="{58C80420-8E56-4659-A560-D4B2B260DB70}"/>
          </ac:spMkLst>
        </pc:spChg>
        <pc:spChg chg="mod">
          <ac:chgData name="Thatiparthi Sudhakar" userId="85b41c9c-8795-4ac8-8ed4-1eeae0bd0cda" providerId="ADAL" clId="{E518E62E-4F08-46B4-A242-8BC3798B9FB0}" dt="2022-11-01T08:51:34.806" v="1" actId="1076"/>
          <ac:spMkLst>
            <pc:docMk/>
            <pc:sldMk cId="4276003505" sldId="423"/>
            <ac:spMk id="171" creationId="{4EEAD518-990F-4740-A197-07A566034FDE}"/>
          </ac:spMkLst>
        </pc:spChg>
        <pc:spChg chg="mod">
          <ac:chgData name="Thatiparthi Sudhakar" userId="85b41c9c-8795-4ac8-8ed4-1eeae0bd0cda" providerId="ADAL" clId="{E518E62E-4F08-46B4-A242-8BC3798B9FB0}" dt="2022-11-01T08:51:34.806" v="1" actId="1076"/>
          <ac:spMkLst>
            <pc:docMk/>
            <pc:sldMk cId="4276003505" sldId="423"/>
            <ac:spMk id="172" creationId="{FAE13791-5D53-4DA5-835C-01C6EDCB0E2A}"/>
          </ac:spMkLst>
        </pc:spChg>
        <pc:spChg chg="mod">
          <ac:chgData name="Thatiparthi Sudhakar" userId="85b41c9c-8795-4ac8-8ed4-1eeae0bd0cda" providerId="ADAL" clId="{E518E62E-4F08-46B4-A242-8BC3798B9FB0}" dt="2022-11-01T08:51:34.806" v="1" actId="1076"/>
          <ac:spMkLst>
            <pc:docMk/>
            <pc:sldMk cId="4276003505" sldId="423"/>
            <ac:spMk id="173" creationId="{C489E4CC-22FE-4FB9-853A-EFCA86AB74A3}"/>
          </ac:spMkLst>
        </pc:spChg>
        <pc:spChg chg="mod">
          <ac:chgData name="Thatiparthi Sudhakar" userId="85b41c9c-8795-4ac8-8ed4-1eeae0bd0cda" providerId="ADAL" clId="{E518E62E-4F08-46B4-A242-8BC3798B9FB0}" dt="2022-11-01T08:51:34.806" v="1" actId="1076"/>
          <ac:spMkLst>
            <pc:docMk/>
            <pc:sldMk cId="4276003505" sldId="423"/>
            <ac:spMk id="174" creationId="{6B1E4365-6653-48AE-8B47-EFEC6A7533D2}"/>
          </ac:spMkLst>
        </pc:spChg>
        <pc:spChg chg="mod">
          <ac:chgData name="Thatiparthi Sudhakar" userId="85b41c9c-8795-4ac8-8ed4-1eeae0bd0cda" providerId="ADAL" clId="{E518E62E-4F08-46B4-A242-8BC3798B9FB0}" dt="2022-11-01T08:51:34.806" v="1" actId="1076"/>
          <ac:spMkLst>
            <pc:docMk/>
            <pc:sldMk cId="4276003505" sldId="423"/>
            <ac:spMk id="175" creationId="{05CD7B89-4A3A-4D48-B6BB-290BAA738194}"/>
          </ac:spMkLst>
        </pc:spChg>
        <pc:spChg chg="mod">
          <ac:chgData name="Thatiparthi Sudhakar" userId="85b41c9c-8795-4ac8-8ed4-1eeae0bd0cda" providerId="ADAL" clId="{E518E62E-4F08-46B4-A242-8BC3798B9FB0}" dt="2022-11-01T08:51:34.806" v="1" actId="1076"/>
          <ac:spMkLst>
            <pc:docMk/>
            <pc:sldMk cId="4276003505" sldId="423"/>
            <ac:spMk id="176" creationId="{BFAC518D-71AD-4D53-A8BA-986EFB9B1422}"/>
          </ac:spMkLst>
        </pc:spChg>
        <pc:spChg chg="mod">
          <ac:chgData name="Thatiparthi Sudhakar" userId="85b41c9c-8795-4ac8-8ed4-1eeae0bd0cda" providerId="ADAL" clId="{E518E62E-4F08-46B4-A242-8BC3798B9FB0}" dt="2022-11-01T08:51:34.806" v="1" actId="1076"/>
          <ac:spMkLst>
            <pc:docMk/>
            <pc:sldMk cId="4276003505" sldId="423"/>
            <ac:spMk id="177" creationId="{671B7B2E-7DF5-40FD-ADF5-9E0DBD78F852}"/>
          </ac:spMkLst>
        </pc:spChg>
        <pc:spChg chg="mod">
          <ac:chgData name="Thatiparthi Sudhakar" userId="85b41c9c-8795-4ac8-8ed4-1eeae0bd0cda" providerId="ADAL" clId="{E518E62E-4F08-46B4-A242-8BC3798B9FB0}" dt="2022-11-01T08:51:34.806" v="1" actId="1076"/>
          <ac:spMkLst>
            <pc:docMk/>
            <pc:sldMk cId="4276003505" sldId="423"/>
            <ac:spMk id="178" creationId="{1A7BAD7C-F4FA-4703-819E-412A3E757EE8}"/>
          </ac:spMkLst>
        </pc:spChg>
        <pc:spChg chg="mod">
          <ac:chgData name="Thatiparthi Sudhakar" userId="85b41c9c-8795-4ac8-8ed4-1eeae0bd0cda" providerId="ADAL" clId="{E518E62E-4F08-46B4-A242-8BC3798B9FB0}" dt="2022-11-01T08:51:34.806" v="1" actId="1076"/>
          <ac:spMkLst>
            <pc:docMk/>
            <pc:sldMk cId="4276003505" sldId="423"/>
            <ac:spMk id="179" creationId="{8356FC8F-714F-4B32-BE45-B9D130E44EB4}"/>
          </ac:spMkLst>
        </pc:spChg>
        <pc:spChg chg="mod">
          <ac:chgData name="Thatiparthi Sudhakar" userId="85b41c9c-8795-4ac8-8ed4-1eeae0bd0cda" providerId="ADAL" clId="{E518E62E-4F08-46B4-A242-8BC3798B9FB0}" dt="2022-11-01T08:51:34.806" v="1" actId="1076"/>
          <ac:spMkLst>
            <pc:docMk/>
            <pc:sldMk cId="4276003505" sldId="423"/>
            <ac:spMk id="180" creationId="{E4286346-7857-456C-A41A-73B12A71F1B5}"/>
          </ac:spMkLst>
        </pc:spChg>
        <pc:spChg chg="mod">
          <ac:chgData name="Thatiparthi Sudhakar" userId="85b41c9c-8795-4ac8-8ed4-1eeae0bd0cda" providerId="ADAL" clId="{E518E62E-4F08-46B4-A242-8BC3798B9FB0}" dt="2022-11-01T08:51:34.806" v="1" actId="1076"/>
          <ac:spMkLst>
            <pc:docMk/>
            <pc:sldMk cId="4276003505" sldId="423"/>
            <ac:spMk id="181" creationId="{8D8380BD-A125-472D-BF67-C4185974B437}"/>
          </ac:spMkLst>
        </pc:spChg>
        <pc:spChg chg="mod">
          <ac:chgData name="Thatiparthi Sudhakar" userId="85b41c9c-8795-4ac8-8ed4-1eeae0bd0cda" providerId="ADAL" clId="{E518E62E-4F08-46B4-A242-8BC3798B9FB0}" dt="2022-11-01T08:51:34.806" v="1" actId="1076"/>
          <ac:spMkLst>
            <pc:docMk/>
            <pc:sldMk cId="4276003505" sldId="423"/>
            <ac:spMk id="182" creationId="{09B75BD0-0569-4FE4-8955-7E4513902F8E}"/>
          </ac:spMkLst>
        </pc:spChg>
        <pc:spChg chg="mod">
          <ac:chgData name="Thatiparthi Sudhakar" userId="85b41c9c-8795-4ac8-8ed4-1eeae0bd0cda" providerId="ADAL" clId="{E518E62E-4F08-46B4-A242-8BC3798B9FB0}" dt="2022-11-01T08:51:34.806" v="1" actId="1076"/>
          <ac:spMkLst>
            <pc:docMk/>
            <pc:sldMk cId="4276003505" sldId="423"/>
            <ac:spMk id="183" creationId="{788D6E19-C900-4BA2-9D58-B1275F15C854}"/>
          </ac:spMkLst>
        </pc:spChg>
        <pc:spChg chg="mod">
          <ac:chgData name="Thatiparthi Sudhakar" userId="85b41c9c-8795-4ac8-8ed4-1eeae0bd0cda" providerId="ADAL" clId="{E518E62E-4F08-46B4-A242-8BC3798B9FB0}" dt="2022-11-01T08:51:34.806" v="1" actId="1076"/>
          <ac:spMkLst>
            <pc:docMk/>
            <pc:sldMk cId="4276003505" sldId="423"/>
            <ac:spMk id="184" creationId="{B69BF6BD-C072-4C86-8B48-4267A57AE881}"/>
          </ac:spMkLst>
        </pc:spChg>
        <pc:spChg chg="mod">
          <ac:chgData name="Thatiparthi Sudhakar" userId="85b41c9c-8795-4ac8-8ed4-1eeae0bd0cda" providerId="ADAL" clId="{E518E62E-4F08-46B4-A242-8BC3798B9FB0}" dt="2022-11-01T08:51:34.806" v="1" actId="1076"/>
          <ac:spMkLst>
            <pc:docMk/>
            <pc:sldMk cId="4276003505" sldId="423"/>
            <ac:spMk id="185" creationId="{5C3318EF-0AB0-431A-92DC-404A0BBF3938}"/>
          </ac:spMkLst>
        </pc:spChg>
        <pc:spChg chg="mod">
          <ac:chgData name="Thatiparthi Sudhakar" userId="85b41c9c-8795-4ac8-8ed4-1eeae0bd0cda" providerId="ADAL" clId="{E518E62E-4F08-46B4-A242-8BC3798B9FB0}" dt="2022-11-01T08:51:34.806" v="1" actId="1076"/>
          <ac:spMkLst>
            <pc:docMk/>
            <pc:sldMk cId="4276003505" sldId="423"/>
            <ac:spMk id="191" creationId="{A1D2B0CC-C939-4DA2-A92B-588C4ED9B485}"/>
          </ac:spMkLst>
        </pc:spChg>
        <pc:spChg chg="mod">
          <ac:chgData name="Thatiparthi Sudhakar" userId="85b41c9c-8795-4ac8-8ed4-1eeae0bd0cda" providerId="ADAL" clId="{E518E62E-4F08-46B4-A242-8BC3798B9FB0}" dt="2022-11-01T08:51:34.806" v="1" actId="1076"/>
          <ac:spMkLst>
            <pc:docMk/>
            <pc:sldMk cId="4276003505" sldId="423"/>
            <ac:spMk id="192" creationId="{85A28A4B-A2E3-4EE0-8108-5413869DABA7}"/>
          </ac:spMkLst>
        </pc:spChg>
        <pc:spChg chg="mod">
          <ac:chgData name="Thatiparthi Sudhakar" userId="85b41c9c-8795-4ac8-8ed4-1eeae0bd0cda" providerId="ADAL" clId="{E518E62E-4F08-46B4-A242-8BC3798B9FB0}" dt="2022-11-01T08:51:34.806" v="1" actId="1076"/>
          <ac:spMkLst>
            <pc:docMk/>
            <pc:sldMk cId="4276003505" sldId="423"/>
            <ac:spMk id="193" creationId="{E560DE80-2CD0-4D18-912D-9B68A0B0F847}"/>
          </ac:spMkLst>
        </pc:spChg>
        <pc:spChg chg="mod">
          <ac:chgData name="Thatiparthi Sudhakar" userId="85b41c9c-8795-4ac8-8ed4-1eeae0bd0cda" providerId="ADAL" clId="{E518E62E-4F08-46B4-A242-8BC3798B9FB0}" dt="2022-11-01T08:51:34.806" v="1" actId="1076"/>
          <ac:spMkLst>
            <pc:docMk/>
            <pc:sldMk cId="4276003505" sldId="423"/>
            <ac:spMk id="194" creationId="{28033FE3-FFC0-427C-AED9-F5391B902BF7}"/>
          </ac:spMkLst>
        </pc:spChg>
        <pc:spChg chg="mod">
          <ac:chgData name="Thatiparthi Sudhakar" userId="85b41c9c-8795-4ac8-8ed4-1eeae0bd0cda" providerId="ADAL" clId="{E518E62E-4F08-46B4-A242-8BC3798B9FB0}" dt="2022-11-01T08:51:34.806" v="1" actId="1076"/>
          <ac:spMkLst>
            <pc:docMk/>
            <pc:sldMk cId="4276003505" sldId="423"/>
            <ac:spMk id="195" creationId="{0F7E19C3-F147-42B4-B6CE-3CE545C9AB3E}"/>
          </ac:spMkLst>
        </pc:spChg>
        <pc:spChg chg="mod">
          <ac:chgData name="Thatiparthi Sudhakar" userId="85b41c9c-8795-4ac8-8ed4-1eeae0bd0cda" providerId="ADAL" clId="{E518E62E-4F08-46B4-A242-8BC3798B9FB0}" dt="2022-11-01T08:51:34.806" v="1" actId="1076"/>
          <ac:spMkLst>
            <pc:docMk/>
            <pc:sldMk cId="4276003505" sldId="423"/>
            <ac:spMk id="196" creationId="{4947AE23-9767-4134-9249-174F247C315D}"/>
          </ac:spMkLst>
        </pc:spChg>
        <pc:spChg chg="mod">
          <ac:chgData name="Thatiparthi Sudhakar" userId="85b41c9c-8795-4ac8-8ed4-1eeae0bd0cda" providerId="ADAL" clId="{E518E62E-4F08-46B4-A242-8BC3798B9FB0}" dt="2022-11-01T08:51:34.806" v="1" actId="1076"/>
          <ac:spMkLst>
            <pc:docMk/>
            <pc:sldMk cId="4276003505" sldId="423"/>
            <ac:spMk id="197" creationId="{AE1AD8A0-BDB8-4845-A06E-3C6B12E9F21C}"/>
          </ac:spMkLst>
        </pc:spChg>
        <pc:spChg chg="mod">
          <ac:chgData name="Thatiparthi Sudhakar" userId="85b41c9c-8795-4ac8-8ed4-1eeae0bd0cda" providerId="ADAL" clId="{E518E62E-4F08-46B4-A242-8BC3798B9FB0}" dt="2022-11-01T08:51:34.806" v="1" actId="1076"/>
          <ac:spMkLst>
            <pc:docMk/>
            <pc:sldMk cId="4276003505" sldId="423"/>
            <ac:spMk id="201" creationId="{F844CA53-0931-44DB-BFCA-F1C4FA9344A1}"/>
          </ac:spMkLst>
        </pc:spChg>
        <pc:spChg chg="mod">
          <ac:chgData name="Thatiparthi Sudhakar" userId="85b41c9c-8795-4ac8-8ed4-1eeae0bd0cda" providerId="ADAL" clId="{E518E62E-4F08-46B4-A242-8BC3798B9FB0}" dt="2022-11-01T08:51:34.806" v="1" actId="1076"/>
          <ac:spMkLst>
            <pc:docMk/>
            <pc:sldMk cId="4276003505" sldId="423"/>
            <ac:spMk id="205" creationId="{4B99DA05-2265-4906-80FE-AB5435153AFC}"/>
          </ac:spMkLst>
        </pc:spChg>
        <pc:grpChg chg="mod">
          <ac:chgData name="Thatiparthi Sudhakar" userId="85b41c9c-8795-4ac8-8ed4-1eeae0bd0cda" providerId="ADAL" clId="{E518E62E-4F08-46B4-A242-8BC3798B9FB0}" dt="2022-11-01T08:51:34.806" v="1" actId="1076"/>
          <ac:grpSpMkLst>
            <pc:docMk/>
            <pc:sldMk cId="4276003505" sldId="423"/>
            <ac:grpSpMk id="2" creationId="{D3F3FED4-7D60-499A-9D3F-DFD6418AE6D2}"/>
          </ac:grpSpMkLst>
        </pc:grpChg>
        <pc:grpChg chg="mod">
          <ac:chgData name="Thatiparthi Sudhakar" userId="85b41c9c-8795-4ac8-8ed4-1eeae0bd0cda" providerId="ADAL" clId="{E518E62E-4F08-46B4-A242-8BC3798B9FB0}" dt="2022-11-01T08:51:34.806" v="1" actId="1076"/>
          <ac:grpSpMkLst>
            <pc:docMk/>
            <pc:sldMk cId="4276003505" sldId="423"/>
            <ac:grpSpMk id="47" creationId="{95326D2E-18AF-4BBB-84AB-6D3334FE0B0E}"/>
          </ac:grpSpMkLst>
        </pc:grpChg>
        <pc:grpChg chg="mod">
          <ac:chgData name="Thatiparthi Sudhakar" userId="85b41c9c-8795-4ac8-8ed4-1eeae0bd0cda" providerId="ADAL" clId="{E518E62E-4F08-46B4-A242-8BC3798B9FB0}" dt="2022-11-01T08:51:34.806" v="1" actId="1076"/>
          <ac:grpSpMkLst>
            <pc:docMk/>
            <pc:sldMk cId="4276003505" sldId="423"/>
            <ac:grpSpMk id="50" creationId="{37165CF6-703F-49B3-969A-D89337F9B8A9}"/>
          </ac:grpSpMkLst>
        </pc:grpChg>
        <pc:grpChg chg="mod">
          <ac:chgData name="Thatiparthi Sudhakar" userId="85b41c9c-8795-4ac8-8ed4-1eeae0bd0cda" providerId="ADAL" clId="{E518E62E-4F08-46B4-A242-8BC3798B9FB0}" dt="2022-11-01T08:51:34.806" v="1" actId="1076"/>
          <ac:grpSpMkLst>
            <pc:docMk/>
            <pc:sldMk cId="4276003505" sldId="423"/>
            <ac:grpSpMk id="99" creationId="{8CAD8D7B-3063-40D0-8463-E10A387F8C71}"/>
          </ac:grpSpMkLst>
        </pc:grpChg>
        <pc:grpChg chg="mod">
          <ac:chgData name="Thatiparthi Sudhakar" userId="85b41c9c-8795-4ac8-8ed4-1eeae0bd0cda" providerId="ADAL" clId="{E518E62E-4F08-46B4-A242-8BC3798B9FB0}" dt="2022-11-01T08:51:34.806" v="1" actId="1076"/>
          <ac:grpSpMkLst>
            <pc:docMk/>
            <pc:sldMk cId="4276003505" sldId="423"/>
            <ac:grpSpMk id="103" creationId="{D1D6952C-7EB4-4013-9770-6BD59E2A0090}"/>
          </ac:grpSpMkLst>
        </pc:grpChg>
        <pc:grpChg chg="mod">
          <ac:chgData name="Thatiparthi Sudhakar" userId="85b41c9c-8795-4ac8-8ed4-1eeae0bd0cda" providerId="ADAL" clId="{E518E62E-4F08-46B4-A242-8BC3798B9FB0}" dt="2022-11-01T08:51:34.806" v="1" actId="1076"/>
          <ac:grpSpMkLst>
            <pc:docMk/>
            <pc:sldMk cId="4276003505" sldId="423"/>
            <ac:grpSpMk id="105" creationId="{53F6ADFD-356C-41E0-B9B8-2F1D4C30B1DB}"/>
          </ac:grpSpMkLst>
        </pc:grpChg>
        <pc:grpChg chg="mod">
          <ac:chgData name="Thatiparthi Sudhakar" userId="85b41c9c-8795-4ac8-8ed4-1eeae0bd0cda" providerId="ADAL" clId="{E518E62E-4F08-46B4-A242-8BC3798B9FB0}" dt="2022-11-01T08:51:34.806" v="1" actId="1076"/>
          <ac:grpSpMkLst>
            <pc:docMk/>
            <pc:sldMk cId="4276003505" sldId="423"/>
            <ac:grpSpMk id="111" creationId="{7658FBE3-582F-451C-B115-F1161CBC32B1}"/>
          </ac:grpSpMkLst>
        </pc:grpChg>
        <pc:grpChg chg="mod">
          <ac:chgData name="Thatiparthi Sudhakar" userId="85b41c9c-8795-4ac8-8ed4-1eeae0bd0cda" providerId="ADAL" clId="{E518E62E-4F08-46B4-A242-8BC3798B9FB0}" dt="2022-11-01T08:51:34.806" v="1" actId="1076"/>
          <ac:grpSpMkLst>
            <pc:docMk/>
            <pc:sldMk cId="4276003505" sldId="423"/>
            <ac:grpSpMk id="114" creationId="{9A994995-A0E4-441A-B115-282AA00375B7}"/>
          </ac:grpSpMkLst>
        </pc:grpChg>
        <pc:grpChg chg="mod">
          <ac:chgData name="Thatiparthi Sudhakar" userId="85b41c9c-8795-4ac8-8ed4-1eeae0bd0cda" providerId="ADAL" clId="{E518E62E-4F08-46B4-A242-8BC3798B9FB0}" dt="2022-11-01T08:51:34.806" v="1" actId="1076"/>
          <ac:grpSpMkLst>
            <pc:docMk/>
            <pc:sldMk cId="4276003505" sldId="423"/>
            <ac:grpSpMk id="119" creationId="{14F8D55C-CFA7-4EDF-8123-95C40EF8ECB9}"/>
          </ac:grpSpMkLst>
        </pc:grpChg>
        <pc:picChg chg="mod">
          <ac:chgData name="Thatiparthi Sudhakar" userId="85b41c9c-8795-4ac8-8ed4-1eeae0bd0cda" providerId="ADAL" clId="{E518E62E-4F08-46B4-A242-8BC3798B9FB0}" dt="2022-11-01T08:51:34.806" v="1" actId="1076"/>
          <ac:picMkLst>
            <pc:docMk/>
            <pc:sldMk cId="4276003505" sldId="423"/>
            <ac:picMk id="42" creationId="{644D40D9-3960-4478-905F-9DB6D9C37AEA}"/>
          </ac:picMkLst>
        </pc:picChg>
        <pc:picChg chg="mod">
          <ac:chgData name="Thatiparthi Sudhakar" userId="85b41c9c-8795-4ac8-8ed4-1eeae0bd0cda" providerId="ADAL" clId="{E518E62E-4F08-46B4-A242-8BC3798B9FB0}" dt="2022-11-01T08:51:34.806" v="1" actId="1076"/>
          <ac:picMkLst>
            <pc:docMk/>
            <pc:sldMk cId="4276003505" sldId="423"/>
            <ac:picMk id="43" creationId="{61E3E4ED-FB41-4936-AC05-57053CEFD718}"/>
          </ac:picMkLst>
        </pc:picChg>
        <pc:picChg chg="mod">
          <ac:chgData name="Thatiparthi Sudhakar" userId="85b41c9c-8795-4ac8-8ed4-1eeae0bd0cda" providerId="ADAL" clId="{E518E62E-4F08-46B4-A242-8BC3798B9FB0}" dt="2022-11-01T08:51:34.806" v="1" actId="1076"/>
          <ac:picMkLst>
            <pc:docMk/>
            <pc:sldMk cId="4276003505" sldId="423"/>
            <ac:picMk id="51" creationId="{B96BC7CC-B4F3-4298-A81F-EEF6702670A7}"/>
          </ac:picMkLst>
        </pc:picChg>
        <pc:picChg chg="mod">
          <ac:chgData name="Thatiparthi Sudhakar" userId="85b41c9c-8795-4ac8-8ed4-1eeae0bd0cda" providerId="ADAL" clId="{E518E62E-4F08-46B4-A242-8BC3798B9FB0}" dt="2022-11-01T08:51:34.806" v="1" actId="1076"/>
          <ac:picMkLst>
            <pc:docMk/>
            <pc:sldMk cId="4276003505" sldId="423"/>
            <ac:picMk id="54" creationId="{7FC0B393-4F24-4759-901A-320D7315A0ED}"/>
          </ac:picMkLst>
        </pc:picChg>
        <pc:picChg chg="mod">
          <ac:chgData name="Thatiparthi Sudhakar" userId="85b41c9c-8795-4ac8-8ed4-1eeae0bd0cda" providerId="ADAL" clId="{E518E62E-4F08-46B4-A242-8BC3798B9FB0}" dt="2022-11-01T08:51:34.806" v="1" actId="1076"/>
          <ac:picMkLst>
            <pc:docMk/>
            <pc:sldMk cId="4276003505" sldId="423"/>
            <ac:picMk id="56" creationId="{3D5F3CE0-E4F3-4907-9C6D-EC2447A4FA3A}"/>
          </ac:picMkLst>
        </pc:picChg>
        <pc:picChg chg="mod">
          <ac:chgData name="Thatiparthi Sudhakar" userId="85b41c9c-8795-4ac8-8ed4-1eeae0bd0cda" providerId="ADAL" clId="{E518E62E-4F08-46B4-A242-8BC3798B9FB0}" dt="2022-11-01T08:51:34.806" v="1" actId="1076"/>
          <ac:picMkLst>
            <pc:docMk/>
            <pc:sldMk cId="4276003505" sldId="423"/>
            <ac:picMk id="57" creationId="{28A5C21F-E6C6-488B-903B-93B91E1499D7}"/>
          </ac:picMkLst>
        </pc:picChg>
        <pc:picChg chg="mod">
          <ac:chgData name="Thatiparthi Sudhakar" userId="85b41c9c-8795-4ac8-8ed4-1eeae0bd0cda" providerId="ADAL" clId="{E518E62E-4F08-46B4-A242-8BC3798B9FB0}" dt="2022-11-01T08:51:34.806" v="1" actId="1076"/>
          <ac:picMkLst>
            <pc:docMk/>
            <pc:sldMk cId="4276003505" sldId="423"/>
            <ac:picMk id="61" creationId="{6DF1C865-EADD-47E0-ACA6-AF872F0F516E}"/>
          </ac:picMkLst>
        </pc:picChg>
        <pc:picChg chg="mod">
          <ac:chgData name="Thatiparthi Sudhakar" userId="85b41c9c-8795-4ac8-8ed4-1eeae0bd0cda" providerId="ADAL" clId="{E518E62E-4F08-46B4-A242-8BC3798B9FB0}" dt="2022-11-01T08:51:34.806" v="1" actId="1076"/>
          <ac:picMkLst>
            <pc:docMk/>
            <pc:sldMk cId="4276003505" sldId="423"/>
            <ac:picMk id="65" creationId="{40DA4A66-170E-4B91-A392-9954C5E23F71}"/>
          </ac:picMkLst>
        </pc:picChg>
        <pc:picChg chg="mod">
          <ac:chgData name="Thatiparthi Sudhakar" userId="85b41c9c-8795-4ac8-8ed4-1eeae0bd0cda" providerId="ADAL" clId="{E518E62E-4F08-46B4-A242-8BC3798B9FB0}" dt="2022-11-01T08:51:34.806" v="1" actId="1076"/>
          <ac:picMkLst>
            <pc:docMk/>
            <pc:sldMk cId="4276003505" sldId="423"/>
            <ac:picMk id="68" creationId="{A4E5AE24-95D8-47BD-8239-02E34F334245}"/>
          </ac:picMkLst>
        </pc:picChg>
        <pc:picChg chg="mod">
          <ac:chgData name="Thatiparthi Sudhakar" userId="85b41c9c-8795-4ac8-8ed4-1eeae0bd0cda" providerId="ADAL" clId="{E518E62E-4F08-46B4-A242-8BC3798B9FB0}" dt="2022-11-01T08:51:34.806" v="1" actId="1076"/>
          <ac:picMkLst>
            <pc:docMk/>
            <pc:sldMk cId="4276003505" sldId="423"/>
            <ac:picMk id="70" creationId="{18216DA7-7248-4BA5-ADE3-3911DBD288C1}"/>
          </ac:picMkLst>
        </pc:picChg>
        <pc:picChg chg="mod">
          <ac:chgData name="Thatiparthi Sudhakar" userId="85b41c9c-8795-4ac8-8ed4-1eeae0bd0cda" providerId="ADAL" clId="{E518E62E-4F08-46B4-A242-8BC3798B9FB0}" dt="2022-11-01T08:51:34.806" v="1" actId="1076"/>
          <ac:picMkLst>
            <pc:docMk/>
            <pc:sldMk cId="4276003505" sldId="423"/>
            <ac:picMk id="100" creationId="{06B24464-5EB3-434F-A302-311990604C97}"/>
          </ac:picMkLst>
        </pc:picChg>
        <pc:picChg chg="mod">
          <ac:chgData name="Thatiparthi Sudhakar" userId="85b41c9c-8795-4ac8-8ed4-1eeae0bd0cda" providerId="ADAL" clId="{E518E62E-4F08-46B4-A242-8BC3798B9FB0}" dt="2022-11-01T08:51:34.806" v="1" actId="1076"/>
          <ac:picMkLst>
            <pc:docMk/>
            <pc:sldMk cId="4276003505" sldId="423"/>
            <ac:picMk id="101" creationId="{94839022-EF2E-42C5-8A81-E1E0F883937E}"/>
          </ac:picMkLst>
        </pc:picChg>
        <pc:picChg chg="mod">
          <ac:chgData name="Thatiparthi Sudhakar" userId="85b41c9c-8795-4ac8-8ed4-1eeae0bd0cda" providerId="ADAL" clId="{E518E62E-4F08-46B4-A242-8BC3798B9FB0}" dt="2022-11-01T08:51:34.806" v="1" actId="1076"/>
          <ac:picMkLst>
            <pc:docMk/>
            <pc:sldMk cId="4276003505" sldId="423"/>
            <ac:picMk id="104" creationId="{B4E78EFD-7AEC-4869-BF3A-00BAAED41D26}"/>
          </ac:picMkLst>
        </pc:picChg>
        <pc:picChg chg="mod">
          <ac:chgData name="Thatiparthi Sudhakar" userId="85b41c9c-8795-4ac8-8ed4-1eeae0bd0cda" providerId="ADAL" clId="{E518E62E-4F08-46B4-A242-8BC3798B9FB0}" dt="2022-11-01T08:51:34.806" v="1" actId="1076"/>
          <ac:picMkLst>
            <pc:docMk/>
            <pc:sldMk cId="4276003505" sldId="423"/>
            <ac:picMk id="106" creationId="{E827AAD5-21A9-4087-BB36-1BD170559906}"/>
          </ac:picMkLst>
        </pc:picChg>
        <pc:picChg chg="mod">
          <ac:chgData name="Thatiparthi Sudhakar" userId="85b41c9c-8795-4ac8-8ed4-1eeae0bd0cda" providerId="ADAL" clId="{E518E62E-4F08-46B4-A242-8BC3798B9FB0}" dt="2022-11-01T08:51:34.806" v="1" actId="1076"/>
          <ac:picMkLst>
            <pc:docMk/>
            <pc:sldMk cId="4276003505" sldId="423"/>
            <ac:picMk id="108" creationId="{7180AA93-34D6-40A9-90CB-1C93B4C6856C}"/>
          </ac:picMkLst>
        </pc:picChg>
        <pc:picChg chg="mod">
          <ac:chgData name="Thatiparthi Sudhakar" userId="85b41c9c-8795-4ac8-8ed4-1eeae0bd0cda" providerId="ADAL" clId="{E518E62E-4F08-46B4-A242-8BC3798B9FB0}" dt="2022-11-01T08:51:34.806" v="1" actId="1076"/>
          <ac:picMkLst>
            <pc:docMk/>
            <pc:sldMk cId="4276003505" sldId="423"/>
            <ac:picMk id="110" creationId="{89CE6A45-D6CC-4442-8C93-267764A455F1}"/>
          </ac:picMkLst>
        </pc:picChg>
        <pc:picChg chg="mod">
          <ac:chgData name="Thatiparthi Sudhakar" userId="85b41c9c-8795-4ac8-8ed4-1eeae0bd0cda" providerId="ADAL" clId="{E518E62E-4F08-46B4-A242-8BC3798B9FB0}" dt="2022-11-01T08:51:34.806" v="1" actId="1076"/>
          <ac:picMkLst>
            <pc:docMk/>
            <pc:sldMk cId="4276003505" sldId="423"/>
            <ac:picMk id="113" creationId="{22793750-3EAD-4B58-8305-1650ECBC042D}"/>
          </ac:picMkLst>
        </pc:picChg>
        <pc:picChg chg="mod">
          <ac:chgData name="Thatiparthi Sudhakar" userId="85b41c9c-8795-4ac8-8ed4-1eeae0bd0cda" providerId="ADAL" clId="{E518E62E-4F08-46B4-A242-8BC3798B9FB0}" dt="2022-11-01T08:51:34.806" v="1" actId="1076"/>
          <ac:picMkLst>
            <pc:docMk/>
            <pc:sldMk cId="4276003505" sldId="423"/>
            <ac:picMk id="116" creationId="{EBF31997-81D0-451E-8094-CE495E520B55}"/>
          </ac:picMkLst>
        </pc:picChg>
        <pc:picChg chg="mod">
          <ac:chgData name="Thatiparthi Sudhakar" userId="85b41c9c-8795-4ac8-8ed4-1eeae0bd0cda" providerId="ADAL" clId="{E518E62E-4F08-46B4-A242-8BC3798B9FB0}" dt="2022-11-01T08:51:34.806" v="1" actId="1076"/>
          <ac:picMkLst>
            <pc:docMk/>
            <pc:sldMk cId="4276003505" sldId="423"/>
            <ac:picMk id="117" creationId="{990CAC35-5F53-4590-8766-2A55E233624A}"/>
          </ac:picMkLst>
        </pc:picChg>
        <pc:picChg chg="mod">
          <ac:chgData name="Thatiparthi Sudhakar" userId="85b41c9c-8795-4ac8-8ed4-1eeae0bd0cda" providerId="ADAL" clId="{E518E62E-4F08-46B4-A242-8BC3798B9FB0}" dt="2022-11-01T08:51:34.806" v="1" actId="1076"/>
          <ac:picMkLst>
            <pc:docMk/>
            <pc:sldMk cId="4276003505" sldId="423"/>
            <ac:picMk id="121" creationId="{D82CB678-FA49-446D-9C7E-D45437BDFA06}"/>
          </ac:picMkLst>
        </pc:picChg>
        <pc:picChg chg="mod">
          <ac:chgData name="Thatiparthi Sudhakar" userId="85b41c9c-8795-4ac8-8ed4-1eeae0bd0cda" providerId="ADAL" clId="{E518E62E-4F08-46B4-A242-8BC3798B9FB0}" dt="2022-11-01T08:51:34.806" v="1" actId="1076"/>
          <ac:picMkLst>
            <pc:docMk/>
            <pc:sldMk cId="4276003505" sldId="423"/>
            <ac:picMk id="122" creationId="{7CD4ED4D-9843-4DDF-84EF-48A7B8E52C42}"/>
          </ac:picMkLst>
        </pc:picChg>
        <pc:picChg chg="mod">
          <ac:chgData name="Thatiparthi Sudhakar" userId="85b41c9c-8795-4ac8-8ed4-1eeae0bd0cda" providerId="ADAL" clId="{E518E62E-4F08-46B4-A242-8BC3798B9FB0}" dt="2022-11-01T08:51:34.806" v="1" actId="1076"/>
          <ac:picMkLst>
            <pc:docMk/>
            <pc:sldMk cId="4276003505" sldId="423"/>
            <ac:picMk id="124" creationId="{A9CB6978-A1A7-49E5-B282-F4AECE0DC36D}"/>
          </ac:picMkLst>
        </pc:picChg>
        <pc:picChg chg="mod">
          <ac:chgData name="Thatiparthi Sudhakar" userId="85b41c9c-8795-4ac8-8ed4-1eeae0bd0cda" providerId="ADAL" clId="{E518E62E-4F08-46B4-A242-8BC3798B9FB0}" dt="2022-11-01T08:51:34.806" v="1" actId="1076"/>
          <ac:picMkLst>
            <pc:docMk/>
            <pc:sldMk cId="4276003505" sldId="423"/>
            <ac:picMk id="143" creationId="{58D58F8A-66E6-415D-88C2-BE9EE580F08A}"/>
          </ac:picMkLst>
        </pc:picChg>
        <pc:picChg chg="mod">
          <ac:chgData name="Thatiparthi Sudhakar" userId="85b41c9c-8795-4ac8-8ed4-1eeae0bd0cda" providerId="ADAL" clId="{E518E62E-4F08-46B4-A242-8BC3798B9FB0}" dt="2022-11-01T08:51:34.806" v="1" actId="1076"/>
          <ac:picMkLst>
            <pc:docMk/>
            <pc:sldMk cId="4276003505" sldId="423"/>
            <ac:picMk id="144" creationId="{D917B466-3356-43DB-9213-6247A71D5380}"/>
          </ac:picMkLst>
        </pc:picChg>
        <pc:picChg chg="mod">
          <ac:chgData name="Thatiparthi Sudhakar" userId="85b41c9c-8795-4ac8-8ed4-1eeae0bd0cda" providerId="ADAL" clId="{E518E62E-4F08-46B4-A242-8BC3798B9FB0}" dt="2022-11-01T08:51:34.806" v="1" actId="1076"/>
          <ac:picMkLst>
            <pc:docMk/>
            <pc:sldMk cId="4276003505" sldId="423"/>
            <ac:picMk id="146" creationId="{40E39D3D-72B1-4E30-9B21-5D6C58BD5BE0}"/>
          </ac:picMkLst>
        </pc:picChg>
        <pc:picChg chg="mod">
          <ac:chgData name="Thatiparthi Sudhakar" userId="85b41c9c-8795-4ac8-8ed4-1eeae0bd0cda" providerId="ADAL" clId="{E518E62E-4F08-46B4-A242-8BC3798B9FB0}" dt="2022-11-01T08:51:34.806" v="1" actId="1076"/>
          <ac:picMkLst>
            <pc:docMk/>
            <pc:sldMk cId="4276003505" sldId="423"/>
            <ac:picMk id="147" creationId="{8A2478E2-040C-487F-A164-062B314E6E1F}"/>
          </ac:picMkLst>
        </pc:picChg>
        <pc:picChg chg="mod">
          <ac:chgData name="Thatiparthi Sudhakar" userId="85b41c9c-8795-4ac8-8ed4-1eeae0bd0cda" providerId="ADAL" clId="{E518E62E-4F08-46B4-A242-8BC3798B9FB0}" dt="2022-11-01T08:51:34.806" v="1" actId="1076"/>
          <ac:picMkLst>
            <pc:docMk/>
            <pc:sldMk cId="4276003505" sldId="423"/>
            <ac:picMk id="148" creationId="{74C499B7-FE3E-48FF-BB03-15BC2EBCE12B}"/>
          </ac:picMkLst>
        </pc:picChg>
        <pc:picChg chg="mod">
          <ac:chgData name="Thatiparthi Sudhakar" userId="85b41c9c-8795-4ac8-8ed4-1eeae0bd0cda" providerId="ADAL" clId="{E518E62E-4F08-46B4-A242-8BC3798B9FB0}" dt="2022-11-01T08:51:34.806" v="1" actId="1076"/>
          <ac:picMkLst>
            <pc:docMk/>
            <pc:sldMk cId="4276003505" sldId="423"/>
            <ac:picMk id="150" creationId="{384385FD-23D5-4060-B323-547B29EA3638}"/>
          </ac:picMkLst>
        </pc:picChg>
        <pc:picChg chg="mod">
          <ac:chgData name="Thatiparthi Sudhakar" userId="85b41c9c-8795-4ac8-8ed4-1eeae0bd0cda" providerId="ADAL" clId="{E518E62E-4F08-46B4-A242-8BC3798B9FB0}" dt="2022-11-01T08:51:34.806" v="1" actId="1076"/>
          <ac:picMkLst>
            <pc:docMk/>
            <pc:sldMk cId="4276003505" sldId="423"/>
            <ac:picMk id="154" creationId="{F7449E27-6F48-4F0D-945E-85EE297F2F36}"/>
          </ac:picMkLst>
        </pc:picChg>
        <pc:picChg chg="mod">
          <ac:chgData name="Thatiparthi Sudhakar" userId="85b41c9c-8795-4ac8-8ed4-1eeae0bd0cda" providerId="ADAL" clId="{E518E62E-4F08-46B4-A242-8BC3798B9FB0}" dt="2022-11-01T08:51:34.806" v="1" actId="1076"/>
          <ac:picMkLst>
            <pc:docMk/>
            <pc:sldMk cId="4276003505" sldId="423"/>
            <ac:picMk id="155" creationId="{A80AAE56-8C20-4406-B931-5757D21440A5}"/>
          </ac:picMkLst>
        </pc:picChg>
        <pc:picChg chg="mod">
          <ac:chgData name="Thatiparthi Sudhakar" userId="85b41c9c-8795-4ac8-8ed4-1eeae0bd0cda" providerId="ADAL" clId="{E518E62E-4F08-46B4-A242-8BC3798B9FB0}" dt="2022-11-01T08:51:34.806" v="1" actId="1076"/>
          <ac:picMkLst>
            <pc:docMk/>
            <pc:sldMk cId="4276003505" sldId="423"/>
            <ac:picMk id="156" creationId="{BB8E3968-A686-45C0-99E3-6D8D01CF560C}"/>
          </ac:picMkLst>
        </pc:picChg>
        <pc:picChg chg="mod">
          <ac:chgData name="Thatiparthi Sudhakar" userId="85b41c9c-8795-4ac8-8ed4-1eeae0bd0cda" providerId="ADAL" clId="{E518E62E-4F08-46B4-A242-8BC3798B9FB0}" dt="2022-11-01T08:51:34.806" v="1" actId="1076"/>
          <ac:picMkLst>
            <pc:docMk/>
            <pc:sldMk cId="4276003505" sldId="423"/>
            <ac:picMk id="160" creationId="{5F7E5246-4B1A-4A4E-98DE-50A7BBF70E95}"/>
          </ac:picMkLst>
        </pc:picChg>
        <pc:picChg chg="del">
          <ac:chgData name="Thatiparthi Sudhakar" userId="85b41c9c-8795-4ac8-8ed4-1eeae0bd0cda" providerId="ADAL" clId="{E518E62E-4F08-46B4-A242-8BC3798B9FB0}" dt="2022-11-01T08:55:33.490" v="4" actId="478"/>
          <ac:picMkLst>
            <pc:docMk/>
            <pc:sldMk cId="4276003505" sldId="423"/>
            <ac:picMk id="186" creationId="{6024DD65-4562-49EC-A5E8-572D5D6A7757}"/>
          </ac:picMkLst>
        </pc:picChg>
        <pc:picChg chg="del">
          <ac:chgData name="Thatiparthi Sudhakar" userId="85b41c9c-8795-4ac8-8ed4-1eeae0bd0cda" providerId="ADAL" clId="{E518E62E-4F08-46B4-A242-8BC3798B9FB0}" dt="2022-11-01T08:55:27.802" v="2" actId="478"/>
          <ac:picMkLst>
            <pc:docMk/>
            <pc:sldMk cId="4276003505" sldId="423"/>
            <ac:picMk id="187" creationId="{D7EB677C-89C4-4C66-8E3F-13BC8FBD2D65}"/>
          </ac:picMkLst>
        </pc:picChg>
        <pc:picChg chg="del">
          <ac:chgData name="Thatiparthi Sudhakar" userId="85b41c9c-8795-4ac8-8ed4-1eeae0bd0cda" providerId="ADAL" clId="{E518E62E-4F08-46B4-A242-8BC3798B9FB0}" dt="2022-11-01T08:55:31.276" v="3" actId="478"/>
          <ac:picMkLst>
            <pc:docMk/>
            <pc:sldMk cId="4276003505" sldId="423"/>
            <ac:picMk id="190" creationId="{632283A7-D0E8-4D40-80CC-AA6FCAAA0624}"/>
          </ac:picMkLst>
        </pc:picChg>
        <pc:picChg chg="mod">
          <ac:chgData name="Thatiparthi Sudhakar" userId="85b41c9c-8795-4ac8-8ed4-1eeae0bd0cda" providerId="ADAL" clId="{E518E62E-4F08-46B4-A242-8BC3798B9FB0}" dt="2022-11-01T08:51:34.806" v="1" actId="1076"/>
          <ac:picMkLst>
            <pc:docMk/>
            <pc:sldMk cId="4276003505" sldId="423"/>
            <ac:picMk id="211" creationId="{755B76D1-A13A-4208-B6D2-F195D0FB0BAD}"/>
          </ac:picMkLst>
        </pc:picChg>
        <pc:picChg chg="mod">
          <ac:chgData name="Thatiparthi Sudhakar" userId="85b41c9c-8795-4ac8-8ed4-1eeae0bd0cda" providerId="ADAL" clId="{E518E62E-4F08-46B4-A242-8BC3798B9FB0}" dt="2022-11-01T08:51:34.806" v="1" actId="1076"/>
          <ac:picMkLst>
            <pc:docMk/>
            <pc:sldMk cId="4276003505" sldId="423"/>
            <ac:picMk id="212" creationId="{BEACA3B5-F34B-47C7-94C4-462F6DBDB0D1}"/>
          </ac:picMkLst>
        </pc:picChg>
        <pc:cxnChg chg="mod">
          <ac:chgData name="Thatiparthi Sudhakar" userId="85b41c9c-8795-4ac8-8ed4-1eeae0bd0cda" providerId="ADAL" clId="{E518E62E-4F08-46B4-A242-8BC3798B9FB0}" dt="2022-11-01T08:51:34.806" v="1" actId="1076"/>
          <ac:cxnSpMkLst>
            <pc:docMk/>
            <pc:sldMk cId="4276003505" sldId="423"/>
            <ac:cxnSpMk id="58" creationId="{4C8952FA-6CFB-4B11-8722-419E15436562}"/>
          </ac:cxnSpMkLst>
        </pc:cxnChg>
        <pc:cxnChg chg="mod">
          <ac:chgData name="Thatiparthi Sudhakar" userId="85b41c9c-8795-4ac8-8ed4-1eeae0bd0cda" providerId="ADAL" clId="{E518E62E-4F08-46B4-A242-8BC3798B9FB0}" dt="2022-11-01T08:51:34.806" v="1" actId="1076"/>
          <ac:cxnSpMkLst>
            <pc:docMk/>
            <pc:sldMk cId="4276003505" sldId="423"/>
            <ac:cxnSpMk id="59" creationId="{94AF9959-D22F-4365-8A35-D5369BA4ACC1}"/>
          </ac:cxnSpMkLst>
        </pc:cxnChg>
        <pc:cxnChg chg="mod">
          <ac:chgData name="Thatiparthi Sudhakar" userId="85b41c9c-8795-4ac8-8ed4-1eeae0bd0cda" providerId="ADAL" clId="{E518E62E-4F08-46B4-A242-8BC3798B9FB0}" dt="2022-11-01T08:51:34.806" v="1" actId="1076"/>
          <ac:cxnSpMkLst>
            <pc:docMk/>
            <pc:sldMk cId="4276003505" sldId="423"/>
            <ac:cxnSpMk id="73" creationId="{640B52E4-FA9B-49A9-B6F5-BE451C3331A0}"/>
          </ac:cxnSpMkLst>
        </pc:cxnChg>
        <pc:cxnChg chg="mod">
          <ac:chgData name="Thatiparthi Sudhakar" userId="85b41c9c-8795-4ac8-8ed4-1eeae0bd0cda" providerId="ADAL" clId="{E518E62E-4F08-46B4-A242-8BC3798B9FB0}" dt="2022-11-01T08:51:34.806" v="1" actId="1076"/>
          <ac:cxnSpMkLst>
            <pc:docMk/>
            <pc:sldMk cId="4276003505" sldId="423"/>
            <ac:cxnSpMk id="74" creationId="{8392020E-0D24-4B07-B58A-9A8A1BB3F955}"/>
          </ac:cxnSpMkLst>
        </pc:cxnChg>
        <pc:cxnChg chg="mod">
          <ac:chgData name="Thatiparthi Sudhakar" userId="85b41c9c-8795-4ac8-8ed4-1eeae0bd0cda" providerId="ADAL" clId="{E518E62E-4F08-46B4-A242-8BC3798B9FB0}" dt="2022-11-01T08:51:34.806" v="1" actId="1076"/>
          <ac:cxnSpMkLst>
            <pc:docMk/>
            <pc:sldMk cId="4276003505" sldId="423"/>
            <ac:cxnSpMk id="79" creationId="{B251505F-C8AE-4629-B26E-532E9C3BEFB9}"/>
          </ac:cxnSpMkLst>
        </pc:cxnChg>
        <pc:cxnChg chg="mod">
          <ac:chgData name="Thatiparthi Sudhakar" userId="85b41c9c-8795-4ac8-8ed4-1eeae0bd0cda" providerId="ADAL" clId="{E518E62E-4F08-46B4-A242-8BC3798B9FB0}" dt="2022-11-01T08:51:34.806" v="1" actId="1076"/>
          <ac:cxnSpMkLst>
            <pc:docMk/>
            <pc:sldMk cId="4276003505" sldId="423"/>
            <ac:cxnSpMk id="80" creationId="{F25C5A90-17F7-4123-BBEB-D6A9144D7AD4}"/>
          </ac:cxnSpMkLst>
        </pc:cxnChg>
        <pc:cxnChg chg="mod">
          <ac:chgData name="Thatiparthi Sudhakar" userId="85b41c9c-8795-4ac8-8ed4-1eeae0bd0cda" providerId="ADAL" clId="{E518E62E-4F08-46B4-A242-8BC3798B9FB0}" dt="2022-11-01T08:51:34.806" v="1" actId="1076"/>
          <ac:cxnSpMkLst>
            <pc:docMk/>
            <pc:sldMk cId="4276003505" sldId="423"/>
            <ac:cxnSpMk id="87" creationId="{882F6BB9-41D0-44C2-9C44-73A98EDFA562}"/>
          </ac:cxnSpMkLst>
        </pc:cxnChg>
        <pc:cxnChg chg="mod">
          <ac:chgData name="Thatiparthi Sudhakar" userId="85b41c9c-8795-4ac8-8ed4-1eeae0bd0cda" providerId="ADAL" clId="{E518E62E-4F08-46B4-A242-8BC3798B9FB0}" dt="2022-11-01T08:51:34.806" v="1" actId="1076"/>
          <ac:cxnSpMkLst>
            <pc:docMk/>
            <pc:sldMk cId="4276003505" sldId="423"/>
            <ac:cxnSpMk id="88" creationId="{6D4D6280-3BD7-4470-BDA0-EC6B721A6A97}"/>
          </ac:cxnSpMkLst>
        </pc:cxnChg>
        <pc:cxnChg chg="mod">
          <ac:chgData name="Thatiparthi Sudhakar" userId="85b41c9c-8795-4ac8-8ed4-1eeae0bd0cda" providerId="ADAL" clId="{E518E62E-4F08-46B4-A242-8BC3798B9FB0}" dt="2022-11-01T08:51:34.806" v="1" actId="1076"/>
          <ac:cxnSpMkLst>
            <pc:docMk/>
            <pc:sldMk cId="4276003505" sldId="423"/>
            <ac:cxnSpMk id="89" creationId="{32C87207-377A-4378-B041-D8506823941C}"/>
          </ac:cxnSpMkLst>
        </pc:cxnChg>
        <pc:cxnChg chg="mod">
          <ac:chgData name="Thatiparthi Sudhakar" userId="85b41c9c-8795-4ac8-8ed4-1eeae0bd0cda" providerId="ADAL" clId="{E518E62E-4F08-46B4-A242-8BC3798B9FB0}" dt="2022-11-01T08:51:34.806" v="1" actId="1076"/>
          <ac:cxnSpMkLst>
            <pc:docMk/>
            <pc:sldMk cId="4276003505" sldId="423"/>
            <ac:cxnSpMk id="95" creationId="{AAFC85CC-793B-4B3C-9E77-D59F50CE1238}"/>
          </ac:cxnSpMkLst>
        </pc:cxnChg>
        <pc:cxnChg chg="mod">
          <ac:chgData name="Thatiparthi Sudhakar" userId="85b41c9c-8795-4ac8-8ed4-1eeae0bd0cda" providerId="ADAL" clId="{E518E62E-4F08-46B4-A242-8BC3798B9FB0}" dt="2022-11-01T08:51:34.806" v="1" actId="1076"/>
          <ac:cxnSpMkLst>
            <pc:docMk/>
            <pc:sldMk cId="4276003505" sldId="423"/>
            <ac:cxnSpMk id="97" creationId="{E8DAA969-95F5-4175-A36B-CED22E75C732}"/>
          </ac:cxnSpMkLst>
        </pc:cxnChg>
        <pc:cxnChg chg="mod">
          <ac:chgData name="Thatiparthi Sudhakar" userId="85b41c9c-8795-4ac8-8ed4-1eeae0bd0cda" providerId="ADAL" clId="{E518E62E-4F08-46B4-A242-8BC3798B9FB0}" dt="2022-11-01T08:51:34.806" v="1" actId="1076"/>
          <ac:cxnSpMkLst>
            <pc:docMk/>
            <pc:sldMk cId="4276003505" sldId="423"/>
            <ac:cxnSpMk id="98" creationId="{4691ED75-63A9-4D51-A19A-EE2D1BDB94BB}"/>
          </ac:cxnSpMkLst>
        </pc:cxnChg>
        <pc:cxnChg chg="mod">
          <ac:chgData name="Thatiparthi Sudhakar" userId="85b41c9c-8795-4ac8-8ed4-1eeae0bd0cda" providerId="ADAL" clId="{E518E62E-4F08-46B4-A242-8BC3798B9FB0}" dt="2022-11-01T08:51:34.806" v="1" actId="1076"/>
          <ac:cxnSpMkLst>
            <pc:docMk/>
            <pc:sldMk cId="4276003505" sldId="423"/>
            <ac:cxnSpMk id="102" creationId="{6265DA71-C4E4-4F4C-90A7-0F12AEFC8C74}"/>
          </ac:cxnSpMkLst>
        </pc:cxnChg>
        <pc:cxnChg chg="mod">
          <ac:chgData name="Thatiparthi Sudhakar" userId="85b41c9c-8795-4ac8-8ed4-1eeae0bd0cda" providerId="ADAL" clId="{E518E62E-4F08-46B4-A242-8BC3798B9FB0}" dt="2022-11-01T08:51:34.806" v="1" actId="1076"/>
          <ac:cxnSpMkLst>
            <pc:docMk/>
            <pc:sldMk cId="4276003505" sldId="423"/>
            <ac:cxnSpMk id="126" creationId="{8B9F8A28-6170-4A77-822F-E58763A05B56}"/>
          </ac:cxnSpMkLst>
        </pc:cxnChg>
        <pc:cxnChg chg="mod">
          <ac:chgData name="Thatiparthi Sudhakar" userId="85b41c9c-8795-4ac8-8ed4-1eeae0bd0cda" providerId="ADAL" clId="{E518E62E-4F08-46B4-A242-8BC3798B9FB0}" dt="2022-11-01T08:51:34.806" v="1" actId="1076"/>
          <ac:cxnSpMkLst>
            <pc:docMk/>
            <pc:sldMk cId="4276003505" sldId="423"/>
            <ac:cxnSpMk id="127" creationId="{8FEC565D-246A-4DF4-B088-A0A52E037194}"/>
          </ac:cxnSpMkLst>
        </pc:cxnChg>
        <pc:cxnChg chg="mod">
          <ac:chgData name="Thatiparthi Sudhakar" userId="85b41c9c-8795-4ac8-8ed4-1eeae0bd0cda" providerId="ADAL" clId="{E518E62E-4F08-46B4-A242-8BC3798B9FB0}" dt="2022-11-01T08:51:34.806" v="1" actId="1076"/>
          <ac:cxnSpMkLst>
            <pc:docMk/>
            <pc:sldMk cId="4276003505" sldId="423"/>
            <ac:cxnSpMk id="129" creationId="{B7EB9BB4-7562-44C7-A9C5-847BEBBC1990}"/>
          </ac:cxnSpMkLst>
        </pc:cxnChg>
        <pc:cxnChg chg="mod">
          <ac:chgData name="Thatiparthi Sudhakar" userId="85b41c9c-8795-4ac8-8ed4-1eeae0bd0cda" providerId="ADAL" clId="{E518E62E-4F08-46B4-A242-8BC3798B9FB0}" dt="2022-11-01T08:51:34.806" v="1" actId="1076"/>
          <ac:cxnSpMkLst>
            <pc:docMk/>
            <pc:sldMk cId="4276003505" sldId="423"/>
            <ac:cxnSpMk id="130" creationId="{62152B4D-5886-4440-A44D-5C6008800EDF}"/>
          </ac:cxnSpMkLst>
        </pc:cxnChg>
        <pc:cxnChg chg="mod">
          <ac:chgData name="Thatiparthi Sudhakar" userId="85b41c9c-8795-4ac8-8ed4-1eeae0bd0cda" providerId="ADAL" clId="{E518E62E-4F08-46B4-A242-8BC3798B9FB0}" dt="2022-11-01T08:51:34.806" v="1" actId="1076"/>
          <ac:cxnSpMkLst>
            <pc:docMk/>
            <pc:sldMk cId="4276003505" sldId="423"/>
            <ac:cxnSpMk id="133" creationId="{8C22D0A4-EF27-4EC4-97A4-DA9E85420AD3}"/>
          </ac:cxnSpMkLst>
        </pc:cxnChg>
        <pc:cxnChg chg="mod">
          <ac:chgData name="Thatiparthi Sudhakar" userId="85b41c9c-8795-4ac8-8ed4-1eeae0bd0cda" providerId="ADAL" clId="{E518E62E-4F08-46B4-A242-8BC3798B9FB0}" dt="2022-11-01T08:51:34.806" v="1" actId="1076"/>
          <ac:cxnSpMkLst>
            <pc:docMk/>
            <pc:sldMk cId="4276003505" sldId="423"/>
            <ac:cxnSpMk id="137" creationId="{338000FF-68FB-4132-85E8-80D93027F08C}"/>
          </ac:cxnSpMkLst>
        </pc:cxnChg>
        <pc:cxnChg chg="mod">
          <ac:chgData name="Thatiparthi Sudhakar" userId="85b41c9c-8795-4ac8-8ed4-1eeae0bd0cda" providerId="ADAL" clId="{E518E62E-4F08-46B4-A242-8BC3798B9FB0}" dt="2022-11-01T08:51:34.806" v="1" actId="1076"/>
          <ac:cxnSpMkLst>
            <pc:docMk/>
            <pc:sldMk cId="4276003505" sldId="423"/>
            <ac:cxnSpMk id="149" creationId="{D9ED8C26-8069-474E-AF01-6A523329FE9E}"/>
          </ac:cxnSpMkLst>
        </pc:cxnChg>
        <pc:cxnChg chg="mod">
          <ac:chgData name="Thatiparthi Sudhakar" userId="85b41c9c-8795-4ac8-8ed4-1eeae0bd0cda" providerId="ADAL" clId="{E518E62E-4F08-46B4-A242-8BC3798B9FB0}" dt="2022-11-01T08:51:34.806" v="1" actId="1076"/>
          <ac:cxnSpMkLst>
            <pc:docMk/>
            <pc:sldMk cId="4276003505" sldId="423"/>
            <ac:cxnSpMk id="151" creationId="{63C15E4D-597B-4502-8513-65C65F06BEF3}"/>
          </ac:cxnSpMkLst>
        </pc:cxnChg>
        <pc:cxnChg chg="mod">
          <ac:chgData name="Thatiparthi Sudhakar" userId="85b41c9c-8795-4ac8-8ed4-1eeae0bd0cda" providerId="ADAL" clId="{E518E62E-4F08-46B4-A242-8BC3798B9FB0}" dt="2022-11-01T08:51:34.806" v="1" actId="1076"/>
          <ac:cxnSpMkLst>
            <pc:docMk/>
            <pc:sldMk cId="4276003505" sldId="423"/>
            <ac:cxnSpMk id="152" creationId="{C0668CB3-94CE-4A46-8C12-00C70CF39008}"/>
          </ac:cxnSpMkLst>
        </pc:cxnChg>
        <pc:cxnChg chg="mod">
          <ac:chgData name="Thatiparthi Sudhakar" userId="85b41c9c-8795-4ac8-8ed4-1eeae0bd0cda" providerId="ADAL" clId="{E518E62E-4F08-46B4-A242-8BC3798B9FB0}" dt="2022-11-01T08:51:34.806" v="1" actId="1076"/>
          <ac:cxnSpMkLst>
            <pc:docMk/>
            <pc:sldMk cId="4276003505" sldId="423"/>
            <ac:cxnSpMk id="153" creationId="{F5D83EAE-C949-4609-8D03-7E704F949788}"/>
          </ac:cxnSpMkLst>
        </pc:cxnChg>
        <pc:cxnChg chg="mod">
          <ac:chgData name="Thatiparthi Sudhakar" userId="85b41c9c-8795-4ac8-8ed4-1eeae0bd0cda" providerId="ADAL" clId="{E518E62E-4F08-46B4-A242-8BC3798B9FB0}" dt="2022-11-01T08:51:34.806" v="1" actId="1076"/>
          <ac:cxnSpMkLst>
            <pc:docMk/>
            <pc:sldMk cId="4276003505" sldId="423"/>
            <ac:cxnSpMk id="157" creationId="{98BBBC7A-E11B-4F8F-8609-B61F875B7D30}"/>
          </ac:cxnSpMkLst>
        </pc:cxnChg>
        <pc:cxnChg chg="mod">
          <ac:chgData name="Thatiparthi Sudhakar" userId="85b41c9c-8795-4ac8-8ed4-1eeae0bd0cda" providerId="ADAL" clId="{E518E62E-4F08-46B4-A242-8BC3798B9FB0}" dt="2022-11-01T08:51:34.806" v="1" actId="1076"/>
          <ac:cxnSpMkLst>
            <pc:docMk/>
            <pc:sldMk cId="4276003505" sldId="423"/>
            <ac:cxnSpMk id="161" creationId="{7AE02AAE-CA79-41F9-9F52-0D4B80A4778E}"/>
          </ac:cxnSpMkLst>
        </pc:cxnChg>
        <pc:cxnChg chg="mod">
          <ac:chgData name="Thatiparthi Sudhakar" userId="85b41c9c-8795-4ac8-8ed4-1eeae0bd0cda" providerId="ADAL" clId="{E518E62E-4F08-46B4-A242-8BC3798B9FB0}" dt="2022-11-01T08:51:34.806" v="1" actId="1076"/>
          <ac:cxnSpMkLst>
            <pc:docMk/>
            <pc:sldMk cId="4276003505" sldId="423"/>
            <ac:cxnSpMk id="162" creationId="{A63A001E-3B2F-4D2E-AC0C-7DCC73DE0E02}"/>
          </ac:cxnSpMkLst>
        </pc:cxnChg>
        <pc:cxnChg chg="mod">
          <ac:chgData name="Thatiparthi Sudhakar" userId="85b41c9c-8795-4ac8-8ed4-1eeae0bd0cda" providerId="ADAL" clId="{E518E62E-4F08-46B4-A242-8BC3798B9FB0}" dt="2022-11-01T08:51:34.806" v="1" actId="1076"/>
          <ac:cxnSpMkLst>
            <pc:docMk/>
            <pc:sldMk cId="4276003505" sldId="423"/>
            <ac:cxnSpMk id="163" creationId="{AAEB1E43-3BCD-4755-A26C-6300114D2494}"/>
          </ac:cxnSpMkLst>
        </pc:cxnChg>
        <pc:cxnChg chg="del">
          <ac:chgData name="Thatiparthi Sudhakar" userId="85b41c9c-8795-4ac8-8ed4-1eeae0bd0cda" providerId="ADAL" clId="{E518E62E-4F08-46B4-A242-8BC3798B9FB0}" dt="2022-11-01T08:55:38.369" v="5" actId="478"/>
          <ac:cxnSpMkLst>
            <pc:docMk/>
            <pc:sldMk cId="4276003505" sldId="423"/>
            <ac:cxnSpMk id="188" creationId="{7E5C0820-A64B-41AE-8C58-78B25C5E55ED}"/>
          </ac:cxnSpMkLst>
        </pc:cxnChg>
        <pc:cxnChg chg="del">
          <ac:chgData name="Thatiparthi Sudhakar" userId="85b41c9c-8795-4ac8-8ed4-1eeae0bd0cda" providerId="ADAL" clId="{E518E62E-4F08-46B4-A242-8BC3798B9FB0}" dt="2022-11-01T08:55:40.788" v="6" actId="478"/>
          <ac:cxnSpMkLst>
            <pc:docMk/>
            <pc:sldMk cId="4276003505" sldId="423"/>
            <ac:cxnSpMk id="189" creationId="{3382D4D3-D020-4D0D-A360-A0B02EF4A2CC}"/>
          </ac:cxnSpMkLst>
        </pc:cxnChg>
        <pc:cxnChg chg="mod">
          <ac:chgData name="Thatiparthi Sudhakar" userId="85b41c9c-8795-4ac8-8ed4-1eeae0bd0cda" providerId="ADAL" clId="{E518E62E-4F08-46B4-A242-8BC3798B9FB0}" dt="2022-11-01T08:51:34.806" v="1" actId="1076"/>
          <ac:cxnSpMkLst>
            <pc:docMk/>
            <pc:sldMk cId="4276003505" sldId="423"/>
            <ac:cxnSpMk id="198" creationId="{87BEA183-FC0F-4AE6-97D0-307F05AF0244}"/>
          </ac:cxnSpMkLst>
        </pc:cxnChg>
        <pc:cxnChg chg="mod">
          <ac:chgData name="Thatiparthi Sudhakar" userId="85b41c9c-8795-4ac8-8ed4-1eeae0bd0cda" providerId="ADAL" clId="{E518E62E-4F08-46B4-A242-8BC3798B9FB0}" dt="2022-11-01T08:51:34.806" v="1" actId="1076"/>
          <ac:cxnSpMkLst>
            <pc:docMk/>
            <pc:sldMk cId="4276003505" sldId="423"/>
            <ac:cxnSpMk id="199" creationId="{01EBCFAB-8C63-4FD1-975C-FD59733EC00B}"/>
          </ac:cxnSpMkLst>
        </pc:cxnChg>
        <pc:cxnChg chg="mod">
          <ac:chgData name="Thatiparthi Sudhakar" userId="85b41c9c-8795-4ac8-8ed4-1eeae0bd0cda" providerId="ADAL" clId="{E518E62E-4F08-46B4-A242-8BC3798B9FB0}" dt="2022-11-01T08:51:34.806" v="1" actId="1076"/>
          <ac:cxnSpMkLst>
            <pc:docMk/>
            <pc:sldMk cId="4276003505" sldId="423"/>
            <ac:cxnSpMk id="200" creationId="{2252AAD0-23A7-4955-8495-0AAC133EB652}"/>
          </ac:cxnSpMkLst>
        </pc:cxnChg>
        <pc:cxnChg chg="mod">
          <ac:chgData name="Thatiparthi Sudhakar" userId="85b41c9c-8795-4ac8-8ed4-1eeae0bd0cda" providerId="ADAL" clId="{E518E62E-4F08-46B4-A242-8BC3798B9FB0}" dt="2022-11-01T08:51:34.806" v="1" actId="1076"/>
          <ac:cxnSpMkLst>
            <pc:docMk/>
            <pc:sldMk cId="4276003505" sldId="423"/>
            <ac:cxnSpMk id="202" creationId="{4E27F950-EF68-4CE7-AD81-C03835B3BD13}"/>
          </ac:cxnSpMkLst>
        </pc:cxnChg>
        <pc:cxnChg chg="mod">
          <ac:chgData name="Thatiparthi Sudhakar" userId="85b41c9c-8795-4ac8-8ed4-1eeae0bd0cda" providerId="ADAL" clId="{E518E62E-4F08-46B4-A242-8BC3798B9FB0}" dt="2022-11-01T08:51:34.806" v="1" actId="1076"/>
          <ac:cxnSpMkLst>
            <pc:docMk/>
            <pc:sldMk cId="4276003505" sldId="423"/>
            <ac:cxnSpMk id="203" creationId="{162AD850-4B21-4A2E-8855-B6AF5005223E}"/>
          </ac:cxnSpMkLst>
        </pc:cxnChg>
        <pc:cxnChg chg="mod">
          <ac:chgData name="Thatiparthi Sudhakar" userId="85b41c9c-8795-4ac8-8ed4-1eeae0bd0cda" providerId="ADAL" clId="{E518E62E-4F08-46B4-A242-8BC3798B9FB0}" dt="2022-11-01T08:51:34.806" v="1" actId="1076"/>
          <ac:cxnSpMkLst>
            <pc:docMk/>
            <pc:sldMk cId="4276003505" sldId="423"/>
            <ac:cxnSpMk id="204" creationId="{6598938C-DA10-4F39-B71E-2C1B9400FD50}"/>
          </ac:cxnSpMkLst>
        </pc:cxnChg>
        <pc:cxnChg chg="mod">
          <ac:chgData name="Thatiparthi Sudhakar" userId="85b41c9c-8795-4ac8-8ed4-1eeae0bd0cda" providerId="ADAL" clId="{E518E62E-4F08-46B4-A242-8BC3798B9FB0}" dt="2022-11-01T08:51:34.806" v="1" actId="1076"/>
          <ac:cxnSpMkLst>
            <pc:docMk/>
            <pc:sldMk cId="4276003505" sldId="423"/>
            <ac:cxnSpMk id="206" creationId="{C43E2BF6-7866-4084-BEEC-66A3619E482C}"/>
          </ac:cxnSpMkLst>
        </pc:cxnChg>
        <pc:cxnChg chg="mod">
          <ac:chgData name="Thatiparthi Sudhakar" userId="85b41c9c-8795-4ac8-8ed4-1eeae0bd0cda" providerId="ADAL" clId="{E518E62E-4F08-46B4-A242-8BC3798B9FB0}" dt="2022-11-01T08:51:34.806" v="1" actId="1076"/>
          <ac:cxnSpMkLst>
            <pc:docMk/>
            <pc:sldMk cId="4276003505" sldId="423"/>
            <ac:cxnSpMk id="207" creationId="{3DE065CB-F22A-4C39-8D33-69704B0F47FC}"/>
          </ac:cxnSpMkLst>
        </pc:cxnChg>
        <pc:cxnChg chg="mod">
          <ac:chgData name="Thatiparthi Sudhakar" userId="85b41c9c-8795-4ac8-8ed4-1eeae0bd0cda" providerId="ADAL" clId="{E518E62E-4F08-46B4-A242-8BC3798B9FB0}" dt="2022-11-01T08:51:34.806" v="1" actId="1076"/>
          <ac:cxnSpMkLst>
            <pc:docMk/>
            <pc:sldMk cId="4276003505" sldId="423"/>
            <ac:cxnSpMk id="208" creationId="{073DCF3C-35F0-443B-BAC9-B006772A41CF}"/>
          </ac:cxnSpMkLst>
        </pc:cxnChg>
        <pc:cxnChg chg="mod">
          <ac:chgData name="Thatiparthi Sudhakar" userId="85b41c9c-8795-4ac8-8ed4-1eeae0bd0cda" providerId="ADAL" clId="{E518E62E-4F08-46B4-A242-8BC3798B9FB0}" dt="2022-11-01T08:51:34.806" v="1" actId="1076"/>
          <ac:cxnSpMkLst>
            <pc:docMk/>
            <pc:sldMk cId="4276003505" sldId="423"/>
            <ac:cxnSpMk id="209" creationId="{5A00E2C1-6782-4C18-9EC9-7E38C88FB625}"/>
          </ac:cxnSpMkLst>
        </pc:cxnChg>
        <pc:cxnChg chg="mod">
          <ac:chgData name="Thatiparthi Sudhakar" userId="85b41c9c-8795-4ac8-8ed4-1eeae0bd0cda" providerId="ADAL" clId="{E518E62E-4F08-46B4-A242-8BC3798B9FB0}" dt="2022-11-01T08:51:34.806" v="1" actId="1076"/>
          <ac:cxnSpMkLst>
            <pc:docMk/>
            <pc:sldMk cId="4276003505" sldId="423"/>
            <ac:cxnSpMk id="210" creationId="{189BF841-2F7E-4F5D-AFDB-BF3C48E19AB2}"/>
          </ac:cxnSpMkLst>
        </pc:cxnChg>
      </pc:sldChg>
    </pc:docChg>
  </pc:docChgLst>
  <pc:docChgLst>
    <pc:chgData name="Nikhil Katakam" userId="4a6ddf6f-2cf7-41dd-8479-814ba72c5f36" providerId="ADAL" clId="{987D85F6-325E-400F-88CE-F51B43FDB4BB}"/>
    <pc:docChg chg="undo custSel modSld">
      <pc:chgData name="Nikhil Katakam" userId="4a6ddf6f-2cf7-41dd-8479-814ba72c5f36" providerId="ADAL" clId="{987D85F6-325E-400F-88CE-F51B43FDB4BB}" dt="2022-07-19T10:20:47.235" v="347" actId="404"/>
      <pc:docMkLst>
        <pc:docMk/>
      </pc:docMkLst>
      <pc:sldChg chg="addSp delSp modSp mod">
        <pc:chgData name="Nikhil Katakam" userId="4a6ddf6f-2cf7-41dd-8479-814ba72c5f36" providerId="ADAL" clId="{987D85F6-325E-400F-88CE-F51B43FDB4BB}" dt="2022-07-19T10:10:40.003" v="222" actId="1076"/>
        <pc:sldMkLst>
          <pc:docMk/>
          <pc:sldMk cId="2372155445" sldId="410"/>
        </pc:sldMkLst>
        <pc:spChg chg="add del mod">
          <ac:chgData name="Nikhil Katakam" userId="4a6ddf6f-2cf7-41dd-8479-814ba72c5f36" providerId="ADAL" clId="{987D85F6-325E-400F-88CE-F51B43FDB4BB}" dt="2022-07-19T10:07:05.702" v="190" actId="478"/>
          <ac:spMkLst>
            <pc:docMk/>
            <pc:sldMk cId="2372155445" sldId="410"/>
            <ac:spMk id="3" creationId="{EB27430A-7F40-4C4F-BA1E-7684A6533CBA}"/>
          </ac:spMkLst>
        </pc:spChg>
        <pc:spChg chg="del mod">
          <ac:chgData name="Nikhil Katakam" userId="4a6ddf6f-2cf7-41dd-8479-814ba72c5f36" providerId="ADAL" clId="{987D85F6-325E-400F-88CE-F51B43FDB4BB}" dt="2022-07-19T10:06:45.450" v="186" actId="478"/>
          <ac:spMkLst>
            <pc:docMk/>
            <pc:sldMk cId="2372155445" sldId="410"/>
            <ac:spMk id="8" creationId="{5051BCCD-1603-499C-B024-F4667E67529C}"/>
          </ac:spMkLst>
        </pc:spChg>
        <pc:spChg chg="del mod">
          <ac:chgData name="Nikhil Katakam" userId="4a6ddf6f-2cf7-41dd-8479-814ba72c5f36" providerId="ADAL" clId="{987D85F6-325E-400F-88CE-F51B43FDB4BB}" dt="2022-07-19T10:07:01.297" v="189" actId="478"/>
          <ac:spMkLst>
            <pc:docMk/>
            <pc:sldMk cId="2372155445" sldId="410"/>
            <ac:spMk id="13" creationId="{CCF8C133-29EC-4623-B0FD-085CA32F9A1B}"/>
          </ac:spMkLst>
        </pc:spChg>
        <pc:spChg chg="add mod">
          <ac:chgData name="Nikhil Katakam" userId="4a6ddf6f-2cf7-41dd-8479-814ba72c5f36" providerId="ADAL" clId="{987D85F6-325E-400F-88CE-F51B43FDB4BB}" dt="2022-07-19T10:10:40.003" v="222" actId="1076"/>
          <ac:spMkLst>
            <pc:docMk/>
            <pc:sldMk cId="2372155445" sldId="410"/>
            <ac:spMk id="19" creationId="{3DA91464-CD7B-4361-8667-8C519629AFDD}"/>
          </ac:spMkLst>
        </pc:spChg>
        <pc:spChg chg="add mod ord">
          <ac:chgData name="Nikhil Katakam" userId="4a6ddf6f-2cf7-41dd-8479-814ba72c5f36" providerId="ADAL" clId="{987D85F6-325E-400F-88CE-F51B43FDB4BB}" dt="2022-07-19T10:10:40.003" v="222" actId="1076"/>
          <ac:spMkLst>
            <pc:docMk/>
            <pc:sldMk cId="2372155445" sldId="410"/>
            <ac:spMk id="20" creationId="{2E66C264-0F98-4815-B2C7-8D9807629DF2}"/>
          </ac:spMkLst>
        </pc:spChg>
        <pc:spChg chg="add del mod">
          <ac:chgData name="Nikhil Katakam" userId="4a6ddf6f-2cf7-41dd-8479-814ba72c5f36" providerId="ADAL" clId="{987D85F6-325E-400F-88CE-F51B43FDB4BB}" dt="2022-07-19T10:09:46.237" v="213" actId="478"/>
          <ac:spMkLst>
            <pc:docMk/>
            <pc:sldMk cId="2372155445" sldId="410"/>
            <ac:spMk id="21" creationId="{3749C2F8-8197-44CA-B9F5-0FA7CD318EF7}"/>
          </ac:spMkLst>
        </pc:spChg>
        <pc:spChg chg="add del mod">
          <ac:chgData name="Nikhil Katakam" userId="4a6ddf6f-2cf7-41dd-8479-814ba72c5f36" providerId="ADAL" clId="{987D85F6-325E-400F-88CE-F51B43FDB4BB}" dt="2022-07-19T10:09:46.237" v="213" actId="478"/>
          <ac:spMkLst>
            <pc:docMk/>
            <pc:sldMk cId="2372155445" sldId="410"/>
            <ac:spMk id="24" creationId="{633141FC-843A-4F24-894B-80D057C34693}"/>
          </ac:spMkLst>
        </pc:spChg>
        <pc:spChg chg="add mod">
          <ac:chgData name="Nikhil Katakam" userId="4a6ddf6f-2cf7-41dd-8479-814ba72c5f36" providerId="ADAL" clId="{987D85F6-325E-400F-88CE-F51B43FDB4BB}" dt="2022-07-19T10:06:58.300" v="188"/>
          <ac:spMkLst>
            <pc:docMk/>
            <pc:sldMk cId="2372155445" sldId="410"/>
            <ac:spMk id="27" creationId="{F30C25D8-8BD9-466D-9AEA-6C1F119B60BB}"/>
          </ac:spMkLst>
        </pc:spChg>
        <pc:spChg chg="mod">
          <ac:chgData name="Nikhil Katakam" userId="4a6ddf6f-2cf7-41dd-8479-814ba72c5f36" providerId="ADAL" clId="{987D85F6-325E-400F-88CE-F51B43FDB4BB}" dt="2022-07-19T10:10:40.003" v="222" actId="1076"/>
          <ac:spMkLst>
            <pc:docMk/>
            <pc:sldMk cId="2372155445" sldId="410"/>
            <ac:spMk id="28" creationId="{053725E0-C2CD-4745-BE14-ABDF578C4038}"/>
          </ac:spMkLst>
        </pc:spChg>
        <pc:spChg chg="ord">
          <ac:chgData name="Nikhil Katakam" userId="4a6ddf6f-2cf7-41dd-8479-814ba72c5f36" providerId="ADAL" clId="{987D85F6-325E-400F-88CE-F51B43FDB4BB}" dt="2022-07-19T10:06:05.716" v="178" actId="167"/>
          <ac:spMkLst>
            <pc:docMk/>
            <pc:sldMk cId="2372155445" sldId="410"/>
            <ac:spMk id="33" creationId="{A16CA1FA-D193-440F-9F01-5BEA3A3A64D9}"/>
          </ac:spMkLst>
        </pc:spChg>
        <pc:spChg chg="add del mod">
          <ac:chgData name="Nikhil Katakam" userId="4a6ddf6f-2cf7-41dd-8479-814ba72c5f36" providerId="ADAL" clId="{987D85F6-325E-400F-88CE-F51B43FDB4BB}" dt="2022-07-19T10:07:56.572" v="205" actId="478"/>
          <ac:spMkLst>
            <pc:docMk/>
            <pc:sldMk cId="2372155445" sldId="410"/>
            <ac:spMk id="34" creationId="{26B6BFB4-8CCD-4F70-BDF8-33C07326CF8A}"/>
          </ac:spMkLst>
        </pc:spChg>
        <pc:spChg chg="del mod">
          <ac:chgData name="Nikhil Katakam" userId="4a6ddf6f-2cf7-41dd-8479-814ba72c5f36" providerId="ADAL" clId="{987D85F6-325E-400F-88CE-F51B43FDB4BB}" dt="2022-07-19T10:06:45.450" v="186" actId="478"/>
          <ac:spMkLst>
            <pc:docMk/>
            <pc:sldMk cId="2372155445" sldId="410"/>
            <ac:spMk id="37" creationId="{DB251950-54A3-422D-9225-5B8324C4428C}"/>
          </ac:spMkLst>
        </pc:spChg>
        <pc:spChg chg="mod">
          <ac:chgData name="Nikhil Katakam" userId="4a6ddf6f-2cf7-41dd-8479-814ba72c5f36" providerId="ADAL" clId="{987D85F6-325E-400F-88CE-F51B43FDB4BB}" dt="2022-07-19T10:10:18.897" v="218" actId="554"/>
          <ac:spMkLst>
            <pc:docMk/>
            <pc:sldMk cId="2372155445" sldId="410"/>
            <ac:spMk id="43" creationId="{83F066C0-0D78-41E0-9115-7F726DCD65C0}"/>
          </ac:spMkLst>
        </pc:spChg>
        <pc:spChg chg="mod">
          <ac:chgData name="Nikhil Katakam" userId="4a6ddf6f-2cf7-41dd-8479-814ba72c5f36" providerId="ADAL" clId="{987D85F6-325E-400F-88CE-F51B43FDB4BB}" dt="2022-07-19T10:10:18.897" v="218" actId="554"/>
          <ac:spMkLst>
            <pc:docMk/>
            <pc:sldMk cId="2372155445" sldId="410"/>
            <ac:spMk id="44" creationId="{475264E4-9409-4E69-AC68-459522212C5B}"/>
          </ac:spMkLst>
        </pc:spChg>
        <pc:spChg chg="mod">
          <ac:chgData name="Nikhil Katakam" userId="4a6ddf6f-2cf7-41dd-8479-814ba72c5f36" providerId="ADAL" clId="{987D85F6-325E-400F-88CE-F51B43FDB4BB}" dt="2022-07-19T10:10:40.003" v="222" actId="1076"/>
          <ac:spMkLst>
            <pc:docMk/>
            <pc:sldMk cId="2372155445" sldId="410"/>
            <ac:spMk id="45" creationId="{D995FE0D-C272-4C24-B9FC-10365C8B5C87}"/>
          </ac:spMkLst>
        </pc:spChg>
        <pc:spChg chg="mod">
          <ac:chgData name="Nikhil Katakam" userId="4a6ddf6f-2cf7-41dd-8479-814ba72c5f36" providerId="ADAL" clId="{987D85F6-325E-400F-88CE-F51B43FDB4BB}" dt="2022-07-19T10:10:18.897" v="218" actId="554"/>
          <ac:spMkLst>
            <pc:docMk/>
            <pc:sldMk cId="2372155445" sldId="410"/>
            <ac:spMk id="46" creationId="{2C4A93DA-17FD-4B58-AF53-B4C9FBCC85FC}"/>
          </ac:spMkLst>
        </pc:spChg>
        <pc:spChg chg="mod">
          <ac:chgData name="Nikhil Katakam" userId="4a6ddf6f-2cf7-41dd-8479-814ba72c5f36" providerId="ADAL" clId="{987D85F6-325E-400F-88CE-F51B43FDB4BB}" dt="2022-07-19T10:10:18.897" v="218" actId="554"/>
          <ac:spMkLst>
            <pc:docMk/>
            <pc:sldMk cId="2372155445" sldId="410"/>
            <ac:spMk id="48" creationId="{9D1C420C-5D6A-4055-BA88-418F07E4CC3C}"/>
          </ac:spMkLst>
        </pc:spChg>
        <pc:spChg chg="mod">
          <ac:chgData name="Nikhil Katakam" userId="4a6ddf6f-2cf7-41dd-8479-814ba72c5f36" providerId="ADAL" clId="{987D85F6-325E-400F-88CE-F51B43FDB4BB}" dt="2022-07-19T10:10:18.897" v="218" actId="554"/>
          <ac:spMkLst>
            <pc:docMk/>
            <pc:sldMk cId="2372155445" sldId="410"/>
            <ac:spMk id="49" creationId="{32929EE6-667A-4272-BC8C-AF1517DD6B23}"/>
          </ac:spMkLst>
        </pc:spChg>
        <pc:spChg chg="mod">
          <ac:chgData name="Nikhil Katakam" userId="4a6ddf6f-2cf7-41dd-8479-814ba72c5f36" providerId="ADAL" clId="{987D85F6-325E-400F-88CE-F51B43FDB4BB}" dt="2022-07-19T10:10:18.897" v="218" actId="554"/>
          <ac:spMkLst>
            <pc:docMk/>
            <pc:sldMk cId="2372155445" sldId="410"/>
            <ac:spMk id="50" creationId="{B5937B29-8C6D-401A-9958-BBB443EE5E5D}"/>
          </ac:spMkLst>
        </pc:spChg>
        <pc:spChg chg="mod">
          <ac:chgData name="Nikhil Katakam" userId="4a6ddf6f-2cf7-41dd-8479-814ba72c5f36" providerId="ADAL" clId="{987D85F6-325E-400F-88CE-F51B43FDB4BB}" dt="2022-07-19T10:10:18.897" v="218" actId="554"/>
          <ac:spMkLst>
            <pc:docMk/>
            <pc:sldMk cId="2372155445" sldId="410"/>
            <ac:spMk id="52" creationId="{006EAB09-F5F1-4E9A-8086-BF546CE3D0C7}"/>
          </ac:spMkLst>
        </pc:spChg>
        <pc:spChg chg="mod">
          <ac:chgData name="Nikhil Katakam" userId="4a6ddf6f-2cf7-41dd-8479-814ba72c5f36" providerId="ADAL" clId="{987D85F6-325E-400F-88CE-F51B43FDB4BB}" dt="2022-07-19T10:10:18.897" v="218" actId="554"/>
          <ac:spMkLst>
            <pc:docMk/>
            <pc:sldMk cId="2372155445" sldId="410"/>
            <ac:spMk id="54" creationId="{4217845C-3BE5-4EE5-A2D2-AFCD454CEDDC}"/>
          </ac:spMkLst>
        </pc:spChg>
        <pc:spChg chg="add mod">
          <ac:chgData name="Nikhil Katakam" userId="4a6ddf6f-2cf7-41dd-8479-814ba72c5f36" providerId="ADAL" clId="{987D85F6-325E-400F-88CE-F51B43FDB4BB}" dt="2022-07-19T10:09:47.356" v="214"/>
          <ac:spMkLst>
            <pc:docMk/>
            <pc:sldMk cId="2372155445" sldId="410"/>
            <ac:spMk id="55" creationId="{1174B59E-41F9-4A61-9A74-4F40E81538CA}"/>
          </ac:spMkLst>
        </pc:spChg>
        <pc:spChg chg="add mod">
          <ac:chgData name="Nikhil Katakam" userId="4a6ddf6f-2cf7-41dd-8479-814ba72c5f36" providerId="ADAL" clId="{987D85F6-325E-400F-88CE-F51B43FDB4BB}" dt="2022-07-19T10:09:47.356" v="214"/>
          <ac:spMkLst>
            <pc:docMk/>
            <pc:sldMk cId="2372155445" sldId="410"/>
            <ac:spMk id="58" creationId="{718194C3-357B-4D91-BCB5-1737D8D27309}"/>
          </ac:spMkLst>
        </pc:spChg>
        <pc:grpChg chg="add mod">
          <ac:chgData name="Nikhil Katakam" userId="4a6ddf6f-2cf7-41dd-8479-814ba72c5f36" providerId="ADAL" clId="{987D85F6-325E-400F-88CE-F51B43FDB4BB}" dt="2022-07-19T10:10:40.003" v="222" actId="1076"/>
          <ac:grpSpMkLst>
            <pc:docMk/>
            <pc:sldMk cId="2372155445" sldId="410"/>
            <ac:grpSpMk id="4" creationId="{E4B76CE9-03A1-4FF9-B963-F3497A524FA2}"/>
          </ac:grpSpMkLst>
        </pc:grpChg>
        <pc:grpChg chg="add del mod">
          <ac:chgData name="Nikhil Katakam" userId="4a6ddf6f-2cf7-41dd-8479-814ba72c5f36" providerId="ADAL" clId="{987D85F6-325E-400F-88CE-F51B43FDB4BB}" dt="2022-07-19T10:10:25.070" v="219" actId="478"/>
          <ac:grpSpMkLst>
            <pc:docMk/>
            <pc:sldMk cId="2372155445" sldId="410"/>
            <ac:grpSpMk id="35" creationId="{FC80A704-66C4-4EC2-ABDB-ABEF1B62494B}"/>
          </ac:grpSpMkLst>
        </pc:grpChg>
        <pc:grpChg chg="mod">
          <ac:chgData name="Nikhil Katakam" userId="4a6ddf6f-2cf7-41dd-8479-814ba72c5f36" providerId="ADAL" clId="{987D85F6-325E-400F-88CE-F51B43FDB4BB}" dt="2022-07-19T10:10:18.897" v="218" actId="554"/>
          <ac:grpSpMkLst>
            <pc:docMk/>
            <pc:sldMk cId="2372155445" sldId="410"/>
            <ac:grpSpMk id="47" creationId="{ADC37CA6-C775-4AF2-AF68-8E0970134571}"/>
          </ac:grpSpMkLst>
        </pc:grpChg>
        <pc:picChg chg="add del mod">
          <ac:chgData name="Nikhil Katakam" userId="4a6ddf6f-2cf7-41dd-8479-814ba72c5f36" providerId="ADAL" clId="{987D85F6-325E-400F-88CE-F51B43FDB4BB}" dt="2022-07-19T10:09:46.237" v="213" actId="478"/>
          <ac:picMkLst>
            <pc:docMk/>
            <pc:sldMk cId="2372155445" sldId="410"/>
            <ac:picMk id="22" creationId="{52248B83-E9F8-40F8-844F-12EAEED83DB4}"/>
          </ac:picMkLst>
        </pc:picChg>
        <pc:picChg chg="add del mod">
          <ac:chgData name="Nikhil Katakam" userId="4a6ddf6f-2cf7-41dd-8479-814ba72c5f36" providerId="ADAL" clId="{987D85F6-325E-400F-88CE-F51B43FDB4BB}" dt="2022-07-19T10:09:46.237" v="213" actId="478"/>
          <ac:picMkLst>
            <pc:docMk/>
            <pc:sldMk cId="2372155445" sldId="410"/>
            <ac:picMk id="23" creationId="{5CF9CABB-2747-4BF3-9156-51E37E23C9C3}"/>
          </ac:picMkLst>
        </pc:picChg>
        <pc:picChg chg="del">
          <ac:chgData name="Nikhil Katakam" userId="4a6ddf6f-2cf7-41dd-8479-814ba72c5f36" providerId="ADAL" clId="{987D85F6-325E-400F-88CE-F51B43FDB4BB}" dt="2022-07-19T10:06:45.450" v="186" actId="478"/>
          <ac:picMkLst>
            <pc:docMk/>
            <pc:sldMk cId="2372155445" sldId="410"/>
            <ac:picMk id="30" creationId="{6D323878-C268-44A4-BA95-4E09B23BEFD2}"/>
          </ac:picMkLst>
        </pc:picChg>
        <pc:picChg chg="del">
          <ac:chgData name="Nikhil Katakam" userId="4a6ddf6f-2cf7-41dd-8479-814ba72c5f36" providerId="ADAL" clId="{987D85F6-325E-400F-88CE-F51B43FDB4BB}" dt="2022-07-19T10:06:45.450" v="186" actId="478"/>
          <ac:picMkLst>
            <pc:docMk/>
            <pc:sldMk cId="2372155445" sldId="410"/>
            <ac:picMk id="31" creationId="{5E802386-02B7-4A43-B37B-4861E339FC45}"/>
          </ac:picMkLst>
        </pc:picChg>
        <pc:picChg chg="add mod">
          <ac:chgData name="Nikhil Katakam" userId="4a6ddf6f-2cf7-41dd-8479-814ba72c5f36" providerId="ADAL" clId="{987D85F6-325E-400F-88CE-F51B43FDB4BB}" dt="2022-07-19T10:09:47.356" v="214"/>
          <ac:picMkLst>
            <pc:docMk/>
            <pc:sldMk cId="2372155445" sldId="410"/>
            <ac:picMk id="56" creationId="{9A418FBA-5994-4097-B33B-5E6A1821B90A}"/>
          </ac:picMkLst>
        </pc:picChg>
        <pc:picChg chg="add mod">
          <ac:chgData name="Nikhil Katakam" userId="4a6ddf6f-2cf7-41dd-8479-814ba72c5f36" providerId="ADAL" clId="{987D85F6-325E-400F-88CE-F51B43FDB4BB}" dt="2022-07-19T10:09:47.356" v="214"/>
          <ac:picMkLst>
            <pc:docMk/>
            <pc:sldMk cId="2372155445" sldId="410"/>
            <ac:picMk id="57" creationId="{6EAE2FF9-D314-418A-8FA0-823AB6A411D8}"/>
          </ac:picMkLst>
        </pc:picChg>
        <pc:picChg chg="mod">
          <ac:chgData name="Nikhil Katakam" userId="4a6ddf6f-2cf7-41dd-8479-814ba72c5f36" providerId="ADAL" clId="{987D85F6-325E-400F-88CE-F51B43FDB4BB}" dt="2022-07-19T10:10:40.003" v="222" actId="1076"/>
          <ac:picMkLst>
            <pc:docMk/>
            <pc:sldMk cId="2372155445" sldId="410"/>
            <ac:picMk id="1028" creationId="{A9E95B6D-F30A-4520-99DD-35424A003B8C}"/>
          </ac:picMkLst>
        </pc:picChg>
        <pc:cxnChg chg="add del mod">
          <ac:chgData name="Nikhil Katakam" userId="4a6ddf6f-2cf7-41dd-8479-814ba72c5f36" providerId="ADAL" clId="{987D85F6-325E-400F-88CE-F51B43FDB4BB}" dt="2022-07-19T10:09:46.237" v="213" actId="478"/>
          <ac:cxnSpMkLst>
            <pc:docMk/>
            <pc:sldMk cId="2372155445" sldId="410"/>
            <ac:cxnSpMk id="25" creationId="{06D42B8B-7571-487E-A363-FF1C32FF30DC}"/>
          </ac:cxnSpMkLst>
        </pc:cxnChg>
        <pc:cxnChg chg="add del mod">
          <ac:chgData name="Nikhil Katakam" userId="4a6ddf6f-2cf7-41dd-8479-814ba72c5f36" providerId="ADAL" clId="{987D85F6-325E-400F-88CE-F51B43FDB4BB}" dt="2022-07-19T10:09:46.237" v="213" actId="478"/>
          <ac:cxnSpMkLst>
            <pc:docMk/>
            <pc:sldMk cId="2372155445" sldId="410"/>
            <ac:cxnSpMk id="26" creationId="{53BA9B4D-7479-41D9-AC03-FF07B2438633}"/>
          </ac:cxnSpMkLst>
        </pc:cxnChg>
        <pc:cxnChg chg="del">
          <ac:chgData name="Nikhil Katakam" userId="4a6ddf6f-2cf7-41dd-8479-814ba72c5f36" providerId="ADAL" clId="{987D85F6-325E-400F-88CE-F51B43FDB4BB}" dt="2022-07-19T10:06:45.450" v="186" actId="478"/>
          <ac:cxnSpMkLst>
            <pc:docMk/>
            <pc:sldMk cId="2372155445" sldId="410"/>
            <ac:cxnSpMk id="32" creationId="{CFA04E4F-C64D-404D-9C05-7BD44697B555}"/>
          </ac:cxnSpMkLst>
        </pc:cxnChg>
        <pc:cxnChg chg="del">
          <ac:chgData name="Nikhil Katakam" userId="4a6ddf6f-2cf7-41dd-8479-814ba72c5f36" providerId="ADAL" clId="{987D85F6-325E-400F-88CE-F51B43FDB4BB}" dt="2022-07-19T10:06:45.450" v="186" actId="478"/>
          <ac:cxnSpMkLst>
            <pc:docMk/>
            <pc:sldMk cId="2372155445" sldId="410"/>
            <ac:cxnSpMk id="40" creationId="{7A0A34E0-892E-476A-8924-0F886E39E8EF}"/>
          </ac:cxnSpMkLst>
        </pc:cxnChg>
        <pc:cxnChg chg="mod">
          <ac:chgData name="Nikhil Katakam" userId="4a6ddf6f-2cf7-41dd-8479-814ba72c5f36" providerId="ADAL" clId="{987D85F6-325E-400F-88CE-F51B43FDB4BB}" dt="2022-07-19T10:10:25.070" v="219" actId="478"/>
          <ac:cxnSpMkLst>
            <pc:docMk/>
            <pc:sldMk cId="2372155445" sldId="410"/>
            <ac:cxnSpMk id="51" creationId="{5F7DC2C5-CE59-467D-ABC7-507842603342}"/>
          </ac:cxnSpMkLst>
        </pc:cxnChg>
        <pc:cxnChg chg="mod">
          <ac:chgData name="Nikhil Katakam" userId="4a6ddf6f-2cf7-41dd-8479-814ba72c5f36" providerId="ADAL" clId="{987D85F6-325E-400F-88CE-F51B43FDB4BB}" dt="2022-07-19T10:10:18.897" v="218" actId="554"/>
          <ac:cxnSpMkLst>
            <pc:docMk/>
            <pc:sldMk cId="2372155445" sldId="410"/>
            <ac:cxnSpMk id="53" creationId="{34C87CCB-12C1-4B13-8B73-DE3D8597DAE9}"/>
          </ac:cxnSpMkLst>
        </pc:cxnChg>
        <pc:cxnChg chg="add mod">
          <ac:chgData name="Nikhil Katakam" userId="4a6ddf6f-2cf7-41dd-8479-814ba72c5f36" providerId="ADAL" clId="{987D85F6-325E-400F-88CE-F51B43FDB4BB}" dt="2022-07-19T10:09:47.356" v="214"/>
          <ac:cxnSpMkLst>
            <pc:docMk/>
            <pc:sldMk cId="2372155445" sldId="410"/>
            <ac:cxnSpMk id="59" creationId="{AC165CA9-E7F8-4A0E-ACA7-5C29526780C9}"/>
          </ac:cxnSpMkLst>
        </pc:cxnChg>
        <pc:cxnChg chg="add mod">
          <ac:chgData name="Nikhil Katakam" userId="4a6ddf6f-2cf7-41dd-8479-814ba72c5f36" providerId="ADAL" clId="{987D85F6-325E-400F-88CE-F51B43FDB4BB}" dt="2022-07-19T10:09:47.356" v="214"/>
          <ac:cxnSpMkLst>
            <pc:docMk/>
            <pc:sldMk cId="2372155445" sldId="410"/>
            <ac:cxnSpMk id="60" creationId="{5407D1F8-3DA8-4434-B31A-3E9A688DC976}"/>
          </ac:cxnSpMkLst>
        </pc:cxnChg>
      </pc:sldChg>
      <pc:sldChg chg="addSp delSp modSp mod">
        <pc:chgData name="Nikhil Katakam" userId="4a6ddf6f-2cf7-41dd-8479-814ba72c5f36" providerId="ADAL" clId="{987D85F6-325E-400F-88CE-F51B43FDB4BB}" dt="2022-07-19T09:53:49.071" v="68" actId="404"/>
        <pc:sldMkLst>
          <pc:docMk/>
          <pc:sldMk cId="1234993329" sldId="411"/>
        </pc:sldMkLst>
        <pc:spChg chg="add del mod">
          <ac:chgData name="Nikhil Katakam" userId="4a6ddf6f-2cf7-41dd-8479-814ba72c5f36" providerId="ADAL" clId="{987D85F6-325E-400F-88CE-F51B43FDB4BB}" dt="2022-07-19T09:52:15.660" v="47" actId="478"/>
          <ac:spMkLst>
            <pc:docMk/>
            <pc:sldMk cId="1234993329" sldId="411"/>
            <ac:spMk id="4" creationId="{BCC86A90-83A4-417D-A30B-1E791D4EF5DE}"/>
          </ac:spMkLst>
        </pc:spChg>
        <pc:spChg chg="mod">
          <ac:chgData name="Nikhil Katakam" userId="4a6ddf6f-2cf7-41dd-8479-814ba72c5f36" providerId="ADAL" clId="{987D85F6-325E-400F-88CE-F51B43FDB4BB}" dt="2022-07-19T09:51:54.852" v="44" actId="207"/>
          <ac:spMkLst>
            <pc:docMk/>
            <pc:sldMk cId="1234993329" sldId="411"/>
            <ac:spMk id="8" creationId="{5051BCCD-1603-499C-B024-F4667E67529C}"/>
          </ac:spMkLst>
        </pc:spChg>
        <pc:spChg chg="add mod">
          <ac:chgData name="Nikhil Katakam" userId="4a6ddf6f-2cf7-41dd-8479-814ba72c5f36" providerId="ADAL" clId="{987D85F6-325E-400F-88CE-F51B43FDB4BB}" dt="2022-07-19T09:51:49.152" v="43"/>
          <ac:spMkLst>
            <pc:docMk/>
            <pc:sldMk cId="1234993329" sldId="411"/>
            <ac:spMk id="24" creationId="{B0D7A2D4-C2FB-41B7-9B52-318D31370EE8}"/>
          </ac:spMkLst>
        </pc:spChg>
        <pc:spChg chg="add mod">
          <ac:chgData name="Nikhil Katakam" userId="4a6ddf6f-2cf7-41dd-8479-814ba72c5f36" providerId="ADAL" clId="{987D85F6-325E-400F-88CE-F51B43FDB4BB}" dt="2022-07-19T09:52:10.361" v="45"/>
          <ac:spMkLst>
            <pc:docMk/>
            <pc:sldMk cId="1234993329" sldId="411"/>
            <ac:spMk id="26" creationId="{A6392C7B-3CFA-41FF-B46E-298CE96E3889}"/>
          </ac:spMkLst>
        </pc:spChg>
        <pc:spChg chg="mod">
          <ac:chgData name="Nikhil Katakam" userId="4a6ddf6f-2cf7-41dd-8479-814ba72c5f36" providerId="ADAL" clId="{987D85F6-325E-400F-88CE-F51B43FDB4BB}" dt="2022-07-19T09:51:54.852" v="44" actId="207"/>
          <ac:spMkLst>
            <pc:docMk/>
            <pc:sldMk cId="1234993329" sldId="411"/>
            <ac:spMk id="37" creationId="{DB251950-54A3-422D-9225-5B8324C4428C}"/>
          </ac:spMkLst>
        </pc:spChg>
        <pc:spChg chg="del mod">
          <ac:chgData name="Nikhil Katakam" userId="4a6ddf6f-2cf7-41dd-8479-814ba72c5f36" providerId="ADAL" clId="{987D85F6-325E-400F-88CE-F51B43FDB4BB}" dt="2022-07-19T09:52:13.007" v="46" actId="478"/>
          <ac:spMkLst>
            <pc:docMk/>
            <pc:sldMk cId="1234993329" sldId="411"/>
            <ac:spMk id="42" creationId="{DB22F5A1-6E46-4405-AA9D-BFB6BC7D9B71}"/>
          </ac:spMkLst>
        </pc:spChg>
        <pc:spChg chg="mod">
          <ac:chgData name="Nikhil Katakam" userId="4a6ddf6f-2cf7-41dd-8479-814ba72c5f36" providerId="ADAL" clId="{987D85F6-325E-400F-88CE-F51B43FDB4BB}" dt="2022-07-19T09:53:49.071" v="68" actId="404"/>
          <ac:spMkLst>
            <pc:docMk/>
            <pc:sldMk cId="1234993329" sldId="411"/>
            <ac:spMk id="45" creationId="{D995FE0D-C272-4C24-B9FC-10365C8B5C87}"/>
          </ac:spMkLst>
        </pc:spChg>
        <pc:picChg chg="del">
          <ac:chgData name="Nikhil Katakam" userId="4a6ddf6f-2cf7-41dd-8479-814ba72c5f36" providerId="ADAL" clId="{987D85F6-325E-400F-88CE-F51B43FDB4BB}" dt="2022-07-19T09:51:47.815" v="42" actId="478"/>
          <ac:picMkLst>
            <pc:docMk/>
            <pc:sldMk cId="1234993329" sldId="411"/>
            <ac:picMk id="3" creationId="{AEF6078F-B432-472E-B398-9ECC436D8EFE}"/>
          </ac:picMkLst>
        </pc:picChg>
        <pc:picChg chg="add mod">
          <ac:chgData name="Nikhil Katakam" userId="4a6ddf6f-2cf7-41dd-8479-814ba72c5f36" providerId="ADAL" clId="{987D85F6-325E-400F-88CE-F51B43FDB4BB}" dt="2022-07-19T09:51:49.152" v="43"/>
          <ac:picMkLst>
            <pc:docMk/>
            <pc:sldMk cId="1234993329" sldId="411"/>
            <ac:picMk id="25" creationId="{DDABD6EB-37BF-4123-AB5B-821FA32ACC27}"/>
          </ac:picMkLst>
        </pc:picChg>
      </pc:sldChg>
      <pc:sldChg chg="addSp delSp modSp mod">
        <pc:chgData name="Nikhil Katakam" userId="4a6ddf6f-2cf7-41dd-8479-814ba72c5f36" providerId="ADAL" clId="{987D85F6-325E-400F-88CE-F51B43FDB4BB}" dt="2022-07-19T09:50:24.441" v="40" actId="20577"/>
        <pc:sldMkLst>
          <pc:docMk/>
          <pc:sldMk cId="3389392989" sldId="412"/>
        </pc:sldMkLst>
        <pc:spChg chg="add del mod">
          <ac:chgData name="Nikhil Katakam" userId="4a6ddf6f-2cf7-41dd-8479-814ba72c5f36" providerId="ADAL" clId="{987D85F6-325E-400F-88CE-F51B43FDB4BB}" dt="2022-07-19T09:49:59.183" v="38" actId="478"/>
          <ac:spMkLst>
            <pc:docMk/>
            <pc:sldMk cId="3389392989" sldId="412"/>
            <ac:spMk id="4" creationId="{7E93D7B5-9F37-467B-AABC-01134BC2EAA4}"/>
          </ac:spMkLst>
        </pc:spChg>
        <pc:spChg chg="mod">
          <ac:chgData name="Nikhil Katakam" userId="4a6ddf6f-2cf7-41dd-8479-814ba72c5f36" providerId="ADAL" clId="{987D85F6-325E-400F-88CE-F51B43FDB4BB}" dt="2022-07-19T09:48:51.867" v="0" actId="207"/>
          <ac:spMkLst>
            <pc:docMk/>
            <pc:sldMk cId="3389392989" sldId="412"/>
            <ac:spMk id="8" creationId="{5051BCCD-1603-499C-B024-F4667E67529C}"/>
          </ac:spMkLst>
        </pc:spChg>
        <pc:spChg chg="add mod">
          <ac:chgData name="Nikhil Katakam" userId="4a6ddf6f-2cf7-41dd-8479-814ba72c5f36" providerId="ADAL" clId="{987D85F6-325E-400F-88CE-F51B43FDB4BB}" dt="2022-07-19T09:48:59.789" v="3"/>
          <ac:spMkLst>
            <pc:docMk/>
            <pc:sldMk cId="3389392989" sldId="412"/>
            <ac:spMk id="24" creationId="{238B9187-AE8B-416F-9899-9EF48BB2F9BD}"/>
          </ac:spMkLst>
        </pc:spChg>
        <pc:spChg chg="add del mod">
          <ac:chgData name="Nikhil Katakam" userId="4a6ddf6f-2cf7-41dd-8479-814ba72c5f36" providerId="ADAL" clId="{987D85F6-325E-400F-88CE-F51B43FDB4BB}" dt="2022-07-19T09:49:56.240" v="37" actId="478"/>
          <ac:spMkLst>
            <pc:docMk/>
            <pc:sldMk cId="3389392989" sldId="412"/>
            <ac:spMk id="26" creationId="{972AEE80-92FE-46C9-AD2F-D188E13E337C}"/>
          </ac:spMkLst>
        </pc:spChg>
        <pc:spChg chg="add del mod">
          <ac:chgData name="Nikhil Katakam" userId="4a6ddf6f-2cf7-41dd-8479-814ba72c5f36" providerId="ADAL" clId="{987D85F6-325E-400F-88CE-F51B43FDB4BB}" dt="2022-07-19T09:49:53.112" v="36" actId="21"/>
          <ac:spMkLst>
            <pc:docMk/>
            <pc:sldMk cId="3389392989" sldId="412"/>
            <ac:spMk id="27" creationId="{241251AC-2977-4660-A3DE-75B5365151DD}"/>
          </ac:spMkLst>
        </pc:spChg>
        <pc:spChg chg="add mod">
          <ac:chgData name="Nikhil Katakam" userId="4a6ddf6f-2cf7-41dd-8479-814ba72c5f36" providerId="ADAL" clId="{987D85F6-325E-400F-88CE-F51B43FDB4BB}" dt="2022-07-19T09:50:00.412" v="39"/>
          <ac:spMkLst>
            <pc:docMk/>
            <pc:sldMk cId="3389392989" sldId="412"/>
            <ac:spMk id="29" creationId="{F0026C9E-249C-41DD-B5E0-B13ADB1DB682}"/>
          </ac:spMkLst>
        </pc:spChg>
        <pc:spChg chg="mod">
          <ac:chgData name="Nikhil Katakam" userId="4a6ddf6f-2cf7-41dd-8479-814ba72c5f36" providerId="ADAL" clId="{987D85F6-325E-400F-88CE-F51B43FDB4BB}" dt="2022-07-19T09:48:51.867" v="0" actId="207"/>
          <ac:spMkLst>
            <pc:docMk/>
            <pc:sldMk cId="3389392989" sldId="412"/>
            <ac:spMk id="37" creationId="{DB251950-54A3-422D-9225-5B8324C4428C}"/>
          </ac:spMkLst>
        </pc:spChg>
        <pc:spChg chg="del mod">
          <ac:chgData name="Nikhil Katakam" userId="4a6ddf6f-2cf7-41dd-8479-814ba72c5f36" providerId="ADAL" clId="{987D85F6-325E-400F-88CE-F51B43FDB4BB}" dt="2022-07-19T09:49:56.240" v="37" actId="478"/>
          <ac:spMkLst>
            <pc:docMk/>
            <pc:sldMk cId="3389392989" sldId="412"/>
            <ac:spMk id="42" creationId="{DB22F5A1-6E46-4405-AA9D-BFB6BC7D9B71}"/>
          </ac:spMkLst>
        </pc:spChg>
        <pc:spChg chg="mod">
          <ac:chgData name="Nikhil Katakam" userId="4a6ddf6f-2cf7-41dd-8479-814ba72c5f36" providerId="ADAL" clId="{987D85F6-325E-400F-88CE-F51B43FDB4BB}" dt="2022-07-19T09:50:24.441" v="40" actId="20577"/>
          <ac:spMkLst>
            <pc:docMk/>
            <pc:sldMk cId="3389392989" sldId="412"/>
            <ac:spMk id="45" creationId="{D995FE0D-C272-4C24-B9FC-10365C8B5C87}"/>
          </ac:spMkLst>
        </pc:spChg>
        <pc:picChg chg="del">
          <ac:chgData name="Nikhil Katakam" userId="4a6ddf6f-2cf7-41dd-8479-814ba72c5f36" providerId="ADAL" clId="{987D85F6-325E-400F-88CE-F51B43FDB4BB}" dt="2022-07-19T09:48:58.617" v="2" actId="478"/>
          <ac:picMkLst>
            <pc:docMk/>
            <pc:sldMk cId="3389392989" sldId="412"/>
            <ac:picMk id="3" creationId="{AEF6078F-B432-472E-B398-9ECC436D8EFE}"/>
          </ac:picMkLst>
        </pc:picChg>
        <pc:picChg chg="add mod">
          <ac:chgData name="Nikhil Katakam" userId="4a6ddf6f-2cf7-41dd-8479-814ba72c5f36" providerId="ADAL" clId="{987D85F6-325E-400F-88CE-F51B43FDB4BB}" dt="2022-07-19T09:48:59.789" v="3"/>
          <ac:picMkLst>
            <pc:docMk/>
            <pc:sldMk cId="3389392989" sldId="412"/>
            <ac:picMk id="25" creationId="{2A83EF39-697F-4B8E-AAAE-7773B86F3BEC}"/>
          </ac:picMkLst>
        </pc:picChg>
      </pc:sldChg>
      <pc:sldChg chg="addSp delSp modSp mod">
        <pc:chgData name="Nikhil Katakam" userId="4a6ddf6f-2cf7-41dd-8479-814ba72c5f36" providerId="ADAL" clId="{987D85F6-325E-400F-88CE-F51B43FDB4BB}" dt="2022-07-19T10:01:45.483" v="138" actId="207"/>
        <pc:sldMkLst>
          <pc:docMk/>
          <pc:sldMk cId="278319075" sldId="414"/>
        </pc:sldMkLst>
        <pc:spChg chg="add del mod">
          <ac:chgData name="Nikhil Katakam" userId="4a6ddf6f-2cf7-41dd-8479-814ba72c5f36" providerId="ADAL" clId="{987D85F6-325E-400F-88CE-F51B43FDB4BB}" dt="2022-07-19T09:55:52.946" v="82" actId="478"/>
          <ac:spMkLst>
            <pc:docMk/>
            <pc:sldMk cId="278319075" sldId="414"/>
            <ac:spMk id="3" creationId="{7544BBBE-03A9-425E-9EB0-AA25230540E5}"/>
          </ac:spMkLst>
        </pc:spChg>
        <pc:spChg chg="mod">
          <ac:chgData name="Nikhil Katakam" userId="4a6ddf6f-2cf7-41dd-8479-814ba72c5f36" providerId="ADAL" clId="{987D85F6-325E-400F-88CE-F51B43FDB4BB}" dt="2022-07-19T10:01:45.483" v="138" actId="207"/>
          <ac:spMkLst>
            <pc:docMk/>
            <pc:sldMk cId="278319075" sldId="414"/>
            <ac:spMk id="8" creationId="{5051BCCD-1603-499C-B024-F4667E67529C}"/>
          </ac:spMkLst>
        </pc:spChg>
        <pc:spChg chg="del">
          <ac:chgData name="Nikhil Katakam" userId="4a6ddf6f-2cf7-41dd-8479-814ba72c5f36" providerId="ADAL" clId="{987D85F6-325E-400F-88CE-F51B43FDB4BB}" dt="2022-07-19T09:57:43.486" v="91" actId="478"/>
          <ac:spMkLst>
            <pc:docMk/>
            <pc:sldMk cId="278319075" sldId="414"/>
            <ac:spMk id="24" creationId="{64B1775C-F61F-430C-B090-17DF79C551BD}"/>
          </ac:spMkLst>
        </pc:spChg>
        <pc:spChg chg="add mod">
          <ac:chgData name="Nikhil Katakam" userId="4a6ddf6f-2cf7-41dd-8479-814ba72c5f36" providerId="ADAL" clId="{987D85F6-325E-400F-88CE-F51B43FDB4BB}" dt="2022-07-19T09:55:44.506" v="79" actId="20577"/>
          <ac:spMkLst>
            <pc:docMk/>
            <pc:sldMk cId="278319075" sldId="414"/>
            <ac:spMk id="26" creationId="{3778E143-065C-4299-9CF6-5D12919D9961}"/>
          </ac:spMkLst>
        </pc:spChg>
        <pc:spChg chg="add mod ord">
          <ac:chgData name="Nikhil Katakam" userId="4a6ddf6f-2cf7-41dd-8479-814ba72c5f36" providerId="ADAL" clId="{987D85F6-325E-400F-88CE-F51B43FDB4BB}" dt="2022-07-19T09:58:12.815" v="97" actId="14100"/>
          <ac:spMkLst>
            <pc:docMk/>
            <pc:sldMk cId="278319075" sldId="414"/>
            <ac:spMk id="27" creationId="{B2158216-C5F4-40F2-A14F-7E11202D3606}"/>
          </ac:spMkLst>
        </pc:spChg>
        <pc:spChg chg="mod">
          <ac:chgData name="Nikhil Katakam" userId="4a6ddf6f-2cf7-41dd-8479-814ba72c5f36" providerId="ADAL" clId="{987D85F6-325E-400F-88CE-F51B43FDB4BB}" dt="2022-07-19T09:58:08.083" v="96" actId="947"/>
          <ac:spMkLst>
            <pc:docMk/>
            <pc:sldMk cId="278319075" sldId="414"/>
            <ac:spMk id="28" creationId="{053725E0-C2CD-4745-BE14-ABDF578C4038}"/>
          </ac:spMkLst>
        </pc:spChg>
        <pc:spChg chg="ord">
          <ac:chgData name="Nikhil Katakam" userId="4a6ddf6f-2cf7-41dd-8479-814ba72c5f36" providerId="ADAL" clId="{987D85F6-325E-400F-88CE-F51B43FDB4BB}" dt="2022-07-19T09:57:55.126" v="95" actId="167"/>
          <ac:spMkLst>
            <pc:docMk/>
            <pc:sldMk cId="278319075" sldId="414"/>
            <ac:spMk id="33" creationId="{A16CA1FA-D193-440F-9F01-5BEA3A3A64D9}"/>
          </ac:spMkLst>
        </pc:spChg>
        <pc:spChg chg="mod">
          <ac:chgData name="Nikhil Katakam" userId="4a6ddf6f-2cf7-41dd-8479-814ba72c5f36" providerId="ADAL" clId="{987D85F6-325E-400F-88CE-F51B43FDB4BB}" dt="2022-07-19T10:01:45.483" v="138" actId="207"/>
          <ac:spMkLst>
            <pc:docMk/>
            <pc:sldMk cId="278319075" sldId="414"/>
            <ac:spMk id="37" creationId="{DB251950-54A3-422D-9225-5B8324C4428C}"/>
          </ac:spMkLst>
        </pc:spChg>
        <pc:spChg chg="del mod">
          <ac:chgData name="Nikhil Katakam" userId="4a6ddf6f-2cf7-41dd-8479-814ba72c5f36" providerId="ADAL" clId="{987D85F6-325E-400F-88CE-F51B43FDB4BB}" dt="2022-07-19T09:55:48.547" v="80" actId="478"/>
          <ac:spMkLst>
            <pc:docMk/>
            <pc:sldMk cId="278319075" sldId="414"/>
            <ac:spMk id="42" creationId="{DB22F5A1-6E46-4405-AA9D-BFB6BC7D9B71}"/>
          </ac:spMkLst>
        </pc:spChg>
        <pc:spChg chg="mod">
          <ac:chgData name="Nikhil Katakam" userId="4a6ddf6f-2cf7-41dd-8479-814ba72c5f36" providerId="ADAL" clId="{987D85F6-325E-400F-88CE-F51B43FDB4BB}" dt="2022-07-19T09:57:34.091" v="90" actId="947"/>
          <ac:spMkLst>
            <pc:docMk/>
            <pc:sldMk cId="278319075" sldId="414"/>
            <ac:spMk id="45" creationId="{D995FE0D-C272-4C24-B9FC-10365C8B5C87}"/>
          </ac:spMkLst>
        </pc:spChg>
        <pc:picChg chg="mod">
          <ac:chgData name="Nikhil Katakam" userId="4a6ddf6f-2cf7-41dd-8479-814ba72c5f36" providerId="ADAL" clId="{987D85F6-325E-400F-88CE-F51B43FDB4BB}" dt="2022-07-19T09:58:16.841" v="99" actId="1076"/>
          <ac:picMkLst>
            <pc:docMk/>
            <pc:sldMk cId="278319075" sldId="414"/>
            <ac:picMk id="25" creationId="{0103DC34-7AF9-4969-BB5A-5FF0FB47F2E5}"/>
          </ac:picMkLst>
        </pc:picChg>
      </pc:sldChg>
      <pc:sldChg chg="addSp delSp modSp mod">
        <pc:chgData name="Nikhil Katakam" userId="4a6ddf6f-2cf7-41dd-8479-814ba72c5f36" providerId="ADAL" clId="{987D85F6-325E-400F-88CE-F51B43FDB4BB}" dt="2022-07-19T10:09:32.157" v="212" actId="478"/>
        <pc:sldMkLst>
          <pc:docMk/>
          <pc:sldMk cId="2712420611" sldId="415"/>
        </pc:sldMkLst>
        <pc:spChg chg="add del mod">
          <ac:chgData name="Nikhil Katakam" userId="4a6ddf6f-2cf7-41dd-8479-814ba72c5f36" providerId="ADAL" clId="{987D85F6-325E-400F-88CE-F51B43FDB4BB}" dt="2022-07-19T09:59:17.372" v="106" actId="478"/>
          <ac:spMkLst>
            <pc:docMk/>
            <pc:sldMk cId="2712420611" sldId="415"/>
            <ac:spMk id="3" creationId="{08D1D5F2-AE2E-4956-AB51-EFFCFE2A2614}"/>
          </ac:spMkLst>
        </pc:spChg>
        <pc:spChg chg="mod">
          <ac:chgData name="Nikhil Katakam" userId="4a6ddf6f-2cf7-41dd-8479-814ba72c5f36" providerId="ADAL" clId="{987D85F6-325E-400F-88CE-F51B43FDB4BB}" dt="2022-07-19T10:01:04.808" v="128" actId="207"/>
          <ac:spMkLst>
            <pc:docMk/>
            <pc:sldMk cId="2712420611" sldId="415"/>
            <ac:spMk id="4" creationId="{B7B96E38-56B1-452E-A8F7-3B7C28F8C418}"/>
          </ac:spMkLst>
        </pc:spChg>
        <pc:spChg chg="mod">
          <ac:chgData name="Nikhil Katakam" userId="4a6ddf6f-2cf7-41dd-8479-814ba72c5f36" providerId="ADAL" clId="{987D85F6-325E-400F-88CE-F51B43FDB4BB}" dt="2022-07-19T10:01:04.808" v="128" actId="207"/>
          <ac:spMkLst>
            <pc:docMk/>
            <pc:sldMk cId="2712420611" sldId="415"/>
            <ac:spMk id="5" creationId="{FC481045-A92F-4FF0-8A67-25186E62D2AB}"/>
          </ac:spMkLst>
        </pc:spChg>
        <pc:spChg chg="del mod">
          <ac:chgData name="Nikhil Katakam" userId="4a6ddf6f-2cf7-41dd-8479-814ba72c5f36" providerId="ADAL" clId="{987D85F6-325E-400F-88CE-F51B43FDB4BB}" dt="2022-07-19T10:09:11.651" v="206" actId="478"/>
          <ac:spMkLst>
            <pc:docMk/>
            <pc:sldMk cId="2712420611" sldId="415"/>
            <ac:spMk id="8" creationId="{5051BCCD-1603-499C-B024-F4667E67529C}"/>
          </ac:spMkLst>
        </pc:spChg>
        <pc:spChg chg="mod">
          <ac:chgData name="Nikhil Katakam" userId="4a6ddf6f-2cf7-41dd-8479-814ba72c5f36" providerId="ADAL" clId="{987D85F6-325E-400F-88CE-F51B43FDB4BB}" dt="2022-07-19T10:01:16.126" v="131" actId="1076"/>
          <ac:spMkLst>
            <pc:docMk/>
            <pc:sldMk cId="2712420611" sldId="415"/>
            <ac:spMk id="10" creationId="{A0514C13-0F93-42E2-A87E-CFE4B10414C8}"/>
          </ac:spMkLst>
        </pc:spChg>
        <pc:spChg chg="mod">
          <ac:chgData name="Nikhil Katakam" userId="4a6ddf6f-2cf7-41dd-8479-814ba72c5f36" providerId="ADAL" clId="{987D85F6-325E-400F-88CE-F51B43FDB4BB}" dt="2022-07-19T10:01:04.808" v="128" actId="207"/>
          <ac:spMkLst>
            <pc:docMk/>
            <pc:sldMk cId="2712420611" sldId="415"/>
            <ac:spMk id="13" creationId="{19398D4D-410D-45EE-A316-E9BAFD39BA78}"/>
          </ac:spMkLst>
        </pc:spChg>
        <pc:spChg chg="mod">
          <ac:chgData name="Nikhil Katakam" userId="4a6ddf6f-2cf7-41dd-8479-814ba72c5f36" providerId="ADAL" clId="{987D85F6-325E-400F-88CE-F51B43FDB4BB}" dt="2022-07-19T10:09:26.095" v="210" actId="164"/>
          <ac:spMkLst>
            <pc:docMk/>
            <pc:sldMk cId="2712420611" sldId="415"/>
            <ac:spMk id="14" creationId="{C094F031-FDD4-457E-9A00-5398918C5633}"/>
          </ac:spMkLst>
        </pc:spChg>
        <pc:spChg chg="del mod">
          <ac:chgData name="Nikhil Katakam" userId="4a6ddf6f-2cf7-41dd-8479-814ba72c5f36" providerId="ADAL" clId="{987D85F6-325E-400F-88CE-F51B43FDB4BB}" dt="2022-07-19T10:00:21.833" v="118" actId="478"/>
          <ac:spMkLst>
            <pc:docMk/>
            <pc:sldMk cId="2712420611" sldId="415"/>
            <ac:spMk id="15" creationId="{1DF6127A-61AD-4833-B4C7-1151E7C2D425}"/>
          </ac:spMkLst>
        </pc:spChg>
        <pc:spChg chg="add mod ord">
          <ac:chgData name="Nikhil Katakam" userId="4a6ddf6f-2cf7-41dd-8479-814ba72c5f36" providerId="ADAL" clId="{987D85F6-325E-400F-88CE-F51B43FDB4BB}" dt="2022-07-19T10:09:26.095" v="210" actId="164"/>
          <ac:spMkLst>
            <pc:docMk/>
            <pc:sldMk cId="2712420611" sldId="415"/>
            <ac:spMk id="26" creationId="{5603116A-70BE-4A3C-A01E-9E14838FAA7E}"/>
          </ac:spMkLst>
        </pc:spChg>
        <pc:spChg chg="add mod">
          <ac:chgData name="Nikhil Katakam" userId="4a6ddf6f-2cf7-41dd-8479-814ba72c5f36" providerId="ADAL" clId="{987D85F6-325E-400F-88CE-F51B43FDB4BB}" dt="2022-07-19T09:59:07.691" v="104"/>
          <ac:spMkLst>
            <pc:docMk/>
            <pc:sldMk cId="2712420611" sldId="415"/>
            <ac:spMk id="27" creationId="{376BF1B2-C51F-400E-9A4D-F9A3EB21E693}"/>
          </ac:spMkLst>
        </pc:spChg>
        <pc:spChg chg="mod">
          <ac:chgData name="Nikhil Katakam" userId="4a6ddf6f-2cf7-41dd-8479-814ba72c5f36" providerId="ADAL" clId="{987D85F6-325E-400F-88CE-F51B43FDB4BB}" dt="2022-07-19T10:09:26.095" v="210" actId="164"/>
          <ac:spMkLst>
            <pc:docMk/>
            <pc:sldMk cId="2712420611" sldId="415"/>
            <ac:spMk id="28" creationId="{053725E0-C2CD-4745-BE14-ABDF578C4038}"/>
          </ac:spMkLst>
        </pc:spChg>
        <pc:spChg chg="mod ord">
          <ac:chgData name="Nikhil Katakam" userId="4a6ddf6f-2cf7-41dd-8479-814ba72c5f36" providerId="ADAL" clId="{987D85F6-325E-400F-88CE-F51B43FDB4BB}" dt="2022-07-19T10:00:31.322" v="121" actId="1076"/>
          <ac:spMkLst>
            <pc:docMk/>
            <pc:sldMk cId="2712420611" sldId="415"/>
            <ac:spMk id="33" creationId="{A16CA1FA-D193-440F-9F01-5BEA3A3A64D9}"/>
          </ac:spMkLst>
        </pc:spChg>
        <pc:spChg chg="add mod">
          <ac:chgData name="Nikhil Katakam" userId="4a6ddf6f-2cf7-41dd-8479-814ba72c5f36" providerId="ADAL" clId="{987D85F6-325E-400F-88CE-F51B43FDB4BB}" dt="2022-07-19T10:09:12.582" v="207"/>
          <ac:spMkLst>
            <pc:docMk/>
            <pc:sldMk cId="2712420611" sldId="415"/>
            <ac:spMk id="34" creationId="{DEA2ACB1-6E4F-4488-97E7-FC9AC71633A6}"/>
          </ac:spMkLst>
        </pc:spChg>
        <pc:spChg chg="add del mod">
          <ac:chgData name="Nikhil Katakam" userId="4a6ddf6f-2cf7-41dd-8479-814ba72c5f36" providerId="ADAL" clId="{987D85F6-325E-400F-88CE-F51B43FDB4BB}" dt="2022-07-19T10:09:32.157" v="212" actId="478"/>
          <ac:spMkLst>
            <pc:docMk/>
            <pc:sldMk cId="2712420611" sldId="415"/>
            <ac:spMk id="35" creationId="{12C31B0F-654E-4BE1-AEBA-46BA414B9CAE}"/>
          </ac:spMkLst>
        </pc:spChg>
        <pc:spChg chg="del mod">
          <ac:chgData name="Nikhil Katakam" userId="4a6ddf6f-2cf7-41dd-8479-814ba72c5f36" providerId="ADAL" clId="{987D85F6-325E-400F-88CE-F51B43FDB4BB}" dt="2022-07-19T10:09:11.651" v="206" actId="478"/>
          <ac:spMkLst>
            <pc:docMk/>
            <pc:sldMk cId="2712420611" sldId="415"/>
            <ac:spMk id="37" creationId="{DB251950-54A3-422D-9225-5B8324C4428C}"/>
          </ac:spMkLst>
        </pc:spChg>
        <pc:spChg chg="add mod">
          <ac:chgData name="Nikhil Katakam" userId="4a6ddf6f-2cf7-41dd-8479-814ba72c5f36" providerId="ADAL" clId="{987D85F6-325E-400F-88CE-F51B43FDB4BB}" dt="2022-07-19T10:09:12.582" v="207"/>
          <ac:spMkLst>
            <pc:docMk/>
            <pc:sldMk cId="2712420611" sldId="415"/>
            <ac:spMk id="39" creationId="{5C662F44-5CA3-4733-B26C-ECB9A636A8B0}"/>
          </ac:spMkLst>
        </pc:spChg>
        <pc:spChg chg="del mod">
          <ac:chgData name="Nikhil Katakam" userId="4a6ddf6f-2cf7-41dd-8479-814ba72c5f36" providerId="ADAL" clId="{987D85F6-325E-400F-88CE-F51B43FDB4BB}" dt="2022-07-19T09:59:13.590" v="105" actId="478"/>
          <ac:spMkLst>
            <pc:docMk/>
            <pc:sldMk cId="2712420611" sldId="415"/>
            <ac:spMk id="42" creationId="{DB22F5A1-6E46-4405-AA9D-BFB6BC7D9B71}"/>
          </ac:spMkLst>
        </pc:spChg>
        <pc:spChg chg="mod">
          <ac:chgData name="Nikhil Katakam" userId="4a6ddf6f-2cf7-41dd-8479-814ba72c5f36" providerId="ADAL" clId="{987D85F6-325E-400F-88CE-F51B43FDB4BB}" dt="2022-07-19T10:01:24.210" v="136" actId="1035"/>
          <ac:spMkLst>
            <pc:docMk/>
            <pc:sldMk cId="2712420611" sldId="415"/>
            <ac:spMk id="52" creationId="{7C24A4D7-A64B-46EC-8DC1-7083F71FEDAB}"/>
          </ac:spMkLst>
        </pc:spChg>
        <pc:grpChg chg="add mod">
          <ac:chgData name="Nikhil Katakam" userId="4a6ddf6f-2cf7-41dd-8479-814ba72c5f36" providerId="ADAL" clId="{987D85F6-325E-400F-88CE-F51B43FDB4BB}" dt="2022-07-19T10:09:26.095" v="210" actId="164"/>
          <ac:grpSpMkLst>
            <pc:docMk/>
            <pc:sldMk cId="2712420611" sldId="415"/>
            <ac:grpSpMk id="6" creationId="{53B69339-E8FA-419F-A908-49D4DDC478A2}"/>
          </ac:grpSpMkLst>
        </pc:grpChg>
        <pc:grpChg chg="add mod">
          <ac:chgData name="Nikhil Katakam" userId="4a6ddf6f-2cf7-41dd-8479-814ba72c5f36" providerId="ADAL" clId="{987D85F6-325E-400F-88CE-F51B43FDB4BB}" dt="2022-07-19T10:09:28.946" v="211" actId="554"/>
          <ac:grpSpMkLst>
            <pc:docMk/>
            <pc:sldMk cId="2712420611" sldId="415"/>
            <ac:grpSpMk id="7" creationId="{D857C179-8014-4A8A-8844-7432A1B4CD98}"/>
          </ac:grpSpMkLst>
        </pc:grpChg>
        <pc:picChg chg="del">
          <ac:chgData name="Nikhil Katakam" userId="4a6ddf6f-2cf7-41dd-8479-814ba72c5f36" providerId="ADAL" clId="{987D85F6-325E-400F-88CE-F51B43FDB4BB}" dt="2022-07-19T10:09:11.651" v="206" actId="478"/>
          <ac:picMkLst>
            <pc:docMk/>
            <pc:sldMk cId="2712420611" sldId="415"/>
            <ac:picMk id="30" creationId="{6D323878-C268-44A4-BA95-4E09B23BEFD2}"/>
          </ac:picMkLst>
        </pc:picChg>
        <pc:picChg chg="del">
          <ac:chgData name="Nikhil Katakam" userId="4a6ddf6f-2cf7-41dd-8479-814ba72c5f36" providerId="ADAL" clId="{987D85F6-325E-400F-88CE-F51B43FDB4BB}" dt="2022-07-19T10:09:11.651" v="206" actId="478"/>
          <ac:picMkLst>
            <pc:docMk/>
            <pc:sldMk cId="2712420611" sldId="415"/>
            <ac:picMk id="31" creationId="{5E802386-02B7-4A43-B37B-4861E339FC45}"/>
          </ac:picMkLst>
        </pc:picChg>
        <pc:picChg chg="add mod">
          <ac:chgData name="Nikhil Katakam" userId="4a6ddf6f-2cf7-41dd-8479-814ba72c5f36" providerId="ADAL" clId="{987D85F6-325E-400F-88CE-F51B43FDB4BB}" dt="2022-07-19T10:09:12.582" v="207"/>
          <ac:picMkLst>
            <pc:docMk/>
            <pc:sldMk cId="2712420611" sldId="415"/>
            <ac:picMk id="36" creationId="{9E423E81-7339-4DD1-ACEB-75265D1AD544}"/>
          </ac:picMkLst>
        </pc:picChg>
        <pc:picChg chg="add mod">
          <ac:chgData name="Nikhil Katakam" userId="4a6ddf6f-2cf7-41dd-8479-814ba72c5f36" providerId="ADAL" clId="{987D85F6-325E-400F-88CE-F51B43FDB4BB}" dt="2022-07-19T10:09:12.582" v="207"/>
          <ac:picMkLst>
            <pc:docMk/>
            <pc:sldMk cId="2712420611" sldId="415"/>
            <ac:picMk id="38" creationId="{AC1589E2-F225-418F-8BF4-D7E760B5D176}"/>
          </ac:picMkLst>
        </pc:picChg>
        <pc:cxnChg chg="mod">
          <ac:chgData name="Nikhil Katakam" userId="4a6ddf6f-2cf7-41dd-8479-814ba72c5f36" providerId="ADAL" clId="{987D85F6-325E-400F-88CE-F51B43FDB4BB}" dt="2022-07-19T10:00:28.095" v="119" actId="164"/>
          <ac:cxnSpMkLst>
            <pc:docMk/>
            <pc:sldMk cId="2712420611" sldId="415"/>
            <ac:cxnSpMk id="12" creationId="{4D0CDE61-A131-4EC7-9554-298626BA357B}"/>
          </ac:cxnSpMkLst>
        </pc:cxnChg>
        <pc:cxnChg chg="del">
          <ac:chgData name="Nikhil Katakam" userId="4a6ddf6f-2cf7-41dd-8479-814ba72c5f36" providerId="ADAL" clId="{987D85F6-325E-400F-88CE-F51B43FDB4BB}" dt="2022-07-19T10:09:11.651" v="206" actId="478"/>
          <ac:cxnSpMkLst>
            <pc:docMk/>
            <pc:sldMk cId="2712420611" sldId="415"/>
            <ac:cxnSpMk id="32" creationId="{CFA04E4F-C64D-404D-9C05-7BD44697B555}"/>
          </ac:cxnSpMkLst>
        </pc:cxnChg>
        <pc:cxnChg chg="del">
          <ac:chgData name="Nikhil Katakam" userId="4a6ddf6f-2cf7-41dd-8479-814ba72c5f36" providerId="ADAL" clId="{987D85F6-325E-400F-88CE-F51B43FDB4BB}" dt="2022-07-19T10:09:11.651" v="206" actId="478"/>
          <ac:cxnSpMkLst>
            <pc:docMk/>
            <pc:sldMk cId="2712420611" sldId="415"/>
            <ac:cxnSpMk id="40" creationId="{7A0A34E0-892E-476A-8924-0F886E39E8EF}"/>
          </ac:cxnSpMkLst>
        </pc:cxnChg>
        <pc:cxnChg chg="add mod">
          <ac:chgData name="Nikhil Katakam" userId="4a6ddf6f-2cf7-41dd-8479-814ba72c5f36" providerId="ADAL" clId="{987D85F6-325E-400F-88CE-F51B43FDB4BB}" dt="2022-07-19T10:09:12.582" v="207"/>
          <ac:cxnSpMkLst>
            <pc:docMk/>
            <pc:sldMk cId="2712420611" sldId="415"/>
            <ac:cxnSpMk id="41" creationId="{A85BBADF-3AEA-4762-878E-683E4B3B295E}"/>
          </ac:cxnSpMkLst>
        </pc:cxnChg>
        <pc:cxnChg chg="add mod">
          <ac:chgData name="Nikhil Katakam" userId="4a6ddf6f-2cf7-41dd-8479-814ba72c5f36" providerId="ADAL" clId="{987D85F6-325E-400F-88CE-F51B43FDB4BB}" dt="2022-07-19T10:09:12.582" v="207"/>
          <ac:cxnSpMkLst>
            <pc:docMk/>
            <pc:sldMk cId="2712420611" sldId="415"/>
            <ac:cxnSpMk id="43" creationId="{2F21CF61-1DBC-45FF-B9C0-CCA4CCDBE5D5}"/>
          </ac:cxnSpMkLst>
        </pc:cxnChg>
        <pc:cxnChg chg="mod">
          <ac:chgData name="Nikhil Katakam" userId="4a6ddf6f-2cf7-41dd-8479-814ba72c5f36" providerId="ADAL" clId="{987D85F6-325E-400F-88CE-F51B43FDB4BB}" dt="2022-07-19T10:00:28.095" v="119" actId="164"/>
          <ac:cxnSpMkLst>
            <pc:docMk/>
            <pc:sldMk cId="2712420611" sldId="415"/>
            <ac:cxnSpMk id="49" creationId="{C9BD9152-0440-446E-AFFD-84D7E3090544}"/>
          </ac:cxnSpMkLst>
        </pc:cxnChg>
      </pc:sldChg>
      <pc:sldChg chg="addSp delSp modSp mod">
        <pc:chgData name="Nikhil Katakam" userId="4a6ddf6f-2cf7-41dd-8479-814ba72c5f36" providerId="ADAL" clId="{987D85F6-325E-400F-88CE-F51B43FDB4BB}" dt="2022-07-19T09:58:41.444" v="101" actId="20577"/>
        <pc:sldMkLst>
          <pc:docMk/>
          <pc:sldMk cId="2607269197" sldId="416"/>
        </pc:sldMkLst>
        <pc:spChg chg="add del mod">
          <ac:chgData name="Nikhil Katakam" userId="4a6ddf6f-2cf7-41dd-8479-814ba72c5f36" providerId="ADAL" clId="{987D85F6-325E-400F-88CE-F51B43FDB4BB}" dt="2022-07-19T09:52:52.617" v="53" actId="478"/>
          <ac:spMkLst>
            <pc:docMk/>
            <pc:sldMk cId="2607269197" sldId="416"/>
            <ac:spMk id="3" creationId="{03565570-F816-439C-9062-D537ACBFEF0B}"/>
          </ac:spMkLst>
        </pc:spChg>
        <pc:spChg chg="mod">
          <ac:chgData name="Nikhil Katakam" userId="4a6ddf6f-2cf7-41dd-8479-814ba72c5f36" providerId="ADAL" clId="{987D85F6-325E-400F-88CE-F51B43FDB4BB}" dt="2022-07-19T09:55:08.822" v="73" actId="207"/>
          <ac:spMkLst>
            <pc:docMk/>
            <pc:sldMk cId="2607269197" sldId="416"/>
            <ac:spMk id="8" creationId="{5051BCCD-1603-499C-B024-F4667E67529C}"/>
          </ac:spMkLst>
        </pc:spChg>
        <pc:spChg chg="add mod ord">
          <ac:chgData name="Nikhil Katakam" userId="4a6ddf6f-2cf7-41dd-8479-814ba72c5f36" providerId="ADAL" clId="{987D85F6-325E-400F-88CE-F51B43FDB4BB}" dt="2022-07-19T09:52:59.258" v="55" actId="167"/>
          <ac:spMkLst>
            <pc:docMk/>
            <pc:sldMk cId="2607269197" sldId="416"/>
            <ac:spMk id="24" creationId="{45A536F0-66BC-46B9-842F-E782AE86920B}"/>
          </ac:spMkLst>
        </pc:spChg>
        <pc:spChg chg="add mod">
          <ac:chgData name="Nikhil Katakam" userId="4a6ddf6f-2cf7-41dd-8479-814ba72c5f36" providerId="ADAL" clId="{987D85F6-325E-400F-88CE-F51B43FDB4BB}" dt="2022-07-19T09:52:46.636" v="50"/>
          <ac:spMkLst>
            <pc:docMk/>
            <pc:sldMk cId="2607269197" sldId="416"/>
            <ac:spMk id="26" creationId="{9698A9B7-E919-4842-A12A-EAAB074BC6A9}"/>
          </ac:spMkLst>
        </pc:spChg>
        <pc:spChg chg="mod">
          <ac:chgData name="Nikhil Katakam" userId="4a6ddf6f-2cf7-41dd-8479-814ba72c5f36" providerId="ADAL" clId="{987D85F6-325E-400F-88CE-F51B43FDB4BB}" dt="2022-07-19T09:58:41.444" v="101" actId="20577"/>
          <ac:spMkLst>
            <pc:docMk/>
            <pc:sldMk cId="2607269197" sldId="416"/>
            <ac:spMk id="28" creationId="{053725E0-C2CD-4745-BE14-ABDF578C4038}"/>
          </ac:spMkLst>
        </pc:spChg>
        <pc:spChg chg="ord">
          <ac:chgData name="Nikhil Katakam" userId="4a6ddf6f-2cf7-41dd-8479-814ba72c5f36" providerId="ADAL" clId="{987D85F6-325E-400F-88CE-F51B43FDB4BB}" dt="2022-07-19T09:52:59.258" v="55" actId="167"/>
          <ac:spMkLst>
            <pc:docMk/>
            <pc:sldMk cId="2607269197" sldId="416"/>
            <ac:spMk id="33" creationId="{A16CA1FA-D193-440F-9F01-5BEA3A3A64D9}"/>
          </ac:spMkLst>
        </pc:spChg>
        <pc:spChg chg="mod">
          <ac:chgData name="Nikhil Katakam" userId="4a6ddf6f-2cf7-41dd-8479-814ba72c5f36" providerId="ADAL" clId="{987D85F6-325E-400F-88CE-F51B43FDB4BB}" dt="2022-07-19T09:55:08.822" v="73" actId="207"/>
          <ac:spMkLst>
            <pc:docMk/>
            <pc:sldMk cId="2607269197" sldId="416"/>
            <ac:spMk id="37" creationId="{DB251950-54A3-422D-9225-5B8324C4428C}"/>
          </ac:spMkLst>
        </pc:spChg>
        <pc:spChg chg="del mod">
          <ac:chgData name="Nikhil Katakam" userId="4a6ddf6f-2cf7-41dd-8479-814ba72c5f36" providerId="ADAL" clId="{987D85F6-325E-400F-88CE-F51B43FDB4BB}" dt="2022-07-19T09:52:49.159" v="51" actId="478"/>
          <ac:spMkLst>
            <pc:docMk/>
            <pc:sldMk cId="2607269197" sldId="416"/>
            <ac:spMk id="42" creationId="{DB22F5A1-6E46-4405-AA9D-BFB6BC7D9B71}"/>
          </ac:spMkLst>
        </pc:spChg>
        <pc:spChg chg="mod">
          <ac:chgData name="Nikhil Katakam" userId="4a6ddf6f-2cf7-41dd-8479-814ba72c5f36" providerId="ADAL" clId="{987D85F6-325E-400F-88CE-F51B43FDB4BB}" dt="2022-07-19T09:54:45.589" v="72" actId="404"/>
          <ac:spMkLst>
            <pc:docMk/>
            <pc:sldMk cId="2607269197" sldId="416"/>
            <ac:spMk id="45" creationId="{D995FE0D-C272-4C24-B9FC-10365C8B5C87}"/>
          </ac:spMkLst>
        </pc:spChg>
        <pc:picChg chg="mod modCrop">
          <ac:chgData name="Nikhil Katakam" userId="4a6ddf6f-2cf7-41dd-8479-814ba72c5f36" providerId="ADAL" clId="{987D85F6-325E-400F-88CE-F51B43FDB4BB}" dt="2022-07-19T09:53:24.022" v="66" actId="1036"/>
          <ac:picMkLst>
            <pc:docMk/>
            <pc:sldMk cId="2607269197" sldId="416"/>
            <ac:picMk id="4" creationId="{E695B4E9-EF77-4E07-93EB-189529672858}"/>
          </ac:picMkLst>
        </pc:picChg>
        <pc:picChg chg="add del mod">
          <ac:chgData name="Nikhil Katakam" userId="4a6ddf6f-2cf7-41dd-8479-814ba72c5f36" providerId="ADAL" clId="{987D85F6-325E-400F-88CE-F51B43FDB4BB}" dt="2022-07-19T09:52:55.401" v="54" actId="478"/>
          <ac:picMkLst>
            <pc:docMk/>
            <pc:sldMk cId="2607269197" sldId="416"/>
            <ac:picMk id="25" creationId="{B7726A04-F374-40A4-8E42-28C31ECDBC91}"/>
          </ac:picMkLst>
        </pc:picChg>
      </pc:sldChg>
      <pc:sldChg chg="addSp delSp modSp mod">
        <pc:chgData name="Nikhil Katakam" userId="4a6ddf6f-2cf7-41dd-8479-814ba72c5f36" providerId="ADAL" clId="{987D85F6-325E-400F-88CE-F51B43FDB4BB}" dt="2022-07-19T10:14:58.612" v="277" actId="1037"/>
        <pc:sldMkLst>
          <pc:docMk/>
          <pc:sldMk cId="1693916289" sldId="417"/>
        </pc:sldMkLst>
        <pc:spChg chg="add del mod">
          <ac:chgData name="Nikhil Katakam" userId="4a6ddf6f-2cf7-41dd-8479-814ba72c5f36" providerId="ADAL" clId="{987D85F6-325E-400F-88CE-F51B43FDB4BB}" dt="2022-07-19T10:11:52.785" v="231" actId="478"/>
          <ac:spMkLst>
            <pc:docMk/>
            <pc:sldMk cId="1693916289" sldId="417"/>
            <ac:spMk id="3" creationId="{CA6B8D07-67A0-4E64-B04A-62B2F78B363A}"/>
          </ac:spMkLst>
        </pc:spChg>
        <pc:spChg chg="del">
          <ac:chgData name="Nikhil Katakam" userId="4a6ddf6f-2cf7-41dd-8479-814ba72c5f36" providerId="ADAL" clId="{987D85F6-325E-400F-88CE-F51B43FDB4BB}" dt="2022-07-19T10:11:32.232" v="223" actId="478"/>
          <ac:spMkLst>
            <pc:docMk/>
            <pc:sldMk cId="1693916289" sldId="417"/>
            <ac:spMk id="8" creationId="{5051BCCD-1603-499C-B024-F4667E67529C}"/>
          </ac:spMkLst>
        </pc:spChg>
        <pc:spChg chg="add mod">
          <ac:chgData name="Nikhil Katakam" userId="4a6ddf6f-2cf7-41dd-8479-814ba72c5f36" providerId="ADAL" clId="{987D85F6-325E-400F-88CE-F51B43FDB4BB}" dt="2022-07-19T10:11:45.738" v="229" actId="20577"/>
          <ac:spMkLst>
            <pc:docMk/>
            <pc:sldMk cId="1693916289" sldId="417"/>
            <ac:spMk id="24" creationId="{4E5852FD-0F14-47D1-885F-0DFD25F125F0}"/>
          </ac:spMkLst>
        </pc:spChg>
        <pc:spChg chg="add mod">
          <ac:chgData name="Nikhil Katakam" userId="4a6ddf6f-2cf7-41dd-8479-814ba72c5f36" providerId="ADAL" clId="{987D85F6-325E-400F-88CE-F51B43FDB4BB}" dt="2022-07-19T10:11:36.841" v="225"/>
          <ac:spMkLst>
            <pc:docMk/>
            <pc:sldMk cId="1693916289" sldId="417"/>
            <ac:spMk id="25" creationId="{3320BAD7-BAF7-4E69-930A-74DD15894942}"/>
          </ac:spMkLst>
        </pc:spChg>
        <pc:spChg chg="del">
          <ac:chgData name="Nikhil Katakam" userId="4a6ddf6f-2cf7-41dd-8479-814ba72c5f36" providerId="ADAL" clId="{987D85F6-325E-400F-88CE-F51B43FDB4BB}" dt="2022-07-19T10:13:44.114" v="247" actId="478"/>
          <ac:spMkLst>
            <pc:docMk/>
            <pc:sldMk cId="1693916289" sldId="417"/>
            <ac:spMk id="28" creationId="{053725E0-C2CD-4745-BE14-ABDF578C4038}"/>
          </ac:spMkLst>
        </pc:spChg>
        <pc:spChg chg="add mod">
          <ac:chgData name="Nikhil Katakam" userId="4a6ddf6f-2cf7-41dd-8479-814ba72c5f36" providerId="ADAL" clId="{987D85F6-325E-400F-88CE-F51B43FDB4BB}" dt="2022-07-19T10:11:36.841" v="225"/>
          <ac:spMkLst>
            <pc:docMk/>
            <pc:sldMk cId="1693916289" sldId="417"/>
            <ac:spMk id="29" creationId="{B774CA20-2D6A-45E0-8E8C-541729F0C4FA}"/>
          </ac:spMkLst>
        </pc:spChg>
        <pc:spChg chg="del">
          <ac:chgData name="Nikhil Katakam" userId="4a6ddf6f-2cf7-41dd-8479-814ba72c5f36" providerId="ADAL" clId="{987D85F6-325E-400F-88CE-F51B43FDB4BB}" dt="2022-07-19T10:14:17.157" v="253" actId="478"/>
          <ac:spMkLst>
            <pc:docMk/>
            <pc:sldMk cId="1693916289" sldId="417"/>
            <ac:spMk id="33" creationId="{A16CA1FA-D193-440F-9F01-5BEA3A3A64D9}"/>
          </ac:spMkLst>
        </pc:spChg>
        <pc:spChg chg="add del mod">
          <ac:chgData name="Nikhil Katakam" userId="4a6ddf6f-2cf7-41dd-8479-814ba72c5f36" providerId="ADAL" clId="{987D85F6-325E-400F-88CE-F51B43FDB4BB}" dt="2022-07-19T10:12:14.905" v="233"/>
          <ac:spMkLst>
            <pc:docMk/>
            <pc:sldMk cId="1693916289" sldId="417"/>
            <ac:spMk id="36" creationId="{F2E634EF-035D-4BF9-8D98-448DAFC00C6A}"/>
          </ac:spMkLst>
        </pc:spChg>
        <pc:spChg chg="del">
          <ac:chgData name="Nikhil Katakam" userId="4a6ddf6f-2cf7-41dd-8479-814ba72c5f36" providerId="ADAL" clId="{987D85F6-325E-400F-88CE-F51B43FDB4BB}" dt="2022-07-19T10:11:32.232" v="223" actId="478"/>
          <ac:spMkLst>
            <pc:docMk/>
            <pc:sldMk cId="1693916289" sldId="417"/>
            <ac:spMk id="37" creationId="{DB251950-54A3-422D-9225-5B8324C4428C}"/>
          </ac:spMkLst>
        </pc:spChg>
        <pc:spChg chg="add mod">
          <ac:chgData name="Nikhil Katakam" userId="4a6ddf6f-2cf7-41dd-8479-814ba72c5f36" providerId="ADAL" clId="{987D85F6-325E-400F-88CE-F51B43FDB4BB}" dt="2022-07-19T10:14:04.152" v="249"/>
          <ac:spMkLst>
            <pc:docMk/>
            <pc:sldMk cId="1693916289" sldId="417"/>
            <ac:spMk id="38" creationId="{19A1ACF5-36D2-411C-9D78-3B33B5E50109}"/>
          </ac:spMkLst>
        </pc:spChg>
        <pc:spChg chg="add mod ord">
          <ac:chgData name="Nikhil Katakam" userId="4a6ddf6f-2cf7-41dd-8479-814ba72c5f36" providerId="ADAL" clId="{987D85F6-325E-400F-88CE-F51B43FDB4BB}" dt="2022-07-19T10:14:47.215" v="258" actId="167"/>
          <ac:spMkLst>
            <pc:docMk/>
            <pc:sldMk cId="1693916289" sldId="417"/>
            <ac:spMk id="39" creationId="{BF5B59DD-7372-4301-BC99-9557486C6B9A}"/>
          </ac:spMkLst>
        </pc:spChg>
        <pc:spChg chg="add mod ord">
          <ac:chgData name="Nikhil Katakam" userId="4a6ddf6f-2cf7-41dd-8479-814ba72c5f36" providerId="ADAL" clId="{987D85F6-325E-400F-88CE-F51B43FDB4BB}" dt="2022-07-19T10:14:47.215" v="258" actId="167"/>
          <ac:spMkLst>
            <pc:docMk/>
            <pc:sldMk cId="1693916289" sldId="417"/>
            <ac:spMk id="41" creationId="{FCA39808-79C0-414C-B06C-BE4BC4CDA506}"/>
          </ac:spMkLst>
        </pc:spChg>
        <pc:spChg chg="del mod">
          <ac:chgData name="Nikhil Katakam" userId="4a6ddf6f-2cf7-41dd-8479-814ba72c5f36" providerId="ADAL" clId="{987D85F6-325E-400F-88CE-F51B43FDB4BB}" dt="2022-07-19T10:11:50.016" v="230" actId="478"/>
          <ac:spMkLst>
            <pc:docMk/>
            <pc:sldMk cId="1693916289" sldId="417"/>
            <ac:spMk id="42" creationId="{DB22F5A1-6E46-4405-AA9D-BFB6BC7D9B71}"/>
          </ac:spMkLst>
        </pc:spChg>
        <pc:spChg chg="mod">
          <ac:chgData name="Nikhil Katakam" userId="4a6ddf6f-2cf7-41dd-8479-814ba72c5f36" providerId="ADAL" clId="{987D85F6-325E-400F-88CE-F51B43FDB4BB}" dt="2022-07-19T10:13:34.892" v="246" actId="255"/>
          <ac:spMkLst>
            <pc:docMk/>
            <pc:sldMk cId="1693916289" sldId="417"/>
            <ac:spMk id="45" creationId="{D995FE0D-C272-4C24-B9FC-10365C8B5C87}"/>
          </ac:spMkLst>
        </pc:spChg>
        <pc:picChg chg="mod">
          <ac:chgData name="Nikhil Katakam" userId="4a6ddf6f-2cf7-41dd-8479-814ba72c5f36" providerId="ADAL" clId="{987D85F6-325E-400F-88CE-F51B43FDB4BB}" dt="2022-07-19T10:14:58.612" v="277" actId="1037"/>
          <ac:picMkLst>
            <pc:docMk/>
            <pc:sldMk cId="1693916289" sldId="417"/>
            <ac:picMk id="6" creationId="{01D76E1C-81EC-4318-9056-C76F948A298A}"/>
          </ac:picMkLst>
        </pc:picChg>
        <pc:picChg chg="add mod">
          <ac:chgData name="Nikhil Katakam" userId="4a6ddf6f-2cf7-41dd-8479-814ba72c5f36" providerId="ADAL" clId="{987D85F6-325E-400F-88CE-F51B43FDB4BB}" dt="2022-07-19T10:11:36.841" v="225"/>
          <ac:picMkLst>
            <pc:docMk/>
            <pc:sldMk cId="1693916289" sldId="417"/>
            <ac:picMk id="26" creationId="{B0014B1A-7005-409B-BCCA-C380A51691D7}"/>
          </ac:picMkLst>
        </pc:picChg>
        <pc:picChg chg="add mod">
          <ac:chgData name="Nikhil Katakam" userId="4a6ddf6f-2cf7-41dd-8479-814ba72c5f36" providerId="ADAL" clId="{987D85F6-325E-400F-88CE-F51B43FDB4BB}" dt="2022-07-19T10:11:36.841" v="225"/>
          <ac:picMkLst>
            <pc:docMk/>
            <pc:sldMk cId="1693916289" sldId="417"/>
            <ac:picMk id="27" creationId="{3937FB09-89AA-41A5-9A79-C0CADE043940}"/>
          </ac:picMkLst>
        </pc:picChg>
        <pc:picChg chg="del">
          <ac:chgData name="Nikhil Katakam" userId="4a6ddf6f-2cf7-41dd-8479-814ba72c5f36" providerId="ADAL" clId="{987D85F6-325E-400F-88CE-F51B43FDB4BB}" dt="2022-07-19T10:11:32.232" v="223" actId="478"/>
          <ac:picMkLst>
            <pc:docMk/>
            <pc:sldMk cId="1693916289" sldId="417"/>
            <ac:picMk id="30" creationId="{6D323878-C268-44A4-BA95-4E09B23BEFD2}"/>
          </ac:picMkLst>
        </pc:picChg>
        <pc:picChg chg="del">
          <ac:chgData name="Nikhil Katakam" userId="4a6ddf6f-2cf7-41dd-8479-814ba72c5f36" providerId="ADAL" clId="{987D85F6-325E-400F-88CE-F51B43FDB4BB}" dt="2022-07-19T10:11:32.232" v="223" actId="478"/>
          <ac:picMkLst>
            <pc:docMk/>
            <pc:sldMk cId="1693916289" sldId="417"/>
            <ac:picMk id="31" creationId="{5E802386-02B7-4A43-B37B-4861E339FC45}"/>
          </ac:picMkLst>
        </pc:picChg>
        <pc:cxnChg chg="del">
          <ac:chgData name="Nikhil Katakam" userId="4a6ddf6f-2cf7-41dd-8479-814ba72c5f36" providerId="ADAL" clId="{987D85F6-325E-400F-88CE-F51B43FDB4BB}" dt="2022-07-19T10:11:32.232" v="223" actId="478"/>
          <ac:cxnSpMkLst>
            <pc:docMk/>
            <pc:sldMk cId="1693916289" sldId="417"/>
            <ac:cxnSpMk id="32" creationId="{CFA04E4F-C64D-404D-9C05-7BD44697B555}"/>
          </ac:cxnSpMkLst>
        </pc:cxnChg>
        <pc:cxnChg chg="add mod">
          <ac:chgData name="Nikhil Katakam" userId="4a6ddf6f-2cf7-41dd-8479-814ba72c5f36" providerId="ADAL" clId="{987D85F6-325E-400F-88CE-F51B43FDB4BB}" dt="2022-07-19T10:11:36.841" v="225"/>
          <ac:cxnSpMkLst>
            <pc:docMk/>
            <pc:sldMk cId="1693916289" sldId="417"/>
            <ac:cxnSpMk id="34" creationId="{69FE268B-4AD7-4030-821F-53BC1C31F0AF}"/>
          </ac:cxnSpMkLst>
        </pc:cxnChg>
        <pc:cxnChg chg="add mod">
          <ac:chgData name="Nikhil Katakam" userId="4a6ddf6f-2cf7-41dd-8479-814ba72c5f36" providerId="ADAL" clId="{987D85F6-325E-400F-88CE-F51B43FDB4BB}" dt="2022-07-19T10:11:36.841" v="225"/>
          <ac:cxnSpMkLst>
            <pc:docMk/>
            <pc:sldMk cId="1693916289" sldId="417"/>
            <ac:cxnSpMk id="35" creationId="{26F92924-ADD6-40F0-B9F0-7534F249DB93}"/>
          </ac:cxnSpMkLst>
        </pc:cxnChg>
        <pc:cxnChg chg="del">
          <ac:chgData name="Nikhil Katakam" userId="4a6ddf6f-2cf7-41dd-8479-814ba72c5f36" providerId="ADAL" clId="{987D85F6-325E-400F-88CE-F51B43FDB4BB}" dt="2022-07-19T10:11:32.232" v="223" actId="478"/>
          <ac:cxnSpMkLst>
            <pc:docMk/>
            <pc:sldMk cId="1693916289" sldId="417"/>
            <ac:cxnSpMk id="40" creationId="{7A0A34E0-892E-476A-8924-0F886E39E8EF}"/>
          </ac:cxnSpMkLst>
        </pc:cxnChg>
      </pc:sldChg>
      <pc:sldChg chg="addSp delSp modSp mod">
        <pc:chgData name="Nikhil Katakam" userId="4a6ddf6f-2cf7-41dd-8479-814ba72c5f36" providerId="ADAL" clId="{987D85F6-325E-400F-88CE-F51B43FDB4BB}" dt="2022-07-19T10:17:45.724" v="318" actId="1036"/>
        <pc:sldMkLst>
          <pc:docMk/>
          <pc:sldMk cId="1461437676" sldId="418"/>
        </pc:sldMkLst>
        <pc:spChg chg="add del mod">
          <ac:chgData name="Nikhil Katakam" userId="4a6ddf6f-2cf7-41dd-8479-814ba72c5f36" providerId="ADAL" clId="{987D85F6-325E-400F-88CE-F51B43FDB4BB}" dt="2022-07-19T10:16:28.784" v="287" actId="478"/>
          <ac:spMkLst>
            <pc:docMk/>
            <pc:sldMk cId="1461437676" sldId="418"/>
            <ac:spMk id="4" creationId="{4AE884ED-A663-4B85-8F45-9FF33D7A27C9}"/>
          </ac:spMkLst>
        </pc:spChg>
        <pc:spChg chg="del">
          <ac:chgData name="Nikhil Katakam" userId="4a6ddf6f-2cf7-41dd-8479-814ba72c5f36" providerId="ADAL" clId="{987D85F6-325E-400F-88CE-F51B43FDB4BB}" dt="2022-07-19T10:15:33.660" v="278" actId="478"/>
          <ac:spMkLst>
            <pc:docMk/>
            <pc:sldMk cId="1461437676" sldId="418"/>
            <ac:spMk id="8" creationId="{5051BCCD-1603-499C-B024-F4667E67529C}"/>
          </ac:spMkLst>
        </pc:spChg>
        <pc:spChg chg="add mod">
          <ac:chgData name="Nikhil Katakam" userId="4a6ddf6f-2cf7-41dd-8479-814ba72c5f36" providerId="ADAL" clId="{987D85F6-325E-400F-88CE-F51B43FDB4BB}" dt="2022-07-19T10:15:37.858" v="280"/>
          <ac:spMkLst>
            <pc:docMk/>
            <pc:sldMk cId="1461437676" sldId="418"/>
            <ac:spMk id="24" creationId="{62793AD0-5576-4C44-B2B8-3CADEB99521C}"/>
          </ac:spMkLst>
        </pc:spChg>
        <pc:spChg chg="add mod">
          <ac:chgData name="Nikhil Katakam" userId="4a6ddf6f-2cf7-41dd-8479-814ba72c5f36" providerId="ADAL" clId="{987D85F6-325E-400F-88CE-F51B43FDB4BB}" dt="2022-07-19T10:15:37.858" v="280"/>
          <ac:spMkLst>
            <pc:docMk/>
            <pc:sldMk cId="1461437676" sldId="418"/>
            <ac:spMk id="27" creationId="{36F47260-A3CD-4508-A88A-1D9678ED902A}"/>
          </ac:spMkLst>
        </pc:spChg>
        <pc:spChg chg="mod">
          <ac:chgData name="Nikhil Katakam" userId="4a6ddf6f-2cf7-41dd-8479-814ba72c5f36" providerId="ADAL" clId="{987D85F6-325E-400F-88CE-F51B43FDB4BB}" dt="2022-07-19T10:17:19.078" v="309" actId="1036"/>
          <ac:spMkLst>
            <pc:docMk/>
            <pc:sldMk cId="1461437676" sldId="418"/>
            <ac:spMk id="28" creationId="{053725E0-C2CD-4745-BE14-ABDF578C4038}"/>
          </ac:spMkLst>
        </pc:spChg>
        <pc:spChg chg="del">
          <ac:chgData name="Nikhil Katakam" userId="4a6ddf6f-2cf7-41dd-8479-814ba72c5f36" providerId="ADAL" clId="{987D85F6-325E-400F-88CE-F51B43FDB4BB}" dt="2022-07-19T10:15:41.534" v="281" actId="478"/>
          <ac:spMkLst>
            <pc:docMk/>
            <pc:sldMk cId="1461437676" sldId="418"/>
            <ac:spMk id="33" creationId="{A16CA1FA-D193-440F-9F01-5BEA3A3A64D9}"/>
          </ac:spMkLst>
        </pc:spChg>
        <pc:spChg chg="add mod ord">
          <ac:chgData name="Nikhil Katakam" userId="4a6ddf6f-2cf7-41dd-8479-814ba72c5f36" providerId="ADAL" clId="{987D85F6-325E-400F-88CE-F51B43FDB4BB}" dt="2022-07-19T10:15:58.239" v="283" actId="167"/>
          <ac:spMkLst>
            <pc:docMk/>
            <pc:sldMk cId="1461437676" sldId="418"/>
            <ac:spMk id="35" creationId="{4EA9A13C-0FC1-418F-8E22-6ECD815B1585}"/>
          </ac:spMkLst>
        </pc:spChg>
        <pc:spChg chg="add mod ord">
          <ac:chgData name="Nikhil Katakam" userId="4a6ddf6f-2cf7-41dd-8479-814ba72c5f36" providerId="ADAL" clId="{987D85F6-325E-400F-88CE-F51B43FDB4BB}" dt="2022-07-19T10:17:36.329" v="312" actId="14100"/>
          <ac:spMkLst>
            <pc:docMk/>
            <pc:sldMk cId="1461437676" sldId="418"/>
            <ac:spMk id="36" creationId="{7EF37BCE-48BE-42E0-A2EF-8687051D32EC}"/>
          </ac:spMkLst>
        </pc:spChg>
        <pc:spChg chg="del">
          <ac:chgData name="Nikhil Katakam" userId="4a6ddf6f-2cf7-41dd-8479-814ba72c5f36" providerId="ADAL" clId="{987D85F6-325E-400F-88CE-F51B43FDB4BB}" dt="2022-07-19T10:15:33.660" v="278" actId="478"/>
          <ac:spMkLst>
            <pc:docMk/>
            <pc:sldMk cId="1461437676" sldId="418"/>
            <ac:spMk id="37" creationId="{DB251950-54A3-422D-9225-5B8324C4428C}"/>
          </ac:spMkLst>
        </pc:spChg>
        <pc:spChg chg="add mod">
          <ac:chgData name="Nikhil Katakam" userId="4a6ddf6f-2cf7-41dd-8479-814ba72c5f36" providerId="ADAL" clId="{987D85F6-325E-400F-88CE-F51B43FDB4BB}" dt="2022-07-19T10:16:22.448" v="285"/>
          <ac:spMkLst>
            <pc:docMk/>
            <pc:sldMk cId="1461437676" sldId="418"/>
            <ac:spMk id="38" creationId="{A1ECE6E8-B21C-451A-AA03-99BAB7D9CA31}"/>
          </ac:spMkLst>
        </pc:spChg>
        <pc:spChg chg="add mod">
          <ac:chgData name="Nikhil Katakam" userId="4a6ddf6f-2cf7-41dd-8479-814ba72c5f36" providerId="ADAL" clId="{987D85F6-325E-400F-88CE-F51B43FDB4BB}" dt="2022-07-19T10:16:52.748" v="289" actId="164"/>
          <ac:spMkLst>
            <pc:docMk/>
            <pc:sldMk cId="1461437676" sldId="418"/>
            <ac:spMk id="39" creationId="{9DD83ABD-C6E3-4C79-BEF4-86B01B9834EB}"/>
          </ac:spMkLst>
        </pc:spChg>
        <pc:spChg chg="add mod">
          <ac:chgData name="Nikhil Katakam" userId="4a6ddf6f-2cf7-41dd-8479-814ba72c5f36" providerId="ADAL" clId="{987D85F6-325E-400F-88CE-F51B43FDB4BB}" dt="2022-07-19T10:16:52.748" v="289" actId="164"/>
          <ac:spMkLst>
            <pc:docMk/>
            <pc:sldMk cId="1461437676" sldId="418"/>
            <ac:spMk id="41" creationId="{18D00FFD-6407-4EA7-B8EE-1B2F8DB7BA56}"/>
          </ac:spMkLst>
        </pc:spChg>
        <pc:spChg chg="del mod">
          <ac:chgData name="Nikhil Katakam" userId="4a6ddf6f-2cf7-41dd-8479-814ba72c5f36" providerId="ADAL" clId="{987D85F6-325E-400F-88CE-F51B43FDB4BB}" dt="2022-07-19T10:16:24.969" v="286" actId="478"/>
          <ac:spMkLst>
            <pc:docMk/>
            <pc:sldMk cId="1461437676" sldId="418"/>
            <ac:spMk id="42" creationId="{DB22F5A1-6E46-4405-AA9D-BFB6BC7D9B71}"/>
          </ac:spMkLst>
        </pc:spChg>
        <pc:spChg chg="mod">
          <ac:chgData name="Nikhil Katakam" userId="4a6ddf6f-2cf7-41dd-8479-814ba72c5f36" providerId="ADAL" clId="{987D85F6-325E-400F-88CE-F51B43FDB4BB}" dt="2022-07-19T10:17:01.772" v="292" actId="1076"/>
          <ac:spMkLst>
            <pc:docMk/>
            <pc:sldMk cId="1461437676" sldId="418"/>
            <ac:spMk id="45" creationId="{D995FE0D-C272-4C24-B9FC-10365C8B5C87}"/>
          </ac:spMkLst>
        </pc:spChg>
        <pc:grpChg chg="add del mod ord">
          <ac:chgData name="Nikhil Katakam" userId="4a6ddf6f-2cf7-41dd-8479-814ba72c5f36" providerId="ADAL" clId="{987D85F6-325E-400F-88CE-F51B43FDB4BB}" dt="2022-07-19T10:17:26.532" v="310" actId="478"/>
          <ac:grpSpMkLst>
            <pc:docMk/>
            <pc:sldMk cId="1461437676" sldId="418"/>
            <ac:grpSpMk id="5" creationId="{A4C08C6B-4DDA-470F-A871-52785D889011}"/>
          </ac:grpSpMkLst>
        </pc:grpChg>
        <pc:picChg chg="mod">
          <ac:chgData name="Nikhil Katakam" userId="4a6ddf6f-2cf7-41dd-8479-814ba72c5f36" providerId="ADAL" clId="{987D85F6-325E-400F-88CE-F51B43FDB4BB}" dt="2022-07-19T10:17:45.724" v="318" actId="1036"/>
          <ac:picMkLst>
            <pc:docMk/>
            <pc:sldMk cId="1461437676" sldId="418"/>
            <ac:picMk id="3" creationId="{1708A129-8B01-40BE-832C-56C08A608E62}"/>
          </ac:picMkLst>
        </pc:picChg>
        <pc:picChg chg="add mod">
          <ac:chgData name="Nikhil Katakam" userId="4a6ddf6f-2cf7-41dd-8479-814ba72c5f36" providerId="ADAL" clId="{987D85F6-325E-400F-88CE-F51B43FDB4BB}" dt="2022-07-19T10:15:37.858" v="280"/>
          <ac:picMkLst>
            <pc:docMk/>
            <pc:sldMk cId="1461437676" sldId="418"/>
            <ac:picMk id="25" creationId="{EA82A02D-8C5A-45A4-8CF0-1C8D86EDC5F4}"/>
          </ac:picMkLst>
        </pc:picChg>
        <pc:picChg chg="add mod">
          <ac:chgData name="Nikhil Katakam" userId="4a6ddf6f-2cf7-41dd-8479-814ba72c5f36" providerId="ADAL" clId="{987D85F6-325E-400F-88CE-F51B43FDB4BB}" dt="2022-07-19T10:15:37.858" v="280"/>
          <ac:picMkLst>
            <pc:docMk/>
            <pc:sldMk cId="1461437676" sldId="418"/>
            <ac:picMk id="26" creationId="{C55C671A-7009-4A2D-9CD5-24249E564BF4}"/>
          </ac:picMkLst>
        </pc:picChg>
        <pc:picChg chg="del">
          <ac:chgData name="Nikhil Katakam" userId="4a6ddf6f-2cf7-41dd-8479-814ba72c5f36" providerId="ADAL" clId="{987D85F6-325E-400F-88CE-F51B43FDB4BB}" dt="2022-07-19T10:15:33.660" v="278" actId="478"/>
          <ac:picMkLst>
            <pc:docMk/>
            <pc:sldMk cId="1461437676" sldId="418"/>
            <ac:picMk id="30" creationId="{6D323878-C268-44A4-BA95-4E09B23BEFD2}"/>
          </ac:picMkLst>
        </pc:picChg>
        <pc:picChg chg="del">
          <ac:chgData name="Nikhil Katakam" userId="4a6ddf6f-2cf7-41dd-8479-814ba72c5f36" providerId="ADAL" clId="{987D85F6-325E-400F-88CE-F51B43FDB4BB}" dt="2022-07-19T10:15:33.660" v="278" actId="478"/>
          <ac:picMkLst>
            <pc:docMk/>
            <pc:sldMk cId="1461437676" sldId="418"/>
            <ac:picMk id="31" creationId="{5E802386-02B7-4A43-B37B-4861E339FC45}"/>
          </ac:picMkLst>
        </pc:picChg>
        <pc:cxnChg chg="add mod">
          <ac:chgData name="Nikhil Katakam" userId="4a6ddf6f-2cf7-41dd-8479-814ba72c5f36" providerId="ADAL" clId="{987D85F6-325E-400F-88CE-F51B43FDB4BB}" dt="2022-07-19T10:15:37.858" v="280"/>
          <ac:cxnSpMkLst>
            <pc:docMk/>
            <pc:sldMk cId="1461437676" sldId="418"/>
            <ac:cxnSpMk id="29" creationId="{9B050902-A490-48A0-AA35-E3E4B8329C88}"/>
          </ac:cxnSpMkLst>
        </pc:cxnChg>
        <pc:cxnChg chg="del">
          <ac:chgData name="Nikhil Katakam" userId="4a6ddf6f-2cf7-41dd-8479-814ba72c5f36" providerId="ADAL" clId="{987D85F6-325E-400F-88CE-F51B43FDB4BB}" dt="2022-07-19T10:15:33.660" v="278" actId="478"/>
          <ac:cxnSpMkLst>
            <pc:docMk/>
            <pc:sldMk cId="1461437676" sldId="418"/>
            <ac:cxnSpMk id="32" creationId="{CFA04E4F-C64D-404D-9C05-7BD44697B555}"/>
          </ac:cxnSpMkLst>
        </pc:cxnChg>
        <pc:cxnChg chg="add mod">
          <ac:chgData name="Nikhil Katakam" userId="4a6ddf6f-2cf7-41dd-8479-814ba72c5f36" providerId="ADAL" clId="{987D85F6-325E-400F-88CE-F51B43FDB4BB}" dt="2022-07-19T10:15:37.858" v="280"/>
          <ac:cxnSpMkLst>
            <pc:docMk/>
            <pc:sldMk cId="1461437676" sldId="418"/>
            <ac:cxnSpMk id="34" creationId="{FAB3399F-44DF-4DB3-BFFD-FFB10BF86E4C}"/>
          </ac:cxnSpMkLst>
        </pc:cxnChg>
        <pc:cxnChg chg="del">
          <ac:chgData name="Nikhil Katakam" userId="4a6ddf6f-2cf7-41dd-8479-814ba72c5f36" providerId="ADAL" clId="{987D85F6-325E-400F-88CE-F51B43FDB4BB}" dt="2022-07-19T10:15:33.660" v="278" actId="478"/>
          <ac:cxnSpMkLst>
            <pc:docMk/>
            <pc:sldMk cId="1461437676" sldId="418"/>
            <ac:cxnSpMk id="40" creationId="{7A0A34E0-892E-476A-8924-0F886E39E8EF}"/>
          </ac:cxnSpMkLst>
        </pc:cxnChg>
      </pc:sldChg>
      <pc:sldChg chg="addSp delSp modSp mod">
        <pc:chgData name="Nikhil Katakam" userId="4a6ddf6f-2cf7-41dd-8479-814ba72c5f36" providerId="ADAL" clId="{987D85F6-325E-400F-88CE-F51B43FDB4BB}" dt="2022-07-19T10:20:47.235" v="347" actId="404"/>
        <pc:sldMkLst>
          <pc:docMk/>
          <pc:sldMk cId="3766925060" sldId="420"/>
        </pc:sldMkLst>
        <pc:spChg chg="add del mod">
          <ac:chgData name="Nikhil Katakam" userId="4a6ddf6f-2cf7-41dd-8479-814ba72c5f36" providerId="ADAL" clId="{987D85F6-325E-400F-88CE-F51B43FDB4BB}" dt="2022-07-19T10:19:11.476" v="332" actId="478"/>
          <ac:spMkLst>
            <pc:docMk/>
            <pc:sldMk cId="3766925060" sldId="420"/>
            <ac:spMk id="3" creationId="{3B9E9F97-344C-4908-8732-1897D56843CE}"/>
          </ac:spMkLst>
        </pc:spChg>
        <pc:spChg chg="mod">
          <ac:chgData name="Nikhil Katakam" userId="4a6ddf6f-2cf7-41dd-8479-814ba72c5f36" providerId="ADAL" clId="{987D85F6-325E-400F-88CE-F51B43FDB4BB}" dt="2022-07-19T10:18:43.354" v="325" actId="207"/>
          <ac:spMkLst>
            <pc:docMk/>
            <pc:sldMk cId="3766925060" sldId="420"/>
            <ac:spMk id="8" creationId="{5051BCCD-1603-499C-B024-F4667E67529C}"/>
          </ac:spMkLst>
        </pc:spChg>
        <pc:spChg chg="del mod">
          <ac:chgData name="Nikhil Katakam" userId="4a6ddf6f-2cf7-41dd-8479-814ba72c5f36" providerId="ADAL" clId="{987D85F6-325E-400F-88CE-F51B43FDB4BB}" dt="2022-07-19T10:19:00.855" v="328" actId="478"/>
          <ac:spMkLst>
            <pc:docMk/>
            <pc:sldMk cId="3766925060" sldId="420"/>
            <ac:spMk id="13" creationId="{CCF8C133-29EC-4623-B0FD-085CA32F9A1B}"/>
          </ac:spMkLst>
        </pc:spChg>
        <pc:spChg chg="add del mod">
          <ac:chgData name="Nikhil Katakam" userId="4a6ddf6f-2cf7-41dd-8479-814ba72c5f36" providerId="ADAL" clId="{987D85F6-325E-400F-88CE-F51B43FDB4BB}" dt="2022-07-19T10:19:17.765" v="333"/>
          <ac:spMkLst>
            <pc:docMk/>
            <pc:sldMk cId="3766925060" sldId="420"/>
            <ac:spMk id="20" creationId="{AFB493EC-AD97-48E6-AF2D-14D33517B47B}"/>
          </ac:spMkLst>
        </pc:spChg>
        <pc:spChg chg="mod">
          <ac:chgData name="Nikhil Katakam" userId="4a6ddf6f-2cf7-41dd-8479-814ba72c5f36" providerId="ADAL" clId="{987D85F6-325E-400F-88CE-F51B43FDB4BB}" dt="2022-07-19T10:20:09.424" v="341" actId="948"/>
          <ac:spMkLst>
            <pc:docMk/>
            <pc:sldMk cId="3766925060" sldId="420"/>
            <ac:spMk id="28" creationId="{053725E0-C2CD-4745-BE14-ABDF578C4038}"/>
          </ac:spMkLst>
        </pc:spChg>
        <pc:spChg chg="mod">
          <ac:chgData name="Nikhil Katakam" userId="4a6ddf6f-2cf7-41dd-8479-814ba72c5f36" providerId="ADAL" clId="{987D85F6-325E-400F-88CE-F51B43FDB4BB}" dt="2022-07-19T10:18:43.354" v="325" actId="207"/>
          <ac:spMkLst>
            <pc:docMk/>
            <pc:sldMk cId="3766925060" sldId="420"/>
            <ac:spMk id="37" creationId="{DB251950-54A3-422D-9225-5B8324C4428C}"/>
          </ac:spMkLst>
        </pc:spChg>
        <pc:spChg chg="mod">
          <ac:chgData name="Nikhil Katakam" userId="4a6ddf6f-2cf7-41dd-8479-814ba72c5f36" providerId="ADAL" clId="{987D85F6-325E-400F-88CE-F51B43FDB4BB}" dt="2022-07-19T10:20:47.235" v="347" actId="404"/>
          <ac:spMkLst>
            <pc:docMk/>
            <pc:sldMk cId="3766925060" sldId="420"/>
            <ac:spMk id="45" creationId="{D995FE0D-C272-4C24-B9FC-10365C8B5C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561875-15C4-C24E-BD7F-C001CA2E33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EB1F045-0EEF-274E-8576-0568FFFDFE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CDB17-5365-D04F-B505-E544A30547F3}" type="datetimeFigureOut">
              <a:rPr lang="en-GB" smtClean="0"/>
              <a:t>01/11/2022</a:t>
            </a:fld>
            <a:endParaRPr lang="en-GB"/>
          </a:p>
        </p:txBody>
      </p:sp>
      <p:sp>
        <p:nvSpPr>
          <p:cNvPr id="4" name="Footer Placeholder 3">
            <a:extLst>
              <a:ext uri="{FF2B5EF4-FFF2-40B4-BE49-F238E27FC236}">
                <a16:creationId xmlns:a16="http://schemas.microsoft.com/office/drawing/2014/main" id="{04ECCE6C-FCED-E143-A747-FCFEB44DB8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85F3AB-FAB4-7F48-9FDA-8AC30E1C4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01391-5E17-B746-AB28-1DB82E9C998A}" type="slidenum">
              <a:rPr lang="en-GB" smtClean="0"/>
              <a:t>‹#›</a:t>
            </a:fld>
            <a:endParaRPr lang="en-GB"/>
          </a:p>
        </p:txBody>
      </p:sp>
    </p:spTree>
    <p:extLst>
      <p:ext uri="{BB962C8B-B14F-4D97-AF65-F5344CB8AC3E}">
        <p14:creationId xmlns:p14="http://schemas.microsoft.com/office/powerpoint/2010/main" val="404829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78801-E517-574F-BED0-28D9E2795549}"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0D30-BFEF-A64F-8563-6089F8F3222C}" type="slidenum">
              <a:rPr lang="en-US" smtClean="0"/>
              <a:t>‹#›</a:t>
            </a:fld>
            <a:endParaRPr lang="en-US"/>
          </a:p>
        </p:txBody>
      </p:sp>
    </p:spTree>
    <p:extLst>
      <p:ext uri="{BB962C8B-B14F-4D97-AF65-F5344CB8AC3E}">
        <p14:creationId xmlns:p14="http://schemas.microsoft.com/office/powerpoint/2010/main" val="285195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479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12</a:t>
            </a:fld>
            <a:endParaRPr lang="en-US"/>
          </a:p>
        </p:txBody>
      </p:sp>
    </p:spTree>
    <p:extLst>
      <p:ext uri="{BB962C8B-B14F-4D97-AF65-F5344CB8AC3E}">
        <p14:creationId xmlns:p14="http://schemas.microsoft.com/office/powerpoint/2010/main" val="1316051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13</a:t>
            </a:fld>
            <a:endParaRPr lang="en-US"/>
          </a:p>
        </p:txBody>
      </p:sp>
    </p:spTree>
    <p:extLst>
      <p:ext uri="{BB962C8B-B14F-4D97-AF65-F5344CB8AC3E}">
        <p14:creationId xmlns:p14="http://schemas.microsoft.com/office/powerpoint/2010/main" val="3572756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007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230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16</a:t>
            </a:fld>
            <a:endParaRPr lang="en-US"/>
          </a:p>
        </p:txBody>
      </p:sp>
    </p:spTree>
    <p:extLst>
      <p:ext uri="{BB962C8B-B14F-4D97-AF65-F5344CB8AC3E}">
        <p14:creationId xmlns:p14="http://schemas.microsoft.com/office/powerpoint/2010/main" val="3021325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17</a:t>
            </a:fld>
            <a:endParaRPr lang="en-US"/>
          </a:p>
        </p:txBody>
      </p:sp>
    </p:spTree>
    <p:extLst>
      <p:ext uri="{BB962C8B-B14F-4D97-AF65-F5344CB8AC3E}">
        <p14:creationId xmlns:p14="http://schemas.microsoft.com/office/powerpoint/2010/main" val="2251813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18</a:t>
            </a:fld>
            <a:endParaRPr lang="en-US"/>
          </a:p>
        </p:txBody>
      </p:sp>
    </p:spTree>
    <p:extLst>
      <p:ext uri="{BB962C8B-B14F-4D97-AF65-F5344CB8AC3E}">
        <p14:creationId xmlns:p14="http://schemas.microsoft.com/office/powerpoint/2010/main" val="943388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19</a:t>
            </a:fld>
            <a:endParaRPr lang="en-US"/>
          </a:p>
        </p:txBody>
      </p:sp>
    </p:spTree>
    <p:extLst>
      <p:ext uri="{BB962C8B-B14F-4D97-AF65-F5344CB8AC3E}">
        <p14:creationId xmlns:p14="http://schemas.microsoft.com/office/powerpoint/2010/main" val="3791983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206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fld id="{D60A0D30-BFEF-A64F-8563-6089F8F3222C}" type="slidenum">
              <a:rPr lang="en-US" smtClean="0"/>
              <a:t>21</a:t>
            </a:fld>
            <a:endParaRPr lang="en-US"/>
          </a:p>
        </p:txBody>
      </p:sp>
    </p:spTree>
    <p:extLst>
      <p:ext uri="{BB962C8B-B14F-4D97-AF65-F5344CB8AC3E}">
        <p14:creationId xmlns:p14="http://schemas.microsoft.com/office/powerpoint/2010/main" val="251925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259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742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60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43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55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028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key points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A0D30-BFEF-A64F-8563-6089F8F322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639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ac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A27DC2A-7F0A-6B41-8CA2-F7EB0D07AAE3}"/>
              </a:ext>
            </a:extLst>
          </p:cNvPr>
          <p:cNvSpPr>
            <a:spLocks noGrp="1"/>
          </p:cNvSpPr>
          <p:nvPr>
            <p:ph type="ctrTitle" hasCustomPrompt="1"/>
          </p:nvPr>
        </p:nvSpPr>
        <p:spPr>
          <a:xfrm>
            <a:off x="442800" y="1296000"/>
            <a:ext cx="7200000" cy="432000"/>
          </a:xfrm>
        </p:spPr>
        <p:txBody>
          <a:bodyPr anchor="t" anchorCtr="0"/>
          <a:lstStyle>
            <a:lvl1pPr algn="l">
              <a:defRPr sz="3000" b="0">
                <a:solidFill>
                  <a:schemeClr val="bg1"/>
                </a:solidFill>
                <a:latin typeface="Mulish ExtraBold Roman" pitchFamily="2" charset="0"/>
              </a:defRPr>
            </a:lvl1pPr>
          </a:lstStyle>
          <a:p>
            <a:r>
              <a:rPr lang="en-GB"/>
              <a:t>Headline here</a:t>
            </a:r>
            <a:endParaRPr lang="en-US"/>
          </a:p>
        </p:txBody>
      </p:sp>
      <p:pic>
        <p:nvPicPr>
          <p:cNvPr id="9" name="Picture 8" descr="A picture containing icon&#10;&#10;Description automatically generated">
            <a:extLst>
              <a:ext uri="{FF2B5EF4-FFF2-40B4-BE49-F238E27FC236}">
                <a16:creationId xmlns:a16="http://schemas.microsoft.com/office/drawing/2014/main" id="{577C1C1D-C89D-C949-BF13-0F463A17E14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8A69D21E-5364-F246-8DE6-39EA0FCE197D}"/>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1" name="Subtitle 2">
            <a:extLst>
              <a:ext uri="{FF2B5EF4-FFF2-40B4-BE49-F238E27FC236}">
                <a16:creationId xmlns:a16="http://schemas.microsoft.com/office/drawing/2014/main" id="{D0F25315-F51B-1441-AD3A-E821DD2F5C2F}"/>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15399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  – Two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D4C734D9-072D-764E-9ACD-D4354C3D499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03AC0C2-946F-404A-B336-50515A7AD11B}"/>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1" name="Text Placeholder 11">
            <a:extLst>
              <a:ext uri="{FF2B5EF4-FFF2-40B4-BE49-F238E27FC236}">
                <a16:creationId xmlns:a16="http://schemas.microsoft.com/office/drawing/2014/main" id="{5C072B96-A710-C547-9B36-A9E9FECE2C46}"/>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sp>
        <p:nvSpPr>
          <p:cNvPr id="12" name="Text Placeholder 8">
            <a:extLst>
              <a:ext uri="{FF2B5EF4-FFF2-40B4-BE49-F238E27FC236}">
                <a16:creationId xmlns:a16="http://schemas.microsoft.com/office/drawing/2014/main" id="{8A5BDA5E-121C-074C-B687-9558C42B9CF6}"/>
              </a:ext>
            </a:extLst>
          </p:cNvPr>
          <p:cNvSpPr>
            <a:spLocks noGrp="1"/>
          </p:cNvSpPr>
          <p:nvPr>
            <p:ph type="body" sz="quarter" idx="13"/>
          </p:nvPr>
        </p:nvSpPr>
        <p:spPr>
          <a:xfrm>
            <a:off x="442799" y="1314000"/>
            <a:ext cx="11306289"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Box 8">
            <a:extLst>
              <a:ext uri="{FF2B5EF4-FFF2-40B4-BE49-F238E27FC236}">
                <a16:creationId xmlns:a16="http://schemas.microsoft.com/office/drawing/2014/main" id="{B6C4BE8A-5210-9446-9333-084F6E7C4E11}"/>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050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 One Line Titl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488"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11" name="Picture 10">
            <a:extLst>
              <a:ext uri="{FF2B5EF4-FFF2-40B4-BE49-F238E27FC236}">
                <a16:creationId xmlns:a16="http://schemas.microsoft.com/office/drawing/2014/main" id="{C579DC8C-87E8-9745-A728-D65765FD12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A1DD9CB4-72C9-714E-992D-53255A40D2CD}"/>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Box 11">
            <a:extLst>
              <a:ext uri="{FF2B5EF4-FFF2-40B4-BE49-F238E27FC236}">
                <a16:creationId xmlns:a16="http://schemas.microsoft.com/office/drawing/2014/main" id="{9923A907-4AF9-F546-A43D-66D465DB2DE9}"/>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7464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One Line Titl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pic>
        <p:nvPicPr>
          <p:cNvPr id="8" name="Picture 7">
            <a:extLst>
              <a:ext uri="{FF2B5EF4-FFF2-40B4-BE49-F238E27FC236}">
                <a16:creationId xmlns:a16="http://schemas.microsoft.com/office/drawing/2014/main" id="{BB0D3A72-2E39-974C-BEED-9E58E42885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itle 1">
            <a:extLst>
              <a:ext uri="{FF2B5EF4-FFF2-40B4-BE49-F238E27FC236}">
                <a16:creationId xmlns:a16="http://schemas.microsoft.com/office/drawing/2014/main" id="{D29A604C-1A08-694E-9352-BC3BFFB90645}"/>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12" name="Text Placeholder 8">
            <a:extLst>
              <a:ext uri="{FF2B5EF4-FFF2-40B4-BE49-F238E27FC236}">
                <a16:creationId xmlns:a16="http://schemas.microsoft.com/office/drawing/2014/main" id="{1738FFA5-6DC8-B640-90AF-91AF672D1C84}"/>
              </a:ext>
            </a:extLst>
          </p:cNvPr>
          <p:cNvSpPr>
            <a:spLocks noGrp="1"/>
          </p:cNvSpPr>
          <p:nvPr>
            <p:ph type="body" sz="quarter" idx="13"/>
          </p:nvPr>
        </p:nvSpPr>
        <p:spPr>
          <a:xfrm>
            <a:off x="442800" y="1314000"/>
            <a:ext cx="11306288" cy="50312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extBox 8">
            <a:extLst>
              <a:ext uri="{FF2B5EF4-FFF2-40B4-BE49-F238E27FC236}">
                <a16:creationId xmlns:a16="http://schemas.microsoft.com/office/drawing/2014/main" id="{F69BE925-E9A7-314A-A09E-25FD38568A36}"/>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1722696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 Black">
    <p:bg>
      <p:bgPr>
        <a:solidFill>
          <a:schemeClr val="tx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15929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Slide – White">
    <p:bg>
      <p:bgPr>
        <a:solidFill>
          <a:schemeClr val="bg1"/>
        </a:solidFill>
        <a:effectLst/>
      </p:bgPr>
    </p:bg>
    <p:spTree>
      <p:nvGrpSpPr>
        <p:cNvPr id="1" name=""/>
        <p:cNvGrpSpPr/>
        <p:nvPr/>
      </p:nvGrpSpPr>
      <p:grpSpPr>
        <a:xfrm>
          <a:off x="0" y="0"/>
          <a:ext cx="0" cy="0"/>
          <a:chOff x="0" y="0"/>
          <a:chExt cx="0" cy="0"/>
        </a:xfrm>
      </p:grpSpPr>
      <p:pic>
        <p:nvPicPr>
          <p:cNvPr id="6" name="Picture 5" descr="Shape, icon, arrow&#10;&#10;Description automatically generated">
            <a:extLst>
              <a:ext uri="{FF2B5EF4-FFF2-40B4-BE49-F238E27FC236}">
                <a16:creationId xmlns:a16="http://schemas.microsoft.com/office/drawing/2014/main" id="{E0437B08-CE6A-864B-B710-BFCAF38CF58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91100" y="2146300"/>
            <a:ext cx="2209800" cy="2565400"/>
          </a:xfrm>
          <a:prstGeom prst="rect">
            <a:avLst/>
          </a:prstGeom>
        </p:spPr>
      </p:pic>
    </p:spTree>
    <p:extLst>
      <p:ext uri="{BB962C8B-B14F-4D97-AF65-F5344CB8AC3E}">
        <p14:creationId xmlns:p14="http://schemas.microsoft.com/office/powerpoint/2010/main" val="157451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571B-404D-4047-A2DD-1F25377471B1}"/>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Headline here</a:t>
            </a:r>
            <a:endParaRPr lang="en-US"/>
          </a:p>
        </p:txBody>
      </p:sp>
      <p:sp>
        <p:nvSpPr>
          <p:cNvPr id="3" name="Subtitle 2">
            <a:extLst>
              <a:ext uri="{FF2B5EF4-FFF2-40B4-BE49-F238E27FC236}">
                <a16:creationId xmlns:a16="http://schemas.microsoft.com/office/drawing/2014/main" id="{EC9B977C-59A2-9D43-8E3B-2C6832C5EFF3}"/>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pic>
        <p:nvPicPr>
          <p:cNvPr id="8" name="Picture 7" descr="A picture containing icon&#10;&#10;Description automatically generated">
            <a:extLst>
              <a:ext uri="{FF2B5EF4-FFF2-40B4-BE49-F238E27FC236}">
                <a16:creationId xmlns:a16="http://schemas.microsoft.com/office/drawing/2014/main" id="{70CE336C-C8F3-0F42-B9FE-952BA44F8B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5932800"/>
            <a:ext cx="1612900" cy="457200"/>
          </a:xfrm>
          <a:prstGeom prst="rect">
            <a:avLst/>
          </a:prstGeom>
        </p:spPr>
      </p:pic>
      <p:sp>
        <p:nvSpPr>
          <p:cNvPr id="10" name="Text Placeholder 9">
            <a:extLst>
              <a:ext uri="{FF2B5EF4-FFF2-40B4-BE49-F238E27FC236}">
                <a16:creationId xmlns:a16="http://schemas.microsoft.com/office/drawing/2014/main" id="{B30FABB7-A8AF-DB45-B563-EC09E9874B0E}"/>
              </a:ext>
            </a:extLst>
          </p:cNvPr>
          <p:cNvSpPr>
            <a:spLocks noGrp="1"/>
          </p:cNvSpPr>
          <p:nvPr>
            <p:ph type="body" sz="quarter" idx="13" hasCustomPrompt="1"/>
          </p:nvPr>
        </p:nvSpPr>
        <p:spPr>
          <a:xfrm>
            <a:off x="442800" y="2350800"/>
            <a:ext cx="3600000" cy="288000"/>
          </a:xfrm>
        </p:spPr>
        <p:txBody>
          <a:bodyPr/>
          <a:lstStyle>
            <a:lvl1pPr>
              <a:buNone/>
              <a:defRPr sz="1600"/>
            </a:lvl1pPr>
          </a:lstStyle>
          <a:p>
            <a:pPr lvl="0"/>
            <a:r>
              <a:rPr lang="en-GB"/>
              <a:t>Author or date here</a:t>
            </a:r>
          </a:p>
        </p:txBody>
      </p:sp>
    </p:spTree>
    <p:extLst>
      <p:ext uri="{BB962C8B-B14F-4D97-AF65-F5344CB8AC3E}">
        <p14:creationId xmlns:p14="http://schemas.microsoft.com/office/powerpoint/2010/main" val="7745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EE9C8A-54B7-4D43-8104-9404892294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9" name="Title 1">
            <a:extLst>
              <a:ext uri="{FF2B5EF4-FFF2-40B4-BE49-F238E27FC236}">
                <a16:creationId xmlns:a16="http://schemas.microsoft.com/office/drawing/2014/main" id="{3072191E-9723-E744-B1DF-0B0F54321A42}"/>
              </a:ext>
            </a:extLst>
          </p:cNvPr>
          <p:cNvSpPr>
            <a:spLocks noGrp="1"/>
          </p:cNvSpPr>
          <p:nvPr>
            <p:ph type="ctrTitle" hasCustomPrompt="1"/>
          </p:nvPr>
        </p:nvSpPr>
        <p:spPr>
          <a:xfrm>
            <a:off x="442800" y="1296000"/>
            <a:ext cx="5400000" cy="432000"/>
          </a:xfrm>
        </p:spPr>
        <p:txBody>
          <a:bodyPr anchor="t" anchorCtr="0"/>
          <a:lstStyle>
            <a:lvl1pPr algn="l">
              <a:defRPr sz="3000">
                <a:solidFill>
                  <a:schemeClr val="bg1"/>
                </a:solidFill>
                <a:latin typeface="Mulish ExtraBold Roman" pitchFamily="2" charset="0"/>
              </a:defRPr>
            </a:lvl1pPr>
          </a:lstStyle>
          <a:p>
            <a:r>
              <a:rPr lang="en-GB"/>
              <a:t>Headline here</a:t>
            </a:r>
            <a:endParaRPr lang="en-US"/>
          </a:p>
        </p:txBody>
      </p:sp>
      <p:pic>
        <p:nvPicPr>
          <p:cNvPr id="11" name="Picture 10">
            <a:extLst>
              <a:ext uri="{FF2B5EF4-FFF2-40B4-BE49-F238E27FC236}">
                <a16:creationId xmlns:a16="http://schemas.microsoft.com/office/drawing/2014/main" id="{2988E92C-F783-EF44-87A7-A38A5ACF73E0}"/>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57200" y="5932800"/>
            <a:ext cx="1612900" cy="457200"/>
          </a:xfrm>
          <a:prstGeom prst="rect">
            <a:avLst/>
          </a:prstGeom>
        </p:spPr>
      </p:pic>
      <p:sp>
        <p:nvSpPr>
          <p:cNvPr id="12" name="Text Placeholder 9">
            <a:extLst>
              <a:ext uri="{FF2B5EF4-FFF2-40B4-BE49-F238E27FC236}">
                <a16:creationId xmlns:a16="http://schemas.microsoft.com/office/drawing/2014/main" id="{18966D77-D3DD-5D4F-809F-8CCBA7211996}"/>
              </a:ext>
            </a:extLst>
          </p:cNvPr>
          <p:cNvSpPr>
            <a:spLocks noGrp="1"/>
          </p:cNvSpPr>
          <p:nvPr>
            <p:ph type="body" sz="quarter" idx="13" hasCustomPrompt="1"/>
          </p:nvPr>
        </p:nvSpPr>
        <p:spPr>
          <a:xfrm>
            <a:off x="442800" y="2350800"/>
            <a:ext cx="3600000" cy="288000"/>
          </a:xfrm>
        </p:spPr>
        <p:txBody>
          <a:bodyPr/>
          <a:lstStyle>
            <a:lvl1pPr>
              <a:buNone/>
              <a:defRPr sz="1600">
                <a:solidFill>
                  <a:schemeClr val="bg1"/>
                </a:solidFill>
              </a:defRPr>
            </a:lvl1pPr>
          </a:lstStyle>
          <a:p>
            <a:pPr lvl="0"/>
            <a:r>
              <a:rPr lang="en-GB"/>
              <a:t>Author or date here</a:t>
            </a:r>
          </a:p>
        </p:txBody>
      </p:sp>
      <p:sp>
        <p:nvSpPr>
          <p:cNvPr id="13" name="Subtitle 2">
            <a:extLst>
              <a:ext uri="{FF2B5EF4-FFF2-40B4-BE49-F238E27FC236}">
                <a16:creationId xmlns:a16="http://schemas.microsoft.com/office/drawing/2014/main" id="{AFAF0760-1BF1-C241-9787-B22CCE8B28DC}"/>
              </a:ext>
            </a:extLst>
          </p:cNvPr>
          <p:cNvSpPr>
            <a:spLocks noGrp="1"/>
          </p:cNvSpPr>
          <p:nvPr>
            <p:ph type="subTitle" idx="1" hasCustomPrompt="1"/>
          </p:nvPr>
        </p:nvSpPr>
        <p:spPr>
          <a:xfrm>
            <a:off x="442800" y="1764000"/>
            <a:ext cx="54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Subheading here</a:t>
            </a:r>
            <a:endParaRPr lang="en-US"/>
          </a:p>
        </p:txBody>
      </p:sp>
    </p:spTree>
    <p:extLst>
      <p:ext uri="{BB962C8B-B14F-4D97-AF65-F5344CB8AC3E}">
        <p14:creationId xmlns:p14="http://schemas.microsoft.com/office/powerpoint/2010/main" val="23556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tx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ECF553F-A04E-784E-9D5B-2BC73580E06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01048" y="0"/>
            <a:ext cx="6890951" cy="6858000"/>
          </a:xfrm>
          <a:prstGeom prst="rect">
            <a:avLst/>
          </a:prstGeom>
        </p:spPr>
      </p:pic>
      <p:sp>
        <p:nvSpPr>
          <p:cNvPr id="7" name="Title 1">
            <a:extLst>
              <a:ext uri="{FF2B5EF4-FFF2-40B4-BE49-F238E27FC236}">
                <a16:creationId xmlns:a16="http://schemas.microsoft.com/office/drawing/2014/main" id="{0EE18EFA-88E8-494D-8EDA-E10A0FDFD945}"/>
              </a:ext>
            </a:extLst>
          </p:cNvPr>
          <p:cNvSpPr>
            <a:spLocks noGrp="1"/>
          </p:cNvSpPr>
          <p:nvPr>
            <p:ph type="ctrTitle" hasCustomPrompt="1"/>
          </p:nvPr>
        </p:nvSpPr>
        <p:spPr>
          <a:xfrm>
            <a:off x="442800" y="1296000"/>
            <a:ext cx="7200000" cy="432000"/>
          </a:xfrm>
        </p:spPr>
        <p:txBody>
          <a:bodyPr anchor="t" anchorCtr="0"/>
          <a:lstStyle>
            <a:lvl1pPr algn="l">
              <a:defRPr sz="3000">
                <a:solidFill>
                  <a:schemeClr val="bg1"/>
                </a:solidFill>
                <a:latin typeface="Mulish ExtraBold Roman" pitchFamily="2" charset="0"/>
              </a:defRPr>
            </a:lvl1pPr>
          </a:lstStyle>
          <a:p>
            <a:r>
              <a:rPr lang="en-GB"/>
              <a:t>Section Heading here</a:t>
            </a:r>
            <a:endParaRPr lang="en-US"/>
          </a:p>
        </p:txBody>
      </p:sp>
      <p:sp>
        <p:nvSpPr>
          <p:cNvPr id="15" name="Subtitle 2">
            <a:extLst>
              <a:ext uri="{FF2B5EF4-FFF2-40B4-BE49-F238E27FC236}">
                <a16:creationId xmlns:a16="http://schemas.microsoft.com/office/drawing/2014/main" id="{75040D07-F32E-5545-AA21-820477061E3E}"/>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71041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hit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4E166BE-9ACB-8340-9F9C-87E0C204CA8D}"/>
              </a:ext>
            </a:extLst>
          </p:cNvPr>
          <p:cNvSpPr>
            <a:spLocks noGrp="1"/>
          </p:cNvSpPr>
          <p:nvPr>
            <p:ph type="ctrTitle" hasCustomPrompt="1"/>
          </p:nvPr>
        </p:nvSpPr>
        <p:spPr>
          <a:xfrm>
            <a:off x="442800" y="1296000"/>
            <a:ext cx="7200000" cy="432000"/>
          </a:xfrm>
        </p:spPr>
        <p:txBody>
          <a:bodyPr anchor="t" anchorCtr="0"/>
          <a:lstStyle>
            <a:lvl1pPr algn="l">
              <a:defRPr sz="3000">
                <a:solidFill>
                  <a:schemeClr val="tx1"/>
                </a:solidFill>
                <a:latin typeface="Mulish ExtraBold Roman" pitchFamily="2" charset="0"/>
              </a:defRPr>
            </a:lvl1pPr>
          </a:lstStyle>
          <a:p>
            <a:r>
              <a:rPr lang="en-GB"/>
              <a:t>Section Heading here</a:t>
            </a:r>
            <a:endParaRPr lang="en-US"/>
          </a:p>
        </p:txBody>
      </p:sp>
      <p:sp>
        <p:nvSpPr>
          <p:cNvPr id="7" name="Subtitle 2">
            <a:extLst>
              <a:ext uri="{FF2B5EF4-FFF2-40B4-BE49-F238E27FC236}">
                <a16:creationId xmlns:a16="http://schemas.microsoft.com/office/drawing/2014/main" id="{3819EAF7-6F0A-B64B-A13C-427EAA6DEC01}"/>
              </a:ext>
            </a:extLst>
          </p:cNvPr>
          <p:cNvSpPr>
            <a:spLocks noGrp="1"/>
          </p:cNvSpPr>
          <p:nvPr>
            <p:ph type="subTitle" idx="1" hasCustomPrompt="1"/>
          </p:nvPr>
        </p:nvSpPr>
        <p:spPr>
          <a:xfrm>
            <a:off x="442800" y="1764000"/>
            <a:ext cx="7200000" cy="432000"/>
          </a:xfrm>
        </p:spPr>
        <p:txBody>
          <a:bodyPr/>
          <a:lstStyle>
            <a:lvl1pPr marL="0" indent="0" algn="l">
              <a:lnSpc>
                <a:spcPct val="90000"/>
              </a:lnSpc>
              <a:spcBef>
                <a:spcPts val="0"/>
              </a:spcBef>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Section subheading here</a:t>
            </a:r>
            <a:endParaRPr lang="en-US"/>
          </a:p>
        </p:txBody>
      </p:sp>
    </p:spTree>
    <p:extLst>
      <p:ext uri="{BB962C8B-B14F-4D97-AF65-F5344CB8AC3E}">
        <p14:creationId xmlns:p14="http://schemas.microsoft.com/office/powerpoint/2010/main" val="211508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tatement – Purp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26E35BA5-1EB8-6541-A60C-5FB1335783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737E400C-8F2F-784D-9939-01C349A9EA1A}"/>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358705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tatemen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bg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7" name="Picture 6" descr="Icon&#10;&#10;Description automatically generated">
            <a:extLst>
              <a:ext uri="{FF2B5EF4-FFF2-40B4-BE49-F238E27FC236}">
                <a16:creationId xmlns:a16="http://schemas.microsoft.com/office/drawing/2014/main" id="{FF68A496-0B5B-2A4A-AEE8-E00608AC1DF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69688" y="406800"/>
            <a:ext cx="279400" cy="317500"/>
          </a:xfrm>
          <a:prstGeom prst="rect">
            <a:avLst/>
          </a:prstGeom>
        </p:spPr>
      </p:pic>
      <p:sp>
        <p:nvSpPr>
          <p:cNvPr id="6" name="TextBox 5">
            <a:extLst>
              <a:ext uri="{FF2B5EF4-FFF2-40B4-BE49-F238E27FC236}">
                <a16:creationId xmlns:a16="http://schemas.microsoft.com/office/drawing/2014/main" id="{D39968F5-45AF-6543-B402-CBF7E84A45F3}"/>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solidFill>
                  <a:schemeClr val="bg1"/>
                </a:solidFill>
              </a:rPr>
              <a:pPr algn="r"/>
              <a:t>‹#›</a:t>
            </a:fld>
            <a:endParaRPr lang="en-GB" sz="900">
              <a:solidFill>
                <a:schemeClr val="bg1"/>
              </a:solidFill>
            </a:endParaRPr>
          </a:p>
        </p:txBody>
      </p:sp>
    </p:spTree>
    <p:extLst>
      <p:ext uri="{BB962C8B-B14F-4D97-AF65-F5344CB8AC3E}">
        <p14:creationId xmlns:p14="http://schemas.microsoft.com/office/powerpoint/2010/main" val="1242311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tatement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8583-D026-A44D-B316-BC3A30768FD7}"/>
              </a:ext>
            </a:extLst>
          </p:cNvPr>
          <p:cNvSpPr>
            <a:spLocks noGrp="1"/>
          </p:cNvSpPr>
          <p:nvPr>
            <p:ph type="title" hasCustomPrompt="1"/>
          </p:nvPr>
        </p:nvSpPr>
        <p:spPr>
          <a:xfrm>
            <a:off x="442800" y="1144801"/>
            <a:ext cx="10832432" cy="4536000"/>
          </a:xfrm>
        </p:spPr>
        <p:txBody>
          <a:bodyPr anchor="ctr"/>
          <a:lstStyle>
            <a:lvl1pPr>
              <a:lnSpc>
                <a:spcPct val="120000"/>
              </a:lnSpc>
              <a:defRPr lang="en-GB" sz="4200" i="0" smtClean="0">
                <a:solidFill>
                  <a:schemeClr val="tx1"/>
                </a:solidFill>
                <a:effectLst/>
                <a:latin typeface="+mn-lt"/>
              </a:defRPr>
            </a:lvl1pPr>
          </a:lstStyle>
          <a:p>
            <a:r>
              <a:rPr lang="en-GB">
                <a:effectLst/>
                <a:latin typeface="Mulish Regular Roman" pitchFamily="2" charset="77"/>
              </a:rPr>
              <a:t>Add statement or quote here. Use light purple italic to highlight text.</a:t>
            </a:r>
          </a:p>
        </p:txBody>
      </p:sp>
      <p:pic>
        <p:nvPicPr>
          <p:cNvPr id="6" name="Picture 5">
            <a:extLst>
              <a:ext uri="{FF2B5EF4-FFF2-40B4-BE49-F238E27FC236}">
                <a16:creationId xmlns:a16="http://schemas.microsoft.com/office/drawing/2014/main" id="{2BFAE543-3F15-9B44-AEDB-7D14F941AAA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7" name="TextBox 6">
            <a:extLst>
              <a:ext uri="{FF2B5EF4-FFF2-40B4-BE49-F238E27FC236}">
                <a16:creationId xmlns:a16="http://schemas.microsoft.com/office/drawing/2014/main" id="{6F0EEFA5-0FF7-BF47-A57A-394985A9C7B8}"/>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21592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ontent – Two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9620-61DB-5A47-91AC-EFF505645266}"/>
              </a:ext>
            </a:extLst>
          </p:cNvPr>
          <p:cNvSpPr>
            <a:spLocks noGrp="1"/>
          </p:cNvSpPr>
          <p:nvPr>
            <p:ph type="title" hasCustomPrompt="1"/>
          </p:nvPr>
        </p:nvSpPr>
        <p:spPr>
          <a:xfrm>
            <a:off x="442800" y="360000"/>
            <a:ext cx="10515600" cy="635680"/>
          </a:xfrm>
        </p:spPr>
        <p:txBody>
          <a:bodyPr anchor="b"/>
          <a:lstStyle>
            <a:lvl1pPr>
              <a:lnSpc>
                <a:spcPct val="100000"/>
              </a:lnSpc>
              <a:defRPr>
                <a:solidFill>
                  <a:schemeClr val="tx1"/>
                </a:solidFill>
                <a:latin typeface="Mulish SemiBold"/>
              </a:defRPr>
            </a:lvl1pPr>
          </a:lstStyle>
          <a:p>
            <a:r>
              <a:rPr lang="en-GB"/>
              <a:t>Main heading</a:t>
            </a:r>
            <a:endParaRPr lang="en-US"/>
          </a:p>
        </p:txBody>
      </p:sp>
      <p:sp>
        <p:nvSpPr>
          <p:cNvPr id="4" name="Content Placeholder 3">
            <a:extLst>
              <a:ext uri="{FF2B5EF4-FFF2-40B4-BE49-F238E27FC236}">
                <a16:creationId xmlns:a16="http://schemas.microsoft.com/office/drawing/2014/main" id="{EC9BA9CB-D455-6242-8EAE-C1789BF1AEE4}"/>
              </a:ext>
            </a:extLst>
          </p:cNvPr>
          <p:cNvSpPr>
            <a:spLocks noGrp="1"/>
          </p:cNvSpPr>
          <p:nvPr>
            <p:ph sz="half" idx="2"/>
          </p:nvPr>
        </p:nvSpPr>
        <p:spPr>
          <a:xfrm>
            <a:off x="6255602"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a:extLst>
              <a:ext uri="{FF2B5EF4-FFF2-40B4-BE49-F238E27FC236}">
                <a16:creationId xmlns:a16="http://schemas.microsoft.com/office/drawing/2014/main" id="{0B8D42C5-D652-9C4E-90B9-9177E9E56981}"/>
              </a:ext>
            </a:extLst>
          </p:cNvPr>
          <p:cNvSpPr>
            <a:spLocks noGrp="1"/>
          </p:cNvSpPr>
          <p:nvPr>
            <p:ph type="ftr" sz="quarter" idx="11"/>
          </p:nvPr>
        </p:nvSpPr>
        <p:spPr/>
        <p:txBody>
          <a:bodyPr/>
          <a:lstStyle/>
          <a:p>
            <a:endParaRPr lang="en-US"/>
          </a:p>
        </p:txBody>
      </p:sp>
      <p:sp>
        <p:nvSpPr>
          <p:cNvPr id="9" name="Text Placeholder 8">
            <a:extLst>
              <a:ext uri="{FF2B5EF4-FFF2-40B4-BE49-F238E27FC236}">
                <a16:creationId xmlns:a16="http://schemas.microsoft.com/office/drawing/2014/main" id="{83392E0F-501E-9540-ABE9-986A1AA89C11}"/>
              </a:ext>
            </a:extLst>
          </p:cNvPr>
          <p:cNvSpPr>
            <a:spLocks noGrp="1"/>
          </p:cNvSpPr>
          <p:nvPr>
            <p:ph type="body" sz="quarter" idx="13"/>
          </p:nvPr>
        </p:nvSpPr>
        <p:spPr>
          <a:xfrm>
            <a:off x="442800" y="1314000"/>
            <a:ext cx="5493600" cy="503123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ext Placeholder 11">
            <a:extLst>
              <a:ext uri="{FF2B5EF4-FFF2-40B4-BE49-F238E27FC236}">
                <a16:creationId xmlns:a16="http://schemas.microsoft.com/office/drawing/2014/main" id="{ED3B235E-A219-AE4F-94E9-2AD9C7613380}"/>
              </a:ext>
            </a:extLst>
          </p:cNvPr>
          <p:cNvSpPr>
            <a:spLocks noGrp="1"/>
          </p:cNvSpPr>
          <p:nvPr>
            <p:ph type="body" sz="quarter" idx="14" hasCustomPrompt="1"/>
          </p:nvPr>
        </p:nvSpPr>
        <p:spPr>
          <a:xfrm>
            <a:off x="442800" y="360000"/>
            <a:ext cx="10515600" cy="245150"/>
          </a:xfrm>
        </p:spPr>
        <p:txBody>
          <a:bodyPr/>
          <a:lstStyle>
            <a:lvl1pPr>
              <a:lnSpc>
                <a:spcPct val="90000"/>
              </a:lnSpc>
              <a:spcBef>
                <a:spcPts val="0"/>
              </a:spcBef>
              <a:buNone/>
              <a:defRPr sz="1400">
                <a:solidFill>
                  <a:schemeClr val="tx2"/>
                </a:solidFill>
                <a:latin typeface="+mn-lt"/>
              </a:defRPr>
            </a:lvl1pPr>
          </a:lstStyle>
          <a:p>
            <a:pPr lvl="0"/>
            <a:r>
              <a:rPr lang="en-GB"/>
              <a:t>Section title &lt;if required&gt;</a:t>
            </a:r>
          </a:p>
        </p:txBody>
      </p:sp>
      <p:pic>
        <p:nvPicPr>
          <p:cNvPr id="11" name="Picture 10">
            <a:extLst>
              <a:ext uri="{FF2B5EF4-FFF2-40B4-BE49-F238E27FC236}">
                <a16:creationId xmlns:a16="http://schemas.microsoft.com/office/drawing/2014/main" id="{39816D4F-3EB0-2649-AB07-19263F23BE2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69600" y="406800"/>
            <a:ext cx="279400" cy="317500"/>
          </a:xfrm>
          <a:prstGeom prst="rect">
            <a:avLst/>
          </a:prstGeom>
        </p:spPr>
      </p:pic>
      <p:sp>
        <p:nvSpPr>
          <p:cNvPr id="10" name="TextBox 9">
            <a:extLst>
              <a:ext uri="{FF2B5EF4-FFF2-40B4-BE49-F238E27FC236}">
                <a16:creationId xmlns:a16="http://schemas.microsoft.com/office/drawing/2014/main" id="{8B9B4496-72F5-2344-9F24-6A75CB437BB2}"/>
              </a:ext>
            </a:extLst>
          </p:cNvPr>
          <p:cNvSpPr txBox="1"/>
          <p:nvPr userDrawn="1"/>
        </p:nvSpPr>
        <p:spPr>
          <a:xfrm>
            <a:off x="11374800" y="6552000"/>
            <a:ext cx="360000" cy="180000"/>
          </a:xfrm>
          <a:prstGeom prst="rect">
            <a:avLst/>
          </a:prstGeom>
          <a:noFill/>
        </p:spPr>
        <p:txBody>
          <a:bodyPr wrap="square" lIns="0" tIns="0" rIns="0" bIns="0" rtlCol="0">
            <a:noAutofit/>
          </a:bodyPr>
          <a:lstStyle/>
          <a:p>
            <a:pPr algn="r"/>
            <a:fld id="{9C6C422D-613A-B14F-B03F-E5BB870E3105}" type="slidenum">
              <a:rPr lang="en-GB" sz="900" smtClean="0"/>
              <a:pPr algn="r"/>
              <a:t>‹#›</a:t>
            </a:fld>
            <a:endParaRPr lang="en-GB" sz="900"/>
          </a:p>
        </p:txBody>
      </p:sp>
    </p:spTree>
    <p:extLst>
      <p:ext uri="{BB962C8B-B14F-4D97-AF65-F5344CB8AC3E}">
        <p14:creationId xmlns:p14="http://schemas.microsoft.com/office/powerpoint/2010/main" val="3883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DCC19-E3B1-A440-A982-82E05F3D253A}"/>
              </a:ext>
            </a:extLst>
          </p:cNvPr>
          <p:cNvSpPr>
            <a:spLocks noGrp="1"/>
          </p:cNvSpPr>
          <p:nvPr>
            <p:ph type="title"/>
          </p:nvPr>
        </p:nvSpPr>
        <p:spPr>
          <a:xfrm>
            <a:off x="442912" y="385200"/>
            <a:ext cx="10511887" cy="432000"/>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a:extLst>
              <a:ext uri="{FF2B5EF4-FFF2-40B4-BE49-F238E27FC236}">
                <a16:creationId xmlns:a16="http://schemas.microsoft.com/office/drawing/2014/main" id="{6E8BBEEC-7A90-C34A-996C-FB85963590F9}"/>
              </a:ext>
            </a:extLst>
          </p:cNvPr>
          <p:cNvSpPr>
            <a:spLocks noGrp="1"/>
          </p:cNvSpPr>
          <p:nvPr>
            <p:ph type="body" idx="1"/>
          </p:nvPr>
        </p:nvSpPr>
        <p:spPr>
          <a:xfrm>
            <a:off x="442800" y="1314000"/>
            <a:ext cx="10529887" cy="5031238"/>
          </a:xfrm>
          <a:prstGeom prst="rect">
            <a:avLst/>
          </a:prstGeom>
        </p:spPr>
        <p:txBody>
          <a:bodyPr vert="horz" lIns="0" tIns="0" rIns="0" bIns="0" rtlCol="0" anchor="t" anchorCtr="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5" name="Footer Placeholder 4">
            <a:extLst>
              <a:ext uri="{FF2B5EF4-FFF2-40B4-BE49-F238E27FC236}">
                <a16:creationId xmlns:a16="http://schemas.microsoft.com/office/drawing/2014/main" id="{183BD7F5-585F-1340-88C4-0B2661BC2BEF}"/>
              </a:ext>
            </a:extLst>
          </p:cNvPr>
          <p:cNvSpPr>
            <a:spLocks noGrp="1"/>
          </p:cNvSpPr>
          <p:nvPr>
            <p:ph type="ftr" sz="quarter" idx="3"/>
          </p:nvPr>
        </p:nvSpPr>
        <p:spPr>
          <a:xfrm>
            <a:off x="457200" y="6552000"/>
            <a:ext cx="4114800" cy="180000"/>
          </a:xfrm>
          <a:prstGeom prst="rect">
            <a:avLst/>
          </a:prstGeom>
        </p:spPr>
        <p:txBody>
          <a:bodyPr vert="horz" lIns="0" tIns="0" rIns="0" bIns="0" rtlCol="0" anchor="t" anchorCtr="0">
            <a:noAutofit/>
          </a:bodyPr>
          <a:lstStyle>
            <a:lvl1pPr algn="l">
              <a:defRPr sz="900">
                <a:solidFill>
                  <a:schemeClr val="tx1"/>
                </a:solidFill>
              </a:defRPr>
            </a:lvl1pPr>
          </a:lstStyle>
          <a:p>
            <a:endParaRPr lang="en-US" sz="900"/>
          </a:p>
        </p:txBody>
      </p:sp>
      <p:sp>
        <p:nvSpPr>
          <p:cNvPr id="6" name="Slide Number Placeholder 5">
            <a:extLst>
              <a:ext uri="{FF2B5EF4-FFF2-40B4-BE49-F238E27FC236}">
                <a16:creationId xmlns:a16="http://schemas.microsoft.com/office/drawing/2014/main" id="{2C407B43-9286-7C42-80DA-FE8F00FFF85E}"/>
              </a:ext>
            </a:extLst>
          </p:cNvPr>
          <p:cNvSpPr>
            <a:spLocks noGrp="1"/>
          </p:cNvSpPr>
          <p:nvPr>
            <p:ph type="sldNum" sz="quarter" idx="4"/>
          </p:nvPr>
        </p:nvSpPr>
        <p:spPr>
          <a:xfrm>
            <a:off x="11412000" y="6552000"/>
            <a:ext cx="360000" cy="180000"/>
          </a:xfrm>
          <a:prstGeom prst="rect">
            <a:avLst/>
          </a:prstGeom>
        </p:spPr>
        <p:txBody>
          <a:bodyPr vert="horz" lIns="0" tIns="0" rIns="0" bIns="0" rtlCol="0" anchor="t" anchorCtr="0">
            <a:noAutofit/>
          </a:bodyPr>
          <a:lstStyle>
            <a:lvl1pPr algn="r">
              <a:defRPr sz="900">
                <a:solidFill>
                  <a:schemeClr val="tx1"/>
                </a:solidFill>
              </a:defRPr>
            </a:lvl1pPr>
          </a:lstStyle>
          <a:p>
            <a:fld id="{C1EFC337-94FD-284C-ABB6-411F188982C7}" type="slidenum">
              <a:rPr lang="en-US" smtClean="0"/>
              <a:pPr/>
              <a:t>‹#›</a:t>
            </a:fld>
            <a:endParaRPr lang="en-US" sz="900"/>
          </a:p>
        </p:txBody>
      </p:sp>
    </p:spTree>
    <p:extLst>
      <p:ext uri="{BB962C8B-B14F-4D97-AF65-F5344CB8AC3E}">
        <p14:creationId xmlns:p14="http://schemas.microsoft.com/office/powerpoint/2010/main" val="62173297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1" r:id="rId4"/>
    <p:sldLayoutId id="2147483669" r:id="rId5"/>
    <p:sldLayoutId id="2147483654" r:id="rId6"/>
    <p:sldLayoutId id="2147483662" r:id="rId7"/>
    <p:sldLayoutId id="2147483663" r:id="rId8"/>
    <p:sldLayoutId id="2147483652" r:id="rId9"/>
    <p:sldLayoutId id="2147483665" r:id="rId10"/>
    <p:sldLayoutId id="2147483667" r:id="rId11"/>
    <p:sldLayoutId id="2147483668" r:id="rId12"/>
    <p:sldLayoutId id="2147483655" r:id="rId13"/>
    <p:sldLayoutId id="2147483664" r:id="rId14"/>
  </p:sldLayoutIdLst>
  <p:hf hdr="0" ftr="0" dt="0"/>
  <p:txStyles>
    <p:titleStyle>
      <a:lvl1pPr algn="l" defTabSz="914400" rtl="0" eaLnBrk="1" latinLnBrk="0" hangingPunct="1">
        <a:lnSpc>
          <a:spcPct val="90000"/>
        </a:lnSpc>
        <a:spcBef>
          <a:spcPct val="0"/>
        </a:spcBef>
        <a:buNone/>
        <a:defRPr sz="3000" kern="1200">
          <a:solidFill>
            <a:schemeClr val="tx2"/>
          </a:solidFill>
          <a:latin typeface="Mulish SemiBold"/>
          <a:ea typeface="+mj-ea"/>
          <a:cs typeface="+mj-cs"/>
        </a:defRPr>
      </a:lvl1pPr>
    </p:titleStyle>
    <p:bodyStyle>
      <a:lvl1pPr marL="180000" indent="-180000" algn="l" defTabSz="914400" rtl="0" eaLnBrk="1" latinLnBrk="0" hangingPunct="1">
        <a:lnSpc>
          <a:spcPct val="110000"/>
        </a:lnSpc>
        <a:spcBef>
          <a:spcPts val="600"/>
        </a:spcBef>
        <a:spcAft>
          <a:spcPts val="0"/>
        </a:spcAft>
        <a:buSzPct val="100000"/>
        <a:buFont typeface="System Font Regular"/>
        <a:buChar char="•"/>
        <a:defRPr sz="1400" kern="1200">
          <a:solidFill>
            <a:schemeClr val="tx1"/>
          </a:solidFill>
          <a:latin typeface="+mn-lt"/>
          <a:ea typeface="+mn-ea"/>
          <a:cs typeface="+mn-cs"/>
        </a:defRPr>
      </a:lvl1pPr>
      <a:lvl2pPr marL="36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2pPr>
      <a:lvl3pPr marL="54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3pPr>
      <a:lvl4pPr marL="720000" indent="-180000" algn="l" defTabSz="914400" rtl="0" eaLnBrk="1" latinLnBrk="0" hangingPunct="1">
        <a:lnSpc>
          <a:spcPct val="110000"/>
        </a:lnSpc>
        <a:spcBef>
          <a:spcPts val="0"/>
        </a:spcBef>
        <a:buFont typeface="System Font Regular"/>
        <a:buChar char="–"/>
        <a:defRPr sz="1400" kern="1200">
          <a:solidFill>
            <a:schemeClr val="tx1"/>
          </a:solidFill>
          <a:latin typeface="+mn-lt"/>
          <a:ea typeface="+mn-ea"/>
          <a:cs typeface="+mn-cs"/>
        </a:defRPr>
      </a:lvl4pPr>
      <a:lvl5pPr marL="900000" indent="-180000" algn="l" defTabSz="914400" rtl="0" eaLnBrk="1" latinLnBrk="0" hangingPunct="1">
        <a:lnSpc>
          <a:spcPct val="110000"/>
        </a:lnSpc>
        <a:spcBef>
          <a:spcPts val="0"/>
        </a:spcBef>
        <a:buFont typeface="Arial" panose="020B0604020202020204" pitchFamily="34" charset="0"/>
        <a:buChar char="•"/>
        <a:defRPr sz="1400" kern="1200">
          <a:solidFill>
            <a:schemeClr val="tx1"/>
          </a:solidFill>
          <a:latin typeface="+mn-lt"/>
          <a:ea typeface="+mn-ea"/>
          <a:cs typeface="+mn-cs"/>
        </a:defRPr>
      </a:lvl5pPr>
      <a:lvl6pPr marL="0" indent="0" algn="l" defTabSz="914400" rtl="0" eaLnBrk="1" latinLnBrk="0" hangingPunct="1">
        <a:lnSpc>
          <a:spcPct val="110000"/>
        </a:lnSpc>
        <a:spcBef>
          <a:spcPts val="600"/>
        </a:spcBef>
        <a:buFont typeface="System Font Regular"/>
        <a:buNone/>
        <a:defRPr sz="1400" kern="1200">
          <a:solidFill>
            <a:schemeClr val="tx1"/>
          </a:solidFill>
          <a:latin typeface="+mn-lt"/>
          <a:ea typeface="+mn-ea"/>
          <a:cs typeface="+mn-cs"/>
        </a:defRPr>
      </a:lvl6pPr>
      <a:lvl7pPr marL="18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7pPr>
      <a:lvl8pPr marL="36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8pPr>
      <a:lvl9pPr marL="540000" indent="-180000" algn="l" defTabSz="914400" rtl="0" eaLnBrk="1" latinLnBrk="0" hangingPunct="1">
        <a:lnSpc>
          <a:spcPct val="110000"/>
        </a:lnSpc>
        <a:spcBef>
          <a:spcPts val="600"/>
        </a:spcBef>
        <a:buFont typeface="System Font Regular"/>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79" userDrawn="1">
          <p15:clr>
            <a:srgbClr val="F26B43"/>
          </p15:clr>
        </p15:guide>
        <p15:guide id="4" pos="7401" userDrawn="1">
          <p15:clr>
            <a:srgbClr val="F26B43"/>
          </p15:clr>
        </p15:guide>
        <p15:guide id="5" orient="horz" pos="3997" userDrawn="1">
          <p15:clr>
            <a:srgbClr val="F26B43"/>
          </p15:clr>
        </p15:guide>
        <p15:guide id="6" orient="horz" pos="82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11.xml"/><Relationship Id="rId12"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9.xml"/><Relationship Id="rId12"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0.png"/><Relationship Id="rId7" Type="http://schemas.openxmlformats.org/officeDocument/2006/relationships/image" Target="../media/image46.sv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11.png"/><Relationship Id="rId4" Type="http://schemas.openxmlformats.org/officeDocument/2006/relationships/slide" Target="slide2.xml"/><Relationship Id="rId9" Type="http://schemas.openxmlformats.org/officeDocument/2006/relationships/image" Target="../media/image48.svg"/></Relationships>
</file>

<file path=ppt/slides/_rels/slide13.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10.png"/><Relationship Id="rId7"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52.png"/><Relationship Id="rId5" Type="http://schemas.openxmlformats.org/officeDocument/2006/relationships/image" Target="../media/image11.png"/><Relationship Id="rId10" Type="http://schemas.openxmlformats.org/officeDocument/2006/relationships/image" Target="../media/image48.svg"/><Relationship Id="rId4" Type="http://schemas.openxmlformats.org/officeDocument/2006/relationships/slide" Target="slide2.xml"/><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slide" Target="slide8.xml"/><Relationship Id="rId7" Type="http://schemas.openxmlformats.org/officeDocument/2006/relationships/image" Target="../media/image11.png"/><Relationship Id="rId12" Type="http://schemas.openxmlformats.org/officeDocument/2006/relationships/image" Target="../media/image48.sv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slide" Target="slide2.xml"/><Relationship Id="rId11" Type="http://schemas.openxmlformats.org/officeDocument/2006/relationships/image" Target="../media/image47.png"/><Relationship Id="rId5" Type="http://schemas.openxmlformats.org/officeDocument/2006/relationships/slide" Target="slide3.xml"/><Relationship Id="rId10" Type="http://schemas.openxmlformats.org/officeDocument/2006/relationships/image" Target="../media/image46.svg"/><Relationship Id="rId4" Type="http://schemas.openxmlformats.org/officeDocument/2006/relationships/image" Target="../media/image1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 Target="slide8.xml"/><Relationship Id="rId7" Type="http://schemas.openxmlformats.org/officeDocument/2006/relationships/image" Target="../media/image11.png"/><Relationship Id="rId12" Type="http://schemas.openxmlformats.org/officeDocument/2006/relationships/image" Target="../media/image48.sv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slide" Target="slide2.xml"/><Relationship Id="rId11" Type="http://schemas.openxmlformats.org/officeDocument/2006/relationships/image" Target="../media/image47.png"/><Relationship Id="rId5" Type="http://schemas.openxmlformats.org/officeDocument/2006/relationships/slide" Target="slide3.xml"/><Relationship Id="rId10" Type="http://schemas.openxmlformats.org/officeDocument/2006/relationships/image" Target="../media/image46.svg"/><Relationship Id="rId4" Type="http://schemas.openxmlformats.org/officeDocument/2006/relationships/image" Target="../media/image1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45.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5.png"/><Relationship Id="rId4" Type="http://schemas.openxmlformats.org/officeDocument/2006/relationships/image" Target="../media/image46.sv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45.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5.png"/><Relationship Id="rId4" Type="http://schemas.openxmlformats.org/officeDocument/2006/relationships/image" Target="../media/image46.sv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45.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6.png"/><Relationship Id="rId4" Type="http://schemas.openxmlformats.org/officeDocument/2006/relationships/image" Target="../media/image46.svg"/><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45.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6.png"/><Relationship Id="rId4" Type="http://schemas.openxmlformats.org/officeDocument/2006/relationships/image" Target="../media/image46.sv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1.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2.xml"/><Relationship Id="rId5" Type="http://schemas.openxmlformats.org/officeDocument/2006/relationships/slide" Target="slide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2.png"/><Relationship Id="rId21" Type="http://schemas.openxmlformats.org/officeDocument/2006/relationships/image" Target="../media/image29.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jpg"/><Relationship Id="rId29"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2.png"/><Relationship Id="rId5" Type="http://schemas.openxmlformats.org/officeDocument/2006/relationships/image" Target="../media/image14.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9.png"/><Relationship Id="rId19" Type="http://schemas.openxmlformats.org/officeDocument/2006/relationships/image" Target="../media/image27.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jpg"/></Relationships>
</file>

<file path=ppt/slides/_rels/slide5.xml.rels><?xml version="1.0" encoding="UTF-8" standalone="yes"?>
<Relationships xmlns="http://schemas.openxmlformats.org/package/2006/relationships"><Relationship Id="rId8" Type="http://schemas.openxmlformats.org/officeDocument/2006/relationships/image" Target="../media/image39.png"/><Relationship Id="rId13" Type="http://schemas.microsoft.com/office/2007/relationships/hdphoto" Target="../media/hdphoto3.wdp"/><Relationship Id="rId3" Type="http://schemas.openxmlformats.org/officeDocument/2006/relationships/slide" Target="slide7.xml"/><Relationship Id="rId7" Type="http://schemas.openxmlformats.org/officeDocument/2006/relationships/image" Target="../media/image11.png"/><Relationship Id="rId12" Type="http://schemas.openxmlformats.org/officeDocument/2006/relationships/image" Target="../media/image41.png"/><Relationship Id="rId17" Type="http://schemas.microsoft.com/office/2007/relationships/hdphoto" Target="../media/hdphoto5.wdp"/><Relationship Id="rId2" Type="http://schemas.openxmlformats.org/officeDocument/2006/relationships/notesSlide" Target="../notesSlides/notesSlide4.xml"/><Relationship Id="rId16" Type="http://schemas.openxmlformats.org/officeDocument/2006/relationships/image" Target="../media/image43.png"/><Relationship Id="rId1" Type="http://schemas.openxmlformats.org/officeDocument/2006/relationships/slideLayout" Target="../slideLayouts/slideLayout10.xml"/><Relationship Id="rId6" Type="http://schemas.openxmlformats.org/officeDocument/2006/relationships/slide" Target="slide2.xml"/><Relationship Id="rId11" Type="http://schemas.microsoft.com/office/2007/relationships/hdphoto" Target="../media/hdphoto2.wdp"/><Relationship Id="rId5" Type="http://schemas.openxmlformats.org/officeDocument/2006/relationships/slide" Target="slide4.xml"/><Relationship Id="rId15" Type="http://schemas.microsoft.com/office/2007/relationships/hdphoto" Target="../media/hdphoto4.wdp"/><Relationship Id="rId10" Type="http://schemas.openxmlformats.org/officeDocument/2006/relationships/image" Target="../media/image40.png"/><Relationship Id="rId4" Type="http://schemas.openxmlformats.org/officeDocument/2006/relationships/image" Target="../media/image10.png"/><Relationship Id="rId9" Type="http://schemas.microsoft.com/office/2007/relationships/hdphoto" Target="../media/hdphoto1.wdp"/><Relationship Id="rId1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7.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11.xml"/><Relationship Id="rId12"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11.xml"/><Relationship Id="rId12"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5.png"/><Relationship Id="rId7" Type="http://schemas.openxmlformats.org/officeDocument/2006/relationships/slide" Target="slide11.xml"/><Relationship Id="rId12"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48.svg"/><Relationship Id="rId11" Type="http://schemas.openxmlformats.org/officeDocument/2006/relationships/image" Target="../media/image11.png"/><Relationship Id="rId5" Type="http://schemas.openxmlformats.org/officeDocument/2006/relationships/image" Target="../media/image47.png"/><Relationship Id="rId10" Type="http://schemas.openxmlformats.org/officeDocument/2006/relationships/slide" Target="slide2.xml"/><Relationship Id="rId4" Type="http://schemas.openxmlformats.org/officeDocument/2006/relationships/image" Target="../media/image46.svg"/><Relationship Id="rId9"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C2EB-1415-4636-A57D-DA0566758E40}"/>
              </a:ext>
            </a:extLst>
          </p:cNvPr>
          <p:cNvSpPr>
            <a:spLocks noGrp="1"/>
          </p:cNvSpPr>
          <p:nvPr>
            <p:ph type="ctrTitle"/>
          </p:nvPr>
        </p:nvSpPr>
        <p:spPr>
          <a:xfrm>
            <a:off x="442800" y="987776"/>
            <a:ext cx="7200000" cy="432000"/>
          </a:xfrm>
        </p:spPr>
        <p:txBody>
          <a:bodyPr/>
          <a:lstStyle/>
          <a:p>
            <a:pPr>
              <a:spcAft>
                <a:spcPts val="600"/>
              </a:spcAft>
            </a:pPr>
            <a:r>
              <a:rPr lang="en-US" sz="4400" b="1" dirty="0">
                <a:solidFill>
                  <a:schemeClr val="bg2"/>
                </a:solidFill>
                <a:latin typeface="Mulish Black" pitchFamily="2" charset="0"/>
              </a:rPr>
              <a:t>CIP - Customer Intelligence Platform</a:t>
            </a:r>
          </a:p>
        </p:txBody>
      </p:sp>
      <p:sp>
        <p:nvSpPr>
          <p:cNvPr id="4" name="Text Placeholder 3">
            <a:extLst>
              <a:ext uri="{FF2B5EF4-FFF2-40B4-BE49-F238E27FC236}">
                <a16:creationId xmlns:a16="http://schemas.microsoft.com/office/drawing/2014/main" id="{67544583-858A-430C-9018-3B420F40D20A}"/>
              </a:ext>
            </a:extLst>
          </p:cNvPr>
          <p:cNvSpPr>
            <a:spLocks noGrp="1"/>
          </p:cNvSpPr>
          <p:nvPr>
            <p:ph type="body" sz="quarter" idx="13"/>
          </p:nvPr>
        </p:nvSpPr>
        <p:spPr>
          <a:xfrm>
            <a:off x="442800" y="2505911"/>
            <a:ext cx="3600000" cy="288000"/>
          </a:xfrm>
        </p:spPr>
        <p:txBody>
          <a:bodyPr/>
          <a:lstStyle/>
          <a:p>
            <a:r>
              <a:rPr lang="en-US" b="1" dirty="0">
                <a:solidFill>
                  <a:schemeClr val="tx1">
                    <a:lumMod val="75000"/>
                    <a:lumOff val="25000"/>
                  </a:schemeClr>
                </a:solidFill>
                <a:latin typeface="+mj-lt"/>
              </a:rPr>
              <a:t>19</a:t>
            </a:r>
            <a:r>
              <a:rPr lang="en-US" b="1" baseline="30000" dirty="0">
                <a:solidFill>
                  <a:schemeClr val="tx1">
                    <a:lumMod val="75000"/>
                    <a:lumOff val="25000"/>
                  </a:schemeClr>
                </a:solidFill>
                <a:latin typeface="+mj-lt"/>
              </a:rPr>
              <a:t>th </a:t>
            </a:r>
            <a:r>
              <a:rPr lang="en-US" b="1" dirty="0">
                <a:solidFill>
                  <a:schemeClr val="tx1">
                    <a:lumMod val="75000"/>
                    <a:lumOff val="25000"/>
                  </a:schemeClr>
                </a:solidFill>
                <a:latin typeface="+mj-lt"/>
              </a:rPr>
              <a:t>July 2022</a:t>
            </a:r>
          </a:p>
        </p:txBody>
      </p:sp>
    </p:spTree>
    <p:extLst>
      <p:ext uri="{BB962C8B-B14F-4D97-AF65-F5344CB8AC3E}">
        <p14:creationId xmlns:p14="http://schemas.microsoft.com/office/powerpoint/2010/main" val="251604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24" name="Rectangle: Rounded Corners 23">
            <a:extLst>
              <a:ext uri="{FF2B5EF4-FFF2-40B4-BE49-F238E27FC236}">
                <a16:creationId xmlns:a16="http://schemas.microsoft.com/office/drawing/2014/main" id="{45A536F0-66BC-46B9-842F-E782AE86920B}"/>
              </a:ext>
            </a:extLst>
          </p:cNvPr>
          <p:cNvSpPr/>
          <p:nvPr/>
        </p:nvSpPr>
        <p:spPr>
          <a:xfrm>
            <a:off x="6438471" y="3397755"/>
            <a:ext cx="5297677" cy="28095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882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i="0" u="none" strike="noStrike" kern="1200" cap="none" spc="0" normalizeH="0" baseline="0" noProof="0" dirty="0">
                <a:ln>
                  <a:noFill/>
                </a:ln>
                <a:solidFill>
                  <a:srgbClr val="000000">
                    <a:lumMod val="75000"/>
                    <a:lumOff val="25000"/>
                  </a:srgbClr>
                </a:solidFill>
                <a:effectLst/>
                <a:uLnTx/>
                <a:uFillTx/>
                <a:latin typeface="Mulish"/>
                <a:ea typeface="+mn-ea"/>
                <a:cs typeface="+mn-cs"/>
              </a:rPr>
              <a:t>As of now, we don’t have a facility to visualize the recommendations generated and automate weekly/monthly stats for players of different sections of our website.</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Logging all requests and corresponding recommendations to the players for different usecases in log files in A/</a:t>
            </a:r>
            <a:r>
              <a:rPr lang="en-US" sz="1400" dirty="0" err="1">
                <a:solidFill>
                  <a:srgbClr val="000000">
                    <a:lumMod val="75000"/>
                    <a:lumOff val="25000"/>
                  </a:srgbClr>
                </a:solidFill>
                <a:latin typeface="Mulish"/>
              </a:rPr>
              <a:t>bTest</a:t>
            </a:r>
            <a:r>
              <a:rPr lang="en-US" sz="1400" dirty="0">
                <a:solidFill>
                  <a:srgbClr val="000000">
                    <a:lumMod val="75000"/>
                    <a:lumOff val="25000"/>
                  </a:srgbClr>
                </a:solidFill>
                <a:latin typeface="Mulish"/>
              </a:rPr>
              <a:t> Container.</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Shipping these logs to </a:t>
            </a:r>
            <a:r>
              <a:rPr lang="en-US" sz="1400" dirty="0">
                <a:solidFill>
                  <a:srgbClr val="000000">
                    <a:lumMod val="75000"/>
                    <a:lumOff val="25000"/>
                  </a:srgbClr>
                </a:solidFill>
                <a:latin typeface="Mulish"/>
              </a:rPr>
              <a:t>GCP buckets and creating meaningful reports on top of these.</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ADA  team to track what recommendation actually shown to  players.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4" name="Picture 3">
            <a:extLst>
              <a:ext uri="{FF2B5EF4-FFF2-40B4-BE49-F238E27FC236}">
                <a16:creationId xmlns:a16="http://schemas.microsoft.com/office/drawing/2014/main" id="{E695B4E9-EF77-4E07-93EB-189529672858}"/>
              </a:ext>
            </a:extLst>
          </p:cNvPr>
          <p:cNvPicPr>
            <a:picLocks noChangeAspect="1"/>
          </p:cNvPicPr>
          <p:nvPr/>
        </p:nvPicPr>
        <p:blipFill rotWithShape="1">
          <a:blip r:embed="rId12"/>
          <a:srcRect t="7847" r="7924" b="8141"/>
          <a:stretch/>
        </p:blipFill>
        <p:spPr>
          <a:xfrm>
            <a:off x="6879908" y="3619019"/>
            <a:ext cx="4407851" cy="2401121"/>
          </a:xfrm>
          <a:prstGeom prst="rect">
            <a:avLst/>
          </a:prstGeom>
        </p:spPr>
      </p:pic>
      <p:sp>
        <p:nvSpPr>
          <p:cNvPr id="26" name="Title 1">
            <a:extLst>
              <a:ext uri="{FF2B5EF4-FFF2-40B4-BE49-F238E27FC236}">
                <a16:creationId xmlns:a16="http://schemas.microsoft.com/office/drawing/2014/main" id="{9698A9B7-E919-4842-A12A-EAAB074BC6A9}"/>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ADA Model Usage Tracker</a:t>
            </a:r>
          </a:p>
        </p:txBody>
      </p:sp>
    </p:spTree>
    <p:extLst>
      <p:ext uri="{BB962C8B-B14F-4D97-AF65-F5344CB8AC3E}">
        <p14:creationId xmlns:p14="http://schemas.microsoft.com/office/powerpoint/2010/main" val="260726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2920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27" name="Rectangle: Rounded Corners 26">
            <a:extLst>
              <a:ext uri="{FF2B5EF4-FFF2-40B4-BE49-F238E27FC236}">
                <a16:creationId xmlns:a16="http://schemas.microsoft.com/office/drawing/2014/main" id="{B2158216-C5F4-40F2-A14F-7E11202D3606}"/>
              </a:ext>
            </a:extLst>
          </p:cNvPr>
          <p:cNvSpPr/>
          <p:nvPr/>
        </p:nvSpPr>
        <p:spPr>
          <a:xfrm>
            <a:off x="6438471" y="4084324"/>
            <a:ext cx="5297677" cy="2408774"/>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954929"/>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dirty="0">
                <a:solidFill>
                  <a:srgbClr val="000000">
                    <a:lumMod val="75000"/>
                    <a:lumOff val="25000"/>
                  </a:srgbClr>
                </a:solidFill>
                <a:latin typeface="+mj-lt"/>
              </a:rPr>
              <a:t>US </a:t>
            </a:r>
            <a:r>
              <a:rPr lang="en-US" sz="1350" b="1" dirty="0">
                <a:solidFill>
                  <a:srgbClr val="000000">
                    <a:lumMod val="75000"/>
                    <a:lumOff val="25000"/>
                  </a:srgbClr>
                </a:solidFill>
                <a:latin typeface="+mj-lt"/>
              </a:rPr>
              <a:t>events</a:t>
            </a:r>
            <a:r>
              <a:rPr lang="en-US" sz="1350" dirty="0">
                <a:solidFill>
                  <a:srgbClr val="000000">
                    <a:lumMod val="75000"/>
                    <a:lumOff val="25000"/>
                  </a:srgbClr>
                </a:solidFill>
                <a:latin typeface="+mj-lt"/>
              </a:rPr>
              <a:t> data for the states (</a:t>
            </a:r>
            <a:r>
              <a:rPr lang="it-IT" sz="1350" dirty="0">
                <a:solidFill>
                  <a:srgbClr val="000000">
                    <a:lumMod val="75000"/>
                    <a:lumOff val="25000"/>
                  </a:srgbClr>
                </a:solidFill>
                <a:latin typeface="+mj-lt"/>
              </a:rPr>
              <a:t>AZ,IL,LA,MS,NV,NY,DC,WY</a:t>
            </a:r>
            <a:r>
              <a:rPr lang="en-US" sz="1350" dirty="0">
                <a:solidFill>
                  <a:srgbClr val="000000">
                    <a:lumMod val="75000"/>
                    <a:lumOff val="25000"/>
                  </a:srgbClr>
                </a:solidFill>
                <a:latin typeface="+mj-lt"/>
              </a:rPr>
              <a:t>) were not streaming as a result we are not displaying those US states data in Realtime dashboard. Also Ontario label events (ON,OW,OY) were displaying under GVC specific dashboards rather than US dashboards.</a:t>
            </a:r>
            <a:endParaRPr kumimoji="0" lang="en-US" sz="1350" b="0" i="0" u="none" strike="noStrike" kern="1200" cap="none" spc="0" normalizeH="0" baseline="0" noProof="0" dirty="0">
              <a:ln>
                <a:noFill/>
              </a:ln>
              <a:solidFill>
                <a:srgbClr val="000000">
                  <a:lumMod val="75000"/>
                  <a:lumOff val="25000"/>
                </a:srgbClr>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350" b="0" i="0" u="none" strike="noStrike" kern="1200" cap="none" spc="0" normalizeH="0" baseline="0" noProof="0" dirty="0">
                <a:ln>
                  <a:noFill/>
                </a:ln>
                <a:solidFill>
                  <a:srgbClr val="000000">
                    <a:lumMod val="75000"/>
                    <a:lumOff val="25000"/>
                  </a:srgbClr>
                </a:solidFill>
                <a:effectLst/>
                <a:uLnTx/>
                <a:uFillTx/>
                <a:latin typeface="Mulish"/>
                <a:ea typeface="+mn-ea"/>
                <a:cs typeface="+mn-cs"/>
              </a:rPr>
              <a:t>GVC and US.</a:t>
            </a: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spc="-40" dirty="0">
                <a:solidFill>
                  <a:srgbClr val="000000">
                    <a:lumMod val="75000"/>
                    <a:lumOff val="25000"/>
                  </a:srgbClr>
                </a:solidFill>
                <a:latin typeface="+mj-lt"/>
              </a:rPr>
              <a:t>We have created new routes in Analytics ESB to stream events data from different the above told US states to </a:t>
            </a:r>
            <a:r>
              <a:rPr lang="en-US" sz="1350" spc="-40" dirty="0" err="1">
                <a:solidFill>
                  <a:srgbClr val="000000">
                    <a:lumMod val="75000"/>
                    <a:lumOff val="25000"/>
                  </a:srgbClr>
                </a:solidFill>
                <a:latin typeface="+mj-lt"/>
              </a:rPr>
              <a:t>kafka</a:t>
            </a:r>
            <a:r>
              <a:rPr lang="en-US" sz="1350" spc="-40" dirty="0">
                <a:solidFill>
                  <a:srgbClr val="000000">
                    <a:lumMod val="75000"/>
                    <a:lumOff val="25000"/>
                  </a:srgbClr>
                </a:solidFill>
                <a:latin typeface="+mj-lt"/>
              </a:rPr>
              <a:t> topics and enabled support in TEP to process these different US state events and also configured Ontario labels(ON,OW,OY) under US labels category</a:t>
            </a:r>
            <a:r>
              <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rPr>
              <a:t>.</a:t>
            </a: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spc="-40" dirty="0">
                <a:solidFill>
                  <a:srgbClr val="000000">
                    <a:lumMod val="75000"/>
                    <a:lumOff val="25000"/>
                  </a:srgbClr>
                </a:solidFill>
                <a:latin typeface="Mulish"/>
              </a:rPr>
              <a:t>Now Business users can see above mentioned US states data in Realtime dashboards and Ontario labels data under US dashboards.</a:t>
            </a:r>
            <a:endParaRPr kumimoji="0" lang="en-US" sz="1350" b="0" i="0" u="none" strike="noStrike" kern="1200" cap="none" spc="-4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spc="-40" dirty="0">
                <a:solidFill>
                  <a:srgbClr val="000000">
                    <a:lumMod val="75000"/>
                    <a:lumOff val="25000"/>
                  </a:srgbClr>
                </a:solidFill>
                <a:latin typeface="Mulish"/>
              </a:rPr>
              <a:t>Analytics ESB will stream different US states data from different US </a:t>
            </a:r>
            <a:r>
              <a:rPr lang="en-US" sz="1400" spc="-40" dirty="0" err="1">
                <a:solidFill>
                  <a:srgbClr val="000000">
                    <a:lumMod val="75000"/>
                    <a:lumOff val="25000"/>
                  </a:srgbClr>
                </a:solidFill>
                <a:latin typeface="Mulish"/>
              </a:rPr>
              <a:t>kafka</a:t>
            </a:r>
            <a:r>
              <a:rPr lang="en-US" sz="1400" spc="-40" dirty="0">
                <a:solidFill>
                  <a:srgbClr val="000000">
                    <a:lumMod val="75000"/>
                    <a:lumOff val="25000"/>
                  </a:srgbClr>
                </a:solidFill>
                <a:latin typeface="Mulish"/>
              </a:rPr>
              <a:t> servers and sourcing it to the GVC analytics </a:t>
            </a:r>
            <a:r>
              <a:rPr lang="en-US" sz="1400" spc="-40" dirty="0" err="1">
                <a:solidFill>
                  <a:srgbClr val="000000">
                    <a:lumMod val="75000"/>
                    <a:lumOff val="25000"/>
                  </a:srgbClr>
                </a:solidFill>
                <a:latin typeface="Mulish"/>
              </a:rPr>
              <a:t>kafka</a:t>
            </a:r>
            <a:r>
              <a:rPr lang="en-US" sz="1400" spc="-40" dirty="0">
                <a:solidFill>
                  <a:srgbClr val="000000">
                    <a:lumMod val="75000"/>
                    <a:lumOff val="25000"/>
                  </a:srgbClr>
                </a:solidFill>
                <a:latin typeface="Mulish"/>
              </a:rPr>
              <a:t> server and from there TEP and DUS will do further processing and push necessary events data to Elasticsearch</a:t>
            </a:r>
            <a:r>
              <a:rPr kumimoji="0" lang="en-US" sz="1400" b="0" i="0" u="none" strike="noStrike" kern="1200" cap="none" spc="-40" normalizeH="0" baseline="0" noProof="0" dirty="0">
                <a:ln>
                  <a:noFill/>
                </a:ln>
                <a:solidFill>
                  <a:srgbClr val="000000">
                    <a:lumMod val="75000"/>
                    <a:lumOff val="25000"/>
                  </a:srgbClr>
                </a:solidFill>
                <a:effectLst/>
                <a:uLnTx/>
                <a:uFillTx/>
                <a:latin typeface="Mulish"/>
                <a:ea typeface="+mn-ea"/>
                <a:cs typeface="+mn-cs"/>
              </a:rPr>
              <a:t>.</a:t>
            </a: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25" name="Picture 24" descr="Diagram&#10;&#10;Description automatically generated">
            <a:extLst>
              <a:ext uri="{FF2B5EF4-FFF2-40B4-BE49-F238E27FC236}">
                <a16:creationId xmlns:a16="http://schemas.microsoft.com/office/drawing/2014/main" id="{0103DC34-7AF9-4969-BB5A-5FF0FB47F2E5}"/>
              </a:ext>
            </a:extLst>
          </p:cNvPr>
          <p:cNvPicPr>
            <a:picLocks noChangeAspect="1"/>
          </p:cNvPicPr>
          <p:nvPr/>
        </p:nvPicPr>
        <p:blipFill>
          <a:blip r:embed="rId12"/>
          <a:stretch>
            <a:fillRect/>
          </a:stretch>
        </p:blipFill>
        <p:spPr>
          <a:xfrm>
            <a:off x="6987046" y="4295185"/>
            <a:ext cx="4200525" cy="2105025"/>
          </a:xfrm>
          <a:prstGeom prst="rect">
            <a:avLst/>
          </a:prstGeom>
        </p:spPr>
      </p:pic>
      <p:sp>
        <p:nvSpPr>
          <p:cNvPr id="26" name="Title 1">
            <a:extLst>
              <a:ext uri="{FF2B5EF4-FFF2-40B4-BE49-F238E27FC236}">
                <a16:creationId xmlns:a16="http://schemas.microsoft.com/office/drawing/2014/main" id="{3778E143-065C-4299-9CF6-5D12919D9961}"/>
              </a:ext>
            </a:extLst>
          </p:cNvPr>
          <p:cNvSpPr txBox="1">
            <a:spLocks/>
          </p:cNvSpPr>
          <p:nvPr/>
        </p:nvSpPr>
        <p:spPr>
          <a:xfrm>
            <a:off x="442801" y="798150"/>
            <a:ext cx="62221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spc="-30" dirty="0">
                <a:solidFill>
                  <a:schemeClr val="tx2"/>
                </a:solidFill>
                <a:latin typeface="Mulish Black" pitchFamily="2" charset="0"/>
              </a:rPr>
              <a:t>Realtime Dashboard</a:t>
            </a:r>
            <a:br>
              <a:rPr lang="en-US" b="1" spc="-30" dirty="0">
                <a:solidFill>
                  <a:schemeClr val="tx2"/>
                </a:solidFill>
                <a:latin typeface="Mulish Black" pitchFamily="2" charset="0"/>
              </a:rPr>
            </a:br>
            <a:r>
              <a:rPr lang="en-US" b="1" spc="-30" dirty="0">
                <a:solidFill>
                  <a:schemeClr val="tx2"/>
                </a:solidFill>
                <a:latin typeface="Mulish Black" pitchFamily="2" charset="0"/>
              </a:rPr>
              <a:t>- Addition of new US labels</a:t>
            </a:r>
          </a:p>
        </p:txBody>
      </p:sp>
    </p:spTree>
    <p:extLst>
      <p:ext uri="{BB962C8B-B14F-4D97-AF65-F5344CB8AC3E}">
        <p14:creationId xmlns:p14="http://schemas.microsoft.com/office/powerpoint/2010/main" val="27831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5999" y="-1"/>
            <a:ext cx="6096001" cy="6858001"/>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3922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6" name="Picture 15" descr="A picture containing text, clock&#10;&#10;Description automatically generated">
            <a:hlinkClick r:id="" action="ppaction://noaction"/>
            <a:extLst>
              <a:ext uri="{FF2B5EF4-FFF2-40B4-BE49-F238E27FC236}">
                <a16:creationId xmlns:a16="http://schemas.microsoft.com/office/drawing/2014/main" id="{E668EF9B-3EB0-4B50-B4B8-5EADBF4EFE79}"/>
              </a:ext>
            </a:extLst>
          </p:cNvPr>
          <p:cNvPicPr>
            <a:picLocks noChangeAspect="1"/>
          </p:cNvPicPr>
          <p:nvPr/>
        </p:nvPicPr>
        <p:blipFill>
          <a:blip r:embed="rId3"/>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A9BDDC83-4FE1-4C25-A323-149F1AE5E94E}"/>
              </a:ext>
            </a:extLst>
          </p:cNvPr>
          <p:cNvPicPr>
            <a:picLocks noChangeAspect="1"/>
          </p:cNvPicPr>
          <p:nvPr/>
        </p:nvPicPr>
        <p:blipFill>
          <a:blip r:embed="rId3"/>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54E1E392-B6A9-49AC-9D6D-53EC95A9A6D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14D5AE-83C9-4E86-8E40-E59C524E4E68}"/>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4" action="ppaction://hlinksldjump"/>
            <a:extLst>
              <a:ext uri="{FF2B5EF4-FFF2-40B4-BE49-F238E27FC236}">
                <a16:creationId xmlns:a16="http://schemas.microsoft.com/office/drawing/2014/main" id="{25BA2D58-B668-44C6-976D-3430CEF5EE48}"/>
              </a:ext>
            </a:extLst>
          </p:cNvPr>
          <p:cNvPicPr>
            <a:picLocks noChangeAspect="1"/>
          </p:cNvPicPr>
          <p:nvPr/>
        </p:nvPicPr>
        <p:blipFill>
          <a:blip r:embed="rId5"/>
          <a:stretch>
            <a:fillRect/>
          </a:stretch>
        </p:blipFill>
        <p:spPr>
          <a:xfrm>
            <a:off x="10141551" y="347300"/>
            <a:ext cx="441385" cy="441385"/>
          </a:xfrm>
          <a:prstGeom prst="rect">
            <a:avLst/>
          </a:prstGeom>
        </p:spPr>
      </p:pic>
      <p:grpSp>
        <p:nvGrpSpPr>
          <p:cNvPr id="7" name="Group 6">
            <a:extLst>
              <a:ext uri="{FF2B5EF4-FFF2-40B4-BE49-F238E27FC236}">
                <a16:creationId xmlns:a16="http://schemas.microsoft.com/office/drawing/2014/main" id="{D857C179-8014-4A8A-8844-7432A1B4CD98}"/>
              </a:ext>
            </a:extLst>
          </p:cNvPr>
          <p:cNvGrpSpPr/>
          <p:nvPr/>
        </p:nvGrpSpPr>
        <p:grpSpPr>
          <a:xfrm>
            <a:off x="455851" y="2750314"/>
            <a:ext cx="11293340" cy="3284726"/>
            <a:chOff x="455851" y="2881603"/>
            <a:chExt cx="11293340" cy="3284726"/>
          </a:xfrm>
        </p:grpSpPr>
        <p:sp>
          <p:nvSpPr>
            <p:cNvPr id="26" name="Rectangle: Rounded Corners 25">
              <a:extLst>
                <a:ext uri="{FF2B5EF4-FFF2-40B4-BE49-F238E27FC236}">
                  <a16:creationId xmlns:a16="http://schemas.microsoft.com/office/drawing/2014/main" id="{5603116A-70BE-4A3C-A01E-9E14838FAA7E}"/>
                </a:ext>
              </a:extLst>
            </p:cNvPr>
            <p:cNvSpPr/>
            <p:nvPr/>
          </p:nvSpPr>
          <p:spPr>
            <a:xfrm>
              <a:off x="6438471" y="4170458"/>
              <a:ext cx="5297677" cy="19958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53725E0-C2CD-4745-BE14-ABDF578C4038}"/>
                </a:ext>
              </a:extLst>
            </p:cNvPr>
            <p:cNvSpPr/>
            <p:nvPr/>
          </p:nvSpPr>
          <p:spPr>
            <a:xfrm>
              <a:off x="6348651" y="2881603"/>
              <a:ext cx="5400540" cy="120032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CIP consumes ADA Applications health metrics timely from Kafka, through DUS we send this data to Elastic Search to monitor the Applications' health and send an Alert Mail if Applications Health is not good.</a:t>
              </a:r>
            </a:p>
          </p:txBody>
        </p:sp>
        <p:sp>
          <p:nvSpPr>
            <p:cNvPr id="14" name="Rectangle 13">
              <a:extLst>
                <a:ext uri="{FF2B5EF4-FFF2-40B4-BE49-F238E27FC236}">
                  <a16:creationId xmlns:a16="http://schemas.microsoft.com/office/drawing/2014/main" id="{C094F031-FDD4-457E-9A00-5398918C5633}"/>
                </a:ext>
              </a:extLst>
            </p:cNvPr>
            <p:cNvSpPr/>
            <p:nvPr/>
          </p:nvSpPr>
          <p:spPr>
            <a:xfrm>
              <a:off x="455851" y="2886827"/>
              <a:ext cx="5566469" cy="3026470"/>
            </a:xfrm>
            <a:prstGeom prst="rect">
              <a:avLst/>
            </a:prstGeom>
          </p:spPr>
          <p:txBody>
            <a:bodyPr wrap="square" lIns="91440" tIns="45720" rIns="91440" bIns="45720" anchor="t">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spc="-30" dirty="0">
                  <a:solidFill>
                    <a:schemeClr val="tx1">
                      <a:lumMod val="75000"/>
                      <a:lumOff val="25000"/>
                    </a:schemeClr>
                  </a:solidFill>
                  <a:latin typeface="+mj-lt"/>
                </a:rPr>
                <a:t>Currently, we don’t have a facility to identify and alerts the users when a application goes down, or its not working the way that is expected to work.</a:t>
              </a:r>
              <a:endParaRPr lang="en-US" sz="1400" dirty="0">
                <a:solidFill>
                  <a:schemeClr val="tx1">
                    <a:lumMod val="75000"/>
                    <a:lumOff val="25000"/>
                  </a:schemeClr>
                </a:solidFill>
                <a:latin typeface="+mj-lt"/>
              </a:endParaRPr>
            </a:p>
            <a:p>
              <a:r>
                <a:rPr lang="en-US" sz="1600" b="1" dirty="0">
                  <a:solidFill>
                    <a:schemeClr val="tx1">
                      <a:lumMod val="75000"/>
                      <a:lumOff val="25000"/>
                    </a:schemeClr>
                  </a:solidFill>
                  <a:latin typeface="+mj-lt"/>
                </a:rPr>
                <a:t>Action taken: </a:t>
              </a:r>
            </a:p>
            <a:p>
              <a:pPr>
                <a:spcAft>
                  <a:spcPts val="1000"/>
                </a:spcAft>
              </a:pPr>
              <a:r>
                <a:rPr lang="en-US" sz="1400" spc="-50" dirty="0">
                  <a:solidFill>
                    <a:schemeClr val="tx1">
                      <a:lumMod val="75000"/>
                      <a:lumOff val="25000"/>
                    </a:schemeClr>
                  </a:solidFill>
                  <a:latin typeface="+mj-lt"/>
                </a:rPr>
                <a:t>Implemented Elastic Search Methodologies(Monitor,Trigger,Destination) which are capable of identifying the Applications Health and send an alert mail with application details.</a:t>
              </a: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Applications Health can be monitored automatically without any Human interference and can send alerts in case of any issues.</a:t>
              </a:r>
            </a:p>
          </p:txBody>
        </p:sp>
        <p:grpSp>
          <p:nvGrpSpPr>
            <p:cNvPr id="6" name="Group 5">
              <a:extLst>
                <a:ext uri="{FF2B5EF4-FFF2-40B4-BE49-F238E27FC236}">
                  <a16:creationId xmlns:a16="http://schemas.microsoft.com/office/drawing/2014/main" id="{53B69339-E8FA-419F-A908-49D4DDC478A2}"/>
                </a:ext>
              </a:extLst>
            </p:cNvPr>
            <p:cNvGrpSpPr/>
            <p:nvPr/>
          </p:nvGrpSpPr>
          <p:grpSpPr>
            <a:xfrm>
              <a:off x="6739071" y="4604004"/>
              <a:ext cx="4650290" cy="946807"/>
              <a:chOff x="6739070" y="3969121"/>
              <a:chExt cx="5080473" cy="1034394"/>
            </a:xfrm>
          </p:grpSpPr>
          <p:sp>
            <p:nvSpPr>
              <p:cNvPr id="4" name="Rectangle: Rounded Corners 3">
                <a:extLst>
                  <a:ext uri="{FF2B5EF4-FFF2-40B4-BE49-F238E27FC236}">
                    <a16:creationId xmlns:a16="http://schemas.microsoft.com/office/drawing/2014/main" id="{B7B96E38-56B1-452E-A8F7-3B7C28F8C418}"/>
                  </a:ext>
                </a:extLst>
              </p:cNvPr>
              <p:cNvSpPr/>
              <p:nvPr/>
            </p:nvSpPr>
            <p:spPr>
              <a:xfrm>
                <a:off x="6739070" y="4325420"/>
                <a:ext cx="1086325" cy="678095"/>
              </a:xfrm>
              <a:prstGeom prst="round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ulish Black" pitchFamily="2" charset="0"/>
                  </a:rPr>
                  <a:t>ADA</a:t>
                </a:r>
              </a:p>
            </p:txBody>
          </p:sp>
          <p:sp>
            <p:nvSpPr>
              <p:cNvPr id="5" name="Rectangle: Rounded Corners 4">
                <a:extLst>
                  <a:ext uri="{FF2B5EF4-FFF2-40B4-BE49-F238E27FC236}">
                    <a16:creationId xmlns:a16="http://schemas.microsoft.com/office/drawing/2014/main" id="{FC481045-A92F-4FF0-8A67-25186E62D2AB}"/>
                  </a:ext>
                </a:extLst>
              </p:cNvPr>
              <p:cNvSpPr/>
              <p:nvPr/>
            </p:nvSpPr>
            <p:spPr>
              <a:xfrm>
                <a:off x="8624963" y="4325419"/>
                <a:ext cx="1225706" cy="678095"/>
              </a:xfrm>
              <a:prstGeom prst="round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ulish Black" pitchFamily="2" charset="0"/>
                  </a:rPr>
                  <a:t>Elastic Search</a:t>
                </a:r>
              </a:p>
            </p:txBody>
          </p:sp>
          <p:sp>
            <p:nvSpPr>
              <p:cNvPr id="10" name="TextBox 9">
                <a:extLst>
                  <a:ext uri="{FF2B5EF4-FFF2-40B4-BE49-F238E27FC236}">
                    <a16:creationId xmlns:a16="http://schemas.microsoft.com/office/drawing/2014/main" id="{A0514C13-0F93-42E2-A87E-CFE4B10414C8}"/>
                  </a:ext>
                </a:extLst>
              </p:cNvPr>
              <p:cNvSpPr txBox="1"/>
              <p:nvPr/>
            </p:nvSpPr>
            <p:spPr>
              <a:xfrm>
                <a:off x="7741957" y="4371747"/>
                <a:ext cx="915176" cy="307777"/>
              </a:xfrm>
              <a:prstGeom prst="rect">
                <a:avLst/>
              </a:prstGeom>
              <a:noFill/>
            </p:spPr>
            <p:txBody>
              <a:bodyPr wrap="square" rtlCol="0">
                <a:spAutoFit/>
              </a:bodyPr>
              <a:lstStyle/>
              <a:p>
                <a:pPr algn="ctr"/>
                <a:r>
                  <a:rPr lang="en-US" sz="1200" dirty="0"/>
                  <a:t>DUS</a:t>
                </a:r>
              </a:p>
            </p:txBody>
          </p:sp>
          <p:cxnSp>
            <p:nvCxnSpPr>
              <p:cNvPr id="12" name="Straight Arrow Connector 11">
                <a:extLst>
                  <a:ext uri="{FF2B5EF4-FFF2-40B4-BE49-F238E27FC236}">
                    <a16:creationId xmlns:a16="http://schemas.microsoft.com/office/drawing/2014/main" id="{4D0CDE61-A131-4EC7-9554-298626BA357B}"/>
                  </a:ext>
                </a:extLst>
              </p:cNvPr>
              <p:cNvCxnSpPr>
                <a:cxnSpLocks/>
                <a:stCxn id="4" idx="3"/>
              </p:cNvCxnSpPr>
              <p:nvPr/>
            </p:nvCxnSpPr>
            <p:spPr>
              <a:xfrm>
                <a:off x="7825395" y="4664468"/>
                <a:ext cx="804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9398D4D-410D-45EE-A316-E9BAFD39BA78}"/>
                  </a:ext>
                </a:extLst>
              </p:cNvPr>
              <p:cNvSpPr/>
              <p:nvPr/>
            </p:nvSpPr>
            <p:spPr>
              <a:xfrm>
                <a:off x="10862820" y="4325419"/>
                <a:ext cx="956723" cy="613834"/>
              </a:xfrm>
              <a:prstGeom prst="round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ulish Black" pitchFamily="2" charset="0"/>
                  </a:rPr>
                  <a:t>Users</a:t>
                </a:r>
              </a:p>
            </p:txBody>
          </p:sp>
          <p:cxnSp>
            <p:nvCxnSpPr>
              <p:cNvPr id="49" name="Straight Arrow Connector 48">
                <a:extLst>
                  <a:ext uri="{FF2B5EF4-FFF2-40B4-BE49-F238E27FC236}">
                    <a16:creationId xmlns:a16="http://schemas.microsoft.com/office/drawing/2014/main" id="{C9BD9152-0440-446E-AFFD-84D7E3090544}"/>
                  </a:ext>
                </a:extLst>
              </p:cNvPr>
              <p:cNvCxnSpPr>
                <a:cxnSpLocks/>
              </p:cNvCxnSpPr>
              <p:nvPr/>
            </p:nvCxnSpPr>
            <p:spPr>
              <a:xfrm flipV="1">
                <a:off x="9850669" y="4664466"/>
                <a:ext cx="1012151" cy="1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C24A4D7-A64B-46EC-8DC1-7083F71FEDAB}"/>
                  </a:ext>
                </a:extLst>
              </p:cNvPr>
              <p:cNvSpPr txBox="1"/>
              <p:nvPr/>
            </p:nvSpPr>
            <p:spPr>
              <a:xfrm>
                <a:off x="9836423" y="3969121"/>
                <a:ext cx="1012151" cy="706120"/>
              </a:xfrm>
              <a:prstGeom prst="rect">
                <a:avLst/>
              </a:prstGeom>
              <a:noFill/>
            </p:spPr>
            <p:txBody>
              <a:bodyPr wrap="square" rtlCol="0">
                <a:spAutoFit/>
              </a:bodyPr>
              <a:lstStyle/>
              <a:p>
                <a:pPr algn="ctr"/>
                <a:r>
                  <a:rPr lang="en-US" sz="1200" dirty="0"/>
                  <a:t>Triggers mail via DUS</a:t>
                </a:r>
              </a:p>
            </p:txBody>
          </p:sp>
        </p:grpSp>
      </p:grpSp>
      <p:sp>
        <p:nvSpPr>
          <p:cNvPr id="27" name="Title 1">
            <a:extLst>
              <a:ext uri="{FF2B5EF4-FFF2-40B4-BE49-F238E27FC236}">
                <a16:creationId xmlns:a16="http://schemas.microsoft.com/office/drawing/2014/main" id="{376BF1B2-C51F-400E-9A4D-F9A3EB21E693}"/>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CIP MONITORING</a:t>
            </a:r>
          </a:p>
        </p:txBody>
      </p:sp>
      <p:sp>
        <p:nvSpPr>
          <p:cNvPr id="34" name="Rectangle 33">
            <a:extLst>
              <a:ext uri="{FF2B5EF4-FFF2-40B4-BE49-F238E27FC236}">
                <a16:creationId xmlns:a16="http://schemas.microsoft.com/office/drawing/2014/main" id="{DEA2ACB1-6E4F-4488-97E7-FC9AC71633A6}"/>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pic>
        <p:nvPicPr>
          <p:cNvPr id="36" name="Graphic 35" descr="{&quot;Key&quot;:&quot;POWER_USER_SHAPE_ICON&quot;,&quot;Value&quot;:&quot;POWER_USER_SHAPE_ICON_STYLE_1&quot;}">
            <a:extLst>
              <a:ext uri="{FF2B5EF4-FFF2-40B4-BE49-F238E27FC236}">
                <a16:creationId xmlns:a16="http://schemas.microsoft.com/office/drawing/2014/main" id="{9E423E81-7339-4DD1-ACEB-75265D1AD544}"/>
              </a:ext>
            </a:extLst>
          </p:cNvPr>
          <p:cNvPicPr>
            <a:picLocks noChangeAspect="1"/>
          </p:cNvPicPr>
          <p:nvPr/>
        </p:nvPicPr>
        <p:blipFill>
          <a:blip r:embed="rId6">
            <a:duotone>
              <a:schemeClr val="accent1">
                <a:shade val="45000"/>
                <a:satMod val="135000"/>
              </a:schemeClr>
              <a:prstClr val="white"/>
            </a:duotone>
            <a:extLst>
              <a:ext uri="{96DAC541-7B7A-43D3-8B79-37D633B846F1}">
                <asvg:svgBlip xmlns:asvg="http://schemas.microsoft.com/office/drawing/2016/SVG/main" r:embed="rId7"/>
              </a:ext>
            </a:extLst>
          </a:blip>
          <a:stretch>
            <a:fillRect/>
          </a:stretch>
        </p:blipFill>
        <p:spPr>
          <a:xfrm>
            <a:off x="545672" y="1510301"/>
            <a:ext cx="947871" cy="947871"/>
          </a:xfrm>
          <a:prstGeom prst="rect">
            <a:avLst/>
          </a:prstGeom>
        </p:spPr>
      </p:pic>
      <p:pic>
        <p:nvPicPr>
          <p:cNvPr id="38" name="Graphic 37" descr="{&quot;Key&quot;:&quot;POWER_USER_SHAPE_ICON&quot;,&quot;Value&quot;:&quot;POWER_USER_SHAPE_ICON_STYLE_1&quot;}">
            <a:extLst>
              <a:ext uri="{FF2B5EF4-FFF2-40B4-BE49-F238E27FC236}">
                <a16:creationId xmlns:a16="http://schemas.microsoft.com/office/drawing/2014/main" id="{AC1589E2-F225-418F-8BF4-D7E760B5D176}"/>
              </a:ext>
            </a:extLst>
          </p:cNvPr>
          <p:cNvPicPr>
            <a:picLocks noChangeAspect="1"/>
          </p:cNvPicPr>
          <p:nvPr/>
        </p:nvPicPr>
        <p:blipFill>
          <a:blip r:embed="rId8">
            <a:duotone>
              <a:schemeClr val="accent1">
                <a:shade val="45000"/>
                <a:satMod val="135000"/>
              </a:schemeClr>
              <a:prstClr val="white"/>
            </a:duotone>
            <a:extLst>
              <a:ext uri="{96DAC541-7B7A-43D3-8B79-37D633B846F1}">
                <asvg:svgBlip xmlns:asvg="http://schemas.microsoft.com/office/drawing/2016/SVG/main" r:embed="rId9"/>
              </a:ext>
            </a:extLst>
          </a:blip>
          <a:stretch>
            <a:fillRect/>
          </a:stretch>
        </p:blipFill>
        <p:spPr>
          <a:xfrm>
            <a:off x="6438472" y="1510302"/>
            <a:ext cx="947870" cy="947870"/>
          </a:xfrm>
          <a:prstGeom prst="rect">
            <a:avLst/>
          </a:prstGeom>
        </p:spPr>
      </p:pic>
      <p:sp>
        <p:nvSpPr>
          <p:cNvPr id="39" name="Rectangle 38">
            <a:extLst>
              <a:ext uri="{FF2B5EF4-FFF2-40B4-BE49-F238E27FC236}">
                <a16:creationId xmlns:a16="http://schemas.microsoft.com/office/drawing/2014/main" id="{5C662F44-5CA3-4733-B26C-ECB9A636A8B0}"/>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41" name="Straight Connector 40">
            <a:extLst>
              <a:ext uri="{FF2B5EF4-FFF2-40B4-BE49-F238E27FC236}">
                <a16:creationId xmlns:a16="http://schemas.microsoft.com/office/drawing/2014/main" id="{A85BBADF-3AEA-4762-878E-683E4B3B295E}"/>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F21CF61-1DBC-45FF-B9C0-CCA4CCDBE5D5}"/>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2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3"/>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3"/>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4"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5"/>
          <a:stretch>
            <a:fillRect/>
          </a:stretch>
        </p:blipFill>
        <p:spPr>
          <a:xfrm>
            <a:off x="10141551" y="347300"/>
            <a:ext cx="441385" cy="441385"/>
          </a:xfrm>
          <a:prstGeom prst="rect">
            <a:avLst/>
          </a:prstGeom>
        </p:spPr>
      </p:pic>
      <p:grpSp>
        <p:nvGrpSpPr>
          <p:cNvPr id="4" name="Group 3">
            <a:extLst>
              <a:ext uri="{FF2B5EF4-FFF2-40B4-BE49-F238E27FC236}">
                <a16:creationId xmlns:a16="http://schemas.microsoft.com/office/drawing/2014/main" id="{E4B76CE9-03A1-4FF9-B963-F3497A524FA2}"/>
              </a:ext>
            </a:extLst>
          </p:cNvPr>
          <p:cNvGrpSpPr/>
          <p:nvPr/>
        </p:nvGrpSpPr>
        <p:grpSpPr>
          <a:xfrm>
            <a:off x="455852" y="2750314"/>
            <a:ext cx="11280296" cy="4018348"/>
            <a:chOff x="455852" y="2450738"/>
            <a:chExt cx="11280296" cy="4018348"/>
          </a:xfrm>
        </p:grpSpPr>
        <p:sp>
          <p:nvSpPr>
            <p:cNvPr id="20" name="Rectangle: Rounded Corners 19">
              <a:extLst>
                <a:ext uri="{FF2B5EF4-FFF2-40B4-BE49-F238E27FC236}">
                  <a16:creationId xmlns:a16="http://schemas.microsoft.com/office/drawing/2014/main" id="{2E66C264-0F98-4815-B2C7-8D9807629DF2}"/>
                </a:ext>
              </a:extLst>
            </p:cNvPr>
            <p:cNvSpPr/>
            <p:nvPr/>
          </p:nvSpPr>
          <p:spPr>
            <a:xfrm>
              <a:off x="6438471" y="4671555"/>
              <a:ext cx="5297677" cy="179753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95FE0D-C272-4C24-B9FC-10365C8B5C87}"/>
                </a:ext>
              </a:extLst>
            </p:cNvPr>
            <p:cNvSpPr/>
            <p:nvPr/>
          </p:nvSpPr>
          <p:spPr>
            <a:xfrm>
              <a:off x="455852" y="2450738"/>
              <a:ext cx="5476313" cy="3744615"/>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latin typeface="+mj-lt"/>
                  <a:ea typeface="Mulish" pitchFamily="2" charset="0"/>
                </a:rPr>
                <a:t>There was no provision to end users to select their favorite team(s) and receive notifications for the matches played by his/her favorite team.</a:t>
              </a: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spc="-40" dirty="0">
                  <a:solidFill>
                    <a:schemeClr val="tx1">
                      <a:lumMod val="75000"/>
                      <a:lumOff val="25000"/>
                    </a:schemeClr>
                  </a:solidFill>
                  <a:latin typeface="+mj-lt"/>
                </a:rPr>
                <a:t>In Portal now users can select their favorite team(s) by which they will receive email(s) before their favorite team match starts.</a:t>
              </a:r>
            </a:p>
            <a:p>
              <a:pPr>
                <a:spcAft>
                  <a:spcPts val="1000"/>
                </a:spcAft>
              </a:pPr>
              <a:r>
                <a:rPr lang="en-US" sz="1400" spc="-40" dirty="0">
                  <a:solidFill>
                    <a:schemeClr val="tx1">
                      <a:lumMod val="75000"/>
                      <a:lumOff val="25000"/>
                    </a:schemeClr>
                  </a:solidFill>
                  <a:effectLst/>
                  <a:latin typeface="+mj-lt"/>
                  <a:ea typeface="Mulish" pitchFamily="2" charset="0"/>
                  <a:cs typeface="Times New Roman" panose="02020603050405020304" pitchFamily="18" charset="0"/>
                </a:rPr>
                <a:t>The role of CIP is to provide user bets and teams information based on which DCRM team would be pushing the email notification.</a:t>
              </a:r>
              <a:endParaRPr lang="en-US" sz="1400" spc="-4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br>
                <a:rPr lang="en-US" sz="1600" b="1" dirty="0">
                  <a:solidFill>
                    <a:schemeClr val="tx1">
                      <a:lumMod val="75000"/>
                      <a:lumOff val="25000"/>
                    </a:schemeClr>
                  </a:solidFill>
                  <a:latin typeface="+mj-lt"/>
                </a:rPr>
              </a:br>
              <a:r>
                <a:rPr lang="en-US" sz="1400" dirty="0">
                  <a:solidFill>
                    <a:schemeClr val="tx1">
                      <a:lumMod val="75000"/>
                      <a:lumOff val="25000"/>
                    </a:schemeClr>
                  </a:solidFill>
                  <a:effectLst/>
                  <a:latin typeface="+mj-lt"/>
                  <a:ea typeface="Mulish" pitchFamily="2" charset="0"/>
                </a:rPr>
                <a:t>Personalized customer experience while engaging them to place bets on favorite teams. </a:t>
              </a:r>
              <a:endParaRPr lang="en-US" sz="1400" dirty="0">
                <a:solidFill>
                  <a:schemeClr val="tx1">
                    <a:lumMod val="75000"/>
                    <a:lumOff val="25000"/>
                  </a:schemeClr>
                </a:solidFill>
                <a:latin typeface="+mj-lt"/>
              </a:endParaRPr>
            </a:p>
          </p:txBody>
        </p:sp>
        <p:sp>
          <p:nvSpPr>
            <p:cNvPr id="28" name="Rectangle 27">
              <a:extLst>
                <a:ext uri="{FF2B5EF4-FFF2-40B4-BE49-F238E27FC236}">
                  <a16:creationId xmlns:a16="http://schemas.microsoft.com/office/drawing/2014/main" id="{053725E0-C2CD-4745-BE14-ABDF578C4038}"/>
                </a:ext>
              </a:extLst>
            </p:cNvPr>
            <p:cNvSpPr/>
            <p:nvPr/>
          </p:nvSpPr>
          <p:spPr>
            <a:xfrm>
              <a:off x="6348652" y="2450738"/>
              <a:ext cx="5302242" cy="1897955"/>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Design:</a:t>
              </a:r>
            </a:p>
            <a:p>
              <a:pPr marL="228600" indent="-228600">
                <a:spcAft>
                  <a:spcPts val="200"/>
                </a:spcAft>
                <a:buAutoNum type="arabicPeriod"/>
              </a:pPr>
              <a:r>
                <a:rPr lang="en-US" sz="1400" dirty="0">
                  <a:solidFill>
                    <a:schemeClr val="tx1">
                      <a:lumMod val="75000"/>
                      <a:lumOff val="25000"/>
                    </a:schemeClr>
                  </a:solidFill>
                  <a:latin typeface="+mj-lt"/>
                </a:rPr>
                <a:t>ADA team provides CIP with matches information which is forwarded by CIP to Optimove by using their REST service. Optimove matches teams with the end users list which is forward to DCRM.</a:t>
              </a:r>
            </a:p>
            <a:p>
              <a:pPr marL="228600" indent="-228600">
                <a:spcAft>
                  <a:spcPts val="200"/>
                </a:spcAft>
                <a:buAutoNum type="arabicPeriod"/>
              </a:pPr>
              <a:r>
                <a:rPr lang="en-US" sz="1400" dirty="0">
                  <a:solidFill>
                    <a:schemeClr val="tx1">
                      <a:lumMod val="75000"/>
                      <a:lumOff val="25000"/>
                    </a:schemeClr>
                  </a:solidFill>
                  <a:latin typeface="+mj-lt"/>
                </a:rPr>
                <a:t>CIP sends following betting data (Acca bet, 5Aside bet and 12Free) of users to DCRM, which then identifies the users to whom  they need to send the email notifications. </a:t>
              </a:r>
              <a:endParaRPr lang="en-US" sz="1200" b="1" dirty="0">
                <a:solidFill>
                  <a:schemeClr val="tx1">
                    <a:lumMod val="75000"/>
                    <a:lumOff val="25000"/>
                  </a:schemeClr>
                </a:solidFill>
                <a:latin typeface="+mj-lt"/>
              </a:endParaRPr>
            </a:p>
          </p:txBody>
        </p:sp>
        <p:pic>
          <p:nvPicPr>
            <p:cNvPr id="1028" name="Picture 4">
              <a:extLst>
                <a:ext uri="{FF2B5EF4-FFF2-40B4-BE49-F238E27FC236}">
                  <a16:creationId xmlns:a16="http://schemas.microsoft.com/office/drawing/2014/main" id="{A9E95B6D-F30A-4520-99DD-35424A003B8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50" t="3760" r="733" b="1"/>
            <a:stretch/>
          </p:blipFill>
          <p:spPr bwMode="auto">
            <a:xfrm>
              <a:off x="7040160" y="4780646"/>
              <a:ext cx="3880009" cy="160918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3DA91464-CD7B-4361-8667-8C519629AFDD}"/>
                </a:ext>
              </a:extLst>
            </p:cNvPr>
            <p:cNvSpPr/>
            <p:nvPr/>
          </p:nvSpPr>
          <p:spPr>
            <a:xfrm>
              <a:off x="6348652" y="4333001"/>
              <a:ext cx="5302242" cy="338554"/>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Architecture</a:t>
              </a:r>
              <a:endParaRPr lang="en-US" sz="1600" dirty="0">
                <a:solidFill>
                  <a:schemeClr val="tx1">
                    <a:lumMod val="75000"/>
                    <a:lumOff val="25000"/>
                  </a:schemeClr>
                </a:solidFill>
                <a:latin typeface="+mj-lt"/>
              </a:endParaRPr>
            </a:p>
          </p:txBody>
        </p:sp>
      </p:grpSp>
      <p:sp>
        <p:nvSpPr>
          <p:cNvPr id="27" name="Title 1">
            <a:extLst>
              <a:ext uri="{FF2B5EF4-FFF2-40B4-BE49-F238E27FC236}">
                <a16:creationId xmlns:a16="http://schemas.microsoft.com/office/drawing/2014/main" id="{F30C25D8-8BD9-466D-9AEA-6C1F119B60BB}"/>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err="1">
                <a:solidFill>
                  <a:schemeClr val="tx2"/>
                </a:solidFill>
                <a:latin typeface="Mulish Black" pitchFamily="2" charset="0"/>
              </a:rPr>
              <a:t>Fanzone</a:t>
            </a:r>
            <a:r>
              <a:rPr lang="en-US" b="1" dirty="0">
                <a:solidFill>
                  <a:schemeClr val="tx2"/>
                </a:solidFill>
                <a:latin typeface="Mulish Black" pitchFamily="2" charset="0"/>
              </a:rPr>
              <a:t> 1.0</a:t>
            </a:r>
          </a:p>
        </p:txBody>
      </p:sp>
      <p:sp>
        <p:nvSpPr>
          <p:cNvPr id="55" name="Rectangle 54">
            <a:extLst>
              <a:ext uri="{FF2B5EF4-FFF2-40B4-BE49-F238E27FC236}">
                <a16:creationId xmlns:a16="http://schemas.microsoft.com/office/drawing/2014/main" id="{1174B59E-41F9-4A61-9A74-4F40E81538CA}"/>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pic>
        <p:nvPicPr>
          <p:cNvPr id="56" name="Graphic 55" descr="{&quot;Key&quot;:&quot;POWER_USER_SHAPE_ICON&quot;,&quot;Value&quot;:&quot;POWER_USER_SHAPE_ICON_STYLE_1&quot;}">
            <a:extLst>
              <a:ext uri="{FF2B5EF4-FFF2-40B4-BE49-F238E27FC236}">
                <a16:creationId xmlns:a16="http://schemas.microsoft.com/office/drawing/2014/main" id="{9A418FBA-5994-4097-B33B-5E6A1821B90A}"/>
              </a:ext>
            </a:extLst>
          </p:cNvPr>
          <p:cNvPicPr>
            <a:picLocks noChangeAspect="1"/>
          </p:cNvPicPr>
          <p:nvPr/>
        </p:nvPicPr>
        <p:blipFill>
          <a:blip r:embed="rId7">
            <a:duotone>
              <a:schemeClr val="accent1">
                <a:shade val="45000"/>
                <a:satMod val="135000"/>
              </a:schemeClr>
              <a:prstClr val="white"/>
            </a:duotone>
            <a:extLst>
              <a:ext uri="{96DAC541-7B7A-43D3-8B79-37D633B846F1}">
                <asvg:svgBlip xmlns:asvg="http://schemas.microsoft.com/office/drawing/2016/SVG/main" r:embed="rId8"/>
              </a:ext>
            </a:extLst>
          </a:blip>
          <a:stretch>
            <a:fillRect/>
          </a:stretch>
        </p:blipFill>
        <p:spPr>
          <a:xfrm>
            <a:off x="545672" y="1510301"/>
            <a:ext cx="947871" cy="947871"/>
          </a:xfrm>
          <a:prstGeom prst="rect">
            <a:avLst/>
          </a:prstGeom>
        </p:spPr>
      </p:pic>
      <p:pic>
        <p:nvPicPr>
          <p:cNvPr id="57" name="Graphic 56" descr="{&quot;Key&quot;:&quot;POWER_USER_SHAPE_ICON&quot;,&quot;Value&quot;:&quot;POWER_USER_SHAPE_ICON_STYLE_1&quot;}">
            <a:extLst>
              <a:ext uri="{FF2B5EF4-FFF2-40B4-BE49-F238E27FC236}">
                <a16:creationId xmlns:a16="http://schemas.microsoft.com/office/drawing/2014/main" id="{6EAE2FF9-D314-418A-8FA0-823AB6A411D8}"/>
              </a:ext>
            </a:extLst>
          </p:cNvPr>
          <p:cNvPicPr>
            <a:picLocks noChangeAspect="1"/>
          </p:cNvPicPr>
          <p:nvPr/>
        </p:nvPicPr>
        <p:blipFill>
          <a:blip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p:blipFill>
        <p:spPr>
          <a:xfrm>
            <a:off x="6438472" y="1510302"/>
            <a:ext cx="947870" cy="947870"/>
          </a:xfrm>
          <a:prstGeom prst="rect">
            <a:avLst/>
          </a:prstGeom>
        </p:spPr>
      </p:pic>
      <p:sp>
        <p:nvSpPr>
          <p:cNvPr id="58" name="Rectangle 57">
            <a:extLst>
              <a:ext uri="{FF2B5EF4-FFF2-40B4-BE49-F238E27FC236}">
                <a16:creationId xmlns:a16="http://schemas.microsoft.com/office/drawing/2014/main" id="{718194C3-357B-4D91-BCB5-1737D8D27309}"/>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59" name="Straight Connector 58">
            <a:extLst>
              <a:ext uri="{FF2B5EF4-FFF2-40B4-BE49-F238E27FC236}">
                <a16:creationId xmlns:a16="http://schemas.microsoft.com/office/drawing/2014/main" id="{AC165CA9-E7F8-4A0E-ACA7-5C29526780C9}"/>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407D1F8-3DA8-4434-B31A-3E9A688DC976}"/>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15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F5B59DD-7372-4301-BC99-9557486C6B9A}"/>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FCA39808-79C0-414C-B06C-BE4BC4CDA506}"/>
              </a:ext>
            </a:extLst>
          </p:cNvPr>
          <p:cNvSpPr/>
          <p:nvPr/>
        </p:nvSpPr>
        <p:spPr>
          <a:xfrm>
            <a:off x="6438471" y="3209811"/>
            <a:ext cx="5297677" cy="3558852"/>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978012"/>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dirty="0">
                <a:solidFill>
                  <a:srgbClr val="000000">
                    <a:lumMod val="75000"/>
                    <a:lumOff val="25000"/>
                  </a:srgbClr>
                </a:solidFill>
                <a:latin typeface="Mulish"/>
              </a:rPr>
              <a:t>Once user registered in any US state, user can play games in only that particular state. There should be a provision for user to play from anywhere in the registered state.</a:t>
            </a:r>
            <a:endParaRPr kumimoji="0" lang="en-US" sz="135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US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spc="-40" dirty="0">
                <a:solidFill>
                  <a:srgbClr val="000000">
                    <a:lumMod val="75000"/>
                    <a:lumOff val="25000"/>
                  </a:srgbClr>
                </a:solidFill>
                <a:latin typeface="+mj-lt"/>
              </a:rPr>
              <a:t>As part of SASW, we have a new setup called UDC, some of the services will be hosted here</a:t>
            </a:r>
            <a:r>
              <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rPr>
              <a:t>. From CIP we made changes in Analytics ESB and Platform ESB to stream data from both LDC and UDC setups.</a:t>
            </a:r>
            <a:br>
              <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rPr>
            </a:br>
            <a:r>
              <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rPr>
              <a:t>Events coming from UD</a:t>
            </a:r>
            <a:r>
              <a:rPr lang="en-US" sz="1350" spc="-40" dirty="0">
                <a:solidFill>
                  <a:srgbClr val="000000">
                    <a:lumMod val="75000"/>
                    <a:lumOff val="25000"/>
                  </a:srgbClr>
                </a:solidFill>
                <a:latin typeface="+mj-lt"/>
              </a:rPr>
              <a:t>C </a:t>
            </a:r>
            <a:r>
              <a:rPr lang="en-US" sz="1350" spc="-40" dirty="0" err="1">
                <a:solidFill>
                  <a:srgbClr val="000000">
                    <a:lumMod val="75000"/>
                    <a:lumOff val="25000"/>
                  </a:srgbClr>
                </a:solidFill>
                <a:latin typeface="+mj-lt"/>
              </a:rPr>
              <a:t>kafka</a:t>
            </a:r>
            <a:r>
              <a:rPr lang="en-US" sz="1350" spc="-40" dirty="0">
                <a:solidFill>
                  <a:srgbClr val="000000">
                    <a:lumMod val="75000"/>
                    <a:lumOff val="25000"/>
                  </a:srgbClr>
                </a:solidFill>
                <a:latin typeface="+mj-lt"/>
              </a:rPr>
              <a:t> server: bonus, bet, cashier, eds, login, promo, wallet events</a:t>
            </a:r>
            <a:br>
              <a:rPr lang="en-US" sz="1350" spc="-40" dirty="0">
                <a:solidFill>
                  <a:srgbClr val="000000">
                    <a:lumMod val="75000"/>
                    <a:lumOff val="25000"/>
                  </a:srgbClr>
                </a:solidFill>
                <a:latin typeface="+mj-lt"/>
              </a:rPr>
            </a:br>
            <a:r>
              <a:rPr lang="en-US" sz="1350" spc="-40" dirty="0" err="1">
                <a:solidFill>
                  <a:srgbClr val="000000">
                    <a:lumMod val="75000"/>
                    <a:lumOff val="25000"/>
                  </a:srgbClr>
                </a:solidFill>
                <a:latin typeface="+mj-lt"/>
              </a:rPr>
              <a:t>Events</a:t>
            </a:r>
            <a:r>
              <a:rPr lang="en-US" sz="1350" spc="-40" dirty="0">
                <a:solidFill>
                  <a:srgbClr val="000000">
                    <a:lumMod val="75000"/>
                    <a:lumOff val="25000"/>
                  </a:srgbClr>
                </a:solidFill>
                <a:latin typeface="+mj-lt"/>
              </a:rPr>
              <a:t> coming from LDC Kafka server: bingo, casino, poker events</a:t>
            </a:r>
            <a:endParaRPr kumimoji="0" lang="en-US" sz="1350" b="0" i="0" u="none" strike="noStrike" kern="1200" cap="none" spc="-40" normalizeH="0" baseline="0" noProof="0" dirty="0">
              <a:ln>
                <a:noFill/>
              </a:ln>
              <a:solidFill>
                <a:srgbClr val="000000">
                  <a:lumMod val="75000"/>
                  <a:lumOff val="25000"/>
                </a:srgbClr>
              </a:solidFill>
              <a:effectLst/>
              <a:uLnTx/>
              <a:uFillTx/>
              <a:latin typeface="+mj-lt"/>
              <a:ea typeface="+mn-ea"/>
              <a:cs typeface="+mn-cs"/>
            </a:endParaRP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350" dirty="0">
                <a:solidFill>
                  <a:srgbClr val="000000">
                    <a:lumMod val="75000"/>
                    <a:lumOff val="25000"/>
                  </a:srgbClr>
                </a:solidFill>
              </a:rPr>
              <a:t>Once user registered in any US state, user can play game in any US state which improves the CTR for Entain.</a:t>
            </a:r>
            <a:endParaRPr kumimoji="0" lang="en-US" sz="1350" b="0" i="0" u="none" strike="noStrike" kern="1200" cap="none" spc="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3"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5"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6"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7"/>
          <a:stretch>
            <a:fillRect/>
          </a:stretch>
        </p:blipFill>
        <p:spPr>
          <a:xfrm>
            <a:off x="10141551" y="347300"/>
            <a:ext cx="441385" cy="441385"/>
          </a:xfrm>
          <a:prstGeom prst="rect">
            <a:avLst/>
          </a:prstGeom>
        </p:spPr>
      </p:pic>
      <p:pic>
        <p:nvPicPr>
          <p:cNvPr id="6" name="Picture 5" descr="Diagram&#10;&#10;Description automatically generated">
            <a:extLst>
              <a:ext uri="{FF2B5EF4-FFF2-40B4-BE49-F238E27FC236}">
                <a16:creationId xmlns:a16="http://schemas.microsoft.com/office/drawing/2014/main" id="{01D76E1C-81EC-4318-9056-C76F948A298A}"/>
              </a:ext>
            </a:extLst>
          </p:cNvPr>
          <p:cNvPicPr>
            <a:picLocks noChangeAspect="1"/>
          </p:cNvPicPr>
          <p:nvPr/>
        </p:nvPicPr>
        <p:blipFill>
          <a:blip r:embed="rId8"/>
          <a:stretch>
            <a:fillRect/>
          </a:stretch>
        </p:blipFill>
        <p:spPr>
          <a:xfrm>
            <a:off x="6680040" y="3319736"/>
            <a:ext cx="4814119" cy="3390079"/>
          </a:xfrm>
          <a:prstGeom prst="rect">
            <a:avLst/>
          </a:prstGeom>
        </p:spPr>
      </p:pic>
      <p:sp>
        <p:nvSpPr>
          <p:cNvPr id="24" name="Title 1">
            <a:extLst>
              <a:ext uri="{FF2B5EF4-FFF2-40B4-BE49-F238E27FC236}">
                <a16:creationId xmlns:a16="http://schemas.microsoft.com/office/drawing/2014/main" id="{4E5852FD-0F14-47D1-885F-0DFD25F125F0}"/>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SASW</a:t>
            </a:r>
          </a:p>
        </p:txBody>
      </p:sp>
      <p:sp>
        <p:nvSpPr>
          <p:cNvPr id="25" name="Rectangle 24">
            <a:extLst>
              <a:ext uri="{FF2B5EF4-FFF2-40B4-BE49-F238E27FC236}">
                <a16:creationId xmlns:a16="http://schemas.microsoft.com/office/drawing/2014/main" id="{3320BAD7-BAF7-4E69-930A-74DD15894942}"/>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pic>
        <p:nvPicPr>
          <p:cNvPr id="26" name="Graphic 25" descr="{&quot;Key&quot;:&quot;POWER_USER_SHAPE_ICON&quot;,&quot;Value&quot;:&quot;POWER_USER_SHAPE_ICON_STYLE_1&quot;}">
            <a:extLst>
              <a:ext uri="{FF2B5EF4-FFF2-40B4-BE49-F238E27FC236}">
                <a16:creationId xmlns:a16="http://schemas.microsoft.com/office/drawing/2014/main" id="{B0014B1A-7005-409B-BCCA-C380A51691D7}"/>
              </a:ext>
            </a:extLst>
          </p:cNvPr>
          <p:cNvPicPr>
            <a:picLocks noChangeAspect="1"/>
          </p:cNvPicPr>
          <p:nvPr/>
        </p:nvPicPr>
        <p:blipFill>
          <a:blip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p:blipFill>
        <p:spPr>
          <a:xfrm>
            <a:off x="545672" y="1510301"/>
            <a:ext cx="947871" cy="947871"/>
          </a:xfrm>
          <a:prstGeom prst="rect">
            <a:avLst/>
          </a:prstGeom>
        </p:spPr>
      </p:pic>
      <p:pic>
        <p:nvPicPr>
          <p:cNvPr id="27" name="Graphic 26" descr="{&quot;Key&quot;:&quot;POWER_USER_SHAPE_ICON&quot;,&quot;Value&quot;:&quot;POWER_USER_SHAPE_ICON_STYLE_1&quot;}">
            <a:extLst>
              <a:ext uri="{FF2B5EF4-FFF2-40B4-BE49-F238E27FC236}">
                <a16:creationId xmlns:a16="http://schemas.microsoft.com/office/drawing/2014/main" id="{3937FB09-89AA-41A5-9A79-C0CADE043940}"/>
              </a:ext>
            </a:extLst>
          </p:cNvPr>
          <p:cNvPicPr>
            <a:picLocks noChangeAspect="1"/>
          </p:cNvPicPr>
          <p:nvPr/>
        </p:nvPicPr>
        <p:blipFill>
          <a:blip r:embed="rId11">
            <a:duotone>
              <a:schemeClr val="accent1">
                <a:shade val="45000"/>
                <a:satMod val="135000"/>
              </a:schemeClr>
              <a:prstClr val="white"/>
            </a:duotone>
            <a:extLst>
              <a:ext uri="{96DAC541-7B7A-43D3-8B79-37D633B846F1}">
                <asvg:svgBlip xmlns:asvg="http://schemas.microsoft.com/office/drawing/2016/SVG/main" r:embed="rId12"/>
              </a:ext>
            </a:extLst>
          </a:blip>
          <a:stretch>
            <a:fillRect/>
          </a:stretch>
        </p:blipFill>
        <p:spPr>
          <a:xfrm>
            <a:off x="6438472" y="1510302"/>
            <a:ext cx="947870" cy="947870"/>
          </a:xfrm>
          <a:prstGeom prst="rect">
            <a:avLst/>
          </a:prstGeom>
        </p:spPr>
      </p:pic>
      <p:sp>
        <p:nvSpPr>
          <p:cNvPr id="29" name="Rectangle 28">
            <a:extLst>
              <a:ext uri="{FF2B5EF4-FFF2-40B4-BE49-F238E27FC236}">
                <a16:creationId xmlns:a16="http://schemas.microsoft.com/office/drawing/2014/main" id="{B774CA20-2D6A-45E0-8E8C-541729F0C4FA}"/>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4" name="Straight Connector 33">
            <a:extLst>
              <a:ext uri="{FF2B5EF4-FFF2-40B4-BE49-F238E27FC236}">
                <a16:creationId xmlns:a16="http://schemas.microsoft.com/office/drawing/2014/main" id="{69FE268B-4AD7-4030-821F-53BC1C31F0AF}"/>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F92924-ADD6-40F0-B9F0-7534F249DB93}"/>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9A1ACF5-36D2-411C-9D78-3B33B5E50109}"/>
              </a:ext>
            </a:extLst>
          </p:cNvPr>
          <p:cNvSpPr/>
          <p:nvPr/>
        </p:nvSpPr>
        <p:spPr>
          <a:xfrm>
            <a:off x="6348652" y="2750314"/>
            <a:ext cx="5302242" cy="338554"/>
          </a:xfrm>
          <a:prstGeom prst="rect">
            <a:avLst/>
          </a:prstGeom>
        </p:spPr>
        <p:txBody>
          <a:bodyPr wrap="square">
            <a:spAutoFit/>
          </a:bodyPr>
          <a:lstStyle/>
          <a:p>
            <a:pPr>
              <a:spcAft>
                <a:spcPts val="200"/>
              </a:spcAft>
            </a:pPr>
            <a:r>
              <a:rPr lang="en-US" sz="1600" b="1" dirty="0">
                <a:solidFill>
                  <a:schemeClr val="tx1">
                    <a:lumMod val="75000"/>
                    <a:lumOff val="25000"/>
                  </a:schemeClr>
                </a:solidFill>
                <a:latin typeface="+mj-lt"/>
              </a:rPr>
              <a:t>Architecture/Design: </a:t>
            </a:r>
            <a:endParaRPr lang="en-US" sz="1200" b="1" dirty="0">
              <a:solidFill>
                <a:schemeClr val="tx1">
                  <a:lumMod val="75000"/>
                  <a:lumOff val="25000"/>
                </a:schemeClr>
              </a:solidFill>
              <a:latin typeface="+mj-lt"/>
            </a:endParaRPr>
          </a:p>
        </p:txBody>
      </p:sp>
    </p:spTree>
    <p:extLst>
      <p:ext uri="{BB962C8B-B14F-4D97-AF65-F5344CB8AC3E}">
        <p14:creationId xmlns:p14="http://schemas.microsoft.com/office/powerpoint/2010/main" val="169391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EA9A13C-0FC1-418F-8E22-6ECD815B1585}"/>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7EF37BCE-48BE-42E0-A2EF-8687051D32EC}"/>
              </a:ext>
            </a:extLst>
          </p:cNvPr>
          <p:cNvSpPr/>
          <p:nvPr/>
        </p:nvSpPr>
        <p:spPr>
          <a:xfrm>
            <a:off x="6438471" y="3876358"/>
            <a:ext cx="5297677" cy="2443162"/>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2908489"/>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As of now we don’t have the facility to visualize the Bet and Get reward metrics and reports.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4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200" dirty="0">
                <a:solidFill>
                  <a:srgbClr val="000000">
                    <a:lumMod val="75000"/>
                    <a:lumOff val="25000"/>
                  </a:srgbClr>
                </a:solidFill>
                <a:latin typeface="Mulish"/>
              </a:rPr>
              <a:t>GVC, LCG and US labels</a:t>
            </a:r>
            <a:endParaRPr kumimoji="0" lang="en-US" sz="12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Created consumers in TEP, to consume all Bet and Get events from Kafka and created new Bet and Get dashboard in Kibana</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lvl="0">
              <a:spcAft>
                <a:spcPts val="6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Business users can see Bet and Get metrics and reports in Kibana dashboard.</a:t>
            </a:r>
            <a:endParaRPr kumimoji="0" lang="en-US" sz="1400" b="0" i="0" u="none" strike="noStrike" kern="1200" cap="none" spc="0" normalizeH="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43608"/>
            <a:ext cx="4840358" cy="984885"/>
          </a:xfrm>
          <a:prstGeom prst="rect">
            <a:avLst/>
          </a:prstGeom>
        </p:spPr>
        <p:txBody>
          <a:bodyPr wrap="square">
            <a:spAutoFit/>
          </a:bodyPr>
          <a:lstStyle/>
          <a:p>
            <a:pPr lvl="0">
              <a:spcAft>
                <a:spcPts val="1000"/>
              </a:spcAf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rPr>
              <a:t>TEP will consume all Bet and Get events from Kafka and source it to GVC analytics Kafka, from there DUS will process and pushed to Elasticsearch</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9" name="Picture 18" descr="A picture containing text, clock&#10;&#10;Description automatically generated">
            <a:hlinkClick r:id="rId3"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5"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6"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7"/>
          <a:stretch>
            <a:fillRect/>
          </a:stretch>
        </p:blipFill>
        <p:spPr>
          <a:xfrm>
            <a:off x="10141551" y="347300"/>
            <a:ext cx="441385" cy="441385"/>
          </a:xfrm>
          <a:prstGeom prst="rect">
            <a:avLst/>
          </a:prstGeom>
        </p:spPr>
      </p:pic>
      <p:pic>
        <p:nvPicPr>
          <p:cNvPr id="3" name="Picture 2" descr="Diagram&#10;&#10;Description automatically generated">
            <a:extLst>
              <a:ext uri="{FF2B5EF4-FFF2-40B4-BE49-F238E27FC236}">
                <a16:creationId xmlns:a16="http://schemas.microsoft.com/office/drawing/2014/main" id="{1708A129-8B01-40BE-832C-56C08A608E62}"/>
              </a:ext>
            </a:extLst>
          </p:cNvPr>
          <p:cNvPicPr>
            <a:picLocks noChangeAspect="1"/>
          </p:cNvPicPr>
          <p:nvPr/>
        </p:nvPicPr>
        <p:blipFill>
          <a:blip r:embed="rId8"/>
          <a:stretch>
            <a:fillRect/>
          </a:stretch>
        </p:blipFill>
        <p:spPr>
          <a:xfrm>
            <a:off x="7327742" y="3948681"/>
            <a:ext cx="3632516" cy="2338885"/>
          </a:xfrm>
          <a:prstGeom prst="rect">
            <a:avLst/>
          </a:prstGeom>
        </p:spPr>
      </p:pic>
      <p:sp>
        <p:nvSpPr>
          <p:cNvPr id="24" name="Rectangle 23">
            <a:extLst>
              <a:ext uri="{FF2B5EF4-FFF2-40B4-BE49-F238E27FC236}">
                <a16:creationId xmlns:a16="http://schemas.microsoft.com/office/drawing/2014/main" id="{62793AD0-5576-4C44-B2B8-3CADEB99521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pic>
        <p:nvPicPr>
          <p:cNvPr id="25" name="Graphic 24" descr="{&quot;Key&quot;:&quot;POWER_USER_SHAPE_ICON&quot;,&quot;Value&quot;:&quot;POWER_USER_SHAPE_ICON_STYLE_1&quot;}">
            <a:extLst>
              <a:ext uri="{FF2B5EF4-FFF2-40B4-BE49-F238E27FC236}">
                <a16:creationId xmlns:a16="http://schemas.microsoft.com/office/drawing/2014/main" id="{EA82A02D-8C5A-45A4-8CF0-1C8D86EDC5F4}"/>
              </a:ext>
            </a:extLst>
          </p:cNvPr>
          <p:cNvPicPr>
            <a:picLocks noChangeAspect="1"/>
          </p:cNvPicPr>
          <p:nvPr/>
        </p:nvPicPr>
        <p:blipFill>
          <a:blip r:embed="rId9">
            <a:duotone>
              <a:schemeClr val="accent1">
                <a:shade val="45000"/>
                <a:satMod val="135000"/>
              </a:schemeClr>
              <a:prstClr val="white"/>
            </a:duotone>
            <a:extLst>
              <a:ext uri="{96DAC541-7B7A-43D3-8B79-37D633B846F1}">
                <asvg:svgBlip xmlns:asvg="http://schemas.microsoft.com/office/drawing/2016/SVG/main" r:embed="rId10"/>
              </a:ext>
            </a:extLst>
          </a:blip>
          <a:stretch>
            <a:fillRect/>
          </a:stretch>
        </p:blipFill>
        <p:spPr>
          <a:xfrm>
            <a:off x="545672" y="1510301"/>
            <a:ext cx="947871" cy="947871"/>
          </a:xfrm>
          <a:prstGeom prst="rect">
            <a:avLst/>
          </a:prstGeom>
        </p:spPr>
      </p:pic>
      <p:pic>
        <p:nvPicPr>
          <p:cNvPr id="26" name="Graphic 25" descr="{&quot;Key&quot;:&quot;POWER_USER_SHAPE_ICON&quot;,&quot;Value&quot;:&quot;POWER_USER_SHAPE_ICON_STYLE_1&quot;}">
            <a:extLst>
              <a:ext uri="{FF2B5EF4-FFF2-40B4-BE49-F238E27FC236}">
                <a16:creationId xmlns:a16="http://schemas.microsoft.com/office/drawing/2014/main" id="{C55C671A-7009-4A2D-9CD5-24249E564BF4}"/>
              </a:ext>
            </a:extLst>
          </p:cNvPr>
          <p:cNvPicPr>
            <a:picLocks noChangeAspect="1"/>
          </p:cNvPicPr>
          <p:nvPr/>
        </p:nvPicPr>
        <p:blipFill>
          <a:blip r:embed="rId11">
            <a:duotone>
              <a:schemeClr val="accent1">
                <a:shade val="45000"/>
                <a:satMod val="135000"/>
              </a:schemeClr>
              <a:prstClr val="white"/>
            </a:duotone>
            <a:extLst>
              <a:ext uri="{96DAC541-7B7A-43D3-8B79-37D633B846F1}">
                <asvg:svgBlip xmlns:asvg="http://schemas.microsoft.com/office/drawing/2016/SVG/main" r:embed="rId12"/>
              </a:ext>
            </a:extLst>
          </a:blip>
          <a:stretch>
            <a:fillRect/>
          </a:stretch>
        </p:blipFill>
        <p:spPr>
          <a:xfrm>
            <a:off x="6438472" y="1510302"/>
            <a:ext cx="947870" cy="947870"/>
          </a:xfrm>
          <a:prstGeom prst="rect">
            <a:avLst/>
          </a:prstGeom>
        </p:spPr>
      </p:pic>
      <p:sp>
        <p:nvSpPr>
          <p:cNvPr id="27" name="Rectangle 26">
            <a:extLst>
              <a:ext uri="{FF2B5EF4-FFF2-40B4-BE49-F238E27FC236}">
                <a16:creationId xmlns:a16="http://schemas.microsoft.com/office/drawing/2014/main" id="{36F47260-A3CD-4508-A88A-1D9678ED902A}"/>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29" name="Straight Connector 28">
            <a:extLst>
              <a:ext uri="{FF2B5EF4-FFF2-40B4-BE49-F238E27FC236}">
                <a16:creationId xmlns:a16="http://schemas.microsoft.com/office/drawing/2014/main" id="{9B050902-A490-48A0-AA35-E3E4B8329C88}"/>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B3399F-44DF-4DB3-BFFD-FFB10BF86E4C}"/>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A1ECE6E8-B21C-451A-AA03-99BAB7D9CA31}"/>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CRM Bet &amp; Get</a:t>
            </a:r>
          </a:p>
        </p:txBody>
      </p:sp>
    </p:spTree>
    <p:extLst>
      <p:ext uri="{BB962C8B-B14F-4D97-AF65-F5344CB8AC3E}">
        <p14:creationId xmlns:p14="http://schemas.microsoft.com/office/powerpoint/2010/main" val="1461437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tx2"/>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749745"/>
            <a:ext cx="5215612" cy="3816429"/>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Player may be directed to a table that is not suited to their usual staking levels. We would like to automate table selections on Quick Seats that corresponds to the usual betting of each individual player.</a:t>
            </a:r>
            <a:endParaRPr lang="en-US" sz="14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400" dirty="0">
                <a:solidFill>
                  <a:schemeClr val="tx1">
                    <a:lumMod val="75000"/>
                    <a:lumOff val="25000"/>
                  </a:schemeClr>
                </a:solidFill>
                <a:latin typeface="+mj-lt"/>
              </a:rPr>
              <a:t>CIP streams the game recommendations  to Casino systems so that same will be displayed in the frontend.</a:t>
            </a:r>
            <a:endParaRPr lang="en-US" sz="14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buFontTx/>
              <a:buChar char="-"/>
            </a:pPr>
            <a:r>
              <a:rPr lang="en-US" sz="1400" dirty="0">
                <a:solidFill>
                  <a:schemeClr val="tx1">
                    <a:lumMod val="75000"/>
                    <a:lumOff val="25000"/>
                  </a:schemeClr>
                </a:solidFill>
                <a:latin typeface="+mj-lt"/>
              </a:rPr>
              <a:t>Improves  player engagement </a:t>
            </a:r>
          </a:p>
          <a:p>
            <a:pPr marL="171450" indent="-171450">
              <a:buFontTx/>
              <a:buChar char="-"/>
            </a:pPr>
            <a:r>
              <a:rPr lang="en-US" sz="1400" dirty="0">
                <a:solidFill>
                  <a:schemeClr val="tx1">
                    <a:lumMod val="75000"/>
                    <a:lumOff val="25000"/>
                  </a:schemeClr>
                </a:solidFill>
                <a:latin typeface="+mj-lt"/>
              </a:rPr>
              <a:t>Improves retention rate </a:t>
            </a:r>
          </a:p>
          <a:p>
            <a:pPr marL="171450" indent="-171450">
              <a:buFontTx/>
              <a:buChar char="-"/>
            </a:pPr>
            <a:r>
              <a:rPr lang="en-US" sz="1400" dirty="0">
                <a:solidFill>
                  <a:schemeClr val="tx1">
                    <a:lumMod val="75000"/>
                    <a:lumOff val="25000"/>
                  </a:schemeClr>
                </a:solidFill>
                <a:latin typeface="+mj-lt"/>
              </a:rPr>
              <a:t>Improves GGR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2852063"/>
          </a:xfrm>
          <a:prstGeom prst="rect">
            <a:avLst/>
          </a:prstGeom>
        </p:spPr>
        <p:txBody>
          <a:bodyPr wrap="square">
            <a:spAutoFit/>
          </a:bodyPr>
          <a:lstStyle/>
          <a:p>
            <a:r>
              <a:rPr lang="en-US" sz="1600" b="1" dirty="0">
                <a:solidFill>
                  <a:schemeClr val="tx1">
                    <a:lumMod val="75000"/>
                    <a:lumOff val="25000"/>
                  </a:schemeClr>
                </a:solidFill>
                <a:latin typeface="+mj-lt"/>
              </a:rPr>
              <a:t>Design:</a:t>
            </a:r>
          </a:p>
          <a:p>
            <a:pPr>
              <a:spcAft>
                <a:spcPts val="1200"/>
              </a:spcAft>
            </a:pPr>
            <a:r>
              <a:rPr lang="en-US" sz="1400" dirty="0">
                <a:solidFill>
                  <a:schemeClr val="tx1">
                    <a:lumMod val="75000"/>
                    <a:lumOff val="25000"/>
                  </a:schemeClr>
                </a:solidFill>
                <a:latin typeface="+mj-lt"/>
              </a:rPr>
              <a:t>ADA teams sends the games that corresponds to the player usual betting, CIP streams the data to Casino systems so that same will be displayed in the frontend. </a:t>
            </a:r>
          </a:p>
          <a:p>
            <a:pPr>
              <a:spcAft>
                <a:spcPts val="1000"/>
              </a:spcAft>
            </a:pPr>
            <a:r>
              <a:rPr lang="en-US" sz="1600" b="1" dirty="0">
                <a:solidFill>
                  <a:schemeClr val="tx1">
                    <a:lumMod val="75000"/>
                    <a:lumOff val="25000"/>
                  </a:schemeClr>
                </a:solidFill>
                <a:latin typeface="+mj-lt"/>
              </a:rPr>
              <a:t>Architecture</a:t>
            </a:r>
            <a:endParaRPr lang="en-US" sz="16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tx2"/>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0FA4632-9E6C-43FA-8B5D-84F43440B35F}"/>
              </a:ext>
            </a:extLst>
          </p:cNvPr>
          <p:cNvPicPr>
            <a:picLocks noChangeAspect="1"/>
          </p:cNvPicPr>
          <p:nvPr/>
        </p:nvPicPr>
        <p:blipFill>
          <a:blip r:embed="rId10"/>
          <a:stretch>
            <a:fillRect/>
          </a:stretch>
        </p:blipFill>
        <p:spPr>
          <a:xfrm>
            <a:off x="6672184" y="4504787"/>
            <a:ext cx="4455103" cy="2060864"/>
          </a:xfrm>
          <a:prstGeom prst="rect">
            <a:avLst/>
          </a:prstGeom>
        </p:spPr>
      </p:pic>
      <p:sp>
        <p:nvSpPr>
          <p:cNvPr id="20" name="Title 1">
            <a:extLst>
              <a:ext uri="{FF2B5EF4-FFF2-40B4-BE49-F238E27FC236}">
                <a16:creationId xmlns:a16="http://schemas.microsoft.com/office/drawing/2014/main" id="{AFB493EC-AD97-48E6-AF2D-14D33517B47B}"/>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Quick Seats Personalization</a:t>
            </a:r>
          </a:p>
        </p:txBody>
      </p:sp>
    </p:spTree>
    <p:extLst>
      <p:ext uri="{BB962C8B-B14F-4D97-AF65-F5344CB8AC3E}">
        <p14:creationId xmlns:p14="http://schemas.microsoft.com/office/powerpoint/2010/main" val="376692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3" y="2698945"/>
            <a:ext cx="5215612" cy="301621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Ability to have fallback mechanism when CASIA returns empty game list for a player.</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game recommendations  to Casino systems so that same will be displayed in the frontend.</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Increase player experience</a:t>
            </a:r>
          </a:p>
          <a:p>
            <a:pPr marL="171450" indent="-171450">
              <a:spcAft>
                <a:spcPts val="600"/>
              </a:spcAft>
              <a:buFontTx/>
              <a:buChar char="-"/>
            </a:pPr>
            <a:r>
              <a:rPr lang="en-US" sz="1200" dirty="0">
                <a:solidFill>
                  <a:schemeClr val="tx1">
                    <a:lumMod val="75000"/>
                    <a:lumOff val="25000"/>
                  </a:schemeClr>
                </a:solidFill>
                <a:latin typeface="+mj-lt"/>
              </a:rPr>
              <a:t>Improves engagement and thus helps in retention</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37"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sends the fall back games when a player doesn’t have any recommendation, CIP streams the data to Casino systems so that same will be displayed in the frontend.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Smart Lobby - Options for fallback</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0FA4632-9E6C-43FA-8B5D-84F43440B35F}"/>
              </a:ext>
            </a:extLst>
          </p:cNvPr>
          <p:cNvPicPr>
            <a:picLocks noChangeAspect="1"/>
          </p:cNvPicPr>
          <p:nvPr/>
        </p:nvPicPr>
        <p:blipFill>
          <a:blip r:embed="rId10"/>
          <a:stretch>
            <a:fillRect/>
          </a:stretch>
        </p:blipFill>
        <p:spPr>
          <a:xfrm>
            <a:off x="6672184" y="4504787"/>
            <a:ext cx="4455103" cy="2060864"/>
          </a:xfrm>
          <a:prstGeom prst="rect">
            <a:avLst/>
          </a:prstGeom>
        </p:spPr>
      </p:pic>
    </p:spTree>
    <p:extLst>
      <p:ext uri="{BB962C8B-B14F-4D97-AF65-F5344CB8AC3E}">
        <p14:creationId xmlns:p14="http://schemas.microsoft.com/office/powerpoint/2010/main" val="29587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515992" y="2692270"/>
            <a:ext cx="5215612" cy="3016210"/>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Identify the optimal daily offer to recommend for each player, in order to maximize revenue return</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LCG,LATAM,Italy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recommended offers to DCRM systems so that offers will be awarded to the players through the campaign hub</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GGR</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recommended offers that are corresponds to the player usual behavior, CIP streams the data to DCRM systems so that same will be awarded to the players through the campaign hub.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Extend Bonus Optimization, to the Casino offers for the regions of LCG, LATAM and Italy</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4B46C57-D145-4EB3-BA5A-5A979EC089FD}"/>
              </a:ext>
            </a:extLst>
          </p:cNvPr>
          <p:cNvPicPr>
            <a:picLocks noChangeAspect="1"/>
          </p:cNvPicPr>
          <p:nvPr/>
        </p:nvPicPr>
        <p:blipFill>
          <a:blip r:embed="rId10"/>
          <a:stretch>
            <a:fillRect/>
          </a:stretch>
        </p:blipFill>
        <p:spPr>
          <a:xfrm>
            <a:off x="6460397" y="4500052"/>
            <a:ext cx="5215611" cy="1965322"/>
          </a:xfrm>
          <a:prstGeom prst="rect">
            <a:avLst/>
          </a:prstGeom>
        </p:spPr>
      </p:pic>
    </p:spTree>
    <p:extLst>
      <p:ext uri="{BB962C8B-B14F-4D97-AF65-F5344CB8AC3E}">
        <p14:creationId xmlns:p14="http://schemas.microsoft.com/office/powerpoint/2010/main" val="417043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r>
              <a:rPr lang="en-US" sz="2400" b="1" dirty="0">
                <a:solidFill>
                  <a:schemeClr val="accent1"/>
                </a:solidFill>
                <a:latin typeface="+mj-lt"/>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515992" y="2692270"/>
            <a:ext cx="5215612" cy="3447098"/>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Problem description:  </a:t>
            </a:r>
            <a:br>
              <a:rPr lang="en-US" sz="1600" b="1" dirty="0">
                <a:solidFill>
                  <a:schemeClr val="tx1">
                    <a:lumMod val="75000"/>
                    <a:lumOff val="25000"/>
                  </a:schemeClr>
                </a:solidFill>
                <a:latin typeface="+mj-lt"/>
              </a:rPr>
            </a:br>
            <a:r>
              <a:rPr lang="en-US" sz="1600" dirty="0">
                <a:solidFill>
                  <a:schemeClr val="tx1">
                    <a:lumMod val="75000"/>
                    <a:lumOff val="25000"/>
                  </a:schemeClr>
                </a:solidFill>
                <a:latin typeface="+mj-lt"/>
              </a:rPr>
              <a:t>Identify the optimal daily No offer/communications to recommend for each player, in order to maximize player retention and engagement</a:t>
            </a:r>
            <a:endParaRPr lang="en-US" sz="16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Label(s) impacted: </a:t>
            </a:r>
            <a:br>
              <a:rPr lang="en-US" sz="1600" b="1" dirty="0">
                <a:solidFill>
                  <a:schemeClr val="tx1">
                    <a:lumMod val="75000"/>
                    <a:lumOff val="25000"/>
                  </a:schemeClr>
                </a:solidFill>
                <a:latin typeface="+mj-lt"/>
              </a:rPr>
            </a:br>
            <a:r>
              <a:rPr lang="en-US" sz="1100" dirty="0">
                <a:solidFill>
                  <a:schemeClr val="tx1">
                    <a:lumMod val="75000"/>
                    <a:lumOff val="25000"/>
                  </a:schemeClr>
                </a:solidFill>
                <a:latin typeface="+mj-lt"/>
              </a:rPr>
              <a:t>LCG,GVC,US labels.</a:t>
            </a:r>
          </a:p>
          <a:p>
            <a:pPr>
              <a:spcAft>
                <a:spcPts val="1000"/>
              </a:spcAft>
            </a:pPr>
            <a:r>
              <a:rPr lang="en-US" sz="1600" b="1" dirty="0">
                <a:solidFill>
                  <a:schemeClr val="tx1">
                    <a:lumMod val="75000"/>
                    <a:lumOff val="25000"/>
                  </a:schemeClr>
                </a:solidFill>
                <a:latin typeface="+mj-lt"/>
              </a:rPr>
              <a:t>Action taken: </a:t>
            </a:r>
            <a:br>
              <a:rPr lang="en-US" sz="1600" b="1" dirty="0">
                <a:solidFill>
                  <a:schemeClr val="tx1">
                    <a:lumMod val="75000"/>
                    <a:lumOff val="25000"/>
                  </a:schemeClr>
                </a:solidFill>
                <a:latin typeface="+mj-lt"/>
              </a:rPr>
            </a:br>
            <a:r>
              <a:rPr lang="en-US" sz="1200" dirty="0">
                <a:solidFill>
                  <a:schemeClr val="tx1">
                    <a:lumMod val="75000"/>
                    <a:lumOff val="25000"/>
                  </a:schemeClr>
                </a:solidFill>
                <a:latin typeface="+mj-lt"/>
              </a:rPr>
              <a:t>CIP streams the recommended No offer/communications to DCRM systems so that communication will be sent out  to the players through the campaign hub</a:t>
            </a:r>
            <a:endParaRPr lang="en-US" sz="1200" dirty="0">
              <a:effectLst/>
              <a:latin typeface="+mj-lt"/>
              <a:ea typeface="Mulish" pitchFamily="2" charset="0"/>
              <a:cs typeface="Times New Roman" panose="02020603050405020304" pitchFamily="18" charset="0"/>
            </a:endParaRPr>
          </a:p>
          <a:p>
            <a:pPr>
              <a:spcAft>
                <a:spcPts val="600"/>
              </a:spcAft>
            </a:pPr>
            <a:r>
              <a:rPr lang="en-US" sz="1600" b="1" dirty="0">
                <a:solidFill>
                  <a:schemeClr val="tx1">
                    <a:lumMod val="75000"/>
                    <a:lumOff val="25000"/>
                  </a:schemeClr>
                </a:solidFill>
                <a:latin typeface="+mj-lt"/>
              </a:rPr>
              <a:t>Business benefit: </a:t>
            </a:r>
          </a:p>
          <a:p>
            <a:pPr marL="171450" indent="-171450">
              <a:spcAft>
                <a:spcPts val="600"/>
              </a:spcAft>
              <a:buFontTx/>
              <a:buChar char="-"/>
            </a:pPr>
            <a:r>
              <a:rPr lang="en-US" sz="1200" dirty="0">
                <a:solidFill>
                  <a:schemeClr val="tx1">
                    <a:lumMod val="75000"/>
                    <a:lumOff val="25000"/>
                  </a:schemeClr>
                </a:solidFill>
                <a:latin typeface="+mj-lt"/>
              </a:rPr>
              <a:t>Improves retention rate </a:t>
            </a:r>
          </a:p>
          <a:p>
            <a:pPr marL="171450" indent="-171450">
              <a:spcAft>
                <a:spcPts val="600"/>
              </a:spcAft>
              <a:buFontTx/>
              <a:buChar char="-"/>
            </a:pPr>
            <a:r>
              <a:rPr lang="en-US" sz="1200" dirty="0">
                <a:solidFill>
                  <a:schemeClr val="tx1">
                    <a:lumMod val="75000"/>
                    <a:lumOff val="25000"/>
                  </a:schemeClr>
                </a:solidFill>
                <a:latin typeface="+mj-lt"/>
              </a:rPr>
              <a:t>Improves  player engagement </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1" y="2750314"/>
            <a:ext cx="5400543" cy="3113673"/>
          </a:xfrm>
          <a:prstGeom prst="rect">
            <a:avLst/>
          </a:prstGeom>
        </p:spPr>
        <p:txBody>
          <a:bodyPr wrap="square">
            <a:spAutoFit/>
          </a:bodyPr>
          <a:lstStyle/>
          <a:p>
            <a:pPr>
              <a:spcAft>
                <a:spcPts val="1000"/>
              </a:spcAft>
            </a:pPr>
            <a:r>
              <a:rPr lang="en-US" sz="1600" b="1" dirty="0">
                <a:solidFill>
                  <a:schemeClr val="tx1">
                    <a:lumMod val="75000"/>
                    <a:lumOff val="25000"/>
                  </a:schemeClr>
                </a:solidFill>
                <a:latin typeface="+mj-lt"/>
              </a:rPr>
              <a:t>Design:</a:t>
            </a:r>
          </a:p>
          <a:p>
            <a:pPr>
              <a:spcAft>
                <a:spcPts val="1000"/>
              </a:spcAft>
            </a:pPr>
            <a:r>
              <a:rPr lang="en-US" sz="1200" dirty="0">
                <a:solidFill>
                  <a:schemeClr val="tx1">
                    <a:lumMod val="75000"/>
                    <a:lumOff val="25000"/>
                  </a:schemeClr>
                </a:solidFill>
                <a:latin typeface="+mj-lt"/>
              </a:rPr>
              <a:t>ADA teams recommended communication that are corresponds to the player usual behavior, CIP streams the data to DCRM systems so that communication will be sent out to the players through the campaign hub. </a:t>
            </a: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200" b="1" dirty="0">
                <a:solidFill>
                  <a:schemeClr val="tx1">
                    <a:lumMod val="75000"/>
                    <a:lumOff val="25000"/>
                  </a:schemeClr>
                </a:solidFill>
                <a:latin typeface="+mj-lt"/>
              </a:rPr>
              <a:t>Architecture</a:t>
            </a:r>
            <a:endParaRPr lang="en-US" sz="1200" dirty="0">
              <a:solidFill>
                <a:schemeClr val="tx1">
                  <a:lumMod val="75000"/>
                  <a:lumOff val="25000"/>
                </a:schemeClr>
              </a:solidFill>
              <a:latin typeface="+mj-lt"/>
            </a:endParaRPr>
          </a:p>
          <a:p>
            <a:pPr>
              <a:spcAft>
                <a:spcPts val="1000"/>
              </a:spcAft>
            </a:pPr>
            <a:endParaRPr lang="en-US" sz="1600" b="1" dirty="0">
              <a:solidFill>
                <a:schemeClr val="tx1">
                  <a:lumMod val="75000"/>
                  <a:lumOff val="25000"/>
                </a:schemeClr>
              </a:solidFill>
              <a:latin typeface="+mj-lt"/>
            </a:endParaRPr>
          </a:p>
          <a:p>
            <a:pPr marL="228600" indent="-228600">
              <a:spcAft>
                <a:spcPts val="1000"/>
              </a:spcAft>
              <a:buAutoNum type="arabicPeriod"/>
            </a:pPr>
            <a:endParaRPr lang="en-US" sz="1200" b="1" dirty="0">
              <a:solidFill>
                <a:schemeClr val="tx1">
                  <a:lumMod val="75000"/>
                  <a:lumOff val="25000"/>
                </a:schemeClr>
              </a:solidFill>
              <a:latin typeface="+mj-lt"/>
            </a:endParaRPr>
          </a:p>
          <a:p>
            <a:pPr>
              <a:spcAft>
                <a:spcPts val="1000"/>
              </a:spcAft>
            </a:pPr>
            <a:r>
              <a:rPr lang="en-US" sz="1600" b="1" dirty="0">
                <a:solidFill>
                  <a:schemeClr val="tx1">
                    <a:lumMod val="75000"/>
                    <a:lumOff val="25000"/>
                  </a:schemeClr>
                </a:solidFill>
                <a:latin typeface="+mj-lt"/>
              </a:rPr>
              <a:t> </a:t>
            </a:r>
          </a:p>
          <a:p>
            <a:pPr>
              <a:spcAft>
                <a:spcPts val="1000"/>
              </a:spcAft>
            </a:pPr>
            <a:endParaRPr lang="en-US" b="1" u="sng" dirty="0">
              <a:solidFill>
                <a:schemeClr val="tx1">
                  <a:lumMod val="75000"/>
                  <a:lumOff val="25000"/>
                </a:schemeClr>
              </a:solidFill>
              <a:latin typeface="+mj-lt"/>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r>
              <a:rPr lang="en-US" sz="2400" b="1" dirty="0">
                <a:solidFill>
                  <a:schemeClr val="accent1"/>
                </a:solidFill>
                <a:latin typeface="+mj-lt"/>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CF8C133-29EC-4623-B0FD-085CA32F9A1B}"/>
              </a:ext>
            </a:extLst>
          </p:cNvPr>
          <p:cNvSpPr>
            <a:spLocks noGrp="1"/>
          </p:cNvSpPr>
          <p:nvPr>
            <p:ph type="title"/>
          </p:nvPr>
        </p:nvSpPr>
        <p:spPr>
          <a:xfrm>
            <a:off x="442800" y="740082"/>
            <a:ext cx="6791117" cy="635680"/>
          </a:xfrm>
        </p:spPr>
        <p:txBody>
          <a:bodyPr/>
          <a:lstStyle/>
          <a:p>
            <a:r>
              <a:rPr lang="en-US" b="1" dirty="0">
                <a:solidFill>
                  <a:schemeClr val="tx2"/>
                </a:solidFill>
                <a:latin typeface="+mj-lt"/>
              </a:rPr>
              <a:t>Within Bonus Optimization, communicate to “No Offer” designated Customers</a:t>
            </a:r>
          </a:p>
        </p:txBody>
      </p:sp>
      <p:pic>
        <p:nvPicPr>
          <p:cNvPr id="36" name="Picture 35" descr="A picture containing text, clock&#10;&#10;Description automatically generated">
            <a:hlinkClick r:id="" action="ppaction://noaction"/>
            <a:extLst>
              <a:ext uri="{FF2B5EF4-FFF2-40B4-BE49-F238E27FC236}">
                <a16:creationId xmlns:a16="http://schemas.microsoft.com/office/drawing/2014/main" id="{7C9988BF-7956-449C-8A3B-E5FEA93A5095}"/>
              </a:ext>
            </a:extLst>
          </p:cNvPr>
          <p:cNvPicPr>
            <a:picLocks noChangeAspect="1"/>
          </p:cNvPicPr>
          <p:nvPr/>
        </p:nvPicPr>
        <p:blipFill>
          <a:blip r:embed="rId7"/>
          <a:stretch>
            <a:fillRect/>
          </a:stretch>
        </p:blipFill>
        <p:spPr>
          <a:xfrm>
            <a:off x="10811385" y="347300"/>
            <a:ext cx="433729" cy="436827"/>
          </a:xfrm>
          <a:prstGeom prst="rect">
            <a:avLst/>
          </a:prstGeom>
        </p:spPr>
      </p:pic>
      <p:pic>
        <p:nvPicPr>
          <p:cNvPr id="38" name="Picture 37" descr="A picture containing text, clock&#10;&#10;Description automatically generated">
            <a:hlinkClick r:id="" action="ppaction://noaction"/>
            <a:extLst>
              <a:ext uri="{FF2B5EF4-FFF2-40B4-BE49-F238E27FC236}">
                <a16:creationId xmlns:a16="http://schemas.microsoft.com/office/drawing/2014/main" id="{4DC873AE-7E43-4F29-A5FA-D900EBFD40FC}"/>
              </a:ext>
            </a:extLst>
          </p:cNvPr>
          <p:cNvPicPr>
            <a:picLocks noChangeAspect="1"/>
          </p:cNvPicPr>
          <p:nvPr/>
        </p:nvPicPr>
        <p:blipFill>
          <a:blip r:embed="rId7"/>
          <a:stretch>
            <a:fillRect/>
          </a:stretch>
        </p:blipFill>
        <p:spPr>
          <a:xfrm rot="10800000">
            <a:off x="9473025" y="347300"/>
            <a:ext cx="433729" cy="436827"/>
          </a:xfrm>
          <a:prstGeom prst="rect">
            <a:avLst/>
          </a:prstGeom>
        </p:spPr>
      </p:pic>
      <p:cxnSp>
        <p:nvCxnSpPr>
          <p:cNvPr id="39" name="Straight Connector 38">
            <a:extLst>
              <a:ext uri="{FF2B5EF4-FFF2-40B4-BE49-F238E27FC236}">
                <a16:creationId xmlns:a16="http://schemas.microsoft.com/office/drawing/2014/main" id="{EAC4F71B-D023-45A8-8BE4-81209F9DB82A}"/>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06D9E3-6420-4999-8C7F-F9B609E28ED0}"/>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41" descr="Icon&#10;&#10;Description automatically generated">
            <a:hlinkClick r:id="rId8" action="ppaction://hlinksldjump"/>
            <a:extLst>
              <a:ext uri="{FF2B5EF4-FFF2-40B4-BE49-F238E27FC236}">
                <a16:creationId xmlns:a16="http://schemas.microsoft.com/office/drawing/2014/main" id="{2F5A4900-7099-4FC2-A7CC-F1B8DAAC492F}"/>
              </a:ext>
            </a:extLst>
          </p:cNvPr>
          <p:cNvPicPr>
            <a:picLocks noChangeAspect="1"/>
          </p:cNvPicPr>
          <p:nvPr/>
        </p:nvPicPr>
        <p:blipFill>
          <a:blip r:embed="rId9"/>
          <a:stretch>
            <a:fillRect/>
          </a:stretch>
        </p:blipFill>
        <p:spPr>
          <a:xfrm>
            <a:off x="10141551" y="347300"/>
            <a:ext cx="441385" cy="441385"/>
          </a:xfrm>
          <a:prstGeom prst="rect">
            <a:avLst/>
          </a:prstGeom>
        </p:spPr>
      </p:pic>
      <p:cxnSp>
        <p:nvCxnSpPr>
          <p:cNvPr id="29" name="Straight Arrow Connector 28">
            <a:extLst>
              <a:ext uri="{FF2B5EF4-FFF2-40B4-BE49-F238E27FC236}">
                <a16:creationId xmlns:a16="http://schemas.microsoft.com/office/drawing/2014/main" id="{3AC5415A-A2CF-43A9-AE23-B73F40A12C9F}"/>
              </a:ext>
            </a:extLst>
          </p:cNvPr>
          <p:cNvCxnSpPr>
            <a:cxnSpLocks/>
          </p:cNvCxnSpPr>
          <p:nvPr/>
        </p:nvCxnSpPr>
        <p:spPr>
          <a:xfrm>
            <a:off x="10102034" y="5535219"/>
            <a:ext cx="0" cy="389966"/>
          </a:xfrm>
          <a:prstGeom prst="straightConnector1">
            <a:avLst/>
          </a:prstGeom>
          <a:ln w="1905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3E6DDF7-4901-4A03-B89B-5691FDFA31EE}"/>
              </a:ext>
            </a:extLst>
          </p:cNvPr>
          <p:cNvPicPr>
            <a:picLocks noChangeAspect="1"/>
          </p:cNvPicPr>
          <p:nvPr/>
        </p:nvPicPr>
        <p:blipFill>
          <a:blip r:embed="rId10"/>
          <a:stretch>
            <a:fillRect/>
          </a:stretch>
        </p:blipFill>
        <p:spPr>
          <a:xfrm>
            <a:off x="6381332" y="4558467"/>
            <a:ext cx="5228655" cy="2182208"/>
          </a:xfrm>
          <a:prstGeom prst="rect">
            <a:avLst/>
          </a:prstGeom>
        </p:spPr>
      </p:pic>
    </p:spTree>
    <p:extLst>
      <p:ext uri="{BB962C8B-B14F-4D97-AF65-F5344CB8AC3E}">
        <p14:creationId xmlns:p14="http://schemas.microsoft.com/office/powerpoint/2010/main" val="386828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61DB6877-603A-451E-93ED-3912D8721733}"/>
              </a:ext>
            </a:extLst>
          </p:cNvPr>
          <p:cNvSpPr/>
          <p:nvPr/>
        </p:nvSpPr>
        <p:spPr>
          <a:xfrm>
            <a:off x="6766825" y="153768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117A8E3-71B7-4559-AF63-B09D4B49C21E}"/>
              </a:ext>
            </a:extLst>
          </p:cNvPr>
          <p:cNvSpPr/>
          <p:nvPr/>
        </p:nvSpPr>
        <p:spPr>
          <a:xfrm>
            <a:off x="6766825" y="196186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6376FCA-E682-480A-8D68-77FFC7B16C6F}"/>
              </a:ext>
            </a:extLst>
          </p:cNvPr>
          <p:cNvSpPr/>
          <p:nvPr/>
        </p:nvSpPr>
        <p:spPr>
          <a:xfrm>
            <a:off x="6766825" y="238604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058CAB6-E288-44C7-AAF3-EA48CD712B01}"/>
              </a:ext>
            </a:extLst>
          </p:cNvPr>
          <p:cNvSpPr/>
          <p:nvPr/>
        </p:nvSpPr>
        <p:spPr>
          <a:xfrm>
            <a:off x="6766825" y="281022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5BB6CCC-0515-4AA3-A5A8-EAF8D5564A9C}"/>
              </a:ext>
            </a:extLst>
          </p:cNvPr>
          <p:cNvSpPr/>
          <p:nvPr/>
        </p:nvSpPr>
        <p:spPr>
          <a:xfrm>
            <a:off x="6766825" y="351126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232D4B9-84FC-4F40-A8A9-2C979C9FE4A2}"/>
              </a:ext>
            </a:extLst>
          </p:cNvPr>
          <p:cNvSpPr/>
          <p:nvPr/>
        </p:nvSpPr>
        <p:spPr>
          <a:xfrm>
            <a:off x="6766825" y="449678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C18E52-1874-43F8-ABB7-0F70152C1550}"/>
              </a:ext>
            </a:extLst>
          </p:cNvPr>
          <p:cNvSpPr/>
          <p:nvPr/>
        </p:nvSpPr>
        <p:spPr>
          <a:xfrm>
            <a:off x="6766825" y="5472140"/>
            <a:ext cx="388210" cy="3882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DA14222-F377-42DB-92E4-95CE6613D424}"/>
              </a:ext>
            </a:extLst>
          </p:cNvPr>
          <p:cNvSpPr/>
          <p:nvPr/>
        </p:nvSpPr>
        <p:spPr>
          <a:xfrm>
            <a:off x="428400" y="155038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E2ACF68-96C7-40F2-9374-852BE25BB5B0}"/>
              </a:ext>
            </a:extLst>
          </p:cNvPr>
          <p:cNvSpPr/>
          <p:nvPr/>
        </p:nvSpPr>
        <p:spPr>
          <a:xfrm>
            <a:off x="428400" y="225142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E5941F4-6B7D-49BC-9AC5-A91796ED1028}"/>
              </a:ext>
            </a:extLst>
          </p:cNvPr>
          <p:cNvSpPr/>
          <p:nvPr/>
        </p:nvSpPr>
        <p:spPr>
          <a:xfrm>
            <a:off x="428400" y="267052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F4BDEFE-C8D9-4E6E-BB14-6DBC2E481EEF}"/>
              </a:ext>
            </a:extLst>
          </p:cNvPr>
          <p:cNvSpPr/>
          <p:nvPr/>
        </p:nvSpPr>
        <p:spPr>
          <a:xfrm>
            <a:off x="428400" y="309724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54DF48-7495-4544-AC2F-F8A2E11E39DA}"/>
              </a:ext>
            </a:extLst>
          </p:cNvPr>
          <p:cNvSpPr/>
          <p:nvPr/>
        </p:nvSpPr>
        <p:spPr>
          <a:xfrm>
            <a:off x="428400" y="379066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FC4BCC5-05BD-4CF1-9161-4EBEA5D805BB}"/>
              </a:ext>
            </a:extLst>
          </p:cNvPr>
          <p:cNvSpPr/>
          <p:nvPr/>
        </p:nvSpPr>
        <p:spPr>
          <a:xfrm>
            <a:off x="428400" y="450694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12318A-4016-413F-A1F7-2AF7363C737B}"/>
              </a:ext>
            </a:extLst>
          </p:cNvPr>
          <p:cNvSpPr/>
          <p:nvPr/>
        </p:nvSpPr>
        <p:spPr>
          <a:xfrm>
            <a:off x="428400" y="492604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FF133BD-370C-464E-A8DB-9B7051F9606C}"/>
              </a:ext>
            </a:extLst>
          </p:cNvPr>
          <p:cNvSpPr/>
          <p:nvPr/>
        </p:nvSpPr>
        <p:spPr>
          <a:xfrm>
            <a:off x="428400" y="535276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AE00409-2EAB-48F4-9143-1522D11BE96E}"/>
              </a:ext>
            </a:extLst>
          </p:cNvPr>
          <p:cNvSpPr/>
          <p:nvPr/>
        </p:nvSpPr>
        <p:spPr>
          <a:xfrm>
            <a:off x="428400" y="5771860"/>
            <a:ext cx="367890" cy="367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442800" y="340950"/>
            <a:ext cx="8906319" cy="635680"/>
          </a:xfrm>
        </p:spPr>
        <p:txBody>
          <a:bodyPr/>
          <a:lstStyle/>
          <a:p>
            <a:r>
              <a:rPr lang="en-US" b="1" dirty="0">
                <a:solidFill>
                  <a:schemeClr val="tx2"/>
                </a:solidFill>
                <a:latin typeface="Mulish Black" pitchFamily="2" charset="0"/>
              </a:rPr>
              <a:t>Index</a:t>
            </a:r>
          </a:p>
        </p:txBody>
      </p:sp>
      <p:pic>
        <p:nvPicPr>
          <p:cNvPr id="22" name="Picture 21" descr="A picture containing text, clock&#10;&#10;Description automatically generated">
            <a:hlinkClick r:id="rId3" action="ppaction://hlinksldjump"/>
            <a:extLst>
              <a:ext uri="{FF2B5EF4-FFF2-40B4-BE49-F238E27FC236}">
                <a16:creationId xmlns:a16="http://schemas.microsoft.com/office/drawing/2014/main" id="{E4D2F969-14D4-4B88-8979-464CD4F43DC1}"/>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26" name="Picture 25" descr="A picture containing text, clock&#10;&#10;Description automatically generated">
            <a:hlinkClick r:id="rId5" action="ppaction://hlinksldjump"/>
            <a:extLst>
              <a:ext uri="{FF2B5EF4-FFF2-40B4-BE49-F238E27FC236}">
                <a16:creationId xmlns:a16="http://schemas.microsoft.com/office/drawing/2014/main" id="{D7A67ED1-14AF-4731-BC75-D42A7521FE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27" name="Straight Connector 26">
            <a:extLst>
              <a:ext uri="{FF2B5EF4-FFF2-40B4-BE49-F238E27FC236}">
                <a16:creationId xmlns:a16="http://schemas.microsoft.com/office/drawing/2014/main" id="{DB9D4DBF-D4A8-439D-B297-2B7B4313216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E7D8A0-319B-41B6-B5BA-4A76E729CEAF}"/>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descr="Icon&#10;&#10;Description automatically generated">
            <a:hlinkClick r:id="rId5" action="ppaction://hlinksldjump"/>
            <a:extLst>
              <a:ext uri="{FF2B5EF4-FFF2-40B4-BE49-F238E27FC236}">
                <a16:creationId xmlns:a16="http://schemas.microsoft.com/office/drawing/2014/main" id="{D55B8474-7631-46C9-9AA5-9FE22914DC1A}"/>
              </a:ext>
            </a:extLst>
          </p:cNvPr>
          <p:cNvPicPr>
            <a:picLocks noChangeAspect="1"/>
          </p:cNvPicPr>
          <p:nvPr/>
        </p:nvPicPr>
        <p:blipFill>
          <a:blip r:embed="rId6"/>
          <a:stretch>
            <a:fillRect/>
          </a:stretch>
        </p:blipFill>
        <p:spPr>
          <a:xfrm>
            <a:off x="10141551" y="347300"/>
            <a:ext cx="441385" cy="441385"/>
          </a:xfrm>
          <a:prstGeom prst="rect">
            <a:avLst/>
          </a:prstGeom>
        </p:spPr>
      </p:pic>
      <p:cxnSp>
        <p:nvCxnSpPr>
          <p:cNvPr id="30" name="Straight Connector 29">
            <a:extLst>
              <a:ext uri="{FF2B5EF4-FFF2-40B4-BE49-F238E27FC236}">
                <a16:creationId xmlns:a16="http://schemas.microsoft.com/office/drawing/2014/main" id="{D4EA7861-FAF6-4069-8133-64D7756D8010}"/>
              </a:ext>
            </a:extLst>
          </p:cNvPr>
          <p:cNvCxnSpPr>
            <a:cxnSpLocks/>
          </p:cNvCxnSpPr>
          <p:nvPr/>
        </p:nvCxnSpPr>
        <p:spPr>
          <a:xfrm flipV="1">
            <a:off x="6258560" y="1341120"/>
            <a:ext cx="0" cy="48666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0FE5629-C8FC-406F-B8B3-139A17DF30F5}"/>
              </a:ext>
            </a:extLst>
          </p:cNvPr>
          <p:cNvSpPr txBox="1"/>
          <p:nvPr/>
        </p:nvSpPr>
        <p:spPr>
          <a:xfrm>
            <a:off x="442800" y="1540015"/>
            <a:ext cx="5338237" cy="4647426"/>
          </a:xfrm>
          <a:prstGeom prst="rect">
            <a:avLst/>
          </a:prstGeom>
          <a:noFill/>
        </p:spPr>
        <p:txBody>
          <a:bodyPr wrap="square">
            <a:spAutoFit/>
          </a:bodyPr>
          <a:lstStyle/>
          <a:p>
            <a:pPr marL="457200" indent="-457200">
              <a:spcAft>
                <a:spcPts val="1200"/>
              </a:spcAft>
              <a:buClr>
                <a:schemeClr val="bg1"/>
              </a:buClr>
              <a:buFont typeface="+mj-lt"/>
              <a:buAutoNum type="arabicPeriod"/>
            </a:pPr>
            <a:r>
              <a:rPr lang="en-US" b="1" dirty="0">
                <a:solidFill>
                  <a:schemeClr val="tx1">
                    <a:lumMod val="85000"/>
                    <a:lumOff val="15000"/>
                  </a:schemeClr>
                </a:solidFill>
              </a:rPr>
              <a:t>Customer Intelligence Platform [CIP] Overview</a:t>
            </a:r>
          </a:p>
          <a:p>
            <a:pPr marL="457200" indent="-457200">
              <a:spcAft>
                <a:spcPts val="1200"/>
              </a:spcAft>
              <a:buClr>
                <a:schemeClr val="bg1"/>
              </a:buClr>
              <a:buFont typeface="+mj-lt"/>
              <a:buAutoNum type="arabicPeriod"/>
            </a:pPr>
            <a:r>
              <a:rPr lang="en-US" b="1" dirty="0">
                <a:solidFill>
                  <a:schemeClr val="tx1">
                    <a:lumMod val="85000"/>
                    <a:lumOff val="15000"/>
                  </a:schemeClr>
                </a:solidFill>
              </a:rPr>
              <a:t>CIP – Key Accomplishments</a:t>
            </a:r>
          </a:p>
          <a:p>
            <a:pPr marL="457200" indent="-457200">
              <a:spcAft>
                <a:spcPts val="1200"/>
              </a:spcAft>
              <a:buClr>
                <a:schemeClr val="bg1"/>
              </a:buClr>
              <a:buFont typeface="+mj-lt"/>
              <a:buAutoNum type="arabicPeriod"/>
            </a:pPr>
            <a:r>
              <a:rPr lang="en-US" b="1" dirty="0">
                <a:solidFill>
                  <a:schemeClr val="tx1">
                    <a:lumMod val="85000"/>
                    <a:lumOff val="15000"/>
                  </a:schemeClr>
                </a:solidFill>
              </a:rPr>
              <a:t>CIP User Data Fetcher</a:t>
            </a:r>
          </a:p>
          <a:p>
            <a:pPr marL="457200" indent="-457200">
              <a:spcAft>
                <a:spcPts val="1200"/>
              </a:spcAft>
              <a:buClr>
                <a:schemeClr val="bg1"/>
              </a:buClr>
              <a:buFont typeface="+mj-lt"/>
              <a:buAutoNum type="arabicPeriod"/>
            </a:pPr>
            <a:r>
              <a:rPr lang="en-US" b="1" dirty="0">
                <a:solidFill>
                  <a:schemeClr val="tx1">
                    <a:lumMod val="85000"/>
                    <a:lumOff val="15000"/>
                  </a:schemeClr>
                </a:solidFill>
              </a:rPr>
              <a:t>Entain and Snapchat  integration extended to multiple brands</a:t>
            </a:r>
          </a:p>
          <a:p>
            <a:pPr marL="457200" indent="-457200">
              <a:spcAft>
                <a:spcPts val="1200"/>
              </a:spcAft>
              <a:buClr>
                <a:schemeClr val="bg1"/>
              </a:buClr>
              <a:buFont typeface="+mj-lt"/>
              <a:buAutoNum type="arabicPeriod"/>
            </a:pPr>
            <a:r>
              <a:rPr lang="en-US" b="1" dirty="0">
                <a:solidFill>
                  <a:schemeClr val="tx1">
                    <a:lumMod val="85000"/>
                    <a:lumOff val="15000"/>
                  </a:schemeClr>
                </a:solidFill>
              </a:rPr>
              <a:t>Entain and Facebook  integration extended to multiple brands</a:t>
            </a:r>
          </a:p>
          <a:p>
            <a:pPr marL="457200" indent="-457200">
              <a:spcAft>
                <a:spcPts val="1200"/>
              </a:spcAft>
              <a:buClr>
                <a:schemeClr val="bg1"/>
              </a:buClr>
              <a:buFont typeface="+mj-lt"/>
              <a:buAutoNum type="arabicPeriod"/>
            </a:pPr>
            <a:r>
              <a:rPr lang="en-US" b="1" dirty="0">
                <a:solidFill>
                  <a:schemeClr val="tx1">
                    <a:lumMod val="85000"/>
                    <a:lumOff val="15000"/>
                  </a:schemeClr>
                </a:solidFill>
              </a:rPr>
              <a:t>ADA model Usage Tracker</a:t>
            </a:r>
          </a:p>
          <a:p>
            <a:pPr marL="457200" indent="-457200">
              <a:spcAft>
                <a:spcPts val="1200"/>
              </a:spcAft>
              <a:buClr>
                <a:schemeClr val="bg1"/>
              </a:buClr>
              <a:buFont typeface="+mj-lt"/>
              <a:buAutoNum type="arabicPeriod"/>
            </a:pPr>
            <a:r>
              <a:rPr lang="en-US" b="1" dirty="0">
                <a:solidFill>
                  <a:schemeClr val="tx1">
                    <a:lumMod val="85000"/>
                    <a:lumOff val="15000"/>
                  </a:schemeClr>
                </a:solidFill>
              </a:rPr>
              <a:t>Real Time CRM Dashboard - new US labels</a:t>
            </a:r>
          </a:p>
          <a:p>
            <a:pPr marL="457200" indent="-457200">
              <a:spcAft>
                <a:spcPts val="1200"/>
              </a:spcAft>
              <a:buClr>
                <a:schemeClr val="bg1"/>
              </a:buClr>
              <a:buFont typeface="+mj-lt"/>
              <a:buAutoNum type="arabicPeriod"/>
            </a:pPr>
            <a:r>
              <a:rPr lang="en-US" b="1" dirty="0">
                <a:solidFill>
                  <a:schemeClr val="tx1">
                    <a:lumMod val="85000"/>
                    <a:lumOff val="15000"/>
                  </a:schemeClr>
                </a:solidFill>
              </a:rPr>
              <a:t>CIP Monitoring</a:t>
            </a:r>
          </a:p>
          <a:p>
            <a:pPr marL="457200" indent="-457200">
              <a:spcAft>
                <a:spcPts val="1200"/>
              </a:spcAft>
              <a:buClr>
                <a:schemeClr val="bg1"/>
              </a:buClr>
              <a:buFont typeface="+mj-lt"/>
              <a:buAutoNum type="arabicPeriod"/>
            </a:pPr>
            <a:r>
              <a:rPr lang="en-US" b="1" dirty="0">
                <a:solidFill>
                  <a:schemeClr val="tx1">
                    <a:lumMod val="85000"/>
                    <a:lumOff val="15000"/>
                  </a:schemeClr>
                </a:solidFill>
              </a:rPr>
              <a:t>Fan zone 1.0</a:t>
            </a:r>
          </a:p>
        </p:txBody>
      </p:sp>
      <p:sp>
        <p:nvSpPr>
          <p:cNvPr id="17" name="TextBox 16">
            <a:extLst>
              <a:ext uri="{FF2B5EF4-FFF2-40B4-BE49-F238E27FC236}">
                <a16:creationId xmlns:a16="http://schemas.microsoft.com/office/drawing/2014/main" id="{0F37B92F-4932-4B87-9F5B-97D454E9692F}"/>
              </a:ext>
            </a:extLst>
          </p:cNvPr>
          <p:cNvSpPr txBox="1"/>
          <p:nvPr/>
        </p:nvSpPr>
        <p:spPr>
          <a:xfrm>
            <a:off x="6715760" y="1540015"/>
            <a:ext cx="5033440" cy="4616648"/>
          </a:xfrm>
          <a:prstGeom prst="rect">
            <a:avLst/>
          </a:prstGeom>
          <a:noFill/>
        </p:spPr>
        <p:txBody>
          <a:bodyPr wrap="square">
            <a:spAutoFit/>
          </a:bodyPr>
          <a:lstStyle/>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SASW</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CRM- </a:t>
            </a:r>
            <a:r>
              <a:rPr lang="en-US" b="1" dirty="0" err="1">
                <a:solidFill>
                  <a:schemeClr val="tx1">
                    <a:lumMod val="85000"/>
                    <a:lumOff val="15000"/>
                  </a:schemeClr>
                </a:solidFill>
              </a:rPr>
              <a:t>BetnGet</a:t>
            </a:r>
            <a:endParaRPr lang="en-US" b="1" dirty="0">
              <a:solidFill>
                <a:schemeClr val="tx1">
                  <a:lumMod val="85000"/>
                  <a:lumOff val="15000"/>
                </a:schemeClr>
              </a:solidFill>
            </a:endParaRP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Quick Seats Personalization</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E-37506 : Smart Lobby –</a:t>
            </a:r>
            <a:br>
              <a:rPr lang="en-US" b="1" dirty="0">
                <a:solidFill>
                  <a:schemeClr val="tx1">
                    <a:lumMod val="85000"/>
                    <a:lumOff val="15000"/>
                  </a:schemeClr>
                </a:solidFill>
              </a:rPr>
            </a:br>
            <a:r>
              <a:rPr lang="en-US" b="1" dirty="0">
                <a:solidFill>
                  <a:schemeClr val="tx1">
                    <a:lumMod val="85000"/>
                    <a:lumOff val="15000"/>
                  </a:schemeClr>
                </a:solidFill>
              </a:rPr>
              <a:t>Options for fallback</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Extend Bonus Optimization, to the Casino offers for the regions of LCG, LATAM and Italy</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Within Bonus Optimization, communicate to “No Offer” designated Customers.</a:t>
            </a:r>
          </a:p>
          <a:p>
            <a:pPr marL="548640" indent="-548640">
              <a:spcAft>
                <a:spcPts val="1200"/>
              </a:spcAft>
              <a:buClr>
                <a:schemeClr val="bg1"/>
              </a:buClr>
              <a:buFont typeface="+mj-lt"/>
              <a:buAutoNum type="arabicPeriod" startAt="10"/>
            </a:pPr>
            <a:r>
              <a:rPr lang="en-US" b="1" dirty="0">
                <a:solidFill>
                  <a:schemeClr val="tx1">
                    <a:lumMod val="85000"/>
                    <a:lumOff val="15000"/>
                  </a:schemeClr>
                </a:solidFill>
              </a:rPr>
              <a:t>Customer Intelligence Platform [CIP] Overview</a:t>
            </a:r>
          </a:p>
        </p:txBody>
      </p:sp>
    </p:spTree>
    <p:extLst>
      <p:ext uri="{BB962C8B-B14F-4D97-AF65-F5344CB8AC3E}">
        <p14:creationId xmlns:p14="http://schemas.microsoft.com/office/powerpoint/2010/main" val="174596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117718" y="2890989"/>
            <a:ext cx="10515600" cy="635680"/>
          </a:xfrm>
        </p:spPr>
        <p:txBody>
          <a:bodyPr/>
          <a:lstStyle/>
          <a:p>
            <a:pPr algn="ctr"/>
            <a:r>
              <a:rPr lang="en-US" sz="4800" b="1" dirty="0">
                <a:solidFill>
                  <a:schemeClr val="tx2"/>
                </a:solidFill>
                <a:latin typeface="+mj-lt"/>
              </a:rPr>
              <a:t>CIP Roadmap - 2022</a:t>
            </a:r>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106663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DB22F5A1-6E46-4405-AA9D-BFB6BC7D9B71}"/>
              </a:ext>
            </a:extLst>
          </p:cNvPr>
          <p:cNvSpPr>
            <a:spLocks noGrp="1"/>
          </p:cNvSpPr>
          <p:nvPr>
            <p:ph type="title"/>
          </p:nvPr>
        </p:nvSpPr>
        <p:spPr>
          <a:xfrm>
            <a:off x="181809" y="-15241"/>
            <a:ext cx="10515600" cy="635680"/>
          </a:xfrm>
        </p:spPr>
        <p:txBody>
          <a:bodyPr/>
          <a:lstStyle/>
          <a:p>
            <a:r>
              <a:rPr lang="en-US" b="1" spc="-50" dirty="0">
                <a:solidFill>
                  <a:schemeClr val="tx2"/>
                </a:solidFill>
                <a:latin typeface="+mj-lt"/>
              </a:rPr>
              <a:t>CIP Roadmap projects - 2022</a:t>
            </a:r>
          </a:p>
        </p:txBody>
      </p:sp>
      <p:pic>
        <p:nvPicPr>
          <p:cNvPr id="16" name="Picture 15" descr="A picture containing text, clock&#10;&#10;Description automatically generated">
            <a:hlinkClick r:id="rId3" action="ppaction://hlinksldjump"/>
            <a:extLst>
              <a:ext uri="{FF2B5EF4-FFF2-40B4-BE49-F238E27FC236}">
                <a16:creationId xmlns:a16="http://schemas.microsoft.com/office/drawing/2014/main" id="{6781F683-F0DC-4265-9013-C4BF80504375}"/>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7" name="Picture 16" descr="A picture containing text, clock&#10;&#10;Description automatically generated">
            <a:hlinkClick r:id="" action="ppaction://noaction"/>
            <a:extLst>
              <a:ext uri="{FF2B5EF4-FFF2-40B4-BE49-F238E27FC236}">
                <a16:creationId xmlns:a16="http://schemas.microsoft.com/office/drawing/2014/main" id="{B56C135A-501B-46A4-8EA7-803108C7B6E9}"/>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9" name="Straight Connector 18">
            <a:extLst>
              <a:ext uri="{FF2B5EF4-FFF2-40B4-BE49-F238E27FC236}">
                <a16:creationId xmlns:a16="http://schemas.microsoft.com/office/drawing/2014/main" id="{7C521AA8-8771-4ECA-87E0-412B27A02A6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A1E6A9-FE81-4603-B776-44C2160749D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descr="Icon&#10;&#10;Description automatically generated">
            <a:hlinkClick r:id="rId5" action="ppaction://hlinksldjump"/>
            <a:extLst>
              <a:ext uri="{FF2B5EF4-FFF2-40B4-BE49-F238E27FC236}">
                <a16:creationId xmlns:a16="http://schemas.microsoft.com/office/drawing/2014/main" id="{29E51326-A955-45BB-B357-5C918396A4DC}"/>
              </a:ext>
            </a:extLst>
          </p:cNvPr>
          <p:cNvPicPr>
            <a:picLocks noChangeAspect="1"/>
          </p:cNvPicPr>
          <p:nvPr/>
        </p:nvPicPr>
        <p:blipFill>
          <a:blip r:embed="rId6"/>
          <a:stretch>
            <a:fillRect/>
          </a:stretch>
        </p:blipFill>
        <p:spPr>
          <a:xfrm>
            <a:off x="10141551" y="347300"/>
            <a:ext cx="441385" cy="441385"/>
          </a:xfrm>
          <a:prstGeom prst="rect">
            <a:avLst/>
          </a:prstGeom>
        </p:spPr>
      </p:pic>
      <p:graphicFrame>
        <p:nvGraphicFramePr>
          <p:cNvPr id="6" name="Table 5">
            <a:extLst>
              <a:ext uri="{FF2B5EF4-FFF2-40B4-BE49-F238E27FC236}">
                <a16:creationId xmlns:a16="http://schemas.microsoft.com/office/drawing/2014/main" id="{C8009AFB-0D34-41F1-BB34-8A640EF0D167}"/>
              </a:ext>
            </a:extLst>
          </p:cNvPr>
          <p:cNvGraphicFramePr>
            <a:graphicFrameLocks noGrp="1"/>
          </p:cNvGraphicFramePr>
          <p:nvPr>
            <p:extLst>
              <p:ext uri="{D42A27DB-BD31-4B8C-83A1-F6EECF244321}">
                <p14:modId xmlns:p14="http://schemas.microsoft.com/office/powerpoint/2010/main" val="189420242"/>
              </p:ext>
            </p:extLst>
          </p:nvPr>
        </p:nvGraphicFramePr>
        <p:xfrm>
          <a:off x="294825" y="784127"/>
          <a:ext cx="11135053" cy="6278500"/>
        </p:xfrm>
        <a:graphic>
          <a:graphicData uri="http://schemas.openxmlformats.org/drawingml/2006/table">
            <a:tbl>
              <a:tblPr/>
              <a:tblGrid>
                <a:gridCol w="4199997">
                  <a:extLst>
                    <a:ext uri="{9D8B030D-6E8A-4147-A177-3AD203B41FA5}">
                      <a16:colId xmlns:a16="http://schemas.microsoft.com/office/drawing/2014/main" val="3571031050"/>
                    </a:ext>
                  </a:extLst>
                </a:gridCol>
                <a:gridCol w="5018551">
                  <a:extLst>
                    <a:ext uri="{9D8B030D-6E8A-4147-A177-3AD203B41FA5}">
                      <a16:colId xmlns:a16="http://schemas.microsoft.com/office/drawing/2014/main" val="626028481"/>
                    </a:ext>
                  </a:extLst>
                </a:gridCol>
                <a:gridCol w="1238410">
                  <a:extLst>
                    <a:ext uri="{9D8B030D-6E8A-4147-A177-3AD203B41FA5}">
                      <a16:colId xmlns:a16="http://schemas.microsoft.com/office/drawing/2014/main" val="2518171813"/>
                    </a:ext>
                  </a:extLst>
                </a:gridCol>
                <a:gridCol w="678095">
                  <a:extLst>
                    <a:ext uri="{9D8B030D-6E8A-4147-A177-3AD203B41FA5}">
                      <a16:colId xmlns:a16="http://schemas.microsoft.com/office/drawing/2014/main" val="209492431"/>
                    </a:ext>
                  </a:extLst>
                </a:gridCol>
              </a:tblGrid>
              <a:tr h="320972">
                <a:tc>
                  <a:txBody>
                    <a:bodyPr/>
                    <a:lstStyle/>
                    <a:p>
                      <a:pPr algn="l" rtl="0" fontAlgn="b"/>
                      <a:r>
                        <a:rPr lang="en-US" sz="1100" b="1" i="0" u="none" strike="noStrike" dirty="0">
                          <a:solidFill>
                            <a:srgbClr val="FFFFFF"/>
                          </a:solidFill>
                          <a:effectLst/>
                          <a:latin typeface="Mulish" pitchFamily="2" charset="0"/>
                        </a:rPr>
                        <a:t>Project Name</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dirty="0">
                          <a:solidFill>
                            <a:srgbClr val="FFFFFF"/>
                          </a:solidFill>
                          <a:effectLst/>
                          <a:latin typeface="Mulish" pitchFamily="2" charset="0"/>
                        </a:rPr>
                        <a:t>Description</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Status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6851A2"/>
                    </a:solidFill>
                  </a:tcPr>
                </a:tc>
                <a:tc>
                  <a:txBody>
                    <a:bodyPr/>
                    <a:lstStyle/>
                    <a:p>
                      <a:pPr algn="l" rtl="0" fontAlgn="b"/>
                      <a:r>
                        <a:rPr lang="en-US" sz="1100" b="1" i="0" u="none" strike="noStrike">
                          <a:solidFill>
                            <a:srgbClr val="FFFFFF"/>
                          </a:solidFill>
                          <a:effectLst/>
                          <a:latin typeface="Mulish" pitchFamily="2" charset="0"/>
                        </a:rPr>
                        <a:t>Quarter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6851A2"/>
                    </a:solidFill>
                  </a:tcPr>
                </a:tc>
                <a:extLst>
                  <a:ext uri="{0D108BD9-81ED-4DB2-BD59-A6C34878D82A}">
                    <a16:rowId xmlns:a16="http://schemas.microsoft.com/office/drawing/2014/main" val="2782383179"/>
                  </a:ext>
                </a:extLst>
              </a:tr>
              <a:tr h="355810">
                <a:tc>
                  <a:txBody>
                    <a:bodyPr/>
                    <a:lstStyle/>
                    <a:p>
                      <a:pPr algn="l" rtl="0" fontAlgn="b"/>
                      <a:r>
                        <a:rPr lang="en-US" sz="1100" b="0" i="0" u="none" strike="noStrike" dirty="0">
                          <a:solidFill>
                            <a:srgbClr val="6851A2"/>
                          </a:solidFill>
                          <a:effectLst/>
                          <a:latin typeface="Mulish" pitchFamily="2" charset="0"/>
                        </a:rPr>
                        <a:t>Dynamic Bet - BI/CDNA (Each Player Vs Game Group)</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ctr"/>
                      <a:r>
                        <a:rPr lang="en-US" sz="1100" b="0" i="0" u="none" strike="noStrike" dirty="0">
                          <a:solidFill>
                            <a:srgbClr val="6851A2"/>
                          </a:solidFill>
                          <a:effectLst/>
                          <a:latin typeface="Mulish" pitchFamily="2" charset="0"/>
                        </a:rPr>
                        <a:t>Bet recommendation for CASINO games via CASIA at game type level</a:t>
                      </a:r>
                    </a:p>
                  </a:txBody>
                  <a:tcPr marL="0" marR="0" marT="0" marB="0" anchor="ctr">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A6A6A6"/>
                      </a:solidFill>
                      <a:prstDash val="solid"/>
                      <a:round/>
                      <a:headEnd type="none" w="med" len="med"/>
                      <a:tailEnd type="none" w="med" len="med"/>
                    </a:lnB>
                  </a:tcPr>
                </a:tc>
                <a:tc>
                  <a:txBody>
                    <a:bodyPr/>
                    <a:lstStyle/>
                    <a:p>
                      <a:pPr algn="l" rtl="0" fontAlgn="ctr"/>
                      <a:r>
                        <a:rPr lang="en-US" sz="1100" b="0" i="0" u="none" strike="noStrike">
                          <a:solidFill>
                            <a:srgbClr val="6851A2"/>
                          </a:solidFill>
                          <a:effectLst/>
                          <a:latin typeface="Mulish"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981677"/>
                  </a:ext>
                </a:extLst>
              </a:tr>
              <a:tr h="355810">
                <a:tc>
                  <a:txBody>
                    <a:bodyPr/>
                    <a:lstStyle/>
                    <a:p>
                      <a:pPr algn="l" rtl="0" fontAlgn="b"/>
                      <a:r>
                        <a:rPr lang="en-US" sz="1100" b="0" i="0" u="none" strike="noStrike" dirty="0">
                          <a:solidFill>
                            <a:srgbClr val="6851A2"/>
                          </a:solidFill>
                          <a:effectLst/>
                          <a:latin typeface="Mulish" pitchFamily="2" charset="0"/>
                        </a:rPr>
                        <a:t>Dynamic Bet - </a:t>
                      </a:r>
                      <a:r>
                        <a:rPr lang="en-US" sz="1100" b="0" i="0" u="none" strike="noStrike" dirty="0" err="1">
                          <a:solidFill>
                            <a:srgbClr val="6851A2"/>
                          </a:solidFill>
                          <a:effectLst/>
                          <a:latin typeface="Mulish" pitchFamily="2" charset="0"/>
                        </a:rPr>
                        <a:t>CasiA</a:t>
                      </a:r>
                      <a:r>
                        <a:rPr lang="en-US" sz="1100" b="0" i="0" u="none" strike="noStrike" dirty="0">
                          <a:solidFill>
                            <a:srgbClr val="6851A2"/>
                          </a:solidFill>
                          <a:effectLst/>
                          <a:latin typeface="Mulish" pitchFamily="2" charset="0"/>
                        </a:rPr>
                        <a:t> (Each Player Vs Each Game)</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Bet recommendation for CASINO games via CASIA at game level</a:t>
                      </a:r>
                    </a:p>
                  </a:txBody>
                  <a:tcPr marL="0" marR="0" marT="0" marB="0" anchor="b">
                    <a:lnL w="6350" cap="flat" cmpd="sng" algn="ctr">
                      <a:solidFill>
                        <a:srgbClr val="A6A6A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638713"/>
                  </a:ext>
                </a:extLst>
              </a:tr>
              <a:tr h="355810">
                <a:tc>
                  <a:txBody>
                    <a:bodyPr/>
                    <a:lstStyle/>
                    <a:p>
                      <a:pPr algn="l" rtl="0" fontAlgn="b"/>
                      <a:r>
                        <a:rPr lang="en-US" sz="1100" b="0" i="0" u="none" strike="noStrike" dirty="0">
                          <a:solidFill>
                            <a:srgbClr val="6851A2"/>
                          </a:solidFill>
                          <a:effectLst/>
                          <a:latin typeface="Mulish" pitchFamily="2" charset="0"/>
                        </a:rPr>
                        <a:t>Automation Of Value statements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Summary of player’s sports rewards through various communication channels for last 30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565602"/>
                  </a:ext>
                </a:extLst>
              </a:tr>
              <a:tr h="533716">
                <a:tc>
                  <a:txBody>
                    <a:bodyPr/>
                    <a:lstStyle/>
                    <a:p>
                      <a:pPr algn="l" rtl="0" fontAlgn="b"/>
                      <a:r>
                        <a:rPr lang="en-US" sz="1100" b="0" i="0" u="none" strike="noStrike" dirty="0">
                          <a:solidFill>
                            <a:srgbClr val="6851A2"/>
                          </a:solidFill>
                          <a:effectLst/>
                          <a:latin typeface="Mulish" pitchFamily="2" charset="0"/>
                        </a:rPr>
                        <a:t>Audience uplift for grandstand campaigns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a:solidFill>
                            <a:srgbClr val="6851A2"/>
                          </a:solidFill>
                          <a:effectLst/>
                          <a:latin typeface="Mulish" pitchFamily="2" charset="0"/>
                        </a:rPr>
                        <a:t>Based on players historical betting activity, Grandstand will target the most appropriate campaign(Event/market/outcome) to the user.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b"/>
                      <a:r>
                        <a:rPr lang="en-US" sz="1100" b="0" i="0" u="none" strike="noStrike" dirty="0">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99483"/>
                  </a:ext>
                </a:extLst>
              </a:tr>
              <a:tr h="889527">
                <a:tc>
                  <a:txBody>
                    <a:bodyPr/>
                    <a:lstStyle/>
                    <a:p>
                      <a:pPr algn="l" rtl="0" fontAlgn="b"/>
                      <a:r>
                        <a:rPr lang="en-US" sz="1100" b="0" i="0" u="none" strike="noStrike" dirty="0">
                          <a:solidFill>
                            <a:srgbClr val="6851A2"/>
                          </a:solidFill>
                          <a:effectLst/>
                          <a:latin typeface="Mulish" pitchFamily="2" charset="0"/>
                        </a:rPr>
                        <a:t>Segmentation and personalization of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options LCQ4-12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All players see exactly the same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Game Proposition options irrespective of their product preference and previous interaction with the menu or current bets. Changes needed to display </a:t>
                      </a:r>
                      <a:r>
                        <a:rPr lang="en-US" sz="1100" b="0" i="0" u="none" strike="noStrike" dirty="0" err="1">
                          <a:solidFill>
                            <a:srgbClr val="6851A2"/>
                          </a:solidFill>
                          <a:effectLst/>
                          <a:latin typeface="Mulish" pitchFamily="2" charset="0"/>
                        </a:rPr>
                        <a:t>Eznav</a:t>
                      </a:r>
                      <a:r>
                        <a:rPr lang="en-US" sz="1100" b="0" i="0" u="none" strike="noStrike" dirty="0">
                          <a:solidFill>
                            <a:srgbClr val="6851A2"/>
                          </a:solidFill>
                          <a:effectLst/>
                          <a:latin typeface="Mulish" pitchFamily="2" charset="0"/>
                        </a:rPr>
                        <a:t> menu items that are relevant to the player.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100" b="0" i="0" u="none" strike="noStrike">
                          <a:solidFill>
                            <a:srgbClr val="6851A2"/>
                          </a:solidFill>
                          <a:effectLst/>
                          <a:latin typeface="Mulish" pitchFamily="2"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019232"/>
                  </a:ext>
                </a:extLst>
              </a:tr>
              <a:tr h="554988">
                <a:tc>
                  <a:txBody>
                    <a:bodyPr/>
                    <a:lstStyle/>
                    <a:p>
                      <a:pPr algn="l" rtl="0" fontAlgn="b"/>
                      <a:r>
                        <a:rPr lang="en-US" sz="1100" b="0" i="0" u="none" strike="noStrike" dirty="0">
                          <a:solidFill>
                            <a:srgbClr val="6851A2"/>
                          </a:solidFill>
                          <a:effectLst/>
                          <a:latin typeface="Mulish" pitchFamily="2" charset="0"/>
                        </a:rPr>
                        <a:t>TWITTER Integration for user events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b"/>
                      <a:r>
                        <a:rPr lang="en-US" sz="1100" b="0" i="0" u="none" strike="noStrike" dirty="0">
                          <a:solidFill>
                            <a:srgbClr val="6851A2"/>
                          </a:solidFill>
                          <a:effectLst/>
                          <a:latin typeface="Mulish" pitchFamily="2" charset="0"/>
                        </a:rPr>
                        <a:t>User events like deposit, bet placed registration etc. need to send to Twitter so that Entain Campaigns would be displayed on Twitter App.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n-US" sz="1100" b="0" i="0" u="none" strike="noStrike">
                        <a:solidFill>
                          <a:srgbClr val="6851A2"/>
                        </a:solidFill>
                        <a:effectLst/>
                        <a:latin typeface="Mulish" pitchFamily="2"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Q3</a:t>
                      </a:r>
                    </a:p>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6658606"/>
                  </a:ext>
                </a:extLst>
              </a:tr>
              <a:tr h="583212">
                <a:tc>
                  <a:txBody>
                    <a:bodyPr/>
                    <a:lstStyle/>
                    <a:p>
                      <a:pPr algn="l" rtl="0" fontAlgn="b"/>
                      <a:r>
                        <a:rPr lang="sv-SE" sz="1100" b="0" i="0" u="none" strike="noStrike" dirty="0">
                          <a:solidFill>
                            <a:srgbClr val="6851A2"/>
                          </a:solidFill>
                          <a:effectLst/>
                          <a:latin typeface="Mulish" pitchFamily="2" charset="0"/>
                        </a:rPr>
                        <a:t>Unikrn Integration (Brazil, Canada, UK)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6851A2"/>
                          </a:solidFill>
                          <a:effectLst/>
                          <a:latin typeface="Mulish" pitchFamily="2" charset="0"/>
                        </a:rPr>
                        <a:t>Integrate the new Unikrm with Entain platform</a:t>
                      </a:r>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023896"/>
                  </a:ext>
                </a:extLst>
              </a:tr>
              <a:tr h="454477">
                <a:tc>
                  <a:txBody>
                    <a:bodyPr/>
                    <a:lstStyle/>
                    <a:p>
                      <a:pPr algn="l" rtl="0" fontAlgn="b"/>
                      <a:r>
                        <a:rPr lang="en-US" sz="1100" b="0" i="0" u="none" strike="noStrike" dirty="0">
                          <a:solidFill>
                            <a:srgbClr val="6851A2"/>
                          </a:solidFill>
                          <a:effectLst/>
                          <a:latin typeface="Mulish" pitchFamily="2" charset="0"/>
                        </a:rPr>
                        <a:t>Ireland - Play breaks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latin typeface="Calibri" panose="020F0502020204030204" pitchFamily="34" charset="0"/>
                        </a:rPr>
                        <a:t> </a:t>
                      </a:r>
                      <a:r>
                        <a:rPr lang="en-US" sz="1100" b="0" i="0" u="none" strike="noStrike" dirty="0">
                          <a:solidFill>
                            <a:srgbClr val="6851A2"/>
                          </a:solidFill>
                          <a:effectLst/>
                          <a:latin typeface="Mulish" pitchFamily="2" charset="0"/>
                        </a:rPr>
                        <a:t>Extending play breaks and long sessions ARC feature to Ireland players</a:t>
                      </a:r>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959709"/>
                  </a:ext>
                </a:extLst>
              </a:tr>
              <a:tr h="505848">
                <a:tc>
                  <a:txBody>
                    <a:bodyPr/>
                    <a:lstStyle/>
                    <a:p>
                      <a:pPr algn="l" rtl="0" fontAlgn="b"/>
                      <a:r>
                        <a:rPr lang="en-US" sz="1100" b="0" i="0" u="none" strike="noStrike" dirty="0">
                          <a:solidFill>
                            <a:srgbClr val="6851A2"/>
                          </a:solidFill>
                          <a:effectLst/>
                          <a:latin typeface="Mulish" pitchFamily="2" charset="0"/>
                        </a:rPr>
                        <a:t>ARC-Tailored GC Interceptor | Integration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kern="1200" dirty="0">
                          <a:solidFill>
                            <a:srgbClr val="6851A2"/>
                          </a:solidFill>
                          <a:effectLst/>
                          <a:latin typeface="Mulish" pitchFamily="2" charset="0"/>
                          <a:ea typeface="+mn-ea"/>
                          <a:cs typeface="+mn-cs"/>
                        </a:rPr>
                        <a:t>As part of extending ARC related features to International brands, for customers who are in Risk Level 3, 4; we would like to have the recommended/tailored gambling control interceptors displayed on login. These recommendations help the players in being control and have a safer and responsible gambling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3416301"/>
                  </a:ext>
                </a:extLst>
              </a:tr>
              <a:tr h="517989">
                <a:tc>
                  <a:txBody>
                    <a:bodyPr/>
                    <a:lstStyle/>
                    <a:p>
                      <a:pPr algn="l" rtl="0" fontAlgn="b"/>
                      <a:r>
                        <a:rPr lang="en-US" sz="1100" b="0" i="0" u="none" strike="noStrike" dirty="0">
                          <a:solidFill>
                            <a:srgbClr val="6851A2"/>
                          </a:solidFill>
                          <a:effectLst/>
                          <a:latin typeface="Mulish" pitchFamily="2" charset="0"/>
                        </a:rPr>
                        <a:t>ENABLE REVENUE SHARE FOR </a:t>
                      </a:r>
                      <a:r>
                        <a:rPr lang="en-US" sz="1100" b="0" i="0" u="none" strike="noStrike" kern="1200" dirty="0">
                          <a:solidFill>
                            <a:srgbClr val="6851A2"/>
                          </a:solidFill>
                          <a:effectLst/>
                          <a:latin typeface="Mulish" pitchFamily="2" charset="0"/>
                          <a:ea typeface="+mn-ea"/>
                          <a:cs typeface="+mn-cs"/>
                        </a:rPr>
                        <a:t>PLAYERS</a:t>
                      </a:r>
                      <a:r>
                        <a:rPr lang="en-US" sz="1100" b="0" i="0" u="none" strike="noStrike" dirty="0">
                          <a:solidFill>
                            <a:srgbClr val="6851A2"/>
                          </a:solidFill>
                          <a:effectLst/>
                          <a:latin typeface="Mulish" pitchFamily="2" charset="0"/>
                        </a:rPr>
                        <a:t> REACTIVATED BY YAHOO (Yahoo Re-Attribution)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kern="1200" dirty="0">
                          <a:solidFill>
                            <a:srgbClr val="6851A2"/>
                          </a:solidFill>
                          <a:effectLst/>
                          <a:latin typeface="Mulish" pitchFamily="2" charset="0"/>
                          <a:ea typeface="+mn-ea"/>
                          <a:cs typeface="+mn-cs"/>
                        </a:rPr>
                        <a:t>Sending the player list back to yahoo if the player is reactivated by Yahoo based on this revenue will be shared to yahoo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0656181"/>
                  </a:ext>
                </a:extLst>
              </a:tr>
              <a:tr h="517989">
                <a:tc>
                  <a:txBody>
                    <a:bodyPr/>
                    <a:lstStyle/>
                    <a:p>
                      <a:pPr algn="l" rtl="0" fontAlgn="b"/>
                      <a:r>
                        <a:rPr lang="en-US" sz="1100" b="0" i="0" u="none" strike="noStrike" kern="1200" dirty="0">
                          <a:solidFill>
                            <a:srgbClr val="6851A2"/>
                          </a:solidFill>
                          <a:effectLst/>
                          <a:latin typeface="Mulish" pitchFamily="2" charset="0"/>
                          <a:ea typeface="+mn-ea"/>
                          <a:cs typeface="+mn-cs"/>
                        </a:rPr>
                        <a:t>Value Perception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kern="1200" dirty="0">
                          <a:solidFill>
                            <a:srgbClr val="6851A2"/>
                          </a:solidFill>
                          <a:effectLst/>
                          <a:latin typeface="Mulish" pitchFamily="2" charset="0"/>
                          <a:ea typeface="+mn-ea"/>
                          <a:cs typeface="+mn-cs"/>
                        </a:rPr>
                        <a:t>This project enables user to view the gained value by him/her by playing different Bonus Promotions of Entain.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148422"/>
                  </a:ext>
                </a:extLst>
              </a:tr>
            </a:tbl>
          </a:graphicData>
        </a:graphic>
      </p:graphicFrame>
    </p:spTree>
    <p:extLst>
      <p:ext uri="{BB962C8B-B14F-4D97-AF65-F5344CB8AC3E}">
        <p14:creationId xmlns:p14="http://schemas.microsoft.com/office/powerpoint/2010/main" val="1281154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1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Shape 52">
            <a:extLst>
              <a:ext uri="{FF2B5EF4-FFF2-40B4-BE49-F238E27FC236}">
                <a16:creationId xmlns:a16="http://schemas.microsoft.com/office/drawing/2014/main" id="{894CF13B-B768-4BC4-8A73-80B9D3280311}"/>
              </a:ext>
            </a:extLst>
          </p:cNvPr>
          <p:cNvSpPr/>
          <p:nvPr/>
        </p:nvSpPr>
        <p:spPr>
          <a:xfrm>
            <a:off x="887412" y="3857842"/>
            <a:ext cx="3108326" cy="2222802"/>
          </a:xfrm>
          <a:custGeom>
            <a:avLst/>
            <a:gdLst>
              <a:gd name="connsiteX0" fmla="*/ 0 w 3108326"/>
              <a:gd name="connsiteY0" fmla="*/ 0 h 2222802"/>
              <a:gd name="connsiteX1" fmla="*/ 3108326 w 3108326"/>
              <a:gd name="connsiteY1" fmla="*/ 0 h 2222802"/>
              <a:gd name="connsiteX2" fmla="*/ 3108326 w 3108326"/>
              <a:gd name="connsiteY2" fmla="*/ 1982528 h 2222802"/>
              <a:gd name="connsiteX3" fmla="*/ 2868052 w 3108326"/>
              <a:gd name="connsiteY3" fmla="*/ 2222802 h 2222802"/>
              <a:gd name="connsiteX4" fmla="*/ 240274 w 3108326"/>
              <a:gd name="connsiteY4" fmla="*/ 2222802 h 2222802"/>
              <a:gd name="connsiteX5" fmla="*/ 0 w 3108326"/>
              <a:gd name="connsiteY5" fmla="*/ 1982528 h 2222802"/>
              <a:gd name="connsiteX6" fmla="*/ 0 w 3108326"/>
              <a:gd name="connsiteY6" fmla="*/ 0 h 222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222802">
                <a:moveTo>
                  <a:pt x="0" y="0"/>
                </a:moveTo>
                <a:lnTo>
                  <a:pt x="3108326" y="0"/>
                </a:lnTo>
                <a:lnTo>
                  <a:pt x="3108326" y="1982528"/>
                </a:lnTo>
                <a:cubicBezTo>
                  <a:pt x="3108326" y="2115228"/>
                  <a:pt x="3000752" y="2222802"/>
                  <a:pt x="2868052" y="2222802"/>
                </a:cubicBezTo>
                <a:lnTo>
                  <a:pt x="240274" y="2222802"/>
                </a:lnTo>
                <a:cubicBezTo>
                  <a:pt x="107574" y="2222802"/>
                  <a:pt x="0" y="2115228"/>
                  <a:pt x="0" y="1982528"/>
                </a:cubicBezTo>
                <a:lnTo>
                  <a:pt x="0" y="0"/>
                </a:lnTo>
                <a:close/>
              </a:path>
            </a:pathLst>
          </a:custGeom>
          <a:noFill/>
          <a:ln w="381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D1E99507-1AE8-448B-96C4-B6872EF66BE4}"/>
              </a:ext>
            </a:extLst>
          </p:cNvPr>
          <p:cNvSpPr/>
          <p:nvPr/>
        </p:nvSpPr>
        <p:spPr>
          <a:xfrm>
            <a:off x="887412" y="1675130"/>
            <a:ext cx="3108326" cy="2182712"/>
          </a:xfrm>
          <a:custGeom>
            <a:avLst/>
            <a:gdLst>
              <a:gd name="connsiteX0" fmla="*/ 240274 w 3108326"/>
              <a:gd name="connsiteY0" fmla="*/ 0 h 2182712"/>
              <a:gd name="connsiteX1" fmla="*/ 2868052 w 3108326"/>
              <a:gd name="connsiteY1" fmla="*/ 0 h 2182712"/>
              <a:gd name="connsiteX2" fmla="*/ 3108326 w 3108326"/>
              <a:gd name="connsiteY2" fmla="*/ 240274 h 2182712"/>
              <a:gd name="connsiteX3" fmla="*/ 3108326 w 3108326"/>
              <a:gd name="connsiteY3" fmla="*/ 2182712 h 2182712"/>
              <a:gd name="connsiteX4" fmla="*/ 0 w 3108326"/>
              <a:gd name="connsiteY4" fmla="*/ 2182712 h 2182712"/>
              <a:gd name="connsiteX5" fmla="*/ 0 w 3108326"/>
              <a:gd name="connsiteY5" fmla="*/ 240274 h 2182712"/>
              <a:gd name="connsiteX6" fmla="*/ 240274 w 3108326"/>
              <a:gd name="connsiteY6" fmla="*/ 0 h 218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182712">
                <a:moveTo>
                  <a:pt x="240274" y="0"/>
                </a:moveTo>
                <a:lnTo>
                  <a:pt x="2868052" y="0"/>
                </a:lnTo>
                <a:cubicBezTo>
                  <a:pt x="3000752" y="0"/>
                  <a:pt x="3108326" y="107574"/>
                  <a:pt x="3108326" y="240274"/>
                </a:cubicBezTo>
                <a:lnTo>
                  <a:pt x="3108326" y="2182712"/>
                </a:lnTo>
                <a:lnTo>
                  <a:pt x="0" y="2182712"/>
                </a:lnTo>
                <a:lnTo>
                  <a:pt x="0" y="240274"/>
                </a:lnTo>
                <a:cubicBezTo>
                  <a:pt x="0" y="107574"/>
                  <a:pt x="107574" y="0"/>
                  <a:pt x="240274" y="0"/>
                </a:cubicBezTo>
                <a:close/>
              </a:path>
            </a:pathLst>
          </a:cu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92F5E798-7A4E-485E-8215-50E36A18FDE4}"/>
              </a:ext>
            </a:extLst>
          </p:cNvPr>
          <p:cNvSpPr/>
          <p:nvPr/>
        </p:nvSpPr>
        <p:spPr>
          <a:xfrm>
            <a:off x="916940" y="2468880"/>
            <a:ext cx="3049906" cy="291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9" name="Title 1">
            <a:extLst>
              <a:ext uri="{FF2B5EF4-FFF2-40B4-BE49-F238E27FC236}">
                <a16:creationId xmlns:a16="http://schemas.microsoft.com/office/drawing/2014/main" id="{4AFBCCF1-1FFA-411D-999E-EBAA82BA98D7}"/>
              </a:ext>
            </a:extLst>
          </p:cNvPr>
          <p:cNvSpPr txBox="1">
            <a:spLocks/>
          </p:cNvSpPr>
          <p:nvPr/>
        </p:nvSpPr>
        <p:spPr>
          <a:xfrm>
            <a:off x="442800" y="320402"/>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Customer Intelligence Platform – Overview</a:t>
            </a:r>
          </a:p>
        </p:txBody>
      </p:sp>
      <p:sp>
        <p:nvSpPr>
          <p:cNvPr id="13" name="Freeform 6">
            <a:extLst>
              <a:ext uri="{FF2B5EF4-FFF2-40B4-BE49-F238E27FC236}">
                <a16:creationId xmlns:a16="http://schemas.microsoft.com/office/drawing/2014/main" id="{D43525DB-6F0F-4A30-8D6B-ECE2C8A85CE7}"/>
              </a:ext>
            </a:extLst>
          </p:cNvPr>
          <p:cNvSpPr>
            <a:spLocks/>
          </p:cNvSpPr>
          <p:nvPr/>
        </p:nvSpPr>
        <p:spPr bwMode="auto">
          <a:xfrm>
            <a:off x="1122363" y="1940242"/>
            <a:ext cx="2644775" cy="3870829"/>
          </a:xfrm>
          <a:custGeom>
            <a:avLst/>
            <a:gdLst>
              <a:gd name="T0" fmla="*/ 422 w 442"/>
              <a:gd name="T1" fmla="*/ 442 h 442"/>
              <a:gd name="T2" fmla="*/ 19 w 442"/>
              <a:gd name="T3" fmla="*/ 442 h 442"/>
              <a:gd name="T4" fmla="*/ 0 w 442"/>
              <a:gd name="T5" fmla="*/ 422 h 442"/>
              <a:gd name="T6" fmla="*/ 0 w 442"/>
              <a:gd name="T7" fmla="*/ 19 h 442"/>
              <a:gd name="T8" fmla="*/ 19 w 442"/>
              <a:gd name="T9" fmla="*/ 0 h 442"/>
              <a:gd name="T10" fmla="*/ 422 w 442"/>
              <a:gd name="T11" fmla="*/ 0 h 442"/>
              <a:gd name="T12" fmla="*/ 442 w 442"/>
              <a:gd name="T13" fmla="*/ 19 h 442"/>
              <a:gd name="T14" fmla="*/ 442 w 442"/>
              <a:gd name="T15" fmla="*/ 422 h 442"/>
              <a:gd name="T16" fmla="*/ 422 w 442"/>
              <a:gd name="T17"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442">
                <a:moveTo>
                  <a:pt x="422" y="442"/>
                </a:moveTo>
                <a:cubicBezTo>
                  <a:pt x="19" y="442"/>
                  <a:pt x="19" y="442"/>
                  <a:pt x="19" y="442"/>
                </a:cubicBezTo>
                <a:cubicBezTo>
                  <a:pt x="8" y="442"/>
                  <a:pt x="0" y="433"/>
                  <a:pt x="0" y="422"/>
                </a:cubicBezTo>
                <a:cubicBezTo>
                  <a:pt x="0" y="19"/>
                  <a:pt x="0" y="19"/>
                  <a:pt x="0" y="19"/>
                </a:cubicBezTo>
                <a:cubicBezTo>
                  <a:pt x="0" y="8"/>
                  <a:pt x="8" y="0"/>
                  <a:pt x="19" y="0"/>
                </a:cubicBezTo>
                <a:cubicBezTo>
                  <a:pt x="422" y="0"/>
                  <a:pt x="422" y="0"/>
                  <a:pt x="422" y="0"/>
                </a:cubicBezTo>
                <a:cubicBezTo>
                  <a:pt x="433" y="0"/>
                  <a:pt x="442" y="8"/>
                  <a:pt x="442" y="19"/>
                </a:cubicBezTo>
                <a:cubicBezTo>
                  <a:pt x="442" y="422"/>
                  <a:pt x="442" y="422"/>
                  <a:pt x="442" y="422"/>
                </a:cubicBezTo>
                <a:cubicBezTo>
                  <a:pt x="442" y="433"/>
                  <a:pt x="433" y="442"/>
                  <a:pt x="422" y="4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Box 45">
            <a:extLst>
              <a:ext uri="{FF2B5EF4-FFF2-40B4-BE49-F238E27FC236}">
                <a16:creationId xmlns:a16="http://schemas.microsoft.com/office/drawing/2014/main" id="{49321936-2897-4776-B8D3-44B6771EF698}"/>
              </a:ext>
            </a:extLst>
          </p:cNvPr>
          <p:cNvSpPr txBox="1"/>
          <p:nvPr/>
        </p:nvSpPr>
        <p:spPr>
          <a:xfrm>
            <a:off x="1363518" y="2116524"/>
            <a:ext cx="2644775" cy="707886"/>
          </a:xfrm>
          <a:prstGeom prst="rect">
            <a:avLst/>
          </a:prstGeom>
          <a:noFill/>
        </p:spPr>
        <p:txBody>
          <a:bodyPr wrap="square">
            <a:spAutoFit/>
          </a:bodyPr>
          <a:lstStyle/>
          <a:p>
            <a:pPr marR="0" lvl="0">
              <a:spcBef>
                <a:spcPts val="0"/>
              </a:spcBef>
              <a:spcAft>
                <a:spcPts val="0"/>
              </a:spcAft>
            </a:pPr>
            <a:r>
              <a:rPr lang="en-US" sz="2000" b="1" dirty="0">
                <a:solidFill>
                  <a:schemeClr val="bg1"/>
                </a:solidFill>
                <a:latin typeface="Mulish Black" pitchFamily="2" charset="0"/>
              </a:rPr>
              <a:t>Customer Intelligence</a:t>
            </a:r>
          </a:p>
        </p:txBody>
      </p:sp>
      <p:sp>
        <p:nvSpPr>
          <p:cNvPr id="48" name="TextBox 47">
            <a:extLst>
              <a:ext uri="{FF2B5EF4-FFF2-40B4-BE49-F238E27FC236}">
                <a16:creationId xmlns:a16="http://schemas.microsoft.com/office/drawing/2014/main" id="{1C75E4AA-DEC2-487D-B215-769C5B55949E}"/>
              </a:ext>
            </a:extLst>
          </p:cNvPr>
          <p:cNvSpPr txBox="1"/>
          <p:nvPr/>
        </p:nvSpPr>
        <p:spPr>
          <a:xfrm>
            <a:off x="1182688" y="2796698"/>
            <a:ext cx="2430464" cy="2677656"/>
          </a:xfrm>
          <a:prstGeom prst="rect">
            <a:avLst/>
          </a:prstGeom>
          <a:noFill/>
        </p:spPr>
        <p:txBody>
          <a:bodyPr wrap="square">
            <a:spAutoFit/>
          </a:bodyPr>
          <a:lstStyle/>
          <a:p>
            <a:pPr marL="182880" marR="0" lvl="1" indent="-182880">
              <a:spcBef>
                <a:spcPts val="0"/>
              </a:spcBef>
              <a:spcAft>
                <a:spcPts val="0"/>
              </a:spcAft>
              <a:buFont typeface="Courier New" panose="02070309020205020404" pitchFamily="49" charset="0"/>
              <a:buChar char="o"/>
            </a:pPr>
            <a:r>
              <a:rPr lang="en-US" sz="1400" dirty="0">
                <a:solidFill>
                  <a:schemeClr val="bg1"/>
                </a:solidFill>
                <a:latin typeface="Mulish"/>
              </a:rPr>
              <a:t>Customer intelligence (CI) as part of business intelligence is the process of gathering and analyzing information regarding customers, and their details and activities, to build deeper and more effective customer relationships and improve decision-making.</a:t>
            </a:r>
          </a:p>
        </p:txBody>
      </p:sp>
      <p:grpSp>
        <p:nvGrpSpPr>
          <p:cNvPr id="44" name="Group 43">
            <a:extLst>
              <a:ext uri="{FF2B5EF4-FFF2-40B4-BE49-F238E27FC236}">
                <a16:creationId xmlns:a16="http://schemas.microsoft.com/office/drawing/2014/main" id="{8F57C06A-0244-4291-923A-59EBFCADA9BE}"/>
              </a:ext>
            </a:extLst>
          </p:cNvPr>
          <p:cNvGrpSpPr/>
          <p:nvPr/>
        </p:nvGrpSpPr>
        <p:grpSpPr>
          <a:xfrm rot="10800000">
            <a:off x="4498713" y="1675130"/>
            <a:ext cx="3108326" cy="4405514"/>
            <a:chOff x="4498713" y="1949450"/>
            <a:chExt cx="3108326" cy="4405514"/>
          </a:xfrm>
        </p:grpSpPr>
        <p:sp>
          <p:nvSpPr>
            <p:cNvPr id="75" name="Freeform: Shape 74">
              <a:extLst>
                <a:ext uri="{FF2B5EF4-FFF2-40B4-BE49-F238E27FC236}">
                  <a16:creationId xmlns:a16="http://schemas.microsoft.com/office/drawing/2014/main" id="{897D4A9D-3B89-4641-AFC6-9DC2258E13D2}"/>
                </a:ext>
              </a:extLst>
            </p:cNvPr>
            <p:cNvSpPr/>
            <p:nvPr/>
          </p:nvSpPr>
          <p:spPr>
            <a:xfrm>
              <a:off x="4498713" y="4132162"/>
              <a:ext cx="3108326" cy="2222802"/>
            </a:xfrm>
            <a:custGeom>
              <a:avLst/>
              <a:gdLst>
                <a:gd name="connsiteX0" fmla="*/ 0 w 3108326"/>
                <a:gd name="connsiteY0" fmla="*/ 0 h 2222802"/>
                <a:gd name="connsiteX1" fmla="*/ 3108326 w 3108326"/>
                <a:gd name="connsiteY1" fmla="*/ 0 h 2222802"/>
                <a:gd name="connsiteX2" fmla="*/ 3108326 w 3108326"/>
                <a:gd name="connsiteY2" fmla="*/ 1982528 h 2222802"/>
                <a:gd name="connsiteX3" fmla="*/ 2868052 w 3108326"/>
                <a:gd name="connsiteY3" fmla="*/ 2222802 h 2222802"/>
                <a:gd name="connsiteX4" fmla="*/ 240274 w 3108326"/>
                <a:gd name="connsiteY4" fmla="*/ 2222802 h 2222802"/>
                <a:gd name="connsiteX5" fmla="*/ 0 w 3108326"/>
                <a:gd name="connsiteY5" fmla="*/ 1982528 h 2222802"/>
                <a:gd name="connsiteX6" fmla="*/ 0 w 3108326"/>
                <a:gd name="connsiteY6" fmla="*/ 0 h 222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222802">
                  <a:moveTo>
                    <a:pt x="0" y="0"/>
                  </a:moveTo>
                  <a:lnTo>
                    <a:pt x="3108326" y="0"/>
                  </a:lnTo>
                  <a:lnTo>
                    <a:pt x="3108326" y="1982528"/>
                  </a:lnTo>
                  <a:cubicBezTo>
                    <a:pt x="3108326" y="2115228"/>
                    <a:pt x="3000752" y="2222802"/>
                    <a:pt x="2868052" y="2222802"/>
                  </a:cubicBezTo>
                  <a:lnTo>
                    <a:pt x="240274" y="2222802"/>
                  </a:lnTo>
                  <a:cubicBezTo>
                    <a:pt x="107574" y="2222802"/>
                    <a:pt x="0" y="2115228"/>
                    <a:pt x="0" y="1982528"/>
                  </a:cubicBezTo>
                  <a:lnTo>
                    <a:pt x="0" y="0"/>
                  </a:lnTo>
                  <a:close/>
                </a:path>
              </a:pathLst>
            </a:custGeom>
            <a:noFill/>
            <a:ln w="381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7F3AF154-94BC-4741-9F7B-56B27D442512}"/>
                </a:ext>
              </a:extLst>
            </p:cNvPr>
            <p:cNvSpPr/>
            <p:nvPr/>
          </p:nvSpPr>
          <p:spPr>
            <a:xfrm>
              <a:off x="4498713" y="1949450"/>
              <a:ext cx="3108326" cy="2182712"/>
            </a:xfrm>
            <a:custGeom>
              <a:avLst/>
              <a:gdLst>
                <a:gd name="connsiteX0" fmla="*/ 240274 w 3108326"/>
                <a:gd name="connsiteY0" fmla="*/ 0 h 2182712"/>
                <a:gd name="connsiteX1" fmla="*/ 2868052 w 3108326"/>
                <a:gd name="connsiteY1" fmla="*/ 0 h 2182712"/>
                <a:gd name="connsiteX2" fmla="*/ 3108326 w 3108326"/>
                <a:gd name="connsiteY2" fmla="*/ 240274 h 2182712"/>
                <a:gd name="connsiteX3" fmla="*/ 3108326 w 3108326"/>
                <a:gd name="connsiteY3" fmla="*/ 2182712 h 2182712"/>
                <a:gd name="connsiteX4" fmla="*/ 0 w 3108326"/>
                <a:gd name="connsiteY4" fmla="*/ 2182712 h 2182712"/>
                <a:gd name="connsiteX5" fmla="*/ 0 w 3108326"/>
                <a:gd name="connsiteY5" fmla="*/ 240274 h 2182712"/>
                <a:gd name="connsiteX6" fmla="*/ 240274 w 3108326"/>
                <a:gd name="connsiteY6" fmla="*/ 0 h 218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182712">
                  <a:moveTo>
                    <a:pt x="240274" y="0"/>
                  </a:moveTo>
                  <a:lnTo>
                    <a:pt x="2868052" y="0"/>
                  </a:lnTo>
                  <a:cubicBezTo>
                    <a:pt x="3000752" y="0"/>
                    <a:pt x="3108326" y="107574"/>
                    <a:pt x="3108326" y="240274"/>
                  </a:cubicBezTo>
                  <a:lnTo>
                    <a:pt x="3108326" y="2182712"/>
                  </a:lnTo>
                  <a:lnTo>
                    <a:pt x="0" y="2182712"/>
                  </a:lnTo>
                  <a:lnTo>
                    <a:pt x="0" y="240274"/>
                  </a:lnTo>
                  <a:cubicBezTo>
                    <a:pt x="0" y="107574"/>
                    <a:pt x="107574" y="0"/>
                    <a:pt x="240274" y="0"/>
                  </a:cubicBez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Rectangle 76">
            <a:extLst>
              <a:ext uri="{FF2B5EF4-FFF2-40B4-BE49-F238E27FC236}">
                <a16:creationId xmlns:a16="http://schemas.microsoft.com/office/drawing/2014/main" id="{AF9B40DC-4D53-4485-B677-592B9F356951}"/>
              </a:ext>
            </a:extLst>
          </p:cNvPr>
          <p:cNvSpPr/>
          <p:nvPr/>
        </p:nvSpPr>
        <p:spPr>
          <a:xfrm>
            <a:off x="4526717" y="2468880"/>
            <a:ext cx="3054986" cy="2916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6">
            <a:extLst>
              <a:ext uri="{FF2B5EF4-FFF2-40B4-BE49-F238E27FC236}">
                <a16:creationId xmlns:a16="http://schemas.microsoft.com/office/drawing/2014/main" id="{3FC0C2B1-6DCB-4767-B3BB-856D8EF7CCD2}"/>
              </a:ext>
            </a:extLst>
          </p:cNvPr>
          <p:cNvSpPr>
            <a:spLocks/>
          </p:cNvSpPr>
          <p:nvPr/>
        </p:nvSpPr>
        <p:spPr bwMode="auto">
          <a:xfrm>
            <a:off x="4733664" y="1940242"/>
            <a:ext cx="2644775" cy="3870829"/>
          </a:xfrm>
          <a:custGeom>
            <a:avLst/>
            <a:gdLst>
              <a:gd name="T0" fmla="*/ 422 w 442"/>
              <a:gd name="T1" fmla="*/ 442 h 442"/>
              <a:gd name="T2" fmla="*/ 19 w 442"/>
              <a:gd name="T3" fmla="*/ 442 h 442"/>
              <a:gd name="T4" fmla="*/ 0 w 442"/>
              <a:gd name="T5" fmla="*/ 422 h 442"/>
              <a:gd name="T6" fmla="*/ 0 w 442"/>
              <a:gd name="T7" fmla="*/ 19 h 442"/>
              <a:gd name="T8" fmla="*/ 19 w 442"/>
              <a:gd name="T9" fmla="*/ 0 h 442"/>
              <a:gd name="T10" fmla="*/ 422 w 442"/>
              <a:gd name="T11" fmla="*/ 0 h 442"/>
              <a:gd name="T12" fmla="*/ 442 w 442"/>
              <a:gd name="T13" fmla="*/ 19 h 442"/>
              <a:gd name="T14" fmla="*/ 442 w 442"/>
              <a:gd name="T15" fmla="*/ 422 h 442"/>
              <a:gd name="T16" fmla="*/ 422 w 442"/>
              <a:gd name="T17"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442">
                <a:moveTo>
                  <a:pt x="422" y="442"/>
                </a:moveTo>
                <a:cubicBezTo>
                  <a:pt x="19" y="442"/>
                  <a:pt x="19" y="442"/>
                  <a:pt x="19" y="442"/>
                </a:cubicBezTo>
                <a:cubicBezTo>
                  <a:pt x="8" y="442"/>
                  <a:pt x="0" y="433"/>
                  <a:pt x="0" y="422"/>
                </a:cubicBezTo>
                <a:cubicBezTo>
                  <a:pt x="0" y="19"/>
                  <a:pt x="0" y="19"/>
                  <a:pt x="0" y="19"/>
                </a:cubicBezTo>
                <a:cubicBezTo>
                  <a:pt x="0" y="8"/>
                  <a:pt x="8" y="0"/>
                  <a:pt x="19" y="0"/>
                </a:cubicBezTo>
                <a:cubicBezTo>
                  <a:pt x="422" y="0"/>
                  <a:pt x="422" y="0"/>
                  <a:pt x="422" y="0"/>
                </a:cubicBezTo>
                <a:cubicBezTo>
                  <a:pt x="433" y="0"/>
                  <a:pt x="442" y="8"/>
                  <a:pt x="442" y="19"/>
                </a:cubicBezTo>
                <a:cubicBezTo>
                  <a:pt x="442" y="422"/>
                  <a:pt x="442" y="422"/>
                  <a:pt x="442" y="422"/>
                </a:cubicBezTo>
                <a:cubicBezTo>
                  <a:pt x="442" y="433"/>
                  <a:pt x="433" y="442"/>
                  <a:pt x="422" y="44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2" name="Group 81">
            <a:extLst>
              <a:ext uri="{FF2B5EF4-FFF2-40B4-BE49-F238E27FC236}">
                <a16:creationId xmlns:a16="http://schemas.microsoft.com/office/drawing/2014/main" id="{15262B3A-5A1B-4FCF-B408-E328C924617E}"/>
              </a:ext>
            </a:extLst>
          </p:cNvPr>
          <p:cNvGrpSpPr/>
          <p:nvPr/>
        </p:nvGrpSpPr>
        <p:grpSpPr>
          <a:xfrm>
            <a:off x="8098440" y="1675130"/>
            <a:ext cx="3108326" cy="4405514"/>
            <a:chOff x="4498713" y="1949450"/>
            <a:chExt cx="3108326" cy="4405514"/>
          </a:xfrm>
        </p:grpSpPr>
        <p:sp>
          <p:nvSpPr>
            <p:cNvPr id="83" name="Freeform: Shape 82">
              <a:extLst>
                <a:ext uri="{FF2B5EF4-FFF2-40B4-BE49-F238E27FC236}">
                  <a16:creationId xmlns:a16="http://schemas.microsoft.com/office/drawing/2014/main" id="{601482AD-DE4A-4DE5-8780-FB34EA822774}"/>
                </a:ext>
              </a:extLst>
            </p:cNvPr>
            <p:cNvSpPr/>
            <p:nvPr/>
          </p:nvSpPr>
          <p:spPr>
            <a:xfrm>
              <a:off x="4498713" y="4132162"/>
              <a:ext cx="3108326" cy="2222802"/>
            </a:xfrm>
            <a:custGeom>
              <a:avLst/>
              <a:gdLst>
                <a:gd name="connsiteX0" fmla="*/ 0 w 3108326"/>
                <a:gd name="connsiteY0" fmla="*/ 0 h 2222802"/>
                <a:gd name="connsiteX1" fmla="*/ 3108326 w 3108326"/>
                <a:gd name="connsiteY1" fmla="*/ 0 h 2222802"/>
                <a:gd name="connsiteX2" fmla="*/ 3108326 w 3108326"/>
                <a:gd name="connsiteY2" fmla="*/ 1982528 h 2222802"/>
                <a:gd name="connsiteX3" fmla="*/ 2868052 w 3108326"/>
                <a:gd name="connsiteY3" fmla="*/ 2222802 h 2222802"/>
                <a:gd name="connsiteX4" fmla="*/ 240274 w 3108326"/>
                <a:gd name="connsiteY4" fmla="*/ 2222802 h 2222802"/>
                <a:gd name="connsiteX5" fmla="*/ 0 w 3108326"/>
                <a:gd name="connsiteY5" fmla="*/ 1982528 h 2222802"/>
                <a:gd name="connsiteX6" fmla="*/ 0 w 3108326"/>
                <a:gd name="connsiteY6" fmla="*/ 0 h 2222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222802">
                  <a:moveTo>
                    <a:pt x="0" y="0"/>
                  </a:moveTo>
                  <a:lnTo>
                    <a:pt x="3108326" y="0"/>
                  </a:lnTo>
                  <a:lnTo>
                    <a:pt x="3108326" y="1982528"/>
                  </a:lnTo>
                  <a:cubicBezTo>
                    <a:pt x="3108326" y="2115228"/>
                    <a:pt x="3000752" y="2222802"/>
                    <a:pt x="2868052" y="2222802"/>
                  </a:cubicBezTo>
                  <a:lnTo>
                    <a:pt x="240274" y="2222802"/>
                  </a:lnTo>
                  <a:cubicBezTo>
                    <a:pt x="107574" y="2222802"/>
                    <a:pt x="0" y="2115228"/>
                    <a:pt x="0" y="1982528"/>
                  </a:cubicBezTo>
                  <a:lnTo>
                    <a:pt x="0" y="0"/>
                  </a:lnTo>
                  <a:close/>
                </a:path>
              </a:pathLst>
            </a:custGeom>
            <a:noFill/>
            <a:ln w="3810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6DE2C4B8-D870-4946-BEA7-467BE8FD7D86}"/>
                </a:ext>
              </a:extLst>
            </p:cNvPr>
            <p:cNvSpPr/>
            <p:nvPr/>
          </p:nvSpPr>
          <p:spPr>
            <a:xfrm>
              <a:off x="4498713" y="1949450"/>
              <a:ext cx="3108326" cy="2182712"/>
            </a:xfrm>
            <a:custGeom>
              <a:avLst/>
              <a:gdLst>
                <a:gd name="connsiteX0" fmla="*/ 240274 w 3108326"/>
                <a:gd name="connsiteY0" fmla="*/ 0 h 2182712"/>
                <a:gd name="connsiteX1" fmla="*/ 2868052 w 3108326"/>
                <a:gd name="connsiteY1" fmla="*/ 0 h 2182712"/>
                <a:gd name="connsiteX2" fmla="*/ 3108326 w 3108326"/>
                <a:gd name="connsiteY2" fmla="*/ 240274 h 2182712"/>
                <a:gd name="connsiteX3" fmla="*/ 3108326 w 3108326"/>
                <a:gd name="connsiteY3" fmla="*/ 2182712 h 2182712"/>
                <a:gd name="connsiteX4" fmla="*/ 0 w 3108326"/>
                <a:gd name="connsiteY4" fmla="*/ 2182712 h 2182712"/>
                <a:gd name="connsiteX5" fmla="*/ 0 w 3108326"/>
                <a:gd name="connsiteY5" fmla="*/ 240274 h 2182712"/>
                <a:gd name="connsiteX6" fmla="*/ 240274 w 3108326"/>
                <a:gd name="connsiteY6" fmla="*/ 0 h 218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8326" h="2182712">
                  <a:moveTo>
                    <a:pt x="240274" y="0"/>
                  </a:moveTo>
                  <a:lnTo>
                    <a:pt x="2868052" y="0"/>
                  </a:lnTo>
                  <a:cubicBezTo>
                    <a:pt x="3000752" y="0"/>
                    <a:pt x="3108326" y="107574"/>
                    <a:pt x="3108326" y="240274"/>
                  </a:cubicBezTo>
                  <a:lnTo>
                    <a:pt x="3108326" y="2182712"/>
                  </a:lnTo>
                  <a:lnTo>
                    <a:pt x="0" y="2182712"/>
                  </a:lnTo>
                  <a:lnTo>
                    <a:pt x="0" y="240274"/>
                  </a:lnTo>
                  <a:cubicBezTo>
                    <a:pt x="0" y="107574"/>
                    <a:pt x="107574" y="0"/>
                    <a:pt x="240274" y="0"/>
                  </a:cubicBez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Rectangle 84">
              <a:extLst>
                <a:ext uri="{FF2B5EF4-FFF2-40B4-BE49-F238E27FC236}">
                  <a16:creationId xmlns:a16="http://schemas.microsoft.com/office/drawing/2014/main" id="{28E1A218-BEC2-4F22-933C-33478319BFBE}"/>
                </a:ext>
              </a:extLst>
            </p:cNvPr>
            <p:cNvSpPr/>
            <p:nvPr/>
          </p:nvSpPr>
          <p:spPr>
            <a:xfrm>
              <a:off x="4528241" y="2743200"/>
              <a:ext cx="3049906" cy="291682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6">
              <a:extLst>
                <a:ext uri="{FF2B5EF4-FFF2-40B4-BE49-F238E27FC236}">
                  <a16:creationId xmlns:a16="http://schemas.microsoft.com/office/drawing/2014/main" id="{B20A02F6-24CF-41A0-B407-1C1EB9C45506}"/>
                </a:ext>
              </a:extLst>
            </p:cNvPr>
            <p:cNvSpPr>
              <a:spLocks/>
            </p:cNvSpPr>
            <p:nvPr/>
          </p:nvSpPr>
          <p:spPr bwMode="auto">
            <a:xfrm>
              <a:off x="4733664" y="2214562"/>
              <a:ext cx="2644775" cy="3870829"/>
            </a:xfrm>
            <a:custGeom>
              <a:avLst/>
              <a:gdLst>
                <a:gd name="T0" fmla="*/ 422 w 442"/>
                <a:gd name="T1" fmla="*/ 442 h 442"/>
                <a:gd name="T2" fmla="*/ 19 w 442"/>
                <a:gd name="T3" fmla="*/ 442 h 442"/>
                <a:gd name="T4" fmla="*/ 0 w 442"/>
                <a:gd name="T5" fmla="*/ 422 h 442"/>
                <a:gd name="T6" fmla="*/ 0 w 442"/>
                <a:gd name="T7" fmla="*/ 19 h 442"/>
                <a:gd name="T8" fmla="*/ 19 w 442"/>
                <a:gd name="T9" fmla="*/ 0 h 442"/>
                <a:gd name="T10" fmla="*/ 422 w 442"/>
                <a:gd name="T11" fmla="*/ 0 h 442"/>
                <a:gd name="T12" fmla="*/ 442 w 442"/>
                <a:gd name="T13" fmla="*/ 19 h 442"/>
                <a:gd name="T14" fmla="*/ 442 w 442"/>
                <a:gd name="T15" fmla="*/ 422 h 442"/>
                <a:gd name="T16" fmla="*/ 422 w 442"/>
                <a:gd name="T17" fmla="*/ 44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442">
                  <a:moveTo>
                    <a:pt x="422" y="442"/>
                  </a:moveTo>
                  <a:cubicBezTo>
                    <a:pt x="19" y="442"/>
                    <a:pt x="19" y="442"/>
                    <a:pt x="19" y="442"/>
                  </a:cubicBezTo>
                  <a:cubicBezTo>
                    <a:pt x="8" y="442"/>
                    <a:pt x="0" y="433"/>
                    <a:pt x="0" y="422"/>
                  </a:cubicBezTo>
                  <a:cubicBezTo>
                    <a:pt x="0" y="19"/>
                    <a:pt x="0" y="19"/>
                    <a:pt x="0" y="19"/>
                  </a:cubicBezTo>
                  <a:cubicBezTo>
                    <a:pt x="0" y="8"/>
                    <a:pt x="8" y="0"/>
                    <a:pt x="19" y="0"/>
                  </a:cubicBezTo>
                  <a:cubicBezTo>
                    <a:pt x="422" y="0"/>
                    <a:pt x="422" y="0"/>
                    <a:pt x="422" y="0"/>
                  </a:cubicBezTo>
                  <a:cubicBezTo>
                    <a:pt x="433" y="0"/>
                    <a:pt x="442" y="8"/>
                    <a:pt x="442" y="19"/>
                  </a:cubicBezTo>
                  <a:cubicBezTo>
                    <a:pt x="442" y="422"/>
                    <a:pt x="442" y="422"/>
                    <a:pt x="442" y="422"/>
                  </a:cubicBezTo>
                  <a:cubicBezTo>
                    <a:pt x="442" y="433"/>
                    <a:pt x="433" y="442"/>
                    <a:pt x="422" y="442"/>
                  </a:cubicBezTo>
                  <a:close/>
                </a:path>
              </a:pathLst>
            </a:custGeom>
            <a:solidFill>
              <a:schemeClr val="accent2"/>
            </a:solidFill>
            <a:ln w="38100">
              <a:noFill/>
            </a:ln>
          </p:spPr>
          <p:txBody>
            <a:bodyPr vert="horz" wrap="square" lIns="91440" tIns="45720" rIns="91440" bIns="45720" numCol="1" anchor="t" anchorCtr="0" compatLnSpc="1">
              <a:prstTxWarp prst="textNoShape">
                <a:avLst/>
              </a:prstTxWarp>
            </a:bodyPr>
            <a:lstStyle/>
            <a:p>
              <a:endParaRPr lang="en-US"/>
            </a:p>
          </p:txBody>
        </p:sp>
      </p:grpSp>
      <p:sp>
        <p:nvSpPr>
          <p:cNvPr id="91" name="TextBox 90">
            <a:extLst>
              <a:ext uri="{FF2B5EF4-FFF2-40B4-BE49-F238E27FC236}">
                <a16:creationId xmlns:a16="http://schemas.microsoft.com/office/drawing/2014/main" id="{E29AB5B4-6660-4C8A-B434-79672DC3C8E4}"/>
              </a:ext>
            </a:extLst>
          </p:cNvPr>
          <p:cNvSpPr txBox="1"/>
          <p:nvPr/>
        </p:nvSpPr>
        <p:spPr>
          <a:xfrm>
            <a:off x="4960158" y="2116524"/>
            <a:ext cx="2644775" cy="707886"/>
          </a:xfrm>
          <a:prstGeom prst="rect">
            <a:avLst/>
          </a:prstGeom>
          <a:noFill/>
        </p:spPr>
        <p:txBody>
          <a:bodyPr wrap="square">
            <a:spAutoFit/>
          </a:bodyPr>
          <a:lstStyle/>
          <a:p>
            <a:pPr marR="0" lvl="0">
              <a:spcBef>
                <a:spcPts val="0"/>
              </a:spcBef>
              <a:spcAft>
                <a:spcPts val="0"/>
              </a:spcAft>
            </a:pPr>
            <a:r>
              <a:rPr lang="en-US" sz="2000" b="1" dirty="0">
                <a:solidFill>
                  <a:schemeClr val="bg1"/>
                </a:solidFill>
                <a:latin typeface="Mulish Black" pitchFamily="2" charset="0"/>
              </a:rPr>
              <a:t>Centralized Realtime Data</a:t>
            </a:r>
          </a:p>
        </p:txBody>
      </p:sp>
      <p:sp>
        <p:nvSpPr>
          <p:cNvPr id="92" name="TextBox 91">
            <a:extLst>
              <a:ext uri="{FF2B5EF4-FFF2-40B4-BE49-F238E27FC236}">
                <a16:creationId xmlns:a16="http://schemas.microsoft.com/office/drawing/2014/main" id="{95902A93-E43D-4AFB-B745-BE3A75B066F7}"/>
              </a:ext>
            </a:extLst>
          </p:cNvPr>
          <p:cNvSpPr txBox="1"/>
          <p:nvPr/>
        </p:nvSpPr>
        <p:spPr>
          <a:xfrm>
            <a:off x="4779328" y="2796698"/>
            <a:ext cx="2430464" cy="1728678"/>
          </a:xfrm>
          <a:prstGeom prst="rect">
            <a:avLst/>
          </a:prstGeom>
          <a:noFill/>
        </p:spPr>
        <p:txBody>
          <a:bodyPr wrap="square">
            <a:spAutoFit/>
          </a:bodyPr>
          <a:lstStyle/>
          <a:p>
            <a:pPr marL="182880" marR="0" lvl="1" indent="-182880">
              <a:spcBef>
                <a:spcPts val="0"/>
              </a:spcBef>
              <a:spcAft>
                <a:spcPts val="1000"/>
              </a:spcAft>
              <a:buFont typeface="Courier New" panose="02070309020205020404" pitchFamily="49" charset="0"/>
              <a:buChar char="o"/>
            </a:pPr>
            <a:r>
              <a:rPr lang="en-US" sz="1400" dirty="0">
                <a:solidFill>
                  <a:schemeClr val="bg1"/>
                </a:solidFill>
                <a:latin typeface="Mulish"/>
              </a:rPr>
              <a:t>Customer Behavioral and Transactional </a:t>
            </a:r>
            <a:r>
              <a:rPr lang="en-US" sz="1400" dirty="0" err="1">
                <a:solidFill>
                  <a:schemeClr val="bg1"/>
                </a:solidFill>
                <a:latin typeface="Mulish"/>
              </a:rPr>
              <a:t>realtime</a:t>
            </a:r>
            <a:r>
              <a:rPr lang="en-US" sz="1400" dirty="0">
                <a:solidFill>
                  <a:schemeClr val="bg1"/>
                </a:solidFill>
                <a:latin typeface="Mulish"/>
              </a:rPr>
              <a:t> data</a:t>
            </a:r>
          </a:p>
          <a:p>
            <a:pPr marL="182880" marR="0" lvl="1" indent="-182880">
              <a:spcBef>
                <a:spcPts val="0"/>
              </a:spcBef>
              <a:spcAft>
                <a:spcPts val="1000"/>
              </a:spcAft>
              <a:buFont typeface="Courier New" panose="02070309020205020404" pitchFamily="49" charset="0"/>
              <a:buChar char="o"/>
            </a:pPr>
            <a:r>
              <a:rPr lang="en-US" sz="1400" dirty="0">
                <a:solidFill>
                  <a:schemeClr val="bg1"/>
                </a:solidFill>
                <a:latin typeface="Mulish"/>
              </a:rPr>
              <a:t>Sports Trading Data – </a:t>
            </a:r>
            <a:r>
              <a:rPr lang="en-US" sz="1400" dirty="0" err="1">
                <a:solidFill>
                  <a:schemeClr val="bg1"/>
                </a:solidFill>
                <a:latin typeface="Mulish"/>
              </a:rPr>
              <a:t>LadCor</a:t>
            </a:r>
            <a:r>
              <a:rPr lang="en-US" sz="1400" dirty="0">
                <a:solidFill>
                  <a:schemeClr val="bg1"/>
                </a:solidFill>
                <a:latin typeface="Mulish"/>
              </a:rPr>
              <a:t> (Implementation complete), Entain Labels (Work In Progress)</a:t>
            </a:r>
          </a:p>
        </p:txBody>
      </p:sp>
      <p:sp>
        <p:nvSpPr>
          <p:cNvPr id="93" name="TextBox 92">
            <a:extLst>
              <a:ext uri="{FF2B5EF4-FFF2-40B4-BE49-F238E27FC236}">
                <a16:creationId xmlns:a16="http://schemas.microsoft.com/office/drawing/2014/main" id="{4E4BCAD9-888D-42C5-A109-1A9D24E4F612}"/>
              </a:ext>
            </a:extLst>
          </p:cNvPr>
          <p:cNvSpPr txBox="1"/>
          <p:nvPr/>
        </p:nvSpPr>
        <p:spPr>
          <a:xfrm>
            <a:off x="8556798" y="2116524"/>
            <a:ext cx="2644775" cy="707886"/>
          </a:xfrm>
          <a:prstGeom prst="rect">
            <a:avLst/>
          </a:prstGeom>
          <a:noFill/>
        </p:spPr>
        <p:txBody>
          <a:bodyPr wrap="square">
            <a:spAutoFit/>
          </a:bodyPr>
          <a:lstStyle/>
          <a:p>
            <a:pPr marR="0" lvl="0">
              <a:spcBef>
                <a:spcPts val="0"/>
              </a:spcBef>
              <a:spcAft>
                <a:spcPts val="0"/>
              </a:spcAft>
            </a:pPr>
            <a:r>
              <a:rPr lang="en-US" sz="2000" b="1" spc="-30" dirty="0">
                <a:solidFill>
                  <a:schemeClr val="bg1"/>
                </a:solidFill>
                <a:latin typeface="Mulish Black" pitchFamily="2" charset="0"/>
              </a:rPr>
              <a:t>Integrations with multiple systems</a:t>
            </a:r>
          </a:p>
        </p:txBody>
      </p:sp>
      <p:sp>
        <p:nvSpPr>
          <p:cNvPr id="94" name="TextBox 93">
            <a:extLst>
              <a:ext uri="{FF2B5EF4-FFF2-40B4-BE49-F238E27FC236}">
                <a16:creationId xmlns:a16="http://schemas.microsoft.com/office/drawing/2014/main" id="{4A213124-AA62-4BF6-B49C-6EA703C8DA0A}"/>
              </a:ext>
            </a:extLst>
          </p:cNvPr>
          <p:cNvSpPr txBox="1"/>
          <p:nvPr/>
        </p:nvSpPr>
        <p:spPr>
          <a:xfrm>
            <a:off x="8375968" y="2796698"/>
            <a:ext cx="2430464" cy="2590453"/>
          </a:xfrm>
          <a:prstGeom prst="rect">
            <a:avLst/>
          </a:prstGeom>
          <a:noFill/>
        </p:spPr>
        <p:txBody>
          <a:bodyPr wrap="square">
            <a:spAutoFit/>
          </a:bodyPr>
          <a:lstStyle/>
          <a:p>
            <a:pPr marL="182880" marR="0" lvl="1" indent="-182880">
              <a:spcBef>
                <a:spcPts val="0"/>
              </a:spcBef>
              <a:spcAft>
                <a:spcPts val="1000"/>
              </a:spcAft>
              <a:buFont typeface="Courier New" panose="02070309020205020404" pitchFamily="49" charset="0"/>
              <a:buChar char="o"/>
            </a:pPr>
            <a:r>
              <a:rPr lang="en-US" sz="1400" dirty="0">
                <a:solidFill>
                  <a:schemeClr val="bg1"/>
                </a:solidFill>
                <a:latin typeface="Mulish"/>
              </a:rPr>
              <a:t>Established – ADA (CASIA / SIA), Entain Platform, Sports, LCG Platform, </a:t>
            </a:r>
            <a:r>
              <a:rPr lang="en-US" sz="1400" dirty="0" err="1">
                <a:solidFill>
                  <a:schemeClr val="bg1"/>
                </a:solidFill>
                <a:latin typeface="Mulish"/>
              </a:rPr>
              <a:t>Openbet</a:t>
            </a:r>
            <a:r>
              <a:rPr lang="en-US" sz="1400" dirty="0">
                <a:solidFill>
                  <a:schemeClr val="bg1"/>
                </a:solidFill>
                <a:latin typeface="Mulish"/>
              </a:rPr>
              <a:t>, BI, </a:t>
            </a:r>
            <a:r>
              <a:rPr lang="en-US" sz="1400" dirty="0" err="1">
                <a:solidFill>
                  <a:schemeClr val="bg1"/>
                </a:solidFill>
                <a:latin typeface="Mulish"/>
              </a:rPr>
              <a:t>Optimove</a:t>
            </a:r>
            <a:r>
              <a:rPr lang="en-US" sz="1400" dirty="0">
                <a:solidFill>
                  <a:schemeClr val="bg1"/>
                </a:solidFill>
                <a:latin typeface="Mulish"/>
              </a:rPr>
              <a:t>, </a:t>
            </a:r>
            <a:r>
              <a:rPr lang="en-US" sz="1400" dirty="0" err="1">
                <a:solidFill>
                  <a:schemeClr val="bg1"/>
                </a:solidFill>
                <a:latin typeface="Mulish"/>
              </a:rPr>
              <a:t>Graphyte</a:t>
            </a:r>
            <a:r>
              <a:rPr lang="en-US" sz="1400" dirty="0">
                <a:solidFill>
                  <a:schemeClr val="bg1"/>
                </a:solidFill>
                <a:latin typeface="Mulish"/>
              </a:rPr>
              <a:t>, Adobe, SFMC, Grandstand, Facebook, Snapchat, </a:t>
            </a:r>
            <a:r>
              <a:rPr lang="en-US" sz="1400" dirty="0" err="1">
                <a:solidFill>
                  <a:schemeClr val="bg1"/>
                </a:solidFill>
                <a:latin typeface="Mulish"/>
              </a:rPr>
              <a:t>AppsFlyer</a:t>
            </a:r>
            <a:r>
              <a:rPr lang="en-US" sz="1400" dirty="0">
                <a:solidFill>
                  <a:schemeClr val="bg1"/>
                </a:solidFill>
                <a:latin typeface="Mulish"/>
              </a:rPr>
              <a:t>, Google Analytics</a:t>
            </a:r>
          </a:p>
          <a:p>
            <a:pPr marL="182880" marR="0" lvl="1" indent="-182880">
              <a:spcBef>
                <a:spcPts val="0"/>
              </a:spcBef>
              <a:spcAft>
                <a:spcPts val="1000"/>
              </a:spcAft>
              <a:buFont typeface="Courier New" panose="02070309020205020404" pitchFamily="49" charset="0"/>
              <a:buChar char="o"/>
            </a:pPr>
            <a:r>
              <a:rPr lang="en-US" sz="1400" dirty="0">
                <a:solidFill>
                  <a:schemeClr val="bg1"/>
                </a:solidFill>
                <a:latin typeface="Mulish"/>
              </a:rPr>
              <a:t>In Pipeline (till date) – Twitter, POS</a:t>
            </a:r>
          </a:p>
        </p:txBody>
      </p:sp>
      <p:cxnSp>
        <p:nvCxnSpPr>
          <p:cNvPr id="40" name="Straight Arrow Connector 39">
            <a:extLst>
              <a:ext uri="{FF2B5EF4-FFF2-40B4-BE49-F238E27FC236}">
                <a16:creationId xmlns:a16="http://schemas.microsoft.com/office/drawing/2014/main" id="{B0B33E94-A32A-4A39-8474-DE07A6229C6D}"/>
              </a:ext>
            </a:extLst>
          </p:cNvPr>
          <p:cNvCxnSpPr/>
          <p:nvPr/>
        </p:nvCxnSpPr>
        <p:spPr>
          <a:xfrm>
            <a:off x="3993198" y="3875204"/>
            <a:ext cx="519112"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4567A3F-229B-49D3-9243-6F8AA0954FB7}"/>
              </a:ext>
            </a:extLst>
          </p:cNvPr>
          <p:cNvCxnSpPr/>
          <p:nvPr/>
        </p:nvCxnSpPr>
        <p:spPr>
          <a:xfrm>
            <a:off x="7604499" y="3875204"/>
            <a:ext cx="51911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5" name="Isosceles Triangle 44">
            <a:extLst>
              <a:ext uri="{FF2B5EF4-FFF2-40B4-BE49-F238E27FC236}">
                <a16:creationId xmlns:a16="http://schemas.microsoft.com/office/drawing/2014/main" id="{99E6981F-58AB-4F7A-9BF2-D14CC08DFDFA}"/>
              </a:ext>
            </a:extLst>
          </p:cNvPr>
          <p:cNvSpPr/>
          <p:nvPr/>
        </p:nvSpPr>
        <p:spPr>
          <a:xfrm rot="12600000">
            <a:off x="4304132" y="3794361"/>
            <a:ext cx="252375" cy="217565"/>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Isosceles Triangle 95">
            <a:extLst>
              <a:ext uri="{FF2B5EF4-FFF2-40B4-BE49-F238E27FC236}">
                <a16:creationId xmlns:a16="http://schemas.microsoft.com/office/drawing/2014/main" id="{A78264D9-44E0-4419-AE2E-DDE5BF059CA9}"/>
              </a:ext>
            </a:extLst>
          </p:cNvPr>
          <p:cNvSpPr/>
          <p:nvPr/>
        </p:nvSpPr>
        <p:spPr>
          <a:xfrm rot="12600000">
            <a:off x="7882484" y="3794361"/>
            <a:ext cx="252375" cy="2175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409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AFBCCF1-1FFA-411D-999E-EBAA82BA98D7}"/>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Customer Intelligence Platform [CIP]</a:t>
            </a:r>
          </a:p>
        </p:txBody>
      </p:sp>
      <p:grpSp>
        <p:nvGrpSpPr>
          <p:cNvPr id="2" name="Group 1">
            <a:extLst>
              <a:ext uri="{FF2B5EF4-FFF2-40B4-BE49-F238E27FC236}">
                <a16:creationId xmlns:a16="http://schemas.microsoft.com/office/drawing/2014/main" id="{D3F3FED4-7D60-499A-9D3F-DFD6418AE6D2}"/>
              </a:ext>
            </a:extLst>
          </p:cNvPr>
          <p:cNvGrpSpPr/>
          <p:nvPr/>
        </p:nvGrpSpPr>
        <p:grpSpPr>
          <a:xfrm>
            <a:off x="401891" y="1212800"/>
            <a:ext cx="11274032" cy="5570952"/>
            <a:chOff x="471340" y="860487"/>
            <a:chExt cx="11274032" cy="5570952"/>
          </a:xfrm>
        </p:grpSpPr>
        <p:sp>
          <p:nvSpPr>
            <p:cNvPr id="32" name="Rectangle: Rounded Corners 31">
              <a:extLst>
                <a:ext uri="{FF2B5EF4-FFF2-40B4-BE49-F238E27FC236}">
                  <a16:creationId xmlns:a16="http://schemas.microsoft.com/office/drawing/2014/main" id="{4CB8F984-A758-4386-B7A1-C18963B7D1A4}"/>
                </a:ext>
              </a:extLst>
            </p:cNvPr>
            <p:cNvSpPr/>
            <p:nvPr/>
          </p:nvSpPr>
          <p:spPr>
            <a:xfrm>
              <a:off x="9666141" y="1146653"/>
              <a:ext cx="1696816" cy="40119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3" name="Rectangle 32">
              <a:extLst>
                <a:ext uri="{FF2B5EF4-FFF2-40B4-BE49-F238E27FC236}">
                  <a16:creationId xmlns:a16="http://schemas.microsoft.com/office/drawing/2014/main" id="{4341393C-86B5-4BBB-AC81-711EBBAAD949}"/>
                </a:ext>
              </a:extLst>
            </p:cNvPr>
            <p:cNvSpPr/>
            <p:nvPr/>
          </p:nvSpPr>
          <p:spPr>
            <a:xfrm>
              <a:off x="4097600" y="860487"/>
              <a:ext cx="2894101" cy="9087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4" name="Rectangle: Rounded Corners 33">
              <a:extLst>
                <a:ext uri="{FF2B5EF4-FFF2-40B4-BE49-F238E27FC236}">
                  <a16:creationId xmlns:a16="http://schemas.microsoft.com/office/drawing/2014/main" id="{6AAF86AB-F428-451C-B8D9-0B53F5B25F9B}"/>
                </a:ext>
              </a:extLst>
            </p:cNvPr>
            <p:cNvSpPr/>
            <p:nvPr/>
          </p:nvSpPr>
          <p:spPr>
            <a:xfrm>
              <a:off x="10096491" y="5403338"/>
              <a:ext cx="1645705"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5" name="Rectangle: Rounded Corners 34">
              <a:extLst>
                <a:ext uri="{FF2B5EF4-FFF2-40B4-BE49-F238E27FC236}">
                  <a16:creationId xmlns:a16="http://schemas.microsoft.com/office/drawing/2014/main" id="{90EB12DE-95FC-4C2A-9445-81001C032D63}"/>
                </a:ext>
              </a:extLst>
            </p:cNvPr>
            <p:cNvSpPr/>
            <p:nvPr/>
          </p:nvSpPr>
          <p:spPr>
            <a:xfrm>
              <a:off x="10083365" y="4820713"/>
              <a:ext cx="1658831" cy="45691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6" name="Rectangle: Rounded Corners 35">
              <a:extLst>
                <a:ext uri="{FF2B5EF4-FFF2-40B4-BE49-F238E27FC236}">
                  <a16:creationId xmlns:a16="http://schemas.microsoft.com/office/drawing/2014/main" id="{C852B581-C0EA-40C6-8210-7FE23EBBE83A}"/>
                </a:ext>
              </a:extLst>
            </p:cNvPr>
            <p:cNvSpPr/>
            <p:nvPr/>
          </p:nvSpPr>
          <p:spPr>
            <a:xfrm>
              <a:off x="4093700" y="1873168"/>
              <a:ext cx="5310784" cy="4558271"/>
            </a:xfrm>
            <a:prstGeom prst="roundRect">
              <a:avLst>
                <a:gd name="adj" fmla="val 813"/>
              </a:avLst>
            </a:prstGeom>
            <a:gradFill flip="none" rotWithShape="1">
              <a:gsLst>
                <a:gs pos="0">
                  <a:schemeClr val="accent2"/>
                </a:gs>
                <a:gs pos="50000">
                  <a:schemeClr val="accent2">
                    <a:lumMod val="40000"/>
                    <a:lumOff val="60000"/>
                  </a:schemeClr>
                </a:gs>
                <a:gs pos="100000">
                  <a:schemeClr val="accent2">
                    <a:lumMod val="20000"/>
                    <a:lumOff val="80000"/>
                  </a:schemeClr>
                </a:gs>
              </a:gsLst>
              <a:lin ang="16200000" scaled="1"/>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37" name="Rectangle: Rounded Corners 36">
              <a:extLst>
                <a:ext uri="{FF2B5EF4-FFF2-40B4-BE49-F238E27FC236}">
                  <a16:creationId xmlns:a16="http://schemas.microsoft.com/office/drawing/2014/main" id="{6A86E198-0B72-44CF-A9A4-AEB09B90E36F}"/>
                </a:ext>
              </a:extLst>
            </p:cNvPr>
            <p:cNvSpPr/>
            <p:nvPr/>
          </p:nvSpPr>
          <p:spPr>
            <a:xfrm>
              <a:off x="4823564" y="4713040"/>
              <a:ext cx="3899145" cy="158750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sp>
          <p:nvSpPr>
            <p:cNvPr id="39" name="Rectangle: Rounded Corners 38">
              <a:extLst>
                <a:ext uri="{FF2B5EF4-FFF2-40B4-BE49-F238E27FC236}">
                  <a16:creationId xmlns:a16="http://schemas.microsoft.com/office/drawing/2014/main" id="{16A92ACE-1C94-4A49-A44F-BAEA055C356B}"/>
                </a:ext>
              </a:extLst>
            </p:cNvPr>
            <p:cNvSpPr/>
            <p:nvPr/>
          </p:nvSpPr>
          <p:spPr>
            <a:xfrm>
              <a:off x="7245509" y="1168431"/>
              <a:ext cx="1669892"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41" name="Rectangle: Rounded Corners 40">
              <a:extLst>
                <a:ext uri="{FF2B5EF4-FFF2-40B4-BE49-F238E27FC236}">
                  <a16:creationId xmlns:a16="http://schemas.microsoft.com/office/drawing/2014/main" id="{17BAE6D4-84E5-4179-9245-FA78ECB1F402}"/>
                </a:ext>
              </a:extLst>
            </p:cNvPr>
            <p:cNvSpPr/>
            <p:nvPr/>
          </p:nvSpPr>
          <p:spPr>
            <a:xfrm>
              <a:off x="10049209" y="2316475"/>
              <a:ext cx="1658831" cy="38412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42" name="Picture 41">
              <a:extLst>
                <a:ext uri="{FF2B5EF4-FFF2-40B4-BE49-F238E27FC236}">
                  <a16:creationId xmlns:a16="http://schemas.microsoft.com/office/drawing/2014/main" id="{644D40D9-3960-4478-905F-9DB6D9C37AEA}"/>
                </a:ext>
              </a:extLst>
            </p:cNvPr>
            <p:cNvPicPr>
              <a:picLocks noChangeAspect="1"/>
            </p:cNvPicPr>
            <p:nvPr/>
          </p:nvPicPr>
          <p:blipFill>
            <a:blip r:embed="rId3"/>
            <a:stretch>
              <a:fillRect/>
            </a:stretch>
          </p:blipFill>
          <p:spPr>
            <a:xfrm>
              <a:off x="7453466" y="1237566"/>
              <a:ext cx="1030127" cy="236917"/>
            </a:xfrm>
            <a:prstGeom prst="rect">
              <a:avLst/>
            </a:prstGeom>
          </p:spPr>
        </p:pic>
        <p:pic>
          <p:nvPicPr>
            <p:cNvPr id="43" name="Picture 42" descr="Logo, company name&#10;&#10;Description automatically generated">
              <a:extLst>
                <a:ext uri="{FF2B5EF4-FFF2-40B4-BE49-F238E27FC236}">
                  <a16:creationId xmlns:a16="http://schemas.microsoft.com/office/drawing/2014/main" id="{61E3E4ED-FB41-4936-AC05-57053CEFD718}"/>
                </a:ext>
              </a:extLst>
            </p:cNvPr>
            <p:cNvPicPr>
              <a:picLocks noChangeAspect="1"/>
            </p:cNvPicPr>
            <p:nvPr/>
          </p:nvPicPr>
          <p:blipFill rotWithShape="1">
            <a:blip r:embed="rId4"/>
            <a:srcRect t="15691" b="12746"/>
            <a:stretch/>
          </p:blipFill>
          <p:spPr>
            <a:xfrm>
              <a:off x="10326008" y="2378543"/>
              <a:ext cx="945231" cy="276179"/>
            </a:xfrm>
            <a:prstGeom prst="rect">
              <a:avLst/>
            </a:prstGeom>
          </p:spPr>
        </p:pic>
        <p:grpSp>
          <p:nvGrpSpPr>
            <p:cNvPr id="47" name="Group 46">
              <a:extLst>
                <a:ext uri="{FF2B5EF4-FFF2-40B4-BE49-F238E27FC236}">
                  <a16:creationId xmlns:a16="http://schemas.microsoft.com/office/drawing/2014/main" id="{95326D2E-18AF-4BBB-84AB-6D3334FE0B0E}"/>
                </a:ext>
              </a:extLst>
            </p:cNvPr>
            <p:cNvGrpSpPr/>
            <p:nvPr/>
          </p:nvGrpSpPr>
          <p:grpSpPr>
            <a:xfrm>
              <a:off x="3362312" y="947948"/>
              <a:ext cx="615295" cy="635680"/>
              <a:chOff x="3690824" y="230818"/>
              <a:chExt cx="642006" cy="724193"/>
            </a:xfrm>
          </p:grpSpPr>
          <p:sp>
            <p:nvSpPr>
              <p:cNvPr id="49" name="Rectangle: Rounded Corners 48">
                <a:extLst>
                  <a:ext uri="{FF2B5EF4-FFF2-40B4-BE49-F238E27FC236}">
                    <a16:creationId xmlns:a16="http://schemas.microsoft.com/office/drawing/2014/main" id="{D8304982-EA32-4A1F-976D-4AF9286A0AAF}"/>
                  </a:ext>
                </a:extLst>
              </p:cNvPr>
              <p:cNvSpPr/>
              <p:nvPr/>
            </p:nvSpPr>
            <p:spPr>
              <a:xfrm>
                <a:off x="3690824" y="230818"/>
                <a:ext cx="642006" cy="72419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grpSp>
            <p:nvGrpSpPr>
              <p:cNvPr id="50" name="Group 49">
                <a:extLst>
                  <a:ext uri="{FF2B5EF4-FFF2-40B4-BE49-F238E27FC236}">
                    <a16:creationId xmlns:a16="http://schemas.microsoft.com/office/drawing/2014/main" id="{37165CF6-703F-49B3-969A-D89337F9B8A9}"/>
                  </a:ext>
                </a:extLst>
              </p:cNvPr>
              <p:cNvGrpSpPr/>
              <p:nvPr/>
            </p:nvGrpSpPr>
            <p:grpSpPr>
              <a:xfrm>
                <a:off x="3787907" y="434589"/>
                <a:ext cx="447842" cy="457735"/>
                <a:chOff x="4547943" y="-1265883"/>
                <a:chExt cx="891125" cy="910813"/>
              </a:xfrm>
            </p:grpSpPr>
            <p:pic>
              <p:nvPicPr>
                <p:cNvPr id="51" name="Picture 50" descr="A picture containing graphical user interface&#10;&#10;Description automatically generated">
                  <a:extLst>
                    <a:ext uri="{FF2B5EF4-FFF2-40B4-BE49-F238E27FC236}">
                      <a16:creationId xmlns:a16="http://schemas.microsoft.com/office/drawing/2014/main" id="{B96BC7CC-B4F3-4298-A81F-EEF6702670A7}"/>
                    </a:ext>
                  </a:extLst>
                </p:cNvPr>
                <p:cNvPicPr>
                  <a:picLocks noChangeAspect="1"/>
                </p:cNvPicPr>
                <p:nvPr/>
              </p:nvPicPr>
              <p:blipFill rotWithShape="1">
                <a:blip r:embed="rId5"/>
                <a:srcRect r="64369"/>
                <a:stretch/>
              </p:blipFill>
              <p:spPr>
                <a:xfrm>
                  <a:off x="4678414" y="-1265883"/>
                  <a:ext cx="590933" cy="568203"/>
                </a:xfrm>
                <a:prstGeom prst="rect">
                  <a:avLst/>
                </a:prstGeom>
              </p:spPr>
            </p:pic>
            <p:pic>
              <p:nvPicPr>
                <p:cNvPr id="54" name="Picture 53" descr="A picture containing graphical user interface&#10;&#10;Description automatically generated">
                  <a:extLst>
                    <a:ext uri="{FF2B5EF4-FFF2-40B4-BE49-F238E27FC236}">
                      <a16:creationId xmlns:a16="http://schemas.microsoft.com/office/drawing/2014/main" id="{7FC0B393-4F24-4759-901A-320D7315A0ED}"/>
                    </a:ext>
                  </a:extLst>
                </p:cNvPr>
                <p:cNvPicPr>
                  <a:picLocks noChangeAspect="1"/>
                </p:cNvPicPr>
                <p:nvPr/>
              </p:nvPicPr>
              <p:blipFill rotWithShape="1">
                <a:blip r:embed="rId5"/>
                <a:srcRect l="38503" t="15382" b="16501"/>
                <a:stretch/>
              </p:blipFill>
              <p:spPr>
                <a:xfrm>
                  <a:off x="4547943" y="-693229"/>
                  <a:ext cx="891125" cy="338159"/>
                </a:xfrm>
                <a:prstGeom prst="rect">
                  <a:avLst/>
                </a:prstGeom>
              </p:spPr>
            </p:pic>
          </p:grpSp>
        </p:grpSp>
        <p:sp>
          <p:nvSpPr>
            <p:cNvPr id="55" name="Rectangle: Rounded Corners 54">
              <a:extLst>
                <a:ext uri="{FF2B5EF4-FFF2-40B4-BE49-F238E27FC236}">
                  <a16:creationId xmlns:a16="http://schemas.microsoft.com/office/drawing/2014/main" id="{D03FA09C-CD00-47A0-BA98-A8B1FC234734}"/>
                </a:ext>
              </a:extLst>
            </p:cNvPr>
            <p:cNvSpPr/>
            <p:nvPr/>
          </p:nvSpPr>
          <p:spPr>
            <a:xfrm>
              <a:off x="4823564" y="2043058"/>
              <a:ext cx="3899145" cy="576062"/>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56" name="Picture 55" descr="Logo&#10;&#10;Description automatically generated">
              <a:extLst>
                <a:ext uri="{FF2B5EF4-FFF2-40B4-BE49-F238E27FC236}">
                  <a16:creationId xmlns:a16="http://schemas.microsoft.com/office/drawing/2014/main" id="{3D5F3CE0-E4F3-4907-9C6D-EC2447A4FA3A}"/>
                </a:ext>
              </a:extLst>
            </p:cNvPr>
            <p:cNvPicPr>
              <a:picLocks noChangeAspect="1"/>
            </p:cNvPicPr>
            <p:nvPr/>
          </p:nvPicPr>
          <p:blipFill rotWithShape="1">
            <a:blip r:embed="rId6"/>
            <a:srcRect l="26988" t="11977" r="20929" b="35031"/>
            <a:stretch/>
          </p:blipFill>
          <p:spPr>
            <a:xfrm>
              <a:off x="4967904" y="2114908"/>
              <a:ext cx="894903" cy="434892"/>
            </a:xfrm>
            <a:prstGeom prst="rect">
              <a:avLst/>
            </a:prstGeom>
          </p:spPr>
        </p:pic>
        <p:pic>
          <p:nvPicPr>
            <p:cNvPr id="57" name="Picture 56" descr="Logo&#10;&#10;Description automatically generated">
              <a:extLst>
                <a:ext uri="{FF2B5EF4-FFF2-40B4-BE49-F238E27FC236}">
                  <a16:creationId xmlns:a16="http://schemas.microsoft.com/office/drawing/2014/main" id="{28A5C21F-E6C6-488B-903B-93B91E1499D7}"/>
                </a:ext>
              </a:extLst>
            </p:cNvPr>
            <p:cNvPicPr>
              <a:picLocks noChangeAspect="1"/>
            </p:cNvPicPr>
            <p:nvPr/>
          </p:nvPicPr>
          <p:blipFill>
            <a:blip r:embed="rId7"/>
            <a:stretch>
              <a:fillRect/>
            </a:stretch>
          </p:blipFill>
          <p:spPr>
            <a:xfrm>
              <a:off x="6267210" y="2048072"/>
              <a:ext cx="839380" cy="559584"/>
            </a:xfrm>
            <a:prstGeom prst="rect">
              <a:avLst/>
            </a:prstGeom>
          </p:spPr>
        </p:pic>
        <p:cxnSp>
          <p:nvCxnSpPr>
            <p:cNvPr id="58" name="Straight Connector 57">
              <a:extLst>
                <a:ext uri="{FF2B5EF4-FFF2-40B4-BE49-F238E27FC236}">
                  <a16:creationId xmlns:a16="http://schemas.microsoft.com/office/drawing/2014/main" id="{4C8952FA-6CFB-4B11-8722-419E15436562}"/>
                </a:ext>
              </a:extLst>
            </p:cNvPr>
            <p:cNvCxnSpPr/>
            <p:nvPr/>
          </p:nvCxnSpPr>
          <p:spPr>
            <a:xfrm>
              <a:off x="616609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4AF9959-D22F-4365-8A35-D5369BA4ACC1}"/>
                </a:ext>
              </a:extLst>
            </p:cNvPr>
            <p:cNvCxnSpPr/>
            <p:nvPr/>
          </p:nvCxnSpPr>
          <p:spPr>
            <a:xfrm>
              <a:off x="7310222" y="2124154"/>
              <a:ext cx="0" cy="4326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5F66900A-E862-4178-86F2-971D4F1515BC}"/>
                </a:ext>
              </a:extLst>
            </p:cNvPr>
            <p:cNvSpPr/>
            <p:nvPr/>
          </p:nvSpPr>
          <p:spPr>
            <a:xfrm>
              <a:off x="4823564" y="2837208"/>
              <a:ext cx="3899145" cy="127825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ulish"/>
                <a:ea typeface="+mn-ea"/>
                <a:cs typeface="+mn-cs"/>
              </a:endParaRPr>
            </a:p>
          </p:txBody>
        </p:sp>
        <p:pic>
          <p:nvPicPr>
            <p:cNvPr id="61" name="Picture 60">
              <a:extLst>
                <a:ext uri="{FF2B5EF4-FFF2-40B4-BE49-F238E27FC236}">
                  <a16:creationId xmlns:a16="http://schemas.microsoft.com/office/drawing/2014/main" id="{6DF1C865-EADD-47E0-ACA6-AF872F0F516E}"/>
                </a:ext>
              </a:extLst>
            </p:cNvPr>
            <p:cNvPicPr>
              <a:picLocks noChangeAspect="1"/>
            </p:cNvPicPr>
            <p:nvPr/>
          </p:nvPicPr>
          <p:blipFill rotWithShape="1">
            <a:blip r:embed="rId8"/>
            <a:srcRect l="8695" t="12717" r="7167" b="11789"/>
            <a:stretch/>
          </p:blipFill>
          <p:spPr>
            <a:xfrm>
              <a:off x="5956484" y="2837208"/>
              <a:ext cx="1412639" cy="390510"/>
            </a:xfrm>
            <a:prstGeom prst="rect">
              <a:avLst/>
            </a:prstGeom>
          </p:spPr>
        </p:pic>
        <p:sp>
          <p:nvSpPr>
            <p:cNvPr id="62" name="Rectangle 61">
              <a:extLst>
                <a:ext uri="{FF2B5EF4-FFF2-40B4-BE49-F238E27FC236}">
                  <a16:creationId xmlns:a16="http://schemas.microsoft.com/office/drawing/2014/main" id="{9152FB51-325E-46CC-B7C4-C8C8123046AE}"/>
                </a:ext>
              </a:extLst>
            </p:cNvPr>
            <p:cNvSpPr/>
            <p:nvPr/>
          </p:nvSpPr>
          <p:spPr>
            <a:xfrm>
              <a:off x="5008403"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Raw Zone</a:t>
              </a:r>
            </a:p>
          </p:txBody>
        </p:sp>
        <p:sp>
          <p:nvSpPr>
            <p:cNvPr id="63" name="Rectangle 62">
              <a:extLst>
                <a:ext uri="{FF2B5EF4-FFF2-40B4-BE49-F238E27FC236}">
                  <a16:creationId xmlns:a16="http://schemas.microsoft.com/office/drawing/2014/main" id="{567AA633-F88A-4986-B2D2-CE5F2C3152D7}"/>
                </a:ext>
              </a:extLst>
            </p:cNvPr>
            <p:cNvSpPr/>
            <p:nvPr/>
          </p:nvSpPr>
          <p:spPr>
            <a:xfrm>
              <a:off x="6326350"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Cleanse Zone</a:t>
              </a:r>
            </a:p>
          </p:txBody>
        </p:sp>
        <p:sp>
          <p:nvSpPr>
            <p:cNvPr id="64" name="Rectangle 63">
              <a:extLst>
                <a:ext uri="{FF2B5EF4-FFF2-40B4-BE49-F238E27FC236}">
                  <a16:creationId xmlns:a16="http://schemas.microsoft.com/office/drawing/2014/main" id="{5B443368-F3AB-4621-A79E-D0EF7CBDF809}"/>
                </a:ext>
              </a:extLst>
            </p:cNvPr>
            <p:cNvSpPr/>
            <p:nvPr/>
          </p:nvSpPr>
          <p:spPr>
            <a:xfrm>
              <a:off x="7629138" y="3392884"/>
              <a:ext cx="902636" cy="59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FFFFFF"/>
                  </a:solidFill>
                  <a:effectLst/>
                  <a:uLnTx/>
                  <a:uFillTx/>
                  <a:latin typeface="Mulish"/>
                  <a:ea typeface="+mn-ea"/>
                  <a:cs typeface="+mn-cs"/>
                </a:rPr>
                <a:t>Production Zone</a:t>
              </a:r>
            </a:p>
          </p:txBody>
        </p:sp>
        <p:pic>
          <p:nvPicPr>
            <p:cNvPr id="65" name="Picture 64">
              <a:extLst>
                <a:ext uri="{FF2B5EF4-FFF2-40B4-BE49-F238E27FC236}">
                  <a16:creationId xmlns:a16="http://schemas.microsoft.com/office/drawing/2014/main" id="{40DA4A66-170E-4B91-A392-9954C5E23F71}"/>
                </a:ext>
              </a:extLst>
            </p:cNvPr>
            <p:cNvPicPr>
              <a:picLocks noChangeAspect="1"/>
            </p:cNvPicPr>
            <p:nvPr/>
          </p:nvPicPr>
          <p:blipFill rotWithShape="1">
            <a:blip r:embed="rId9"/>
            <a:srcRect l="2539" t="1448" r="1456" b="2689"/>
            <a:stretch/>
          </p:blipFill>
          <p:spPr>
            <a:xfrm>
              <a:off x="5441248" y="4833040"/>
              <a:ext cx="2545425" cy="1380572"/>
            </a:xfrm>
            <a:prstGeom prst="rect">
              <a:avLst/>
            </a:prstGeom>
          </p:spPr>
        </p:pic>
        <p:sp>
          <p:nvSpPr>
            <p:cNvPr id="66" name="Rectangle: Rounded Corners 65">
              <a:extLst>
                <a:ext uri="{FF2B5EF4-FFF2-40B4-BE49-F238E27FC236}">
                  <a16:creationId xmlns:a16="http://schemas.microsoft.com/office/drawing/2014/main" id="{029797F4-C337-4576-98C6-58ED06FDB83A}"/>
                </a:ext>
              </a:extLst>
            </p:cNvPr>
            <p:cNvSpPr/>
            <p:nvPr/>
          </p:nvSpPr>
          <p:spPr>
            <a:xfrm>
              <a:off x="10053607" y="3149231"/>
              <a:ext cx="1691765" cy="88545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67" name="Rectangle 66">
              <a:extLst>
                <a:ext uri="{FF2B5EF4-FFF2-40B4-BE49-F238E27FC236}">
                  <a16:creationId xmlns:a16="http://schemas.microsoft.com/office/drawing/2014/main" id="{F89FD8EC-B8A1-4437-85DB-A5AD872C2631}"/>
                </a:ext>
              </a:extLst>
            </p:cNvPr>
            <p:cNvSpPr/>
            <p:nvPr/>
          </p:nvSpPr>
          <p:spPr>
            <a:xfrm>
              <a:off x="9978930" y="3621239"/>
              <a:ext cx="1498831" cy="3376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Entain 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Teradata/Excels/Csvs</a:t>
              </a:r>
            </a:p>
          </p:txBody>
        </p:sp>
        <p:pic>
          <p:nvPicPr>
            <p:cNvPr id="68" name="Picture 67" descr="Shape&#10;&#10;Description automatically generated">
              <a:extLst>
                <a:ext uri="{FF2B5EF4-FFF2-40B4-BE49-F238E27FC236}">
                  <a16:creationId xmlns:a16="http://schemas.microsoft.com/office/drawing/2014/main" id="{A4E5AE24-95D8-47BD-8239-02E34F334245}"/>
                </a:ext>
              </a:extLst>
            </p:cNvPr>
            <p:cNvPicPr>
              <a:picLocks noChangeAspect="1"/>
            </p:cNvPicPr>
            <p:nvPr/>
          </p:nvPicPr>
          <p:blipFill rotWithShape="1">
            <a:blip r:embed="rId10"/>
            <a:srcRect l="857" r="73428" b="13380"/>
            <a:stretch/>
          </p:blipFill>
          <p:spPr>
            <a:xfrm>
              <a:off x="11362960" y="3665613"/>
              <a:ext cx="308478" cy="276107"/>
            </a:xfrm>
            <a:prstGeom prst="rect">
              <a:avLst/>
            </a:prstGeom>
          </p:spPr>
        </p:pic>
        <p:sp>
          <p:nvSpPr>
            <p:cNvPr id="69" name="Rectangle: Rounded Corners 68">
              <a:extLst>
                <a:ext uri="{FF2B5EF4-FFF2-40B4-BE49-F238E27FC236}">
                  <a16:creationId xmlns:a16="http://schemas.microsoft.com/office/drawing/2014/main" id="{B4B2EDDC-1561-4181-990D-752C7B9E0DA3}"/>
                </a:ext>
              </a:extLst>
            </p:cNvPr>
            <p:cNvSpPr/>
            <p:nvPr/>
          </p:nvSpPr>
          <p:spPr>
            <a:xfrm>
              <a:off x="10068257" y="4197024"/>
              <a:ext cx="1673939" cy="556103"/>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70" name="Picture 69" descr="Graphical user interface, text&#10;&#10;Description automatically generated">
              <a:extLst>
                <a:ext uri="{FF2B5EF4-FFF2-40B4-BE49-F238E27FC236}">
                  <a16:creationId xmlns:a16="http://schemas.microsoft.com/office/drawing/2014/main" id="{18216DA7-7248-4BA5-ADE3-3911DBD288C1}"/>
                </a:ext>
              </a:extLst>
            </p:cNvPr>
            <p:cNvPicPr>
              <a:picLocks noChangeAspect="1"/>
            </p:cNvPicPr>
            <p:nvPr/>
          </p:nvPicPr>
          <p:blipFill rotWithShape="1">
            <a:blip r:embed="rId11"/>
            <a:srcRect t="5728" b="7213"/>
            <a:stretch/>
          </p:blipFill>
          <p:spPr>
            <a:xfrm>
              <a:off x="10337266" y="4839608"/>
              <a:ext cx="914919" cy="428592"/>
            </a:xfrm>
            <a:prstGeom prst="rect">
              <a:avLst/>
            </a:prstGeom>
          </p:spPr>
        </p:pic>
        <p:sp>
          <p:nvSpPr>
            <p:cNvPr id="71" name="Rectangle: Rounded Corners 70">
              <a:extLst>
                <a:ext uri="{FF2B5EF4-FFF2-40B4-BE49-F238E27FC236}">
                  <a16:creationId xmlns:a16="http://schemas.microsoft.com/office/drawing/2014/main" id="{F8AD54F5-91D8-44D4-B1E4-81359BCA29CB}"/>
                </a:ext>
              </a:extLst>
            </p:cNvPr>
            <p:cNvSpPr/>
            <p:nvPr/>
          </p:nvSpPr>
          <p:spPr>
            <a:xfrm>
              <a:off x="6052108" y="4219668"/>
              <a:ext cx="1435960" cy="389577"/>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AI/ML</a:t>
              </a:r>
              <a:b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(Apache Spark )</a:t>
              </a:r>
            </a:p>
          </p:txBody>
        </p:sp>
        <p:sp>
          <p:nvSpPr>
            <p:cNvPr id="72" name="Rectangle 71">
              <a:extLst>
                <a:ext uri="{FF2B5EF4-FFF2-40B4-BE49-F238E27FC236}">
                  <a16:creationId xmlns:a16="http://schemas.microsoft.com/office/drawing/2014/main" id="{4BDDC343-F2C2-4E8E-949F-9EAED7F445E6}"/>
                </a:ext>
              </a:extLst>
            </p:cNvPr>
            <p:cNvSpPr/>
            <p:nvPr/>
          </p:nvSpPr>
          <p:spPr>
            <a:xfrm>
              <a:off x="6251984" y="1825278"/>
              <a:ext cx="1027023" cy="22963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DATA LAKE</a:t>
              </a:r>
            </a:p>
          </p:txBody>
        </p:sp>
        <p:cxnSp>
          <p:nvCxnSpPr>
            <p:cNvPr id="73" name="Straight Arrow Connector 72">
              <a:extLst>
                <a:ext uri="{FF2B5EF4-FFF2-40B4-BE49-F238E27FC236}">
                  <a16:creationId xmlns:a16="http://schemas.microsoft.com/office/drawing/2014/main" id="{640B52E4-FA9B-49A9-B6F5-BE451C3331A0}"/>
                </a:ext>
              </a:extLst>
            </p:cNvPr>
            <p:cNvCxnSpPr>
              <a:cxnSpLocks/>
              <a:endCxn id="41" idx="1"/>
            </p:cNvCxnSpPr>
            <p:nvPr/>
          </p:nvCxnSpPr>
          <p:spPr>
            <a:xfrm>
              <a:off x="9404484" y="2508538"/>
              <a:ext cx="64472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392020E-0D24-4B07-B58A-9A8A1BB3F955}"/>
                </a:ext>
              </a:extLst>
            </p:cNvPr>
            <p:cNvCxnSpPr>
              <a:cxnSpLocks/>
            </p:cNvCxnSpPr>
            <p:nvPr/>
          </p:nvCxnSpPr>
          <p:spPr>
            <a:xfrm flipV="1">
              <a:off x="8410960"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251505F-C8AE-4629-B26E-532E9C3BEFB9}"/>
                </a:ext>
              </a:extLst>
            </p:cNvPr>
            <p:cNvCxnSpPr>
              <a:cxnSpLocks/>
            </p:cNvCxnSpPr>
            <p:nvPr/>
          </p:nvCxnSpPr>
          <p:spPr>
            <a:xfrm>
              <a:off x="7684721" y="1552014"/>
              <a:ext cx="0" cy="49452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25C5A90-17F7-4123-BBEB-D6A9144D7AD4}"/>
                </a:ext>
              </a:extLst>
            </p:cNvPr>
            <p:cNvCxnSpPr>
              <a:cxnSpLocks/>
              <a:stCxn id="123" idx="3"/>
            </p:cNvCxnSpPr>
            <p:nvPr/>
          </p:nvCxnSpPr>
          <p:spPr>
            <a:xfrm flipV="1">
              <a:off x="3781734" y="3698161"/>
              <a:ext cx="1181025" cy="1299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82F6BB9-41D0-44C2-9C44-73A98EDFA562}"/>
                </a:ext>
              </a:extLst>
            </p:cNvPr>
            <p:cNvCxnSpPr>
              <a:cxnSpLocks/>
            </p:cNvCxnSpPr>
            <p:nvPr/>
          </p:nvCxnSpPr>
          <p:spPr>
            <a:xfrm>
              <a:off x="5906981"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D4D6280-3BD7-4470-BDA0-EC6B721A6A97}"/>
                </a:ext>
              </a:extLst>
            </p:cNvPr>
            <p:cNvCxnSpPr>
              <a:cxnSpLocks/>
            </p:cNvCxnSpPr>
            <p:nvPr/>
          </p:nvCxnSpPr>
          <p:spPr>
            <a:xfrm>
              <a:off x="7224929" y="3698161"/>
              <a:ext cx="426928"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32C87207-377A-4378-B041-D8506823941C}"/>
                </a:ext>
              </a:extLst>
            </p:cNvPr>
            <p:cNvCxnSpPr>
              <a:cxnSpLocks/>
              <a:endCxn id="145" idx="1"/>
            </p:cNvCxnSpPr>
            <p:nvPr/>
          </p:nvCxnSpPr>
          <p:spPr>
            <a:xfrm>
              <a:off x="3730871" y="3281502"/>
              <a:ext cx="2318432" cy="1027900"/>
            </a:xfrm>
            <a:prstGeom prst="bentConnector3">
              <a:avLst>
                <a:gd name="adj1" fmla="val -116"/>
              </a:avLst>
            </a:prstGeom>
            <a:ln w="28575">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42D1A6AC-8FEB-4ED4-9D19-0262EDA2457E}"/>
                </a:ext>
              </a:extLst>
            </p:cNvPr>
            <p:cNvSpPr/>
            <p:nvPr/>
          </p:nvSpPr>
          <p:spPr>
            <a:xfrm rot="5400000">
              <a:off x="6000951" y="4426209"/>
              <a:ext cx="167922" cy="91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95" name="Connector: Elbow 94">
              <a:extLst>
                <a:ext uri="{FF2B5EF4-FFF2-40B4-BE49-F238E27FC236}">
                  <a16:creationId xmlns:a16="http://schemas.microsoft.com/office/drawing/2014/main" id="{AAFC85CC-793B-4B3C-9E77-D59F50CE1238}"/>
                </a:ext>
              </a:extLst>
            </p:cNvPr>
            <p:cNvCxnSpPr>
              <a:cxnSpLocks/>
              <a:stCxn id="125" idx="2"/>
              <a:endCxn id="90" idx="2"/>
            </p:cNvCxnSpPr>
            <p:nvPr/>
          </p:nvCxnSpPr>
          <p:spPr>
            <a:xfrm rot="16200000" flipH="1">
              <a:off x="4404220" y="2836740"/>
              <a:ext cx="502520" cy="2767642"/>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8DAA969-95F5-4175-A36B-CED22E75C732}"/>
                </a:ext>
              </a:extLst>
            </p:cNvPr>
            <p:cNvCxnSpPr>
              <a:cxnSpLocks/>
            </p:cNvCxnSpPr>
            <p:nvPr/>
          </p:nvCxnSpPr>
          <p:spPr>
            <a:xfrm>
              <a:off x="7327693"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691ED75-63A9-4D51-A19A-EE2D1BDB94BB}"/>
                </a:ext>
              </a:extLst>
            </p:cNvPr>
            <p:cNvCxnSpPr>
              <a:cxnSpLocks/>
            </p:cNvCxnSpPr>
            <p:nvPr/>
          </p:nvCxnSpPr>
          <p:spPr>
            <a:xfrm flipV="1">
              <a:off x="6171391" y="2619120"/>
              <a:ext cx="0" cy="21972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8CAD8D7B-3063-40D0-8463-E10A387F8C71}"/>
                </a:ext>
              </a:extLst>
            </p:cNvPr>
            <p:cNvGrpSpPr/>
            <p:nvPr/>
          </p:nvGrpSpPr>
          <p:grpSpPr>
            <a:xfrm>
              <a:off x="4922157" y="1069716"/>
              <a:ext cx="1074915" cy="502299"/>
              <a:chOff x="4901578" y="1300574"/>
              <a:chExt cx="1108551" cy="518017"/>
            </a:xfrm>
          </p:grpSpPr>
          <p:pic>
            <p:nvPicPr>
              <p:cNvPr id="100" name="Picture 2">
                <a:extLst>
                  <a:ext uri="{FF2B5EF4-FFF2-40B4-BE49-F238E27FC236}">
                    <a16:creationId xmlns:a16="http://schemas.microsoft.com/office/drawing/2014/main" id="{06B24464-5EB3-434F-A302-311990604C9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62" b="52034"/>
              <a:stretch/>
            </p:blipFill>
            <p:spPr bwMode="auto">
              <a:xfrm>
                <a:off x="4901578" y="1300574"/>
                <a:ext cx="1108551" cy="267303"/>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a:extLst>
                  <a:ext uri="{FF2B5EF4-FFF2-40B4-BE49-F238E27FC236}">
                    <a16:creationId xmlns:a16="http://schemas.microsoft.com/office/drawing/2014/main" id="{94839022-EF2E-42C5-8A81-E1E0F883937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58301" b="3401"/>
              <a:stretch/>
            </p:blipFill>
            <p:spPr bwMode="auto">
              <a:xfrm>
                <a:off x="4901578" y="1575448"/>
                <a:ext cx="1108551" cy="2431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2" name="Straight Arrow Connector 101">
              <a:extLst>
                <a:ext uri="{FF2B5EF4-FFF2-40B4-BE49-F238E27FC236}">
                  <a16:creationId xmlns:a16="http://schemas.microsoft.com/office/drawing/2014/main" id="{6265DA71-C4E4-4F4C-90A7-0F12AEFC8C74}"/>
                </a:ext>
              </a:extLst>
            </p:cNvPr>
            <p:cNvCxnSpPr>
              <a:cxnSpLocks/>
            </p:cNvCxnSpPr>
            <p:nvPr/>
          </p:nvCxnSpPr>
          <p:spPr>
            <a:xfrm flipH="1">
              <a:off x="10495557" y="1522004"/>
              <a:ext cx="1" cy="78644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D1D6952C-7EB4-4013-9770-6BD59E2A0090}"/>
                </a:ext>
              </a:extLst>
            </p:cNvPr>
            <p:cNvGrpSpPr/>
            <p:nvPr/>
          </p:nvGrpSpPr>
          <p:grpSpPr>
            <a:xfrm>
              <a:off x="4491116" y="3339098"/>
              <a:ext cx="514443" cy="333950"/>
              <a:chOff x="4046626" y="3055695"/>
              <a:chExt cx="628273" cy="445301"/>
            </a:xfrm>
          </p:grpSpPr>
          <p:pic>
            <p:nvPicPr>
              <p:cNvPr id="104" name="Picture 103" descr="Logo&#10;&#10;Description automatically generated">
                <a:extLst>
                  <a:ext uri="{FF2B5EF4-FFF2-40B4-BE49-F238E27FC236}">
                    <a16:creationId xmlns:a16="http://schemas.microsoft.com/office/drawing/2014/main" id="{B4E78EFD-7AEC-4869-BF3A-00BAAED41D26}"/>
                  </a:ext>
                </a:extLst>
              </p:cNvPr>
              <p:cNvPicPr>
                <a:picLocks noChangeAspect="1"/>
              </p:cNvPicPr>
              <p:nvPr/>
            </p:nvPicPr>
            <p:blipFill rotWithShape="1">
              <a:blip r:embed="rId13"/>
              <a:srcRect l="52974" t="48099" r="3253" b="27695"/>
              <a:stretch/>
            </p:blipFill>
            <p:spPr>
              <a:xfrm>
                <a:off x="4100545" y="3319616"/>
                <a:ext cx="531316" cy="181380"/>
              </a:xfrm>
              <a:prstGeom prst="rect">
                <a:avLst/>
              </a:prstGeom>
            </p:spPr>
          </p:pic>
          <p:grpSp>
            <p:nvGrpSpPr>
              <p:cNvPr id="105" name="Group 104">
                <a:extLst>
                  <a:ext uri="{FF2B5EF4-FFF2-40B4-BE49-F238E27FC236}">
                    <a16:creationId xmlns:a16="http://schemas.microsoft.com/office/drawing/2014/main" id="{53F6ADFD-356C-41E0-B9B8-2F1D4C30B1DB}"/>
                  </a:ext>
                </a:extLst>
              </p:cNvPr>
              <p:cNvGrpSpPr/>
              <p:nvPr/>
            </p:nvGrpSpPr>
            <p:grpSpPr>
              <a:xfrm>
                <a:off x="4046626" y="3055695"/>
                <a:ext cx="628273" cy="328645"/>
                <a:chOff x="4046626" y="3170197"/>
                <a:chExt cx="628273" cy="328645"/>
              </a:xfrm>
            </p:grpSpPr>
            <p:pic>
              <p:nvPicPr>
                <p:cNvPr id="106" name="Picture 105" descr="Logo&#10;&#10;Description automatically generated">
                  <a:extLst>
                    <a:ext uri="{FF2B5EF4-FFF2-40B4-BE49-F238E27FC236}">
                      <a16:creationId xmlns:a16="http://schemas.microsoft.com/office/drawing/2014/main" id="{E827AAD5-21A9-4087-BB36-1BD170559906}"/>
                    </a:ext>
                  </a:extLst>
                </p:cNvPr>
                <p:cNvPicPr>
                  <a:picLocks noChangeAspect="1"/>
                </p:cNvPicPr>
                <p:nvPr/>
              </p:nvPicPr>
              <p:blipFill rotWithShape="1">
                <a:blip r:embed="rId13"/>
                <a:srcRect l="7180" t="29268" r="43912" b="27510"/>
                <a:stretch/>
              </p:blipFill>
              <p:spPr>
                <a:xfrm>
                  <a:off x="4046626" y="3170197"/>
                  <a:ext cx="602387" cy="328645"/>
                </a:xfrm>
                <a:prstGeom prst="rect">
                  <a:avLst/>
                </a:prstGeom>
              </p:spPr>
            </p:pic>
            <p:sp>
              <p:nvSpPr>
                <p:cNvPr id="107" name="Oval 106">
                  <a:extLst>
                    <a:ext uri="{FF2B5EF4-FFF2-40B4-BE49-F238E27FC236}">
                      <a16:creationId xmlns:a16="http://schemas.microsoft.com/office/drawing/2014/main" id="{B7B8BCB6-F7A6-4FD8-B7BD-02FF5514083F}"/>
                    </a:ext>
                  </a:extLst>
                </p:cNvPr>
                <p:cNvSpPr/>
                <p:nvPr/>
              </p:nvSpPr>
              <p:spPr>
                <a:xfrm>
                  <a:off x="4612640" y="3371890"/>
                  <a:ext cx="62259" cy="105091"/>
                </a:xfrm>
                <a:prstGeom prst="ellipse">
                  <a:avLst/>
                </a:prstGeom>
                <a:solidFill>
                  <a:srgbClr val="E4E2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grpSp>
        </p:grpSp>
        <p:pic>
          <p:nvPicPr>
            <p:cNvPr id="108" name="Picture 107" descr="A picture containing icon&#10;&#10;Description automatically generated">
              <a:extLst>
                <a:ext uri="{FF2B5EF4-FFF2-40B4-BE49-F238E27FC236}">
                  <a16:creationId xmlns:a16="http://schemas.microsoft.com/office/drawing/2014/main" id="{7180AA93-34D6-40A9-90CB-1C93B4C6856C}"/>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221163" y="3249810"/>
              <a:ext cx="1050471" cy="272724"/>
            </a:xfrm>
            <a:prstGeom prst="rect">
              <a:avLst/>
            </a:prstGeom>
          </p:spPr>
        </p:pic>
        <p:sp>
          <p:nvSpPr>
            <p:cNvPr id="109" name="Rectangle: Rounded Corners 108">
              <a:extLst>
                <a:ext uri="{FF2B5EF4-FFF2-40B4-BE49-F238E27FC236}">
                  <a16:creationId xmlns:a16="http://schemas.microsoft.com/office/drawing/2014/main" id="{B40E7B49-2D26-4E0C-9A92-63D6ACB2D5C9}"/>
                </a:ext>
              </a:extLst>
            </p:cNvPr>
            <p:cNvSpPr/>
            <p:nvPr/>
          </p:nvSpPr>
          <p:spPr>
            <a:xfrm>
              <a:off x="2804247" y="2778053"/>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10" name="Picture 109">
              <a:extLst>
                <a:ext uri="{FF2B5EF4-FFF2-40B4-BE49-F238E27FC236}">
                  <a16:creationId xmlns:a16="http://schemas.microsoft.com/office/drawing/2014/main" id="{89CE6A45-D6CC-4442-8C93-267764A455F1}"/>
                </a:ext>
              </a:extLst>
            </p:cNvPr>
            <p:cNvPicPr>
              <a:picLocks noChangeAspect="1"/>
            </p:cNvPicPr>
            <p:nvPr/>
          </p:nvPicPr>
          <p:blipFill>
            <a:blip r:embed="rId15"/>
            <a:stretch>
              <a:fillRect/>
            </a:stretch>
          </p:blipFill>
          <p:spPr>
            <a:xfrm>
              <a:off x="2964449" y="2893417"/>
              <a:ext cx="719730" cy="277065"/>
            </a:xfrm>
            <a:prstGeom prst="rect">
              <a:avLst/>
            </a:prstGeom>
          </p:spPr>
        </p:pic>
        <p:grpSp>
          <p:nvGrpSpPr>
            <p:cNvPr id="111" name="Group 110">
              <a:extLst>
                <a:ext uri="{FF2B5EF4-FFF2-40B4-BE49-F238E27FC236}">
                  <a16:creationId xmlns:a16="http://schemas.microsoft.com/office/drawing/2014/main" id="{7658FBE3-582F-451C-B115-F1161CBC32B1}"/>
                </a:ext>
              </a:extLst>
            </p:cNvPr>
            <p:cNvGrpSpPr/>
            <p:nvPr/>
          </p:nvGrpSpPr>
          <p:grpSpPr>
            <a:xfrm>
              <a:off x="1188179" y="2264074"/>
              <a:ext cx="842976" cy="638327"/>
              <a:chOff x="1979727" y="1654002"/>
              <a:chExt cx="814096" cy="603375"/>
            </a:xfrm>
          </p:grpSpPr>
          <p:sp>
            <p:nvSpPr>
              <p:cNvPr id="112" name="Rectangle: Rounded Corners 111">
                <a:extLst>
                  <a:ext uri="{FF2B5EF4-FFF2-40B4-BE49-F238E27FC236}">
                    <a16:creationId xmlns:a16="http://schemas.microsoft.com/office/drawing/2014/main" id="{A77D4D4A-5DE9-4E35-B467-8820940C2FA3}"/>
                  </a:ext>
                </a:extLst>
              </p:cNvPr>
              <p:cNvSpPr/>
              <p:nvPr/>
            </p:nvSpPr>
            <p:spPr>
              <a:xfrm>
                <a:off x="1979727" y="1654002"/>
                <a:ext cx="814096" cy="603375"/>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13" name="Picture 112" descr="Icon&#10;&#10;Description automatically generated">
                <a:extLst>
                  <a:ext uri="{FF2B5EF4-FFF2-40B4-BE49-F238E27FC236}">
                    <a16:creationId xmlns:a16="http://schemas.microsoft.com/office/drawing/2014/main" id="{22793750-3EAD-4B58-8305-1650ECBC042D}"/>
                  </a:ext>
                </a:extLst>
              </p:cNvPr>
              <p:cNvPicPr>
                <a:picLocks noChangeAspect="1"/>
              </p:cNvPicPr>
              <p:nvPr/>
            </p:nvPicPr>
            <p:blipFill>
              <a:blip r:embed="rId16"/>
              <a:stretch>
                <a:fillRect/>
              </a:stretch>
            </p:blipFill>
            <p:spPr>
              <a:xfrm>
                <a:off x="2024382" y="1717502"/>
                <a:ext cx="712874" cy="495447"/>
              </a:xfrm>
              <a:prstGeom prst="rect">
                <a:avLst/>
              </a:prstGeom>
            </p:spPr>
          </p:pic>
        </p:grpSp>
        <p:grpSp>
          <p:nvGrpSpPr>
            <p:cNvPr id="114" name="Group 113">
              <a:extLst>
                <a:ext uri="{FF2B5EF4-FFF2-40B4-BE49-F238E27FC236}">
                  <a16:creationId xmlns:a16="http://schemas.microsoft.com/office/drawing/2014/main" id="{9A994995-A0E4-441A-B115-282AA00375B7}"/>
                </a:ext>
              </a:extLst>
            </p:cNvPr>
            <p:cNvGrpSpPr/>
            <p:nvPr/>
          </p:nvGrpSpPr>
          <p:grpSpPr>
            <a:xfrm>
              <a:off x="2494601" y="5222885"/>
              <a:ext cx="1280328" cy="414021"/>
              <a:chOff x="1895294" y="5130944"/>
              <a:chExt cx="1335910" cy="471670"/>
            </a:xfrm>
          </p:grpSpPr>
          <p:sp>
            <p:nvSpPr>
              <p:cNvPr id="115" name="Rectangle: Rounded Corners 114">
                <a:extLst>
                  <a:ext uri="{FF2B5EF4-FFF2-40B4-BE49-F238E27FC236}">
                    <a16:creationId xmlns:a16="http://schemas.microsoft.com/office/drawing/2014/main" id="{7456CFA1-289F-4076-BA4E-B986E94D296C}"/>
                  </a:ext>
                </a:extLst>
              </p:cNvPr>
              <p:cNvSpPr/>
              <p:nvPr/>
            </p:nvSpPr>
            <p:spPr>
              <a:xfrm>
                <a:off x="1895294" y="5130944"/>
                <a:ext cx="1335910" cy="4716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16" name="Picture 115">
                <a:extLst>
                  <a:ext uri="{FF2B5EF4-FFF2-40B4-BE49-F238E27FC236}">
                    <a16:creationId xmlns:a16="http://schemas.microsoft.com/office/drawing/2014/main" id="{EBF31997-81D0-451E-8094-CE495E520B55}"/>
                  </a:ext>
                </a:extLst>
              </p:cNvPr>
              <p:cNvPicPr>
                <a:picLocks noChangeAspect="1"/>
              </p:cNvPicPr>
              <p:nvPr/>
            </p:nvPicPr>
            <p:blipFill rotWithShape="1">
              <a:blip r:embed="rId17"/>
              <a:srcRect l="14025" r="14025"/>
              <a:stretch/>
            </p:blipFill>
            <p:spPr>
              <a:xfrm>
                <a:off x="2767758" y="5173095"/>
                <a:ext cx="405110" cy="385644"/>
              </a:xfrm>
              <a:prstGeom prst="rect">
                <a:avLst/>
              </a:prstGeom>
            </p:spPr>
          </p:pic>
        </p:grpSp>
        <p:pic>
          <p:nvPicPr>
            <p:cNvPr id="117" name="Picture 116">
              <a:extLst>
                <a:ext uri="{FF2B5EF4-FFF2-40B4-BE49-F238E27FC236}">
                  <a16:creationId xmlns:a16="http://schemas.microsoft.com/office/drawing/2014/main" id="{990CAC35-5F53-4590-8766-2A55E233624A}"/>
                </a:ext>
              </a:extLst>
            </p:cNvPr>
            <p:cNvPicPr>
              <a:picLocks noChangeAspect="1"/>
            </p:cNvPicPr>
            <p:nvPr/>
          </p:nvPicPr>
          <p:blipFill>
            <a:blip r:embed="rId18"/>
            <a:stretch>
              <a:fillRect/>
            </a:stretch>
          </p:blipFill>
          <p:spPr>
            <a:xfrm>
              <a:off x="2407280" y="1018221"/>
              <a:ext cx="615295" cy="529629"/>
            </a:xfrm>
            <a:prstGeom prst="rect">
              <a:avLst/>
            </a:prstGeom>
          </p:spPr>
        </p:pic>
        <p:sp>
          <p:nvSpPr>
            <p:cNvPr id="118" name="Rectangle: Rounded Corners 117">
              <a:extLst>
                <a:ext uri="{FF2B5EF4-FFF2-40B4-BE49-F238E27FC236}">
                  <a16:creationId xmlns:a16="http://schemas.microsoft.com/office/drawing/2014/main" id="{9EC8358A-E77F-4BC0-AE67-F60255C69777}"/>
                </a:ext>
              </a:extLst>
            </p:cNvPr>
            <p:cNvSpPr/>
            <p:nvPr/>
          </p:nvSpPr>
          <p:spPr>
            <a:xfrm>
              <a:off x="489541" y="1509195"/>
              <a:ext cx="1498830"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EXTERNAL APPLICATIONS </a:t>
              </a:r>
              <a:b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(OB, PLAYTECH)</a:t>
              </a:r>
            </a:p>
          </p:txBody>
        </p:sp>
        <p:grpSp>
          <p:nvGrpSpPr>
            <p:cNvPr id="119" name="Group 118">
              <a:extLst>
                <a:ext uri="{FF2B5EF4-FFF2-40B4-BE49-F238E27FC236}">
                  <a16:creationId xmlns:a16="http://schemas.microsoft.com/office/drawing/2014/main" id="{14F8D55C-CFA7-4EDF-8123-95C40EF8ECB9}"/>
                </a:ext>
              </a:extLst>
            </p:cNvPr>
            <p:cNvGrpSpPr/>
            <p:nvPr/>
          </p:nvGrpSpPr>
          <p:grpSpPr>
            <a:xfrm>
              <a:off x="1850119" y="4957196"/>
              <a:ext cx="422153" cy="280984"/>
              <a:chOff x="1725945" y="3354382"/>
              <a:chExt cx="757499" cy="550494"/>
            </a:xfrm>
          </p:grpSpPr>
          <p:sp>
            <p:nvSpPr>
              <p:cNvPr id="120" name="Rectangle: Rounded Corners 119">
                <a:extLst>
                  <a:ext uri="{FF2B5EF4-FFF2-40B4-BE49-F238E27FC236}">
                    <a16:creationId xmlns:a16="http://schemas.microsoft.com/office/drawing/2014/main" id="{51F63F90-EEB0-43B6-A5A9-98131C451B24}"/>
                  </a:ext>
                </a:extLst>
              </p:cNvPr>
              <p:cNvSpPr/>
              <p:nvPr/>
            </p:nvSpPr>
            <p:spPr>
              <a:xfrm>
                <a:off x="1725945" y="3354382"/>
                <a:ext cx="757499" cy="550494"/>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21" name="Picture 120" descr="Logo, company name&#10;&#10;Description automatically generated">
                <a:extLst>
                  <a:ext uri="{FF2B5EF4-FFF2-40B4-BE49-F238E27FC236}">
                    <a16:creationId xmlns:a16="http://schemas.microsoft.com/office/drawing/2014/main" id="{D82CB678-FA49-446D-9C7E-D45437BDFA06}"/>
                  </a:ext>
                </a:extLst>
              </p:cNvPr>
              <p:cNvPicPr>
                <a:picLocks noChangeAspect="1"/>
              </p:cNvPicPr>
              <p:nvPr/>
            </p:nvPicPr>
            <p:blipFill rotWithShape="1">
              <a:blip r:embed="rId19"/>
              <a:srcRect l="26711" t="15398" b="16339"/>
              <a:stretch/>
            </p:blipFill>
            <p:spPr>
              <a:xfrm>
                <a:off x="1767639" y="3696340"/>
                <a:ext cx="658748" cy="133938"/>
              </a:xfrm>
              <a:prstGeom prst="rect">
                <a:avLst/>
              </a:prstGeom>
            </p:spPr>
          </p:pic>
          <p:pic>
            <p:nvPicPr>
              <p:cNvPr id="122" name="Picture 121" descr="Logo, company name&#10;&#10;Description automatically generated">
                <a:extLst>
                  <a:ext uri="{FF2B5EF4-FFF2-40B4-BE49-F238E27FC236}">
                    <a16:creationId xmlns:a16="http://schemas.microsoft.com/office/drawing/2014/main" id="{7CD4ED4D-9843-4DDF-84EF-48A7B8E52C42}"/>
                  </a:ext>
                </a:extLst>
              </p:cNvPr>
              <p:cNvPicPr>
                <a:picLocks noChangeAspect="1"/>
              </p:cNvPicPr>
              <p:nvPr/>
            </p:nvPicPr>
            <p:blipFill rotWithShape="1">
              <a:blip r:embed="rId19"/>
              <a:srcRect t="2668" r="75851" b="-1"/>
              <a:stretch/>
            </p:blipFill>
            <p:spPr>
              <a:xfrm>
                <a:off x="1940707" y="3387765"/>
                <a:ext cx="334465" cy="294281"/>
              </a:xfrm>
              <a:prstGeom prst="rect">
                <a:avLst/>
              </a:prstGeom>
            </p:spPr>
          </p:pic>
        </p:grpSp>
        <p:sp>
          <p:nvSpPr>
            <p:cNvPr id="123" name="Rectangle: Rounded Corners 122">
              <a:extLst>
                <a:ext uri="{FF2B5EF4-FFF2-40B4-BE49-F238E27FC236}">
                  <a16:creationId xmlns:a16="http://schemas.microsoft.com/office/drawing/2014/main" id="{4AEBCC3B-0BEC-4867-99C0-D05DCCB804B0}"/>
                </a:ext>
              </a:extLst>
            </p:cNvPr>
            <p:cNvSpPr/>
            <p:nvPr/>
          </p:nvSpPr>
          <p:spPr>
            <a:xfrm>
              <a:off x="2804247" y="3464266"/>
              <a:ext cx="977487" cy="49378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pic>
          <p:nvPicPr>
            <p:cNvPr id="124" name="Picture 123" descr="Logo&#10;&#10;Description automatically generated">
              <a:extLst>
                <a:ext uri="{FF2B5EF4-FFF2-40B4-BE49-F238E27FC236}">
                  <a16:creationId xmlns:a16="http://schemas.microsoft.com/office/drawing/2014/main" id="{A9CB6978-A1A7-49E5-B282-F4AECE0DC36D}"/>
                </a:ext>
              </a:extLst>
            </p:cNvPr>
            <p:cNvPicPr>
              <a:picLocks noChangeAspect="1"/>
            </p:cNvPicPr>
            <p:nvPr/>
          </p:nvPicPr>
          <p:blipFill rotWithShape="1">
            <a:blip r:embed="rId20"/>
            <a:srcRect t="13924" b="11550"/>
            <a:stretch/>
          </p:blipFill>
          <p:spPr>
            <a:xfrm>
              <a:off x="2885743" y="3527028"/>
              <a:ext cx="814496" cy="347466"/>
            </a:xfrm>
            <a:prstGeom prst="rect">
              <a:avLst/>
            </a:prstGeom>
          </p:spPr>
        </p:pic>
        <p:sp>
          <p:nvSpPr>
            <p:cNvPr id="125" name="Rectangle 124">
              <a:extLst>
                <a:ext uri="{FF2B5EF4-FFF2-40B4-BE49-F238E27FC236}">
                  <a16:creationId xmlns:a16="http://schemas.microsoft.com/office/drawing/2014/main" id="{BC74F384-72E0-42FC-8C35-15A624AA2CA4}"/>
                </a:ext>
              </a:extLst>
            </p:cNvPr>
            <p:cNvSpPr/>
            <p:nvPr/>
          </p:nvSpPr>
          <p:spPr>
            <a:xfrm>
              <a:off x="3179985" y="3885751"/>
              <a:ext cx="183345" cy="83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26" name="Straight Arrow Connector 125">
              <a:extLst>
                <a:ext uri="{FF2B5EF4-FFF2-40B4-BE49-F238E27FC236}">
                  <a16:creationId xmlns:a16="http://schemas.microsoft.com/office/drawing/2014/main" id="{8B9F8A28-6170-4A77-822F-E58763A05B56}"/>
                </a:ext>
              </a:extLst>
            </p:cNvPr>
            <p:cNvCxnSpPr>
              <a:cxnSpLocks/>
            </p:cNvCxnSpPr>
            <p:nvPr/>
          </p:nvCxnSpPr>
          <p:spPr>
            <a:xfrm>
              <a:off x="3008297" y="3954118"/>
              <a:ext cx="0" cy="126876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FEC565D-246A-4DF4-B088-A0A52E037194}"/>
                </a:ext>
              </a:extLst>
            </p:cNvPr>
            <p:cNvCxnSpPr>
              <a:cxnSpLocks/>
            </p:cNvCxnSpPr>
            <p:nvPr/>
          </p:nvCxnSpPr>
          <p:spPr>
            <a:xfrm>
              <a:off x="3022575" y="3271832"/>
              <a:ext cx="0" cy="192433"/>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B675877A-C7EE-4862-8120-DAFF62520F0D}"/>
                </a:ext>
              </a:extLst>
            </p:cNvPr>
            <p:cNvSpPr/>
            <p:nvPr/>
          </p:nvSpPr>
          <p:spPr>
            <a:xfrm>
              <a:off x="2960471" y="2776748"/>
              <a:ext cx="125920" cy="79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29" name="Connector: Elbow 128">
              <a:extLst>
                <a:ext uri="{FF2B5EF4-FFF2-40B4-BE49-F238E27FC236}">
                  <a16:creationId xmlns:a16="http://schemas.microsoft.com/office/drawing/2014/main" id="{B7EB9BB4-7562-44C7-A9C5-847BEBBC1990}"/>
                </a:ext>
              </a:extLst>
            </p:cNvPr>
            <p:cNvCxnSpPr>
              <a:cxnSpLocks/>
              <a:stCxn id="118" idx="3"/>
              <a:endCxn id="128" idx="0"/>
            </p:cNvCxnSpPr>
            <p:nvPr/>
          </p:nvCxnSpPr>
          <p:spPr>
            <a:xfrm>
              <a:off x="1988371" y="1756085"/>
              <a:ext cx="1035060" cy="1020664"/>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62152B4D-5886-4440-A44D-5C6008800EDF}"/>
                </a:ext>
              </a:extLst>
            </p:cNvPr>
            <p:cNvCxnSpPr>
              <a:stCxn id="117" idx="3"/>
              <a:endCxn id="109" idx="0"/>
            </p:cNvCxnSpPr>
            <p:nvPr/>
          </p:nvCxnSpPr>
          <p:spPr>
            <a:xfrm>
              <a:off x="3022575" y="1283036"/>
              <a:ext cx="270416" cy="1495017"/>
            </a:xfrm>
            <a:prstGeom prst="bentConnector2">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DEAF1DFB-735B-40BF-A0DC-7E3658169380}"/>
                </a:ext>
              </a:extLst>
            </p:cNvPr>
            <p:cNvSpPr/>
            <p:nvPr/>
          </p:nvSpPr>
          <p:spPr>
            <a:xfrm>
              <a:off x="3459053" y="2775660"/>
              <a:ext cx="179672" cy="4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32" name="Rectangle: Rounded Corners 131">
              <a:extLst>
                <a:ext uri="{FF2B5EF4-FFF2-40B4-BE49-F238E27FC236}">
                  <a16:creationId xmlns:a16="http://schemas.microsoft.com/office/drawing/2014/main" id="{62FF60B6-F8B2-4A2F-9C73-DAC26FE0B9CE}"/>
                </a:ext>
              </a:extLst>
            </p:cNvPr>
            <p:cNvSpPr/>
            <p:nvPr/>
          </p:nvSpPr>
          <p:spPr>
            <a:xfrm>
              <a:off x="471340" y="3060447"/>
              <a:ext cx="1498830" cy="1517270"/>
            </a:xfrm>
            <a:prstGeom prst="roundRect">
              <a:avLst>
                <a:gd name="adj" fmla="val 2396"/>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33" name="Connector: Elbow 132">
              <a:extLst>
                <a:ext uri="{FF2B5EF4-FFF2-40B4-BE49-F238E27FC236}">
                  <a16:creationId xmlns:a16="http://schemas.microsoft.com/office/drawing/2014/main" id="{8C22D0A4-EF27-4EC4-97A4-DA9E85420AD3}"/>
                </a:ext>
              </a:extLst>
            </p:cNvPr>
            <p:cNvCxnSpPr>
              <a:cxnSpLocks/>
              <a:stCxn id="115" idx="1"/>
              <a:endCxn id="132" idx="2"/>
            </p:cNvCxnSpPr>
            <p:nvPr/>
          </p:nvCxnSpPr>
          <p:spPr>
            <a:xfrm rot="10800000">
              <a:off x="1220755" y="4577717"/>
              <a:ext cx="1273845" cy="852179"/>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9FA8F67E-1ADF-45EE-BEE9-54B01A9489B5}"/>
                </a:ext>
              </a:extLst>
            </p:cNvPr>
            <p:cNvSpPr/>
            <p:nvPr/>
          </p:nvSpPr>
          <p:spPr>
            <a:xfrm>
              <a:off x="2143091" y="4387859"/>
              <a:ext cx="43817" cy="103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35" name="Rectangle 134">
              <a:extLst>
                <a:ext uri="{FF2B5EF4-FFF2-40B4-BE49-F238E27FC236}">
                  <a16:creationId xmlns:a16="http://schemas.microsoft.com/office/drawing/2014/main" id="{24956857-7576-4FBA-84F5-9606088B0BAB}"/>
                </a:ext>
              </a:extLst>
            </p:cNvPr>
            <p:cNvSpPr/>
            <p:nvPr/>
          </p:nvSpPr>
          <p:spPr>
            <a:xfrm>
              <a:off x="2792792" y="3805499"/>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36" name="Rectangle 135">
              <a:extLst>
                <a:ext uri="{FF2B5EF4-FFF2-40B4-BE49-F238E27FC236}">
                  <a16:creationId xmlns:a16="http://schemas.microsoft.com/office/drawing/2014/main" id="{2A5E090F-3100-4991-BC87-45B44BD848E8}"/>
                </a:ext>
              </a:extLst>
            </p:cNvPr>
            <p:cNvSpPr/>
            <p:nvPr/>
          </p:nvSpPr>
          <p:spPr>
            <a:xfrm>
              <a:off x="2792792" y="3552571"/>
              <a:ext cx="52570" cy="9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137" name="Connector: Elbow 136">
              <a:extLst>
                <a:ext uri="{FF2B5EF4-FFF2-40B4-BE49-F238E27FC236}">
                  <a16:creationId xmlns:a16="http://schemas.microsoft.com/office/drawing/2014/main" id="{338000FF-68FB-4132-85E8-80D93027F08C}"/>
                </a:ext>
              </a:extLst>
            </p:cNvPr>
            <p:cNvCxnSpPr>
              <a:cxnSpLocks/>
            </p:cNvCxnSpPr>
            <p:nvPr/>
          </p:nvCxnSpPr>
          <p:spPr>
            <a:xfrm rot="5400000" flipH="1" flipV="1">
              <a:off x="681344" y="2651826"/>
              <a:ext cx="642812" cy="21117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FB62315A-6B03-4773-9BE7-7A94D02513BE}"/>
                </a:ext>
              </a:extLst>
            </p:cNvPr>
            <p:cNvSpPr/>
            <p:nvPr/>
          </p:nvSpPr>
          <p:spPr>
            <a:xfrm>
              <a:off x="3588656"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39" name="Rectangle 138">
              <a:extLst>
                <a:ext uri="{FF2B5EF4-FFF2-40B4-BE49-F238E27FC236}">
                  <a16:creationId xmlns:a16="http://schemas.microsoft.com/office/drawing/2014/main" id="{F1B7DA52-CDFF-4FBC-9B05-35F505F1AC75}"/>
                </a:ext>
              </a:extLst>
            </p:cNvPr>
            <p:cNvSpPr/>
            <p:nvPr/>
          </p:nvSpPr>
          <p:spPr>
            <a:xfrm>
              <a:off x="2819411" y="3271832"/>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40" name="Rectangle 139">
              <a:extLst>
                <a:ext uri="{FF2B5EF4-FFF2-40B4-BE49-F238E27FC236}">
                  <a16:creationId xmlns:a16="http://schemas.microsoft.com/office/drawing/2014/main" id="{8A8C7B54-617D-487C-BAB7-1ED7D11A1BDB}"/>
                </a:ext>
              </a:extLst>
            </p:cNvPr>
            <p:cNvSpPr/>
            <p:nvPr/>
          </p:nvSpPr>
          <p:spPr>
            <a:xfrm>
              <a:off x="3111529" y="4205211"/>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2</a:t>
              </a:r>
            </a:p>
          </p:txBody>
        </p:sp>
        <p:sp>
          <p:nvSpPr>
            <p:cNvPr id="141" name="Rectangle 140">
              <a:extLst>
                <a:ext uri="{FF2B5EF4-FFF2-40B4-BE49-F238E27FC236}">
                  <a16:creationId xmlns:a16="http://schemas.microsoft.com/office/drawing/2014/main" id="{FF601FC8-F246-4F51-92FA-5E48635A43F2}"/>
                </a:ext>
              </a:extLst>
            </p:cNvPr>
            <p:cNvSpPr/>
            <p:nvPr/>
          </p:nvSpPr>
          <p:spPr>
            <a:xfrm>
              <a:off x="3394349" y="4208665"/>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1</a:t>
              </a:r>
            </a:p>
          </p:txBody>
        </p:sp>
        <p:sp>
          <p:nvSpPr>
            <p:cNvPr id="142" name="Rectangle 141">
              <a:extLst>
                <a:ext uri="{FF2B5EF4-FFF2-40B4-BE49-F238E27FC236}">
                  <a16:creationId xmlns:a16="http://schemas.microsoft.com/office/drawing/2014/main" id="{B8107D20-9989-40E7-91CB-788D6B1F7C54}"/>
                </a:ext>
              </a:extLst>
            </p:cNvPr>
            <p:cNvSpPr/>
            <p:nvPr/>
          </p:nvSpPr>
          <p:spPr>
            <a:xfrm>
              <a:off x="2869112" y="4204866"/>
              <a:ext cx="146677" cy="21612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3</a:t>
              </a:r>
            </a:p>
          </p:txBody>
        </p:sp>
        <p:pic>
          <p:nvPicPr>
            <p:cNvPr id="143" name="Picture 142" descr="A picture containing icon&#10;&#10;Description automatically generated">
              <a:extLst>
                <a:ext uri="{FF2B5EF4-FFF2-40B4-BE49-F238E27FC236}">
                  <a16:creationId xmlns:a16="http://schemas.microsoft.com/office/drawing/2014/main" id="{58D58F8A-66E6-415D-88C2-BE9EE580F08A}"/>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06098" y="3213019"/>
              <a:ext cx="1050471" cy="272724"/>
            </a:xfrm>
            <a:prstGeom prst="rect">
              <a:avLst/>
            </a:prstGeom>
          </p:spPr>
        </p:pic>
        <p:pic>
          <p:nvPicPr>
            <p:cNvPr id="144" name="Picture 143" descr="A picture containing icon&#10;&#10;Description automatically generated">
              <a:extLst>
                <a:ext uri="{FF2B5EF4-FFF2-40B4-BE49-F238E27FC236}">
                  <a16:creationId xmlns:a16="http://schemas.microsoft.com/office/drawing/2014/main" id="{D917B466-3356-43DB-9213-6247A71D5380}"/>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2655447" y="5354184"/>
              <a:ext cx="576544" cy="149683"/>
            </a:xfrm>
            <a:prstGeom prst="rect">
              <a:avLst/>
            </a:prstGeom>
          </p:spPr>
        </p:pic>
        <p:sp>
          <p:nvSpPr>
            <p:cNvPr id="145" name="Rectangle 144">
              <a:extLst>
                <a:ext uri="{FF2B5EF4-FFF2-40B4-BE49-F238E27FC236}">
                  <a16:creationId xmlns:a16="http://schemas.microsoft.com/office/drawing/2014/main" id="{B01A7560-07A1-4E1A-B06D-4F469037E6DE}"/>
                </a:ext>
              </a:extLst>
            </p:cNvPr>
            <p:cNvSpPr/>
            <p:nvPr/>
          </p:nvSpPr>
          <p:spPr>
            <a:xfrm>
              <a:off x="6049303" y="4262119"/>
              <a:ext cx="43817" cy="9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pic>
          <p:nvPicPr>
            <p:cNvPr id="146" name="Picture 145">
              <a:extLst>
                <a:ext uri="{FF2B5EF4-FFF2-40B4-BE49-F238E27FC236}">
                  <a16:creationId xmlns:a16="http://schemas.microsoft.com/office/drawing/2014/main" id="{40E39D3D-72B1-4E30-9B21-5D6C58BD5BE0}"/>
                </a:ext>
              </a:extLst>
            </p:cNvPr>
            <p:cNvPicPr/>
            <p:nvPr/>
          </p:nvPicPr>
          <p:blipFill>
            <a:blip r:embed="rId21"/>
            <a:stretch>
              <a:fillRect/>
            </a:stretch>
          </p:blipFill>
          <p:spPr>
            <a:xfrm>
              <a:off x="6205029" y="1014912"/>
              <a:ext cx="523535" cy="312935"/>
            </a:xfrm>
            <a:prstGeom prst="rect">
              <a:avLst/>
            </a:prstGeom>
          </p:spPr>
        </p:pic>
        <p:pic>
          <p:nvPicPr>
            <p:cNvPr id="147" name="Picture 146">
              <a:extLst>
                <a:ext uri="{FF2B5EF4-FFF2-40B4-BE49-F238E27FC236}">
                  <a16:creationId xmlns:a16="http://schemas.microsoft.com/office/drawing/2014/main" id="{8A2478E2-040C-487F-A164-062B314E6E1F}"/>
                </a:ext>
              </a:extLst>
            </p:cNvPr>
            <p:cNvPicPr/>
            <p:nvPr/>
          </p:nvPicPr>
          <p:blipFill>
            <a:blip r:embed="rId22"/>
            <a:stretch>
              <a:fillRect/>
            </a:stretch>
          </p:blipFill>
          <p:spPr>
            <a:xfrm>
              <a:off x="4157489" y="1245663"/>
              <a:ext cx="710644" cy="239056"/>
            </a:xfrm>
            <a:prstGeom prst="rect">
              <a:avLst/>
            </a:prstGeom>
          </p:spPr>
        </p:pic>
        <p:pic>
          <p:nvPicPr>
            <p:cNvPr id="148" name="Picture 147">
              <a:extLst>
                <a:ext uri="{FF2B5EF4-FFF2-40B4-BE49-F238E27FC236}">
                  <a16:creationId xmlns:a16="http://schemas.microsoft.com/office/drawing/2014/main" id="{74C499B7-FE3E-48FF-BB03-15BC2EBCE12B}"/>
                </a:ext>
              </a:extLst>
            </p:cNvPr>
            <p:cNvPicPr/>
            <p:nvPr/>
          </p:nvPicPr>
          <p:blipFill>
            <a:blip r:embed="rId23"/>
            <a:stretch>
              <a:fillRect/>
            </a:stretch>
          </p:blipFill>
          <p:spPr>
            <a:xfrm>
              <a:off x="6224201" y="1389763"/>
              <a:ext cx="448158" cy="350644"/>
            </a:xfrm>
            <a:prstGeom prst="rect">
              <a:avLst/>
            </a:prstGeom>
          </p:spPr>
        </p:pic>
        <p:cxnSp>
          <p:nvCxnSpPr>
            <p:cNvPr id="149" name="Straight Arrow Connector 148">
              <a:extLst>
                <a:ext uri="{FF2B5EF4-FFF2-40B4-BE49-F238E27FC236}">
                  <a16:creationId xmlns:a16="http://schemas.microsoft.com/office/drawing/2014/main" id="{D9ED8C26-8069-474E-AF01-6A523329FE9E}"/>
                </a:ext>
              </a:extLst>
            </p:cNvPr>
            <p:cNvCxnSpPr>
              <a:cxnSpLocks/>
              <a:endCxn id="49" idx="2"/>
            </p:cNvCxnSpPr>
            <p:nvPr/>
          </p:nvCxnSpPr>
          <p:spPr>
            <a:xfrm flipV="1">
              <a:off x="3669960" y="1583628"/>
              <a:ext cx="0" cy="119203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0" name="Picture 149">
              <a:extLst>
                <a:ext uri="{FF2B5EF4-FFF2-40B4-BE49-F238E27FC236}">
                  <a16:creationId xmlns:a16="http://schemas.microsoft.com/office/drawing/2014/main" id="{384385FD-23D5-4060-B323-547B29EA3638}"/>
                </a:ext>
              </a:extLst>
            </p:cNvPr>
            <p:cNvPicPr/>
            <p:nvPr/>
          </p:nvPicPr>
          <p:blipFill>
            <a:blip r:embed="rId24"/>
            <a:stretch>
              <a:fillRect/>
            </a:stretch>
          </p:blipFill>
          <p:spPr>
            <a:xfrm>
              <a:off x="9745726" y="1185192"/>
              <a:ext cx="1212674" cy="317352"/>
            </a:xfrm>
            <a:prstGeom prst="rect">
              <a:avLst/>
            </a:prstGeom>
          </p:spPr>
        </p:pic>
        <p:cxnSp>
          <p:nvCxnSpPr>
            <p:cNvPr id="151" name="Straight Arrow Connector 150">
              <a:extLst>
                <a:ext uri="{FF2B5EF4-FFF2-40B4-BE49-F238E27FC236}">
                  <a16:creationId xmlns:a16="http://schemas.microsoft.com/office/drawing/2014/main" id="{63C15E4D-597B-4502-8513-65C65F06BEF3}"/>
                </a:ext>
              </a:extLst>
            </p:cNvPr>
            <p:cNvCxnSpPr>
              <a:cxnSpLocks/>
            </p:cNvCxnSpPr>
            <p:nvPr/>
          </p:nvCxnSpPr>
          <p:spPr>
            <a:xfrm>
              <a:off x="1808491" y="3749678"/>
              <a:ext cx="548271" cy="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2" name="Connector: Elbow 151">
              <a:extLst>
                <a:ext uri="{FF2B5EF4-FFF2-40B4-BE49-F238E27FC236}">
                  <a16:creationId xmlns:a16="http://schemas.microsoft.com/office/drawing/2014/main" id="{C0668CB3-94CE-4A46-8C12-00C70CF39008}"/>
                </a:ext>
              </a:extLst>
            </p:cNvPr>
            <p:cNvCxnSpPr>
              <a:cxnSpLocks/>
            </p:cNvCxnSpPr>
            <p:nvPr/>
          </p:nvCxnSpPr>
          <p:spPr>
            <a:xfrm flipV="1">
              <a:off x="2293384" y="3956688"/>
              <a:ext cx="525803" cy="1191625"/>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53" name="Connector: Elbow 152">
              <a:extLst>
                <a:ext uri="{FF2B5EF4-FFF2-40B4-BE49-F238E27FC236}">
                  <a16:creationId xmlns:a16="http://schemas.microsoft.com/office/drawing/2014/main" id="{F5D83EAE-C949-4609-8D03-7E704F949788}"/>
                </a:ext>
              </a:extLst>
            </p:cNvPr>
            <p:cNvCxnSpPr>
              <a:cxnSpLocks/>
            </p:cNvCxnSpPr>
            <p:nvPr/>
          </p:nvCxnSpPr>
          <p:spPr>
            <a:xfrm>
              <a:off x="8740789" y="2331089"/>
              <a:ext cx="1312818" cy="10836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4" name="Picture 153">
              <a:extLst>
                <a:ext uri="{FF2B5EF4-FFF2-40B4-BE49-F238E27FC236}">
                  <a16:creationId xmlns:a16="http://schemas.microsoft.com/office/drawing/2014/main" id="{F7449E27-6F48-4F0D-945E-85EE297F2F36}"/>
                </a:ext>
              </a:extLst>
            </p:cNvPr>
            <p:cNvPicPr>
              <a:picLocks noChangeAspect="1"/>
            </p:cNvPicPr>
            <p:nvPr/>
          </p:nvPicPr>
          <p:blipFill>
            <a:blip r:embed="rId25"/>
            <a:stretch>
              <a:fillRect/>
            </a:stretch>
          </p:blipFill>
          <p:spPr>
            <a:xfrm>
              <a:off x="10241556" y="4217986"/>
              <a:ext cx="943014" cy="472795"/>
            </a:xfrm>
            <a:prstGeom prst="rect">
              <a:avLst/>
            </a:prstGeom>
          </p:spPr>
        </p:pic>
        <p:pic>
          <p:nvPicPr>
            <p:cNvPr id="155" name="Picture 154">
              <a:extLst>
                <a:ext uri="{FF2B5EF4-FFF2-40B4-BE49-F238E27FC236}">
                  <a16:creationId xmlns:a16="http://schemas.microsoft.com/office/drawing/2014/main" id="{A80AAE56-8C20-4406-B931-5757D21440A5}"/>
                </a:ext>
              </a:extLst>
            </p:cNvPr>
            <p:cNvPicPr/>
            <p:nvPr/>
          </p:nvPicPr>
          <p:blipFill>
            <a:blip r:embed="rId26"/>
            <a:stretch>
              <a:fillRect/>
            </a:stretch>
          </p:blipFill>
          <p:spPr>
            <a:xfrm>
              <a:off x="10379235" y="5455113"/>
              <a:ext cx="792705" cy="350574"/>
            </a:xfrm>
            <a:prstGeom prst="rect">
              <a:avLst/>
            </a:prstGeom>
          </p:spPr>
        </p:pic>
        <p:pic>
          <p:nvPicPr>
            <p:cNvPr id="156" name="Picture 155">
              <a:extLst>
                <a:ext uri="{FF2B5EF4-FFF2-40B4-BE49-F238E27FC236}">
                  <a16:creationId xmlns:a16="http://schemas.microsoft.com/office/drawing/2014/main" id="{BB8E3968-A686-45C0-99E3-6D8D01CF560C}"/>
                </a:ext>
              </a:extLst>
            </p:cNvPr>
            <p:cNvPicPr/>
            <p:nvPr/>
          </p:nvPicPr>
          <p:blipFill>
            <a:blip r:embed="rId27"/>
            <a:stretch>
              <a:fillRect/>
            </a:stretch>
          </p:blipFill>
          <p:spPr>
            <a:xfrm>
              <a:off x="3953888" y="3446170"/>
              <a:ext cx="409939" cy="198650"/>
            </a:xfrm>
            <a:prstGeom prst="rect">
              <a:avLst/>
            </a:prstGeom>
          </p:spPr>
        </p:pic>
        <p:cxnSp>
          <p:nvCxnSpPr>
            <p:cNvPr id="157" name="Straight Connector 156">
              <a:extLst>
                <a:ext uri="{FF2B5EF4-FFF2-40B4-BE49-F238E27FC236}">
                  <a16:creationId xmlns:a16="http://schemas.microsoft.com/office/drawing/2014/main" id="{98BBBC7A-E11B-4F8F-8609-B61F875B7D30}"/>
                </a:ext>
              </a:extLst>
            </p:cNvPr>
            <p:cNvCxnSpPr>
              <a:cxnSpLocks/>
              <a:stCxn id="106" idx="1"/>
            </p:cNvCxnSpPr>
            <p:nvPr/>
          </p:nvCxnSpPr>
          <p:spPr>
            <a:xfrm flipH="1">
              <a:off x="4363826" y="3462331"/>
              <a:ext cx="127290" cy="182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A5AE0E1F-91B3-45F1-9D1B-67EA86DD8039}"/>
                </a:ext>
              </a:extLst>
            </p:cNvPr>
            <p:cNvSpPr txBox="1"/>
            <p:nvPr/>
          </p:nvSpPr>
          <p:spPr>
            <a:xfrm>
              <a:off x="525371" y="3591959"/>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NON-US  APPLICATIONS</a:t>
              </a:r>
            </a:p>
          </p:txBody>
        </p:sp>
        <p:sp>
          <p:nvSpPr>
            <p:cNvPr id="159" name="TextBox 158">
              <a:extLst>
                <a:ext uri="{FF2B5EF4-FFF2-40B4-BE49-F238E27FC236}">
                  <a16:creationId xmlns:a16="http://schemas.microsoft.com/office/drawing/2014/main" id="{00CA19D9-F6D1-4C55-AC3E-3A84295937D5}"/>
                </a:ext>
              </a:extLst>
            </p:cNvPr>
            <p:cNvSpPr txBox="1"/>
            <p:nvPr/>
          </p:nvSpPr>
          <p:spPr>
            <a:xfrm>
              <a:off x="532833" y="4005477"/>
              <a:ext cx="1259080" cy="351207"/>
            </a:xfrm>
            <a:prstGeom prst="rect">
              <a:avLst/>
            </a:prstGeom>
            <a:noFill/>
            <a:ln>
              <a:solidFill>
                <a:schemeClr val="bg1">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Mulish"/>
                  <a:ea typeface="+mn-ea"/>
                  <a:cs typeface="+mn-cs"/>
                </a:rPr>
                <a:t>US  APPLICATIONS</a:t>
              </a:r>
            </a:p>
          </p:txBody>
        </p:sp>
        <p:pic>
          <p:nvPicPr>
            <p:cNvPr id="160" name="Picture 159">
              <a:extLst>
                <a:ext uri="{FF2B5EF4-FFF2-40B4-BE49-F238E27FC236}">
                  <a16:creationId xmlns:a16="http://schemas.microsoft.com/office/drawing/2014/main" id="{5F7E5246-4B1A-4A4E-98DE-50A7BBF70E95}"/>
                </a:ext>
              </a:extLst>
            </p:cNvPr>
            <p:cNvPicPr/>
            <p:nvPr/>
          </p:nvPicPr>
          <p:blipFill>
            <a:blip r:embed="rId28"/>
            <a:stretch>
              <a:fillRect/>
            </a:stretch>
          </p:blipFill>
          <p:spPr>
            <a:xfrm rot="16200000">
              <a:off x="1677168" y="4203300"/>
              <a:ext cx="884238" cy="135242"/>
            </a:xfrm>
            <a:prstGeom prst="rect">
              <a:avLst/>
            </a:prstGeom>
          </p:spPr>
        </p:pic>
        <p:cxnSp>
          <p:nvCxnSpPr>
            <p:cNvPr id="161" name="Straight Arrow Connector 160">
              <a:extLst>
                <a:ext uri="{FF2B5EF4-FFF2-40B4-BE49-F238E27FC236}">
                  <a16:creationId xmlns:a16="http://schemas.microsoft.com/office/drawing/2014/main" id="{7AE02AAE-CA79-41F9-9F52-0D4B80A4778E}"/>
                </a:ext>
              </a:extLst>
            </p:cNvPr>
            <p:cNvCxnSpPr>
              <a:cxnSpLocks/>
              <a:stCxn id="159" idx="3"/>
            </p:cNvCxnSpPr>
            <p:nvPr/>
          </p:nvCxnSpPr>
          <p:spPr>
            <a:xfrm>
              <a:off x="1791914" y="4181080"/>
              <a:ext cx="2597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63A001E-3B2F-4D2E-AC0C-7DCC73DE0E02}"/>
                </a:ext>
              </a:extLst>
            </p:cNvPr>
            <p:cNvCxnSpPr>
              <a:cxnSpLocks/>
            </p:cNvCxnSpPr>
            <p:nvPr/>
          </p:nvCxnSpPr>
          <p:spPr>
            <a:xfrm flipV="1">
              <a:off x="2179897" y="3986337"/>
              <a:ext cx="2064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AAEB1E43-3BCD-4755-A26C-6300114D2494}"/>
                </a:ext>
              </a:extLst>
            </p:cNvPr>
            <p:cNvCxnSpPr>
              <a:endCxn id="121" idx="1"/>
            </p:cNvCxnSpPr>
            <p:nvPr/>
          </p:nvCxnSpPr>
          <p:spPr>
            <a:xfrm rot="16200000" flipH="1">
              <a:off x="1374302" y="4666867"/>
              <a:ext cx="556677" cy="44143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BD1C23ED-3AAF-48F4-8106-0F2F98C03457}"/>
                </a:ext>
              </a:extLst>
            </p:cNvPr>
            <p:cNvSpPr/>
            <p:nvPr/>
          </p:nvSpPr>
          <p:spPr>
            <a:xfrm>
              <a:off x="1757078" y="31469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5" name="Rectangle 164">
              <a:extLst>
                <a:ext uri="{FF2B5EF4-FFF2-40B4-BE49-F238E27FC236}">
                  <a16:creationId xmlns:a16="http://schemas.microsoft.com/office/drawing/2014/main" id="{EF9FE8F2-8665-4FD5-B1A3-DF386A39CF2D}"/>
                </a:ext>
              </a:extLst>
            </p:cNvPr>
            <p:cNvSpPr/>
            <p:nvPr/>
          </p:nvSpPr>
          <p:spPr>
            <a:xfrm>
              <a:off x="1793502" y="159638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6" name="Rectangle 165">
              <a:extLst>
                <a:ext uri="{FF2B5EF4-FFF2-40B4-BE49-F238E27FC236}">
                  <a16:creationId xmlns:a16="http://schemas.microsoft.com/office/drawing/2014/main" id="{073FCD19-028D-47FF-AC2E-F24DDFA23999}"/>
                </a:ext>
              </a:extLst>
            </p:cNvPr>
            <p:cNvSpPr/>
            <p:nvPr/>
          </p:nvSpPr>
          <p:spPr>
            <a:xfrm>
              <a:off x="2834330" y="1111458"/>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7" name="Rectangle 166">
              <a:extLst>
                <a:ext uri="{FF2B5EF4-FFF2-40B4-BE49-F238E27FC236}">
                  <a16:creationId xmlns:a16="http://schemas.microsoft.com/office/drawing/2014/main" id="{FCCE3458-FB3C-4D0A-8FD3-2741294B8492}"/>
                </a:ext>
              </a:extLst>
            </p:cNvPr>
            <p:cNvSpPr/>
            <p:nvPr/>
          </p:nvSpPr>
          <p:spPr>
            <a:xfrm>
              <a:off x="3795882" y="10281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8" name="Rectangle 167">
              <a:extLst>
                <a:ext uri="{FF2B5EF4-FFF2-40B4-BE49-F238E27FC236}">
                  <a16:creationId xmlns:a16="http://schemas.microsoft.com/office/drawing/2014/main" id="{C4CCB770-4697-456D-9B2C-1CA27E9D2190}"/>
                </a:ext>
              </a:extLst>
            </p:cNvPr>
            <p:cNvSpPr/>
            <p:nvPr/>
          </p:nvSpPr>
          <p:spPr>
            <a:xfrm>
              <a:off x="1854058" y="235457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69" name="Rectangle 168">
              <a:extLst>
                <a:ext uri="{FF2B5EF4-FFF2-40B4-BE49-F238E27FC236}">
                  <a16:creationId xmlns:a16="http://schemas.microsoft.com/office/drawing/2014/main" id="{5834D075-D423-45F6-89BE-7C119B9948F9}"/>
                </a:ext>
              </a:extLst>
            </p:cNvPr>
            <p:cNvSpPr/>
            <p:nvPr/>
          </p:nvSpPr>
          <p:spPr>
            <a:xfrm>
              <a:off x="5956484" y="213981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0" name="Rectangle 169">
              <a:extLst>
                <a:ext uri="{FF2B5EF4-FFF2-40B4-BE49-F238E27FC236}">
                  <a16:creationId xmlns:a16="http://schemas.microsoft.com/office/drawing/2014/main" id="{58C80420-8E56-4659-A560-D4B2B260DB70}"/>
                </a:ext>
              </a:extLst>
            </p:cNvPr>
            <p:cNvSpPr/>
            <p:nvPr/>
          </p:nvSpPr>
          <p:spPr>
            <a:xfrm>
              <a:off x="7081227" y="213666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1" name="Rectangle 170">
              <a:extLst>
                <a:ext uri="{FF2B5EF4-FFF2-40B4-BE49-F238E27FC236}">
                  <a16:creationId xmlns:a16="http://schemas.microsoft.com/office/drawing/2014/main" id="{4EEAD518-990F-4740-A197-07A566034FDE}"/>
                </a:ext>
              </a:extLst>
            </p:cNvPr>
            <p:cNvSpPr/>
            <p:nvPr/>
          </p:nvSpPr>
          <p:spPr>
            <a:xfrm>
              <a:off x="7335945" y="4262119"/>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2" name="Rectangle 171">
              <a:extLst>
                <a:ext uri="{FF2B5EF4-FFF2-40B4-BE49-F238E27FC236}">
                  <a16:creationId xmlns:a16="http://schemas.microsoft.com/office/drawing/2014/main" id="{FAE13791-5D53-4DA5-835C-01C6EDCB0E2A}"/>
                </a:ext>
              </a:extLst>
            </p:cNvPr>
            <p:cNvSpPr/>
            <p:nvPr/>
          </p:nvSpPr>
          <p:spPr>
            <a:xfrm>
              <a:off x="5692650" y="342022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3" name="Rectangle 172">
              <a:extLst>
                <a:ext uri="{FF2B5EF4-FFF2-40B4-BE49-F238E27FC236}">
                  <a16:creationId xmlns:a16="http://schemas.microsoft.com/office/drawing/2014/main" id="{C489E4CC-22FE-4FB9-853A-EFCA86AB74A3}"/>
                </a:ext>
              </a:extLst>
            </p:cNvPr>
            <p:cNvSpPr/>
            <p:nvPr/>
          </p:nvSpPr>
          <p:spPr>
            <a:xfrm>
              <a:off x="3615850" y="2840150"/>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4" name="Rectangle 173">
              <a:extLst>
                <a:ext uri="{FF2B5EF4-FFF2-40B4-BE49-F238E27FC236}">
                  <a16:creationId xmlns:a16="http://schemas.microsoft.com/office/drawing/2014/main" id="{6B1E4365-6653-48AE-8B47-EFEC6A7533D2}"/>
                </a:ext>
              </a:extLst>
            </p:cNvPr>
            <p:cNvSpPr/>
            <p:nvPr/>
          </p:nvSpPr>
          <p:spPr>
            <a:xfrm>
              <a:off x="3600924" y="355569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5" name="Rectangle 174">
              <a:extLst>
                <a:ext uri="{FF2B5EF4-FFF2-40B4-BE49-F238E27FC236}">
                  <a16:creationId xmlns:a16="http://schemas.microsoft.com/office/drawing/2014/main" id="{05CD7B89-4A3A-4D48-B6BB-290BAA738194}"/>
                </a:ext>
              </a:extLst>
            </p:cNvPr>
            <p:cNvSpPr/>
            <p:nvPr/>
          </p:nvSpPr>
          <p:spPr>
            <a:xfrm>
              <a:off x="3158033" y="528413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6" name="Rectangle 175">
              <a:extLst>
                <a:ext uri="{FF2B5EF4-FFF2-40B4-BE49-F238E27FC236}">
                  <a16:creationId xmlns:a16="http://schemas.microsoft.com/office/drawing/2014/main" id="{BFAC518D-71AD-4D53-A8BA-986EFB9B1422}"/>
                </a:ext>
              </a:extLst>
            </p:cNvPr>
            <p:cNvSpPr/>
            <p:nvPr/>
          </p:nvSpPr>
          <p:spPr>
            <a:xfrm>
              <a:off x="8465949" y="296329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7" name="Rectangle 176">
              <a:extLst>
                <a:ext uri="{FF2B5EF4-FFF2-40B4-BE49-F238E27FC236}">
                  <a16:creationId xmlns:a16="http://schemas.microsoft.com/office/drawing/2014/main" id="{671B7B2E-7DF5-40FD-ADF5-9E0DBD78F852}"/>
                </a:ext>
              </a:extLst>
            </p:cNvPr>
            <p:cNvSpPr/>
            <p:nvPr/>
          </p:nvSpPr>
          <p:spPr>
            <a:xfrm>
              <a:off x="11133157" y="1266924"/>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8" name="Rectangle 177">
              <a:extLst>
                <a:ext uri="{FF2B5EF4-FFF2-40B4-BE49-F238E27FC236}">
                  <a16:creationId xmlns:a16="http://schemas.microsoft.com/office/drawing/2014/main" id="{1A7BAD7C-F4FA-4703-819E-412A3E757EE8}"/>
                </a:ext>
              </a:extLst>
            </p:cNvPr>
            <p:cNvSpPr/>
            <p:nvPr/>
          </p:nvSpPr>
          <p:spPr>
            <a:xfrm>
              <a:off x="11414374" y="243476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79" name="Rectangle 178">
              <a:extLst>
                <a:ext uri="{FF2B5EF4-FFF2-40B4-BE49-F238E27FC236}">
                  <a16:creationId xmlns:a16="http://schemas.microsoft.com/office/drawing/2014/main" id="{8356FC8F-714F-4B32-BE45-B9D130E44EB4}"/>
                </a:ext>
              </a:extLst>
            </p:cNvPr>
            <p:cNvSpPr/>
            <p:nvPr/>
          </p:nvSpPr>
          <p:spPr>
            <a:xfrm>
              <a:off x="11369313" y="5531257"/>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0" name="Rectangle 179">
              <a:extLst>
                <a:ext uri="{FF2B5EF4-FFF2-40B4-BE49-F238E27FC236}">
                  <a16:creationId xmlns:a16="http://schemas.microsoft.com/office/drawing/2014/main" id="{E4286346-7857-456C-A41A-73B12A71F1B5}"/>
                </a:ext>
              </a:extLst>
            </p:cNvPr>
            <p:cNvSpPr/>
            <p:nvPr/>
          </p:nvSpPr>
          <p:spPr>
            <a:xfrm>
              <a:off x="11399227" y="4323365"/>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1" name="Rectangle 180">
              <a:extLst>
                <a:ext uri="{FF2B5EF4-FFF2-40B4-BE49-F238E27FC236}">
                  <a16:creationId xmlns:a16="http://schemas.microsoft.com/office/drawing/2014/main" id="{8D8380BD-A125-472D-BF67-C4185974B437}"/>
                </a:ext>
              </a:extLst>
            </p:cNvPr>
            <p:cNvSpPr/>
            <p:nvPr/>
          </p:nvSpPr>
          <p:spPr>
            <a:xfrm>
              <a:off x="11382009" y="4955591"/>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2" name="Rectangle 181">
              <a:extLst>
                <a:ext uri="{FF2B5EF4-FFF2-40B4-BE49-F238E27FC236}">
                  <a16:creationId xmlns:a16="http://schemas.microsoft.com/office/drawing/2014/main" id="{09B75BD0-0569-4FE4-8955-7E4513902F8E}"/>
                </a:ext>
              </a:extLst>
            </p:cNvPr>
            <p:cNvSpPr/>
            <p:nvPr/>
          </p:nvSpPr>
          <p:spPr>
            <a:xfrm>
              <a:off x="8435644" y="4855890"/>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3" name="Rectangle 182">
              <a:extLst>
                <a:ext uri="{FF2B5EF4-FFF2-40B4-BE49-F238E27FC236}">
                  <a16:creationId xmlns:a16="http://schemas.microsoft.com/office/drawing/2014/main" id="{788D6E19-C900-4BA2-9D58-B1275F15C854}"/>
                </a:ext>
              </a:extLst>
            </p:cNvPr>
            <p:cNvSpPr/>
            <p:nvPr/>
          </p:nvSpPr>
          <p:spPr>
            <a:xfrm>
              <a:off x="8477406" y="2138218"/>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4" name="Rectangle 183">
              <a:extLst>
                <a:ext uri="{FF2B5EF4-FFF2-40B4-BE49-F238E27FC236}">
                  <a16:creationId xmlns:a16="http://schemas.microsoft.com/office/drawing/2014/main" id="{B69BF6BD-C072-4C86-8B48-4267A57AE881}"/>
                </a:ext>
              </a:extLst>
            </p:cNvPr>
            <p:cNvSpPr/>
            <p:nvPr/>
          </p:nvSpPr>
          <p:spPr>
            <a:xfrm>
              <a:off x="8691550" y="126265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85" name="Rectangle 184">
              <a:extLst>
                <a:ext uri="{FF2B5EF4-FFF2-40B4-BE49-F238E27FC236}">
                  <a16:creationId xmlns:a16="http://schemas.microsoft.com/office/drawing/2014/main" id="{5C3318EF-0AB0-431A-92DC-404A0BBF3938}"/>
                </a:ext>
              </a:extLst>
            </p:cNvPr>
            <p:cNvSpPr/>
            <p:nvPr/>
          </p:nvSpPr>
          <p:spPr>
            <a:xfrm>
              <a:off x="6728564" y="96719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1" name="Rectangle 190">
              <a:extLst>
                <a:ext uri="{FF2B5EF4-FFF2-40B4-BE49-F238E27FC236}">
                  <a16:creationId xmlns:a16="http://schemas.microsoft.com/office/drawing/2014/main" id="{A1D2B0CC-C939-4DA2-A92B-588C4ED9B485}"/>
                </a:ext>
              </a:extLst>
            </p:cNvPr>
            <p:cNvSpPr/>
            <p:nvPr/>
          </p:nvSpPr>
          <p:spPr>
            <a:xfrm>
              <a:off x="6726384" y="1454016"/>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2" name="Rectangle 191">
              <a:extLst>
                <a:ext uri="{FF2B5EF4-FFF2-40B4-BE49-F238E27FC236}">
                  <a16:creationId xmlns:a16="http://schemas.microsoft.com/office/drawing/2014/main" id="{85A28A4B-A2E3-4EE0-8108-5413869DABA7}"/>
                </a:ext>
              </a:extLst>
            </p:cNvPr>
            <p:cNvSpPr/>
            <p:nvPr/>
          </p:nvSpPr>
          <p:spPr>
            <a:xfrm>
              <a:off x="7042920" y="3434682"/>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3" name="Rectangle 192">
              <a:extLst>
                <a:ext uri="{FF2B5EF4-FFF2-40B4-BE49-F238E27FC236}">
                  <a16:creationId xmlns:a16="http://schemas.microsoft.com/office/drawing/2014/main" id="{E560DE80-2CD0-4D18-912D-9B68A0B0F847}"/>
                </a:ext>
              </a:extLst>
            </p:cNvPr>
            <p:cNvSpPr/>
            <p:nvPr/>
          </p:nvSpPr>
          <p:spPr>
            <a:xfrm>
              <a:off x="8373234" y="3420219"/>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4" name="Rectangle 193">
              <a:extLst>
                <a:ext uri="{FF2B5EF4-FFF2-40B4-BE49-F238E27FC236}">
                  <a16:creationId xmlns:a16="http://schemas.microsoft.com/office/drawing/2014/main" id="{28033FE3-FFC0-427C-AED9-F5391B902BF7}"/>
                </a:ext>
              </a:extLst>
            </p:cNvPr>
            <p:cNvSpPr/>
            <p:nvPr/>
          </p:nvSpPr>
          <p:spPr>
            <a:xfrm>
              <a:off x="11414373" y="3260056"/>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5" name="TextBox 194">
              <a:extLst>
                <a:ext uri="{FF2B5EF4-FFF2-40B4-BE49-F238E27FC236}">
                  <a16:creationId xmlns:a16="http://schemas.microsoft.com/office/drawing/2014/main" id="{0F7E19C3-F147-42B4-B6CE-3CE545C9AB3E}"/>
                </a:ext>
              </a:extLst>
            </p:cNvPr>
            <p:cNvSpPr txBox="1"/>
            <p:nvPr/>
          </p:nvSpPr>
          <p:spPr>
            <a:xfrm rot="16200000">
              <a:off x="1230371" y="3405361"/>
              <a:ext cx="2489052"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sp>
          <p:nvSpPr>
            <p:cNvPr id="196" name="Rectangle 195">
              <a:extLst>
                <a:ext uri="{FF2B5EF4-FFF2-40B4-BE49-F238E27FC236}">
                  <a16:creationId xmlns:a16="http://schemas.microsoft.com/office/drawing/2014/main" id="{4947AE23-9767-4134-9249-174F247C315D}"/>
                </a:ext>
              </a:extLst>
            </p:cNvPr>
            <p:cNvSpPr/>
            <p:nvPr/>
          </p:nvSpPr>
          <p:spPr>
            <a:xfrm>
              <a:off x="2413271" y="2451733"/>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197" name="TextBox 196">
              <a:extLst>
                <a:ext uri="{FF2B5EF4-FFF2-40B4-BE49-F238E27FC236}">
                  <a16:creationId xmlns:a16="http://schemas.microsoft.com/office/drawing/2014/main" id="{AE1AD8A0-BDB8-4845-A06E-3C6B12E9F21C}"/>
                </a:ext>
              </a:extLst>
            </p:cNvPr>
            <p:cNvSpPr txBox="1"/>
            <p:nvPr/>
          </p:nvSpPr>
          <p:spPr>
            <a:xfrm rot="16200000">
              <a:off x="8696952" y="4884728"/>
              <a:ext cx="1860434" cy="206480"/>
            </a:xfrm>
            <a:prstGeom prst="rect">
              <a:avLst/>
            </a:prstGeom>
            <a:solidFill>
              <a:schemeClr val="accent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highlight>
                    <a:srgbClr val="6851A2"/>
                  </a:highlight>
                  <a:uLnTx/>
                  <a:uFillTx/>
                  <a:latin typeface="Mulish"/>
                  <a:ea typeface="+mn-ea"/>
                  <a:cs typeface="+mn-cs"/>
                </a:rPr>
                <a:t>microservices</a:t>
              </a:r>
            </a:p>
          </p:txBody>
        </p:sp>
        <p:cxnSp>
          <p:nvCxnSpPr>
            <p:cNvPr id="198" name="Straight Arrow Connector 197">
              <a:extLst>
                <a:ext uri="{FF2B5EF4-FFF2-40B4-BE49-F238E27FC236}">
                  <a16:creationId xmlns:a16="http://schemas.microsoft.com/office/drawing/2014/main" id="{87BEA183-FC0F-4AE6-97D0-307F05AF0244}"/>
                </a:ext>
              </a:extLst>
            </p:cNvPr>
            <p:cNvCxnSpPr/>
            <p:nvPr/>
          </p:nvCxnSpPr>
          <p:spPr>
            <a:xfrm>
              <a:off x="7532225" y="4439857"/>
              <a:ext cx="197831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1EBCFAB-8C63-4FD1-975C-FD59733EC00B}"/>
                </a:ext>
              </a:extLst>
            </p:cNvPr>
            <p:cNvCxnSpPr>
              <a:cxnSpLocks/>
            </p:cNvCxnSpPr>
            <p:nvPr/>
          </p:nvCxnSpPr>
          <p:spPr>
            <a:xfrm flipV="1">
              <a:off x="9747775" y="4475076"/>
              <a:ext cx="310956" cy="5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2252AAD0-23A7-4955-8495-0AAC133EB652}"/>
                </a:ext>
              </a:extLst>
            </p:cNvPr>
            <p:cNvCxnSpPr>
              <a:cxnSpLocks/>
            </p:cNvCxnSpPr>
            <p:nvPr/>
          </p:nvCxnSpPr>
          <p:spPr>
            <a:xfrm flipV="1">
              <a:off x="9737557" y="5084237"/>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F844CA53-0931-44DB-BFCA-F1C4FA9344A1}"/>
                </a:ext>
              </a:extLst>
            </p:cNvPr>
            <p:cNvSpPr/>
            <p:nvPr/>
          </p:nvSpPr>
          <p:spPr>
            <a:xfrm>
              <a:off x="9572607" y="4164262"/>
              <a:ext cx="102826" cy="65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202" name="Straight Arrow Connector 201">
              <a:extLst>
                <a:ext uri="{FF2B5EF4-FFF2-40B4-BE49-F238E27FC236}">
                  <a16:creationId xmlns:a16="http://schemas.microsoft.com/office/drawing/2014/main" id="{4E27F950-EF68-4CE7-AD81-C03835B3BD13}"/>
                </a:ext>
              </a:extLst>
            </p:cNvPr>
            <p:cNvCxnSpPr>
              <a:cxnSpLocks/>
              <a:stCxn id="112" idx="3"/>
            </p:cNvCxnSpPr>
            <p:nvPr/>
          </p:nvCxnSpPr>
          <p:spPr>
            <a:xfrm>
              <a:off x="2031156" y="2583237"/>
              <a:ext cx="3405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162AD850-4B21-4A2E-8855-B6AF5005223E}"/>
                </a:ext>
              </a:extLst>
            </p:cNvPr>
            <p:cNvCxnSpPr>
              <a:cxnSpLocks/>
            </p:cNvCxnSpPr>
            <p:nvPr/>
          </p:nvCxnSpPr>
          <p:spPr>
            <a:xfrm>
              <a:off x="2569743" y="3823650"/>
              <a:ext cx="25520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6598938C-DA10-4F39-B71E-2C1B9400FD50}"/>
                </a:ext>
              </a:extLst>
            </p:cNvPr>
            <p:cNvCxnSpPr>
              <a:cxnSpLocks/>
              <a:stCxn id="33" idx="2"/>
            </p:cNvCxnSpPr>
            <p:nvPr/>
          </p:nvCxnSpPr>
          <p:spPr>
            <a:xfrm>
              <a:off x="5544651" y="1769273"/>
              <a:ext cx="0" cy="271138"/>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5" name="Rectangle 204">
              <a:extLst>
                <a:ext uri="{FF2B5EF4-FFF2-40B4-BE49-F238E27FC236}">
                  <a16:creationId xmlns:a16="http://schemas.microsoft.com/office/drawing/2014/main" id="{4B99DA05-2265-4906-80FE-AB5435153AFC}"/>
                </a:ext>
              </a:extLst>
            </p:cNvPr>
            <p:cNvSpPr/>
            <p:nvPr/>
          </p:nvSpPr>
          <p:spPr>
            <a:xfrm>
              <a:off x="4644574" y="1091747"/>
              <a:ext cx="102826" cy="6552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cxnSp>
          <p:nvCxnSpPr>
            <p:cNvPr id="206" name="Straight Arrow Connector 205">
              <a:extLst>
                <a:ext uri="{FF2B5EF4-FFF2-40B4-BE49-F238E27FC236}">
                  <a16:creationId xmlns:a16="http://schemas.microsoft.com/office/drawing/2014/main" id="{C43E2BF6-7866-4084-BEEC-66A3619E482C}"/>
                </a:ext>
              </a:extLst>
            </p:cNvPr>
            <p:cNvCxnSpPr>
              <a:cxnSpLocks/>
            </p:cNvCxnSpPr>
            <p:nvPr/>
          </p:nvCxnSpPr>
          <p:spPr>
            <a:xfrm flipV="1">
              <a:off x="9736020" y="5620162"/>
              <a:ext cx="322981" cy="839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3DE065CB-F22A-4C39-8D33-69704B0F47FC}"/>
                </a:ext>
              </a:extLst>
            </p:cNvPr>
            <p:cNvCxnSpPr>
              <a:cxnSpLocks/>
            </p:cNvCxnSpPr>
            <p:nvPr/>
          </p:nvCxnSpPr>
          <p:spPr>
            <a:xfrm flipV="1">
              <a:off x="7976014" y="4297485"/>
              <a:ext cx="1534528" cy="11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073DCF3C-35F0-443B-BAC9-B006772A41CF}"/>
                </a:ext>
              </a:extLst>
            </p:cNvPr>
            <p:cNvCxnSpPr>
              <a:cxnSpLocks/>
            </p:cNvCxnSpPr>
            <p:nvPr/>
          </p:nvCxnSpPr>
          <p:spPr>
            <a:xfrm flipV="1">
              <a:off x="7961783" y="3975250"/>
              <a:ext cx="0" cy="3495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A00E2C1-6782-4C18-9EC9-7E38C88FB625}"/>
                </a:ext>
              </a:extLst>
            </p:cNvPr>
            <p:cNvCxnSpPr>
              <a:cxnSpLocks/>
            </p:cNvCxnSpPr>
            <p:nvPr/>
          </p:nvCxnSpPr>
          <p:spPr>
            <a:xfrm>
              <a:off x="8538470" y="3673048"/>
              <a:ext cx="1510738" cy="1538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Connector: Elbow 209">
              <a:extLst>
                <a:ext uri="{FF2B5EF4-FFF2-40B4-BE49-F238E27FC236}">
                  <a16:creationId xmlns:a16="http://schemas.microsoft.com/office/drawing/2014/main" id="{189BF841-2F7E-4F5D-AFDB-BF3C48E19AB2}"/>
                </a:ext>
              </a:extLst>
            </p:cNvPr>
            <p:cNvCxnSpPr>
              <a:cxnSpLocks/>
            </p:cNvCxnSpPr>
            <p:nvPr/>
          </p:nvCxnSpPr>
          <p:spPr>
            <a:xfrm rot="16200000" flipH="1">
              <a:off x="1846443" y="1768468"/>
              <a:ext cx="1279326" cy="756576"/>
            </a:xfrm>
            <a:prstGeom prst="bentConnector3">
              <a:avLst>
                <a:gd name="adj1" fmla="val 50000"/>
              </a:avLst>
            </a:prstGeom>
            <a:ln w="28575">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1" name="Picture 210">
              <a:extLst>
                <a:ext uri="{FF2B5EF4-FFF2-40B4-BE49-F238E27FC236}">
                  <a16:creationId xmlns:a16="http://schemas.microsoft.com/office/drawing/2014/main" id="{755B76D1-A13A-4208-B6D2-F195D0FB0BAD}"/>
                </a:ext>
              </a:extLst>
            </p:cNvPr>
            <p:cNvPicPr/>
            <p:nvPr/>
          </p:nvPicPr>
          <p:blipFill>
            <a:blip r:embed="rId29"/>
            <a:stretch>
              <a:fillRect/>
            </a:stretch>
          </p:blipFill>
          <p:spPr>
            <a:xfrm>
              <a:off x="1889234" y="1076612"/>
              <a:ext cx="437168" cy="389652"/>
            </a:xfrm>
            <a:prstGeom prst="rect">
              <a:avLst/>
            </a:prstGeom>
          </p:spPr>
        </p:pic>
        <p:pic>
          <p:nvPicPr>
            <p:cNvPr id="212" name="Picture 211">
              <a:extLst>
                <a:ext uri="{FF2B5EF4-FFF2-40B4-BE49-F238E27FC236}">
                  <a16:creationId xmlns:a16="http://schemas.microsoft.com/office/drawing/2014/main" id="{BEACA3B5-F34B-47C7-94C4-462F6DBDB0D1}"/>
                </a:ext>
              </a:extLst>
            </p:cNvPr>
            <p:cNvPicPr>
              <a:picLocks noChangeAspect="1"/>
            </p:cNvPicPr>
            <p:nvPr/>
          </p:nvPicPr>
          <p:blipFill rotWithShape="1">
            <a:blip r:embed="rId30"/>
            <a:srcRect t="28788" b="28788"/>
            <a:stretch/>
          </p:blipFill>
          <p:spPr>
            <a:xfrm>
              <a:off x="7513410" y="2155565"/>
              <a:ext cx="944056" cy="366824"/>
            </a:xfrm>
            <a:prstGeom prst="rect">
              <a:avLst/>
            </a:prstGeom>
          </p:spPr>
        </p:pic>
      </p:grpSp>
    </p:spTree>
    <p:extLst>
      <p:ext uri="{BB962C8B-B14F-4D97-AF65-F5344CB8AC3E}">
        <p14:creationId xmlns:p14="http://schemas.microsoft.com/office/powerpoint/2010/main" val="427600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5" descr="A picture containing text, clock&#10;&#10;Description automatically generated">
            <a:hlinkClick r:id="rId3" action="ppaction://hlinksldjump"/>
            <a:extLst>
              <a:ext uri="{FF2B5EF4-FFF2-40B4-BE49-F238E27FC236}">
                <a16:creationId xmlns:a16="http://schemas.microsoft.com/office/drawing/2014/main" id="{6024DD65-4562-49EC-A5E8-572D5D6A7757}"/>
              </a:ext>
            </a:extLst>
          </p:cNvPr>
          <p:cNvPicPr>
            <a:picLocks noChangeAspect="1"/>
          </p:cNvPicPr>
          <p:nvPr/>
        </p:nvPicPr>
        <p:blipFill>
          <a:blip r:embed="rId4"/>
          <a:stretch>
            <a:fillRect/>
          </a:stretch>
        </p:blipFill>
        <p:spPr>
          <a:xfrm>
            <a:off x="10811385" y="347300"/>
            <a:ext cx="433729" cy="436827"/>
          </a:xfrm>
          <a:prstGeom prst="rect">
            <a:avLst/>
          </a:prstGeom>
        </p:spPr>
      </p:pic>
      <p:pic>
        <p:nvPicPr>
          <p:cNvPr id="187" name="Picture 186" descr="A picture containing text, clock&#10;&#10;Description automatically generated">
            <a:hlinkClick r:id="rId5" action="ppaction://hlinksldjump"/>
            <a:extLst>
              <a:ext uri="{FF2B5EF4-FFF2-40B4-BE49-F238E27FC236}">
                <a16:creationId xmlns:a16="http://schemas.microsoft.com/office/drawing/2014/main" id="{D7EB677C-89C4-4C66-8E3F-13BC8FBD2D65}"/>
              </a:ext>
            </a:extLst>
          </p:cNvPr>
          <p:cNvPicPr>
            <a:picLocks noChangeAspect="1"/>
          </p:cNvPicPr>
          <p:nvPr/>
        </p:nvPicPr>
        <p:blipFill>
          <a:blip r:embed="rId4"/>
          <a:stretch>
            <a:fillRect/>
          </a:stretch>
        </p:blipFill>
        <p:spPr>
          <a:xfrm rot="10800000">
            <a:off x="9473025" y="347300"/>
            <a:ext cx="433729" cy="436827"/>
          </a:xfrm>
          <a:prstGeom prst="rect">
            <a:avLst/>
          </a:prstGeom>
        </p:spPr>
      </p:pic>
      <p:cxnSp>
        <p:nvCxnSpPr>
          <p:cNvPr id="188" name="Straight Connector 187">
            <a:extLst>
              <a:ext uri="{FF2B5EF4-FFF2-40B4-BE49-F238E27FC236}">
                <a16:creationId xmlns:a16="http://schemas.microsoft.com/office/drawing/2014/main" id="{7E5C0820-A64B-41AE-8C58-78B25C5E55ED}"/>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382D4D3-D020-4D0D-A360-A0B02EF4A2CC}"/>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190" name="Picture 189" descr="Icon&#10;&#10;Description automatically generated">
            <a:hlinkClick r:id="rId6" action="ppaction://hlinksldjump"/>
            <a:extLst>
              <a:ext uri="{FF2B5EF4-FFF2-40B4-BE49-F238E27FC236}">
                <a16:creationId xmlns:a16="http://schemas.microsoft.com/office/drawing/2014/main" id="{632283A7-D0E8-4D40-80CC-AA6FCAAA0624}"/>
              </a:ext>
            </a:extLst>
          </p:cNvPr>
          <p:cNvPicPr>
            <a:picLocks noChangeAspect="1"/>
          </p:cNvPicPr>
          <p:nvPr/>
        </p:nvPicPr>
        <p:blipFill>
          <a:blip r:embed="rId7"/>
          <a:stretch>
            <a:fillRect/>
          </a:stretch>
        </p:blipFill>
        <p:spPr>
          <a:xfrm>
            <a:off x="10141551" y="347300"/>
            <a:ext cx="441385" cy="441385"/>
          </a:xfrm>
          <a:prstGeom prst="rect">
            <a:avLst/>
          </a:prstGeom>
        </p:spPr>
      </p:pic>
      <p:sp>
        <p:nvSpPr>
          <p:cNvPr id="9" name="Title 1">
            <a:extLst>
              <a:ext uri="{FF2B5EF4-FFF2-40B4-BE49-F238E27FC236}">
                <a16:creationId xmlns:a16="http://schemas.microsoft.com/office/drawing/2014/main" id="{DA8D17DE-AE9C-4D45-A465-2B4D68F9BC90}"/>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CIP Key Accomplishments</a:t>
            </a:r>
          </a:p>
        </p:txBody>
      </p:sp>
      <p:sp>
        <p:nvSpPr>
          <p:cNvPr id="13" name="Rectangle 12">
            <a:extLst>
              <a:ext uri="{FF2B5EF4-FFF2-40B4-BE49-F238E27FC236}">
                <a16:creationId xmlns:a16="http://schemas.microsoft.com/office/drawing/2014/main" id="{FE7FC997-CF00-4707-8486-EDA71F5B4230}"/>
              </a:ext>
            </a:extLst>
          </p:cNvPr>
          <p:cNvSpPr/>
          <p:nvPr/>
        </p:nvSpPr>
        <p:spPr>
          <a:xfrm>
            <a:off x="434807" y="3721967"/>
            <a:ext cx="2718775" cy="369332"/>
          </a:xfrm>
          <a:prstGeom prst="rect">
            <a:avLst/>
          </a:prstGeom>
        </p:spPr>
        <p:txBody>
          <a:bodyPr wrap="square">
            <a:spAutoFit/>
          </a:bodyPr>
          <a:lstStyle/>
          <a:p>
            <a:pPr algn="ctr"/>
            <a:r>
              <a:rPr lang="en-US" b="1" dirty="0">
                <a:solidFill>
                  <a:schemeClr val="tx1">
                    <a:lumMod val="85000"/>
                    <a:lumOff val="15000"/>
                  </a:schemeClr>
                </a:solidFill>
                <a:latin typeface="Mulish Black" pitchFamily="2" charset="0"/>
              </a:rPr>
              <a:t>CRM Dashboard</a:t>
            </a:r>
          </a:p>
        </p:txBody>
      </p:sp>
      <p:grpSp>
        <p:nvGrpSpPr>
          <p:cNvPr id="6" name="Group 5">
            <a:extLst>
              <a:ext uri="{FF2B5EF4-FFF2-40B4-BE49-F238E27FC236}">
                <a16:creationId xmlns:a16="http://schemas.microsoft.com/office/drawing/2014/main" id="{48B0621D-15D5-4BB6-AFDE-D6688C99156F}"/>
              </a:ext>
            </a:extLst>
          </p:cNvPr>
          <p:cNvGrpSpPr/>
          <p:nvPr/>
        </p:nvGrpSpPr>
        <p:grpSpPr>
          <a:xfrm>
            <a:off x="3221220" y="1517170"/>
            <a:ext cx="5619964" cy="4738702"/>
            <a:chOff x="3380198" y="1777429"/>
            <a:chExt cx="5619964" cy="4335695"/>
          </a:xfrm>
        </p:grpSpPr>
        <p:cxnSp>
          <p:nvCxnSpPr>
            <p:cNvPr id="25" name="Straight Connector 24">
              <a:extLst>
                <a:ext uri="{FF2B5EF4-FFF2-40B4-BE49-F238E27FC236}">
                  <a16:creationId xmlns:a16="http://schemas.microsoft.com/office/drawing/2014/main" id="{76CDBE43-F428-4AE0-B92A-89DA9F57596B}"/>
                </a:ext>
              </a:extLst>
            </p:cNvPr>
            <p:cNvCxnSpPr/>
            <p:nvPr/>
          </p:nvCxnSpPr>
          <p:spPr>
            <a:xfrm>
              <a:off x="3380198" y="1777429"/>
              <a:ext cx="0" cy="4335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FBAAC76-D91A-44DB-AB59-C6679FAA8A4D}"/>
                </a:ext>
              </a:extLst>
            </p:cNvPr>
            <p:cNvCxnSpPr/>
            <p:nvPr/>
          </p:nvCxnSpPr>
          <p:spPr>
            <a:xfrm>
              <a:off x="6190180" y="1777429"/>
              <a:ext cx="0" cy="4335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40ED99-BD4E-459A-8B1D-EA2B24CC77DC}"/>
                </a:ext>
              </a:extLst>
            </p:cNvPr>
            <p:cNvCxnSpPr/>
            <p:nvPr/>
          </p:nvCxnSpPr>
          <p:spPr>
            <a:xfrm>
              <a:off x="9000162" y="1777429"/>
              <a:ext cx="0" cy="43356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2" name="Oval 31">
            <a:extLst>
              <a:ext uri="{FF2B5EF4-FFF2-40B4-BE49-F238E27FC236}">
                <a16:creationId xmlns:a16="http://schemas.microsoft.com/office/drawing/2014/main" id="{97913CD4-0039-49E3-8A6A-749F9140CA38}"/>
              </a:ext>
            </a:extLst>
          </p:cNvPr>
          <p:cNvSpPr/>
          <p:nvPr/>
        </p:nvSpPr>
        <p:spPr>
          <a:xfrm>
            <a:off x="932556" y="1705721"/>
            <a:ext cx="1723279" cy="172327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7B9BC25-1532-473A-A203-66D4C9E31507}"/>
              </a:ext>
            </a:extLst>
          </p:cNvPr>
          <p:cNvSpPr/>
          <p:nvPr/>
        </p:nvSpPr>
        <p:spPr>
          <a:xfrm>
            <a:off x="3768353" y="1705721"/>
            <a:ext cx="1723279" cy="17232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227AB4D-860E-4872-A3EE-1C1C78824A96}"/>
              </a:ext>
            </a:extLst>
          </p:cNvPr>
          <p:cNvSpPr/>
          <p:nvPr/>
        </p:nvSpPr>
        <p:spPr>
          <a:xfrm>
            <a:off x="6581001" y="1705721"/>
            <a:ext cx="1723279" cy="17232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CD44825-B52A-4562-9BC2-872C5763A86F}"/>
              </a:ext>
            </a:extLst>
          </p:cNvPr>
          <p:cNvSpPr/>
          <p:nvPr/>
        </p:nvSpPr>
        <p:spPr>
          <a:xfrm>
            <a:off x="9416798" y="1705721"/>
            <a:ext cx="1723279" cy="17232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080E97A-60EB-46CB-8909-41454C2203C5}"/>
              </a:ext>
            </a:extLst>
          </p:cNvPr>
          <p:cNvSpPr/>
          <p:nvPr/>
        </p:nvSpPr>
        <p:spPr>
          <a:xfrm>
            <a:off x="3270604" y="3583468"/>
            <a:ext cx="2718775" cy="646331"/>
          </a:xfrm>
          <a:prstGeom prst="rect">
            <a:avLst/>
          </a:prstGeom>
        </p:spPr>
        <p:txBody>
          <a:bodyPr wrap="square">
            <a:spAutoFit/>
          </a:bodyPr>
          <a:lstStyle/>
          <a:p>
            <a:pPr algn="ctr"/>
            <a:r>
              <a:rPr lang="en-US" b="1" dirty="0">
                <a:solidFill>
                  <a:schemeClr val="tx1">
                    <a:lumMod val="85000"/>
                    <a:lumOff val="15000"/>
                  </a:schemeClr>
                </a:solidFill>
                <a:latin typeface="Mulish Black" pitchFamily="2" charset="0"/>
              </a:rPr>
              <a:t>Snapchat and</a:t>
            </a:r>
            <a:br>
              <a:rPr lang="en-US" b="1" dirty="0">
                <a:solidFill>
                  <a:schemeClr val="tx1">
                    <a:lumMod val="85000"/>
                    <a:lumOff val="15000"/>
                  </a:schemeClr>
                </a:solidFill>
                <a:latin typeface="Mulish Black" pitchFamily="2" charset="0"/>
              </a:rPr>
            </a:br>
            <a:r>
              <a:rPr lang="en-US" b="1" dirty="0">
                <a:solidFill>
                  <a:schemeClr val="tx1">
                    <a:lumMod val="85000"/>
                    <a:lumOff val="15000"/>
                  </a:schemeClr>
                </a:solidFill>
                <a:latin typeface="Mulish Black" pitchFamily="2" charset="0"/>
              </a:rPr>
              <a:t>Facebook Integration</a:t>
            </a:r>
          </a:p>
        </p:txBody>
      </p:sp>
      <p:sp>
        <p:nvSpPr>
          <p:cNvPr id="37" name="Rectangle 36">
            <a:extLst>
              <a:ext uri="{FF2B5EF4-FFF2-40B4-BE49-F238E27FC236}">
                <a16:creationId xmlns:a16="http://schemas.microsoft.com/office/drawing/2014/main" id="{8036CE28-B488-4242-988C-96C69839CDAD}"/>
              </a:ext>
            </a:extLst>
          </p:cNvPr>
          <p:cNvSpPr/>
          <p:nvPr/>
        </p:nvSpPr>
        <p:spPr>
          <a:xfrm>
            <a:off x="6083252" y="3721967"/>
            <a:ext cx="2718775" cy="369332"/>
          </a:xfrm>
          <a:prstGeom prst="rect">
            <a:avLst/>
          </a:prstGeom>
        </p:spPr>
        <p:txBody>
          <a:bodyPr wrap="square">
            <a:spAutoFit/>
          </a:bodyPr>
          <a:lstStyle/>
          <a:p>
            <a:pPr algn="ctr"/>
            <a:r>
              <a:rPr lang="en-US" b="1" dirty="0" err="1">
                <a:solidFill>
                  <a:schemeClr val="tx1">
                    <a:lumMod val="85000"/>
                    <a:lumOff val="15000"/>
                  </a:schemeClr>
                </a:solidFill>
                <a:latin typeface="Mulish Black" pitchFamily="2" charset="0"/>
              </a:rPr>
              <a:t>Fanzone</a:t>
            </a:r>
            <a:endParaRPr lang="en-US" b="1" dirty="0">
              <a:solidFill>
                <a:schemeClr val="tx1">
                  <a:lumMod val="85000"/>
                  <a:lumOff val="15000"/>
                </a:schemeClr>
              </a:solidFill>
              <a:latin typeface="Mulish Black" pitchFamily="2" charset="0"/>
            </a:endParaRPr>
          </a:p>
        </p:txBody>
      </p:sp>
      <p:sp>
        <p:nvSpPr>
          <p:cNvPr id="38" name="Rectangle 37">
            <a:extLst>
              <a:ext uri="{FF2B5EF4-FFF2-40B4-BE49-F238E27FC236}">
                <a16:creationId xmlns:a16="http://schemas.microsoft.com/office/drawing/2014/main" id="{6A4243DE-7157-468F-AA6A-BD9DA52400E8}"/>
              </a:ext>
            </a:extLst>
          </p:cNvPr>
          <p:cNvSpPr/>
          <p:nvPr/>
        </p:nvSpPr>
        <p:spPr>
          <a:xfrm>
            <a:off x="8919049" y="3721967"/>
            <a:ext cx="2718775" cy="369332"/>
          </a:xfrm>
          <a:prstGeom prst="rect">
            <a:avLst/>
          </a:prstGeom>
        </p:spPr>
        <p:txBody>
          <a:bodyPr wrap="square">
            <a:spAutoFit/>
          </a:bodyPr>
          <a:lstStyle/>
          <a:p>
            <a:pPr algn="ctr"/>
            <a:r>
              <a:rPr lang="en-US" b="1" dirty="0">
                <a:solidFill>
                  <a:schemeClr val="tx1">
                    <a:lumMod val="85000"/>
                    <a:lumOff val="15000"/>
                  </a:schemeClr>
                </a:solidFill>
                <a:latin typeface="Mulish Black" pitchFamily="2" charset="0"/>
              </a:rPr>
              <a:t>One time offers</a:t>
            </a:r>
          </a:p>
        </p:txBody>
      </p:sp>
      <p:sp>
        <p:nvSpPr>
          <p:cNvPr id="40" name="Rectangle 39">
            <a:extLst>
              <a:ext uri="{FF2B5EF4-FFF2-40B4-BE49-F238E27FC236}">
                <a16:creationId xmlns:a16="http://schemas.microsoft.com/office/drawing/2014/main" id="{541EF832-76BE-4D3C-A2C3-E7336E5C0DD3}"/>
              </a:ext>
            </a:extLst>
          </p:cNvPr>
          <p:cNvSpPr/>
          <p:nvPr/>
        </p:nvSpPr>
        <p:spPr>
          <a:xfrm>
            <a:off x="434807" y="4224547"/>
            <a:ext cx="2718775" cy="2031325"/>
          </a:xfrm>
          <a:prstGeom prst="rect">
            <a:avLst/>
          </a:prstGeom>
        </p:spPr>
        <p:txBody>
          <a:bodyPr wrap="square">
            <a:spAutoFit/>
          </a:bodyPr>
          <a:lstStyle/>
          <a:p>
            <a:pPr algn="ctr"/>
            <a:r>
              <a:rPr lang="en-US" sz="1400" spc="-20" dirty="0">
                <a:solidFill>
                  <a:schemeClr val="tx1">
                    <a:lumMod val="85000"/>
                    <a:lumOff val="15000"/>
                  </a:schemeClr>
                </a:solidFill>
                <a:latin typeface="+mj-lt"/>
              </a:rPr>
              <a:t>Single interface for marketing / Ops users for tracking and monitoring all CRM campaigns, rewards with </a:t>
            </a:r>
            <a:r>
              <a:rPr lang="en-US" sz="1400" spc="-20" dirty="0" err="1">
                <a:solidFill>
                  <a:schemeClr val="tx1">
                    <a:lumMod val="85000"/>
                    <a:lumOff val="15000"/>
                  </a:schemeClr>
                </a:solidFill>
                <a:latin typeface="+mj-lt"/>
              </a:rPr>
              <a:t>realtime</a:t>
            </a:r>
            <a:r>
              <a:rPr lang="en-US" sz="1400" spc="-20" dirty="0">
                <a:solidFill>
                  <a:schemeClr val="tx1">
                    <a:lumMod val="85000"/>
                    <a:lumOff val="15000"/>
                  </a:schemeClr>
                </a:solidFill>
                <a:latin typeface="+mj-lt"/>
              </a:rPr>
              <a:t> alerting mechanism. Additionally provides details statistics on Player logins, Cashier deposits / withdrawals, Active players etc.,</a:t>
            </a:r>
          </a:p>
        </p:txBody>
      </p:sp>
      <p:sp>
        <p:nvSpPr>
          <p:cNvPr id="41" name="Rectangle 40">
            <a:extLst>
              <a:ext uri="{FF2B5EF4-FFF2-40B4-BE49-F238E27FC236}">
                <a16:creationId xmlns:a16="http://schemas.microsoft.com/office/drawing/2014/main" id="{64A90FFD-83AD-4AED-8116-C9C94D34BAB8}"/>
              </a:ext>
            </a:extLst>
          </p:cNvPr>
          <p:cNvSpPr/>
          <p:nvPr/>
        </p:nvSpPr>
        <p:spPr>
          <a:xfrm>
            <a:off x="3270604" y="4224547"/>
            <a:ext cx="2718775" cy="1384995"/>
          </a:xfrm>
          <a:prstGeom prst="rect">
            <a:avLst/>
          </a:prstGeom>
        </p:spPr>
        <p:txBody>
          <a:bodyPr wrap="square">
            <a:spAutoFit/>
          </a:bodyPr>
          <a:lstStyle/>
          <a:p>
            <a:pPr algn="ctr"/>
            <a:r>
              <a:rPr lang="en-US" sz="1400" spc="-20" dirty="0">
                <a:solidFill>
                  <a:schemeClr val="tx1">
                    <a:lumMod val="85000"/>
                    <a:lumOff val="15000"/>
                  </a:schemeClr>
                </a:solidFill>
                <a:latin typeface="+mj-lt"/>
              </a:rPr>
              <a:t>The Entain players who use Snapchat and Facebook can see now Entain Campaigns running on these apps. This helps Entain to improve the CTR and GGR.</a:t>
            </a:r>
          </a:p>
        </p:txBody>
      </p:sp>
      <p:sp>
        <p:nvSpPr>
          <p:cNvPr id="43" name="Rectangle 42">
            <a:extLst>
              <a:ext uri="{FF2B5EF4-FFF2-40B4-BE49-F238E27FC236}">
                <a16:creationId xmlns:a16="http://schemas.microsoft.com/office/drawing/2014/main" id="{FF4AD280-ED52-4630-9ADD-1C63319A128A}"/>
              </a:ext>
            </a:extLst>
          </p:cNvPr>
          <p:cNvSpPr/>
          <p:nvPr/>
        </p:nvSpPr>
        <p:spPr>
          <a:xfrm>
            <a:off x="6083252" y="4224547"/>
            <a:ext cx="2718775" cy="1384995"/>
          </a:xfrm>
          <a:prstGeom prst="rect">
            <a:avLst/>
          </a:prstGeom>
        </p:spPr>
        <p:txBody>
          <a:bodyPr wrap="square">
            <a:spAutoFit/>
          </a:bodyPr>
          <a:lstStyle/>
          <a:p>
            <a:pPr algn="ctr"/>
            <a:r>
              <a:rPr lang="en-US" sz="1400" spc="-20" dirty="0">
                <a:solidFill>
                  <a:schemeClr val="tx1">
                    <a:lumMod val="85000"/>
                    <a:lumOff val="15000"/>
                  </a:schemeClr>
                </a:solidFill>
                <a:latin typeface="+mj-lt"/>
              </a:rPr>
              <a:t>The Entain players will be able select their  favorite teams and will be able to get the notifications 3 hours before the match, half time, end of the match.</a:t>
            </a:r>
          </a:p>
        </p:txBody>
      </p:sp>
      <p:sp>
        <p:nvSpPr>
          <p:cNvPr id="44" name="Rectangle 43">
            <a:extLst>
              <a:ext uri="{FF2B5EF4-FFF2-40B4-BE49-F238E27FC236}">
                <a16:creationId xmlns:a16="http://schemas.microsoft.com/office/drawing/2014/main" id="{C7BE272A-6120-40A1-9340-E53AF5F0D6B1}"/>
              </a:ext>
            </a:extLst>
          </p:cNvPr>
          <p:cNvSpPr/>
          <p:nvPr/>
        </p:nvSpPr>
        <p:spPr>
          <a:xfrm>
            <a:off x="8884326" y="4224547"/>
            <a:ext cx="2718775" cy="954107"/>
          </a:xfrm>
          <a:prstGeom prst="rect">
            <a:avLst/>
          </a:prstGeom>
        </p:spPr>
        <p:txBody>
          <a:bodyPr wrap="square">
            <a:spAutoFit/>
          </a:bodyPr>
          <a:lstStyle/>
          <a:p>
            <a:pPr algn="ctr"/>
            <a:r>
              <a:rPr lang="en-US" sz="1400" spc="-20" dirty="0">
                <a:solidFill>
                  <a:schemeClr val="tx1">
                    <a:lumMod val="85000"/>
                    <a:lumOff val="15000"/>
                  </a:schemeClr>
                </a:solidFill>
                <a:latin typeface="+mj-lt"/>
              </a:rPr>
              <a:t>Identify the optimal daily offer to recommend for each player, in order to maximize revenue return.</a:t>
            </a:r>
          </a:p>
        </p:txBody>
      </p:sp>
      <p:pic>
        <p:nvPicPr>
          <p:cNvPr id="8" name="Picture 7" descr="Shape&#10;&#10;Description automatically generated with low confidence">
            <a:extLst>
              <a:ext uri="{FF2B5EF4-FFF2-40B4-BE49-F238E27FC236}">
                <a16:creationId xmlns:a16="http://schemas.microsoft.com/office/drawing/2014/main" id="{4B2026FF-76E7-4D6D-B0B1-5FE92B5E7C04}"/>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1315506" y="2130766"/>
            <a:ext cx="958670" cy="958670"/>
          </a:xfrm>
          <a:prstGeom prst="rect">
            <a:avLst/>
          </a:prstGeom>
        </p:spPr>
      </p:pic>
      <p:grpSp>
        <p:nvGrpSpPr>
          <p:cNvPr id="46" name="Group 45">
            <a:extLst>
              <a:ext uri="{FF2B5EF4-FFF2-40B4-BE49-F238E27FC236}">
                <a16:creationId xmlns:a16="http://schemas.microsoft.com/office/drawing/2014/main" id="{743BE33E-05D4-40F7-9F6E-D616DE2F4CBD}"/>
              </a:ext>
            </a:extLst>
          </p:cNvPr>
          <p:cNvGrpSpPr/>
          <p:nvPr/>
        </p:nvGrpSpPr>
        <p:grpSpPr>
          <a:xfrm>
            <a:off x="4150014" y="2131940"/>
            <a:ext cx="892634" cy="857204"/>
            <a:chOff x="4145952" y="2121691"/>
            <a:chExt cx="821316" cy="788717"/>
          </a:xfrm>
        </p:grpSpPr>
        <p:pic>
          <p:nvPicPr>
            <p:cNvPr id="12" name="Picture 11" descr="Shape&#10;&#10;Description automatically generated with low confidence">
              <a:extLst>
                <a:ext uri="{FF2B5EF4-FFF2-40B4-BE49-F238E27FC236}">
                  <a16:creationId xmlns:a16="http://schemas.microsoft.com/office/drawing/2014/main" id="{25CF87F4-B53A-4FBF-993E-A40C3D62F265}"/>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4302739" y="2245880"/>
              <a:ext cx="664529" cy="664528"/>
            </a:xfrm>
            <a:prstGeom prst="rect">
              <a:avLst/>
            </a:prstGeom>
          </p:spPr>
        </p:pic>
        <p:sp>
          <p:nvSpPr>
            <p:cNvPr id="45" name="Oval 44">
              <a:extLst>
                <a:ext uri="{FF2B5EF4-FFF2-40B4-BE49-F238E27FC236}">
                  <a16:creationId xmlns:a16="http://schemas.microsoft.com/office/drawing/2014/main" id="{DC7EB218-0727-420C-986E-910678491546}"/>
                </a:ext>
              </a:extLst>
            </p:cNvPr>
            <p:cNvSpPr/>
            <p:nvPr/>
          </p:nvSpPr>
          <p:spPr>
            <a:xfrm>
              <a:off x="4157382" y="2139307"/>
              <a:ext cx="461280" cy="46128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Shape&#10;&#10;Description automatically generated with low confidence">
              <a:extLst>
                <a:ext uri="{FF2B5EF4-FFF2-40B4-BE49-F238E27FC236}">
                  <a16:creationId xmlns:a16="http://schemas.microsoft.com/office/drawing/2014/main" id="{B333A91A-D2E0-4793-AFA3-61F2E62DAE19}"/>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Lst>
            </a:blip>
            <a:stretch>
              <a:fillRect/>
            </a:stretch>
          </p:blipFill>
          <p:spPr>
            <a:xfrm>
              <a:off x="4145952" y="2121691"/>
              <a:ext cx="416218" cy="416218"/>
            </a:xfrm>
            <a:prstGeom prst="rect">
              <a:avLst/>
            </a:prstGeom>
          </p:spPr>
        </p:pic>
      </p:grpSp>
      <p:pic>
        <p:nvPicPr>
          <p:cNvPr id="48" name="Picture 47" descr="Shape&#10;&#10;Description automatically generated with low confidence">
            <a:extLst>
              <a:ext uri="{FF2B5EF4-FFF2-40B4-BE49-F238E27FC236}">
                <a16:creationId xmlns:a16="http://schemas.microsoft.com/office/drawing/2014/main" id="{F1DF6901-A362-4071-9727-5526F9A0538A}"/>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100000"/>
                    </a14:imgEffect>
                  </a14:imgLayer>
                </a14:imgProps>
              </a:ext>
            </a:extLst>
          </a:blip>
          <a:stretch>
            <a:fillRect/>
          </a:stretch>
        </p:blipFill>
        <p:spPr>
          <a:xfrm>
            <a:off x="6992949" y="2079228"/>
            <a:ext cx="946629" cy="946629"/>
          </a:xfrm>
          <a:prstGeom prst="rect">
            <a:avLst/>
          </a:prstGeom>
        </p:spPr>
      </p:pic>
      <p:pic>
        <p:nvPicPr>
          <p:cNvPr id="50" name="Picture 49" descr="Shape&#10;&#10;Description automatically generated with low confidence">
            <a:extLst>
              <a:ext uri="{FF2B5EF4-FFF2-40B4-BE49-F238E27FC236}">
                <a16:creationId xmlns:a16="http://schemas.microsoft.com/office/drawing/2014/main" id="{78EA2849-0B7E-440E-9D69-32882A7EA018}"/>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100000"/>
                    </a14:imgEffect>
                  </a14:imgLayer>
                </a14:imgProps>
              </a:ext>
            </a:extLst>
          </a:blip>
          <a:stretch>
            <a:fillRect/>
          </a:stretch>
        </p:blipFill>
        <p:spPr>
          <a:xfrm>
            <a:off x="9791420" y="2110566"/>
            <a:ext cx="905989" cy="905989"/>
          </a:xfrm>
          <a:prstGeom prst="rect">
            <a:avLst/>
          </a:prstGeom>
        </p:spPr>
      </p:pic>
    </p:spTree>
    <p:extLst>
      <p:ext uri="{BB962C8B-B14F-4D97-AF65-F5344CB8AC3E}">
        <p14:creationId xmlns:p14="http://schemas.microsoft.com/office/powerpoint/2010/main" val="124799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CB1E-7CEF-45B5-93F2-31BDD509B291}"/>
              </a:ext>
            </a:extLst>
          </p:cNvPr>
          <p:cNvSpPr>
            <a:spLocks noGrp="1"/>
          </p:cNvSpPr>
          <p:nvPr>
            <p:ph type="title"/>
          </p:nvPr>
        </p:nvSpPr>
        <p:spPr/>
        <p:txBody>
          <a:bodyPr/>
          <a:lstStyle/>
          <a:p>
            <a:r>
              <a:rPr lang="en-US" sz="4400" b="1">
                <a:latin typeface="Mulish Black" pitchFamily="2" charset="0"/>
              </a:rPr>
              <a:t>CIP Deliverables</a:t>
            </a:r>
            <a:endParaRPr lang="en-US" dirty="0">
              <a:latin typeface="Mulish Black" pitchFamily="2" charset="0"/>
            </a:endParaRPr>
          </a:p>
        </p:txBody>
      </p:sp>
      <p:pic>
        <p:nvPicPr>
          <p:cNvPr id="3" name="Picture 2" descr="A picture containing text, clock&#10;&#10;Description automatically generated">
            <a:hlinkClick r:id="rId2" action="ppaction://hlinksldjump"/>
            <a:extLst>
              <a:ext uri="{FF2B5EF4-FFF2-40B4-BE49-F238E27FC236}">
                <a16:creationId xmlns:a16="http://schemas.microsoft.com/office/drawing/2014/main" id="{6C406724-3C58-4506-9BDB-C927FD232139}"/>
              </a:ext>
            </a:extLst>
          </p:cNvPr>
          <p:cNvPicPr>
            <a:picLocks noChangeAspect="1"/>
          </p:cNvPicPr>
          <p:nvPr/>
        </p:nvPicPr>
        <p:blipFill>
          <a:blip r:embed="rId3">
            <a:duotone>
              <a:schemeClr val="accent2">
                <a:shade val="45000"/>
                <a:satMod val="135000"/>
              </a:schemeClr>
              <a:prstClr val="white"/>
            </a:duotone>
          </a:blip>
          <a:stretch>
            <a:fillRect/>
          </a:stretch>
        </p:blipFill>
        <p:spPr>
          <a:xfrm>
            <a:off x="10811385" y="347300"/>
            <a:ext cx="433729" cy="436827"/>
          </a:xfrm>
          <a:prstGeom prst="rect">
            <a:avLst/>
          </a:prstGeom>
        </p:spPr>
      </p:pic>
      <p:pic>
        <p:nvPicPr>
          <p:cNvPr id="4" name="Picture 3" descr="A picture containing text, clock&#10;&#10;Description automatically generated">
            <a:hlinkClick r:id="rId4" action="ppaction://hlinksldjump"/>
            <a:extLst>
              <a:ext uri="{FF2B5EF4-FFF2-40B4-BE49-F238E27FC236}">
                <a16:creationId xmlns:a16="http://schemas.microsoft.com/office/drawing/2014/main" id="{B5F0FA7D-D3A7-4E43-9884-C06DFD4E5915}"/>
              </a:ext>
            </a:extLst>
          </p:cNvPr>
          <p:cNvPicPr>
            <a:picLocks noChangeAspect="1"/>
          </p:cNvPicPr>
          <p:nvPr/>
        </p:nvPicPr>
        <p:blipFill>
          <a:blip r:embed="rId3">
            <a:duotone>
              <a:schemeClr val="accent2">
                <a:shade val="45000"/>
                <a:satMod val="135000"/>
              </a:schemeClr>
              <a:prstClr val="white"/>
            </a:duotone>
          </a:blip>
          <a:stretch>
            <a:fillRect/>
          </a:stretch>
        </p:blipFill>
        <p:spPr>
          <a:xfrm rot="10800000">
            <a:off x="9473025" y="347300"/>
            <a:ext cx="433729" cy="436827"/>
          </a:xfrm>
          <a:prstGeom prst="rect">
            <a:avLst/>
          </a:prstGeom>
        </p:spPr>
      </p:pic>
      <p:cxnSp>
        <p:nvCxnSpPr>
          <p:cNvPr id="5" name="Straight Connector 4">
            <a:extLst>
              <a:ext uri="{FF2B5EF4-FFF2-40B4-BE49-F238E27FC236}">
                <a16:creationId xmlns:a16="http://schemas.microsoft.com/office/drawing/2014/main" id="{C2AC14B4-E37A-4B2D-8F62-B9FE9DC52EF2}"/>
              </a:ext>
            </a:extLst>
          </p:cNvPr>
          <p:cNvCxnSpPr>
            <a:cxnSpLocks/>
          </p:cNvCxnSpPr>
          <p:nvPr/>
        </p:nvCxnSpPr>
        <p:spPr>
          <a:xfrm>
            <a:off x="10030659" y="364903"/>
            <a:ext cx="0" cy="40162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012B324-0E2B-479F-BC4E-348ECAFFBF96}"/>
              </a:ext>
            </a:extLst>
          </p:cNvPr>
          <p:cNvCxnSpPr>
            <a:cxnSpLocks/>
          </p:cNvCxnSpPr>
          <p:nvPr/>
        </p:nvCxnSpPr>
        <p:spPr>
          <a:xfrm>
            <a:off x="10697409" y="364903"/>
            <a:ext cx="0" cy="40162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Icon&#10;&#10;Description automatically generated">
            <a:hlinkClick r:id="rId5" action="ppaction://hlinksldjump"/>
            <a:extLst>
              <a:ext uri="{FF2B5EF4-FFF2-40B4-BE49-F238E27FC236}">
                <a16:creationId xmlns:a16="http://schemas.microsoft.com/office/drawing/2014/main" id="{5FB7E390-37EF-4F2C-A17C-95006C2DCC7B}"/>
              </a:ext>
            </a:extLst>
          </p:cNvPr>
          <p:cNvPicPr>
            <a:picLocks noChangeAspect="1"/>
          </p:cNvPicPr>
          <p:nvPr/>
        </p:nvPicPr>
        <p:blipFill>
          <a:blip r:embed="rId6">
            <a:duotone>
              <a:schemeClr val="accent1">
                <a:shade val="45000"/>
                <a:satMod val="135000"/>
              </a:schemeClr>
              <a:prstClr val="white"/>
            </a:duotone>
          </a:blip>
          <a:stretch>
            <a:fillRect/>
          </a:stretch>
        </p:blipFill>
        <p:spPr>
          <a:xfrm>
            <a:off x="10141551" y="347300"/>
            <a:ext cx="441385" cy="441385"/>
          </a:xfrm>
          <a:prstGeom prst="rect">
            <a:avLst/>
          </a:prstGeom>
        </p:spPr>
      </p:pic>
    </p:spTree>
    <p:extLst>
      <p:ext uri="{BB962C8B-B14F-4D97-AF65-F5344CB8AC3E}">
        <p14:creationId xmlns:p14="http://schemas.microsoft.com/office/powerpoint/2010/main" val="353205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5" name="Rectangle: Rounded Corners 4">
            <a:extLst>
              <a:ext uri="{FF2B5EF4-FFF2-40B4-BE49-F238E27FC236}">
                <a16:creationId xmlns:a16="http://schemas.microsoft.com/office/drawing/2014/main" id="{35CBEEE5-593F-4C8D-9914-21EA140004CA}"/>
              </a:ext>
            </a:extLst>
          </p:cNvPr>
          <p:cNvSpPr/>
          <p:nvPr/>
        </p:nvSpPr>
        <p:spPr>
          <a:xfrm>
            <a:off x="6438471" y="3397755"/>
            <a:ext cx="5297677" cy="28095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8318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Currently, we don’t have any generic service where it returns the user profile data  like name, mobile , email in an encrypted format.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Created a Service which is capable of returning the user profile data in an encrypted format based on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account_id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as input.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This Service is used by DUS </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Serviceand</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in future many other services to send the user send/use user data to other parties.</a:t>
            </a:r>
            <a:r>
              <a:rPr lang="en-US" sz="1400" dirty="0">
                <a:solidFill>
                  <a:srgbClr val="000000">
                    <a:lumMod val="75000"/>
                    <a:lumOff val="25000"/>
                  </a:srgbClr>
                </a:solidFill>
                <a:latin typeface="Mulish"/>
              </a:rPr>
              <a:t>This help us in targeting the user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more personalized customer experience and increase in CTR (click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pic>
        <p:nvPicPr>
          <p:cNvPr id="3" name="Picture 2">
            <a:extLst>
              <a:ext uri="{FF2B5EF4-FFF2-40B4-BE49-F238E27FC236}">
                <a16:creationId xmlns:a16="http://schemas.microsoft.com/office/drawing/2014/main" id="{AEF6078F-B432-472E-B398-9ECC436D8EFE}"/>
              </a:ext>
            </a:extLst>
          </p:cNvPr>
          <p:cNvPicPr>
            <a:picLocks noChangeAspect="1"/>
          </p:cNvPicPr>
          <p:nvPr/>
        </p:nvPicPr>
        <p:blipFill>
          <a:blip r:embed="rId12"/>
          <a:stretch>
            <a:fillRect/>
          </a:stretch>
        </p:blipFill>
        <p:spPr>
          <a:xfrm>
            <a:off x="6591657" y="3837196"/>
            <a:ext cx="4971678" cy="2020363"/>
          </a:xfrm>
          <a:prstGeom prst="rect">
            <a:avLst/>
          </a:prstGeom>
        </p:spPr>
      </p:pic>
      <p:sp>
        <p:nvSpPr>
          <p:cNvPr id="24" name="Title 1">
            <a:extLst>
              <a:ext uri="{FF2B5EF4-FFF2-40B4-BE49-F238E27FC236}">
                <a16:creationId xmlns:a16="http://schemas.microsoft.com/office/drawing/2014/main" id="{489E3CEB-FF0F-416E-AE9A-A2B60F1AA942}"/>
              </a:ext>
            </a:extLst>
          </p:cNvPr>
          <p:cNvSpPr txBox="1">
            <a:spLocks/>
          </p:cNvSpPr>
          <p:nvPr/>
        </p:nvSpPr>
        <p:spPr>
          <a:xfrm>
            <a:off x="442800" y="340950"/>
            <a:ext cx="8906319"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dirty="0">
                <a:solidFill>
                  <a:schemeClr val="tx2"/>
                </a:solidFill>
                <a:latin typeface="Mulish Black" pitchFamily="2" charset="0"/>
              </a:rPr>
              <a:t>CIP User Data Fetcher</a:t>
            </a:r>
          </a:p>
        </p:txBody>
      </p:sp>
    </p:spTree>
    <p:extLst>
      <p:ext uri="{BB962C8B-B14F-4D97-AF65-F5344CB8AC3E}">
        <p14:creationId xmlns:p14="http://schemas.microsoft.com/office/powerpoint/2010/main" val="369636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16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Snapchat needs the user events data by which they can run user campaigns accurately and it expects the data to be </a:t>
            </a:r>
            <a:r>
              <a:rPr lang="en-US" sz="1400" dirty="0">
                <a:solidFill>
                  <a:srgbClr val="000000">
                    <a:lumMod val="75000"/>
                    <a:lumOff val="25000"/>
                  </a:srgbClr>
                </a:solidFill>
                <a:latin typeface="Mulish"/>
              </a:rPr>
              <a:t>sent to it’s Rest Service</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Existing integration in DUS is now extended to multiple brands with additional elements.</a:t>
            </a: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us in running Entain Campaigns on Snapchat app targeting the users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a:t>
            </a:r>
            <a:b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(click through rate).</a:t>
            </a: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
        <p:nvSpPr>
          <p:cNvPr id="24" name="Rectangle: Rounded Corners 23">
            <a:extLst>
              <a:ext uri="{FF2B5EF4-FFF2-40B4-BE49-F238E27FC236}">
                <a16:creationId xmlns:a16="http://schemas.microsoft.com/office/drawing/2014/main" id="{238B9187-AE8B-416F-9899-9EF48BB2F9BD}"/>
              </a:ext>
            </a:extLst>
          </p:cNvPr>
          <p:cNvSpPr/>
          <p:nvPr/>
        </p:nvSpPr>
        <p:spPr>
          <a:xfrm>
            <a:off x="6438471" y="3397755"/>
            <a:ext cx="5297677" cy="28095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A83EF39-697F-4B8E-AAAE-7773B86F3BEC}"/>
              </a:ext>
            </a:extLst>
          </p:cNvPr>
          <p:cNvPicPr>
            <a:picLocks noChangeAspect="1"/>
          </p:cNvPicPr>
          <p:nvPr/>
        </p:nvPicPr>
        <p:blipFill>
          <a:blip r:embed="rId12"/>
          <a:stretch>
            <a:fillRect/>
          </a:stretch>
        </p:blipFill>
        <p:spPr>
          <a:xfrm>
            <a:off x="6591657" y="3837196"/>
            <a:ext cx="4971678" cy="2020363"/>
          </a:xfrm>
          <a:prstGeom prst="rect">
            <a:avLst/>
          </a:prstGeom>
        </p:spPr>
      </p:pic>
      <p:sp>
        <p:nvSpPr>
          <p:cNvPr id="29" name="Title 1">
            <a:extLst>
              <a:ext uri="{FF2B5EF4-FFF2-40B4-BE49-F238E27FC236}">
                <a16:creationId xmlns:a16="http://schemas.microsoft.com/office/drawing/2014/main" id="{F0026C9E-249C-41DD-B5E0-B13ADB1DB682}"/>
              </a:ext>
            </a:extLst>
          </p:cNvPr>
          <p:cNvSpPr txBox="1">
            <a:spLocks/>
          </p:cNvSpPr>
          <p:nvPr/>
        </p:nvSpPr>
        <p:spPr>
          <a:xfrm>
            <a:off x="442801" y="798150"/>
            <a:ext cx="62221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spc="-30" dirty="0">
                <a:solidFill>
                  <a:schemeClr val="tx2"/>
                </a:solidFill>
                <a:latin typeface="Mulish Black" pitchFamily="2" charset="0"/>
              </a:rPr>
              <a:t>Entain and Snapchat integration extended to multiple brands</a:t>
            </a:r>
          </a:p>
        </p:txBody>
      </p:sp>
    </p:spTree>
    <p:extLst>
      <p:ext uri="{BB962C8B-B14F-4D97-AF65-F5344CB8AC3E}">
        <p14:creationId xmlns:p14="http://schemas.microsoft.com/office/powerpoint/2010/main" val="338939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16CA1FA-D193-440F-9F01-5BEA3A3A64D9}"/>
              </a:ext>
            </a:extLst>
          </p:cNvPr>
          <p:cNvSpPr/>
          <p:nvPr/>
        </p:nvSpPr>
        <p:spPr>
          <a:xfrm>
            <a:off x="6096000" y="0"/>
            <a:ext cx="6096000" cy="6858000"/>
          </a:xfrm>
          <a:prstGeom prst="rect">
            <a:avLst/>
          </a:prstGeom>
          <a:solidFill>
            <a:srgbClr val="BF00FF">
              <a:alpha val="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ulish"/>
              <a:ea typeface="+mn-ea"/>
              <a:cs typeface="+mn-cs"/>
            </a:endParaRPr>
          </a:p>
        </p:txBody>
      </p:sp>
      <p:sp>
        <p:nvSpPr>
          <p:cNvPr id="8" name="Rectangle 7">
            <a:extLst>
              <a:ext uri="{FF2B5EF4-FFF2-40B4-BE49-F238E27FC236}">
                <a16:creationId xmlns:a16="http://schemas.microsoft.com/office/drawing/2014/main" id="{5051BCCD-1603-499C-B024-F4667E67529C}"/>
              </a:ext>
            </a:extLst>
          </p:cNvPr>
          <p:cNvSpPr/>
          <p:nvPr/>
        </p:nvSpPr>
        <p:spPr>
          <a:xfrm>
            <a:off x="15672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Business use case</a:t>
            </a:r>
          </a:p>
        </p:txBody>
      </p:sp>
      <p:sp>
        <p:nvSpPr>
          <p:cNvPr id="45" name="Rectangle 44">
            <a:extLst>
              <a:ext uri="{FF2B5EF4-FFF2-40B4-BE49-F238E27FC236}">
                <a16:creationId xmlns:a16="http://schemas.microsoft.com/office/drawing/2014/main" id="{D995FE0D-C272-4C24-B9FC-10365C8B5C87}"/>
              </a:ext>
            </a:extLst>
          </p:cNvPr>
          <p:cNvSpPr/>
          <p:nvPr/>
        </p:nvSpPr>
        <p:spPr>
          <a:xfrm>
            <a:off x="455852" y="2750314"/>
            <a:ext cx="5431240" cy="36163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Problem description: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Facebook needs the user data to target the users accurately for AdTech campaigns and Facebook expects this data to be in the encrypted format.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Label(s) impacted: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All Ladbrokes &amp; Coral Label.</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Action taken: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Encrypting the user data with the help of cip data fetcher service and sending the required data to Facebook</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Business benefit: </a:t>
            </a:r>
            <a:br>
              <a:rPr kumimoji="0" lang="en-US" sz="18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r>
              <a:rPr lang="en-US" sz="1400" dirty="0">
                <a:solidFill>
                  <a:srgbClr val="000000">
                    <a:lumMod val="75000"/>
                    <a:lumOff val="25000"/>
                  </a:srgbClr>
                </a:solidFill>
                <a:latin typeface="Mulish"/>
              </a:rPr>
              <a:t>This help us in running Entain Campaigns on Facebook app targeting the users accurately and s</a:t>
            </a:r>
            <a:r>
              <a:rPr kumimoji="0" lang="en-US" sz="1400" b="0" i="0" u="none" strike="noStrike" kern="1200" cap="none" spc="0" normalizeH="0" baseline="0" noProof="0" dirty="0" err="1">
                <a:ln>
                  <a:noFill/>
                </a:ln>
                <a:solidFill>
                  <a:srgbClr val="000000">
                    <a:lumMod val="75000"/>
                    <a:lumOff val="25000"/>
                  </a:srgbClr>
                </a:solidFill>
                <a:effectLst/>
                <a:uLnTx/>
                <a:uFillTx/>
                <a:latin typeface="Mulish"/>
                <a:ea typeface="+mn-ea"/>
                <a:cs typeface="+mn-cs"/>
              </a:rPr>
              <a:t>ignificantly</a:t>
            </a:r>
            <a:r>
              <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rPr>
              <a:t> with more personalized customer experience which increases in CTR (click through rate).</a:t>
            </a:r>
            <a:endParaRPr kumimoji="0" lang="en-US" sz="16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p:txBody>
      </p:sp>
      <p:cxnSp>
        <p:nvCxnSpPr>
          <p:cNvPr id="18" name="Straight Connector 17">
            <a:extLst>
              <a:ext uri="{FF2B5EF4-FFF2-40B4-BE49-F238E27FC236}">
                <a16:creationId xmlns:a16="http://schemas.microsoft.com/office/drawing/2014/main" id="{187DB3FA-45C3-478E-825C-C88317AAF67A}"/>
              </a:ext>
            </a:extLst>
          </p:cNvPr>
          <p:cNvCxnSpPr>
            <a:cxnSpLocks/>
          </p:cNvCxnSpPr>
          <p:nvPr/>
        </p:nvCxnSpPr>
        <p:spPr>
          <a:xfrm>
            <a:off x="6096000" y="1633591"/>
            <a:ext cx="0" cy="4573736"/>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53725E0-C2CD-4745-BE14-ABDF578C4038}"/>
              </a:ext>
            </a:extLst>
          </p:cNvPr>
          <p:cNvSpPr/>
          <p:nvPr/>
        </p:nvSpPr>
        <p:spPr>
          <a:xfrm>
            <a:off x="6348652" y="2750314"/>
            <a:ext cx="5143562" cy="20518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t>Architecture/Design:  </a:t>
            </a:r>
            <a:br>
              <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rPr>
            </a:br>
            <a:endParaRPr kumimoji="0" lang="en-US" sz="1400" b="0"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600" b="1" i="0" u="none" strike="noStrike" kern="1200" cap="none" spc="0" normalizeH="0" baseline="0" noProof="0" dirty="0">
              <a:ln>
                <a:noFill/>
              </a:ln>
              <a:solidFill>
                <a:srgbClr val="000000">
                  <a:lumMod val="75000"/>
                  <a:lumOff val="25000"/>
                </a:srgbClr>
              </a:solidFill>
              <a:effectLst/>
              <a:uLnTx/>
              <a:uFillTx/>
              <a:latin typeface="Mulish"/>
              <a:ea typeface="+mn-ea"/>
              <a:cs typeface="+mn-cs"/>
            </a:endParaRPr>
          </a:p>
          <a:p>
            <a:pPr marL="0" marR="0" lvl="0" indent="0" algn="l" defTabSz="914400" rtl="0" eaLnBrk="1" fontAlgn="auto" latinLnBrk="0" hangingPunct="1">
              <a:lnSpc>
                <a:spcPct val="100000"/>
              </a:lnSpc>
              <a:spcBef>
                <a:spcPts val="0"/>
              </a:spcBef>
              <a:spcAft>
                <a:spcPts val="1000"/>
              </a:spcAft>
              <a:buClrTx/>
              <a:buSzTx/>
              <a:buFontTx/>
              <a:buNone/>
              <a:tabLst/>
              <a:defRPr/>
            </a:pPr>
            <a:endParaRPr lang="en-US" sz="1600" b="1" dirty="0">
              <a:solidFill>
                <a:srgbClr val="000000">
                  <a:lumMod val="75000"/>
                  <a:lumOff val="25000"/>
                </a:srgbClr>
              </a:solidFill>
              <a:latin typeface="Mulish"/>
            </a:endParaRPr>
          </a:p>
        </p:txBody>
      </p:sp>
      <p:pic>
        <p:nvPicPr>
          <p:cNvPr id="30" name="Graphic 29" descr="{&quot;Key&quot;:&quot;POWER_USER_SHAPE_ICON&quot;,&quot;Value&quot;:&quot;POWER_USER_SHAPE_ICON_STYLE_1&quot;}">
            <a:extLst>
              <a:ext uri="{FF2B5EF4-FFF2-40B4-BE49-F238E27FC236}">
                <a16:creationId xmlns:a16="http://schemas.microsoft.com/office/drawing/2014/main" id="{6D323878-C268-44A4-BA95-4E09B23BEFD2}"/>
              </a:ext>
            </a:extLst>
          </p:cNvPr>
          <p:cNvPicPr>
            <a:picLocks noChangeAspect="1"/>
          </p:cNvPicPr>
          <p:nvPr/>
        </p:nvPicPr>
        <p:blipFill>
          <a:blip r:embed="rId3">
            <a:duotone>
              <a:schemeClr val="accent1">
                <a:shade val="45000"/>
                <a:satMod val="135000"/>
              </a:schemeClr>
              <a:prstClr val="white"/>
            </a:duotone>
            <a:extLst>
              <a:ext uri="{96DAC541-7B7A-43D3-8B79-37D633B846F1}">
                <asvg:svgBlip xmlns:asvg="http://schemas.microsoft.com/office/drawing/2016/SVG/main" r:embed="rId4"/>
              </a:ext>
            </a:extLst>
          </a:blip>
          <a:stretch>
            <a:fillRect/>
          </a:stretch>
        </p:blipFill>
        <p:spPr>
          <a:xfrm>
            <a:off x="545672" y="1510301"/>
            <a:ext cx="947871" cy="947871"/>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5E802386-02B7-4A43-B37B-4861E339FC45}"/>
              </a:ext>
            </a:extLst>
          </p:cNvPr>
          <p:cNvPicPr>
            <a:picLocks noChangeAspect="1"/>
          </p:cNvPicPr>
          <p:nvPr/>
        </p:nvPicPr>
        <p:blipFill>
          <a:blip r:embed="rId5">
            <a:duotone>
              <a:schemeClr val="accent1">
                <a:shade val="45000"/>
                <a:satMod val="135000"/>
              </a:schemeClr>
              <a:prstClr val="white"/>
            </a:duotone>
            <a:extLst>
              <a:ext uri="{96DAC541-7B7A-43D3-8B79-37D633B846F1}">
                <asvg:svgBlip xmlns:asvg="http://schemas.microsoft.com/office/drawing/2016/SVG/main" r:embed="rId6"/>
              </a:ext>
            </a:extLst>
          </a:blip>
          <a:stretch>
            <a:fillRect/>
          </a:stretch>
        </p:blipFill>
        <p:spPr>
          <a:xfrm>
            <a:off x="6438472" y="1510302"/>
            <a:ext cx="947870" cy="947870"/>
          </a:xfrm>
          <a:prstGeom prst="rect">
            <a:avLst/>
          </a:prstGeom>
        </p:spPr>
      </p:pic>
      <p:sp>
        <p:nvSpPr>
          <p:cNvPr id="37" name="Rectangle 36">
            <a:extLst>
              <a:ext uri="{FF2B5EF4-FFF2-40B4-BE49-F238E27FC236}">
                <a16:creationId xmlns:a16="http://schemas.microsoft.com/office/drawing/2014/main" id="{DB251950-54A3-422D-9225-5B8324C4428C}"/>
              </a:ext>
            </a:extLst>
          </p:cNvPr>
          <p:cNvSpPr/>
          <p:nvPr/>
        </p:nvSpPr>
        <p:spPr>
          <a:xfrm>
            <a:off x="7460020" y="1728268"/>
            <a:ext cx="445510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tx2"/>
                </a:solidFill>
                <a:effectLst/>
                <a:uLnTx/>
                <a:uFillTx/>
                <a:latin typeface="Mulish"/>
                <a:ea typeface="+mn-ea"/>
                <a:cs typeface="+mn-cs"/>
              </a:rPr>
              <a:t>Technical description</a:t>
            </a:r>
          </a:p>
        </p:txBody>
      </p:sp>
      <p:cxnSp>
        <p:nvCxnSpPr>
          <p:cNvPr id="32" name="Straight Connector 31">
            <a:extLst>
              <a:ext uri="{FF2B5EF4-FFF2-40B4-BE49-F238E27FC236}">
                <a16:creationId xmlns:a16="http://schemas.microsoft.com/office/drawing/2014/main" id="{CFA04E4F-C64D-404D-9C05-7BD44697B555}"/>
              </a:ext>
            </a:extLst>
          </p:cNvPr>
          <p:cNvCxnSpPr/>
          <p:nvPr/>
        </p:nvCxnSpPr>
        <p:spPr>
          <a:xfrm>
            <a:off x="525124" y="2486984"/>
            <a:ext cx="5146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0A34E0-892E-476A-8924-0F886E39E8EF}"/>
              </a:ext>
            </a:extLst>
          </p:cNvPr>
          <p:cNvCxnSpPr/>
          <p:nvPr/>
        </p:nvCxnSpPr>
        <p:spPr>
          <a:xfrm>
            <a:off x="6422490" y="2486984"/>
            <a:ext cx="5146341"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ock&#10;&#10;Description automatically generated">
            <a:hlinkClick r:id="rId7" action="ppaction://hlinksldjump"/>
            <a:extLst>
              <a:ext uri="{FF2B5EF4-FFF2-40B4-BE49-F238E27FC236}">
                <a16:creationId xmlns:a16="http://schemas.microsoft.com/office/drawing/2014/main" id="{D7C970E5-E92B-4AC5-A761-98BB58264030}"/>
              </a:ext>
            </a:extLst>
          </p:cNvPr>
          <p:cNvPicPr>
            <a:picLocks noChangeAspect="1"/>
          </p:cNvPicPr>
          <p:nvPr/>
        </p:nvPicPr>
        <p:blipFill>
          <a:blip r:embed="rId8"/>
          <a:stretch>
            <a:fillRect/>
          </a:stretch>
        </p:blipFill>
        <p:spPr>
          <a:xfrm>
            <a:off x="10811385" y="347300"/>
            <a:ext cx="433729" cy="436827"/>
          </a:xfrm>
          <a:prstGeom prst="rect">
            <a:avLst/>
          </a:prstGeom>
        </p:spPr>
      </p:pic>
      <p:pic>
        <p:nvPicPr>
          <p:cNvPr id="20" name="Picture 19" descr="A picture containing text, clock&#10;&#10;Description automatically generated">
            <a:hlinkClick r:id="rId9" action="ppaction://hlinksldjump"/>
            <a:extLst>
              <a:ext uri="{FF2B5EF4-FFF2-40B4-BE49-F238E27FC236}">
                <a16:creationId xmlns:a16="http://schemas.microsoft.com/office/drawing/2014/main" id="{573570B0-82F0-412E-9366-3F28040A5DDC}"/>
              </a:ext>
            </a:extLst>
          </p:cNvPr>
          <p:cNvPicPr>
            <a:picLocks noChangeAspect="1"/>
          </p:cNvPicPr>
          <p:nvPr/>
        </p:nvPicPr>
        <p:blipFill>
          <a:blip r:embed="rId8"/>
          <a:stretch>
            <a:fillRect/>
          </a:stretch>
        </p:blipFill>
        <p:spPr>
          <a:xfrm rot="10800000">
            <a:off x="9473025" y="347300"/>
            <a:ext cx="433729" cy="436827"/>
          </a:xfrm>
          <a:prstGeom prst="rect">
            <a:avLst/>
          </a:prstGeom>
        </p:spPr>
      </p:pic>
      <p:cxnSp>
        <p:nvCxnSpPr>
          <p:cNvPr id="21" name="Straight Connector 20">
            <a:extLst>
              <a:ext uri="{FF2B5EF4-FFF2-40B4-BE49-F238E27FC236}">
                <a16:creationId xmlns:a16="http://schemas.microsoft.com/office/drawing/2014/main" id="{F98AA175-A346-402E-B9E6-C5CED50A9C34}"/>
              </a:ext>
            </a:extLst>
          </p:cNvPr>
          <p:cNvCxnSpPr>
            <a:cxnSpLocks/>
          </p:cNvCxnSpPr>
          <p:nvPr/>
        </p:nvCxnSpPr>
        <p:spPr>
          <a:xfrm>
            <a:off x="10030659" y="364903"/>
            <a:ext cx="0" cy="401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28907-C108-4260-AC8D-CEBE7450CA54}"/>
              </a:ext>
            </a:extLst>
          </p:cNvPr>
          <p:cNvCxnSpPr>
            <a:cxnSpLocks/>
          </p:cNvCxnSpPr>
          <p:nvPr/>
        </p:nvCxnSpPr>
        <p:spPr>
          <a:xfrm>
            <a:off x="10697409" y="364903"/>
            <a:ext cx="0" cy="40162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a:hlinkClick r:id="rId10" action="ppaction://hlinksldjump"/>
            <a:extLst>
              <a:ext uri="{FF2B5EF4-FFF2-40B4-BE49-F238E27FC236}">
                <a16:creationId xmlns:a16="http://schemas.microsoft.com/office/drawing/2014/main" id="{D56DA67A-D8C1-4F0E-8038-124E90553BA1}"/>
              </a:ext>
            </a:extLst>
          </p:cNvPr>
          <p:cNvPicPr>
            <a:picLocks noChangeAspect="1"/>
          </p:cNvPicPr>
          <p:nvPr/>
        </p:nvPicPr>
        <p:blipFill>
          <a:blip r:embed="rId11"/>
          <a:stretch>
            <a:fillRect/>
          </a:stretch>
        </p:blipFill>
        <p:spPr>
          <a:xfrm>
            <a:off x="10141551" y="347300"/>
            <a:ext cx="441385" cy="441385"/>
          </a:xfrm>
          <a:prstGeom prst="rect">
            <a:avLst/>
          </a:prstGeom>
        </p:spPr>
      </p:pic>
      <p:sp>
        <p:nvSpPr>
          <p:cNvPr id="24" name="Rectangle: Rounded Corners 23">
            <a:extLst>
              <a:ext uri="{FF2B5EF4-FFF2-40B4-BE49-F238E27FC236}">
                <a16:creationId xmlns:a16="http://schemas.microsoft.com/office/drawing/2014/main" id="{B0D7A2D4-C2FB-41B7-9B52-318D31370EE8}"/>
              </a:ext>
            </a:extLst>
          </p:cNvPr>
          <p:cNvSpPr/>
          <p:nvPr/>
        </p:nvSpPr>
        <p:spPr>
          <a:xfrm>
            <a:off x="6438471" y="3397755"/>
            <a:ext cx="5297677" cy="2809571"/>
          </a:xfrm>
          <a:prstGeom prst="roundRect">
            <a:avLst>
              <a:gd name="adj" fmla="val 545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DDABD6EB-37BF-4123-AB5B-821FA32ACC27}"/>
              </a:ext>
            </a:extLst>
          </p:cNvPr>
          <p:cNvPicPr>
            <a:picLocks noChangeAspect="1"/>
          </p:cNvPicPr>
          <p:nvPr/>
        </p:nvPicPr>
        <p:blipFill>
          <a:blip r:embed="rId12"/>
          <a:stretch>
            <a:fillRect/>
          </a:stretch>
        </p:blipFill>
        <p:spPr>
          <a:xfrm>
            <a:off x="6591657" y="3837196"/>
            <a:ext cx="4971678" cy="2020363"/>
          </a:xfrm>
          <a:prstGeom prst="rect">
            <a:avLst/>
          </a:prstGeom>
        </p:spPr>
      </p:pic>
      <p:sp>
        <p:nvSpPr>
          <p:cNvPr id="26" name="Title 1">
            <a:extLst>
              <a:ext uri="{FF2B5EF4-FFF2-40B4-BE49-F238E27FC236}">
                <a16:creationId xmlns:a16="http://schemas.microsoft.com/office/drawing/2014/main" id="{A6392C7B-3CFA-41FF-B46E-298CE96E3889}"/>
              </a:ext>
            </a:extLst>
          </p:cNvPr>
          <p:cNvSpPr txBox="1">
            <a:spLocks/>
          </p:cNvSpPr>
          <p:nvPr/>
        </p:nvSpPr>
        <p:spPr>
          <a:xfrm>
            <a:off x="442801" y="798150"/>
            <a:ext cx="6222160" cy="635680"/>
          </a:xfrm>
          <a:prstGeom prst="rect">
            <a:avLst/>
          </a:prstGeom>
        </p:spPr>
        <p:txBody>
          <a:bodyPr vert="horz" lIns="0" tIns="0" rIns="0" bIns="0" rtlCol="0" anchor="b" anchorCtr="0">
            <a:noAutofit/>
          </a:bodyPr>
          <a:lstStyle>
            <a:lvl1pPr algn="l" defTabSz="914400" rtl="0" eaLnBrk="1" latinLnBrk="0" hangingPunct="1">
              <a:lnSpc>
                <a:spcPct val="100000"/>
              </a:lnSpc>
              <a:spcBef>
                <a:spcPct val="0"/>
              </a:spcBef>
              <a:buNone/>
              <a:defRPr sz="3000" kern="1200">
                <a:solidFill>
                  <a:schemeClr val="tx1"/>
                </a:solidFill>
                <a:latin typeface="Mulish SemiBold"/>
                <a:ea typeface="+mj-ea"/>
                <a:cs typeface="+mj-cs"/>
              </a:defRPr>
            </a:lvl1pPr>
          </a:lstStyle>
          <a:p>
            <a:r>
              <a:rPr lang="en-US" b="1" spc="-30" dirty="0">
                <a:solidFill>
                  <a:schemeClr val="tx2"/>
                </a:solidFill>
                <a:latin typeface="Mulish Black" pitchFamily="2" charset="0"/>
              </a:rPr>
              <a:t>Entain and Facebook integration extended to multiple brands</a:t>
            </a:r>
          </a:p>
        </p:txBody>
      </p:sp>
    </p:spTree>
    <p:extLst>
      <p:ext uri="{BB962C8B-B14F-4D97-AF65-F5344CB8AC3E}">
        <p14:creationId xmlns:p14="http://schemas.microsoft.com/office/powerpoint/2010/main" val="1234993329"/>
      </p:ext>
    </p:extLst>
  </p:cSld>
  <p:clrMapOvr>
    <a:masterClrMapping/>
  </p:clrMapOvr>
</p:sld>
</file>

<file path=ppt/theme/theme1.xml><?xml version="1.0" encoding="utf-8"?>
<a:theme xmlns:a="http://schemas.openxmlformats.org/drawingml/2006/main" name="Entain Theme">
  <a:themeElements>
    <a:clrScheme name="Custom 7">
      <a:dk1>
        <a:srgbClr val="000000"/>
      </a:dk1>
      <a:lt1>
        <a:srgbClr val="FFFFFF"/>
      </a:lt1>
      <a:dk2>
        <a:srgbClr val="43268B"/>
      </a:dk2>
      <a:lt2>
        <a:srgbClr val="BF00FF"/>
      </a:lt2>
      <a:accent1>
        <a:srgbClr val="6851A2"/>
      </a:accent1>
      <a:accent2>
        <a:srgbClr val="AFA9D3"/>
      </a:accent2>
      <a:accent3>
        <a:srgbClr val="FFAA01"/>
      </a:accent3>
      <a:accent4>
        <a:srgbClr val="F1185C"/>
      </a:accent4>
      <a:accent5>
        <a:srgbClr val="01DAC5"/>
      </a:accent5>
      <a:accent6>
        <a:srgbClr val="0042FF"/>
      </a:accent6>
      <a:hlink>
        <a:srgbClr val="000000"/>
      </a:hlink>
      <a:folHlink>
        <a:srgbClr val="000000"/>
      </a:folHlink>
    </a:clrScheme>
    <a:fontScheme name="Entain">
      <a:majorFont>
        <a:latin typeface="Mulish"/>
        <a:ea typeface=""/>
        <a:cs typeface=""/>
      </a:majorFont>
      <a:minorFont>
        <a:latin typeface="Mulis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F1332C96F74C4AB3B41CB8895F5B00" ma:contentTypeVersion="13" ma:contentTypeDescription="Create a new document." ma:contentTypeScope="" ma:versionID="8b355d08f810f7810de0f4134e2f8bda">
  <xsd:schema xmlns:xsd="http://www.w3.org/2001/XMLSchema" xmlns:xs="http://www.w3.org/2001/XMLSchema" xmlns:p="http://schemas.microsoft.com/office/2006/metadata/properties" xmlns:ns3="365a4445-762b-4392-9337-61b8d62e2da7" xmlns:ns4="f6ee7487-a68e-4656-964d-4ad719c8cf04" targetNamespace="http://schemas.microsoft.com/office/2006/metadata/properties" ma:root="true" ma:fieldsID="7b24f5b1584a422ed8144f19c5007aaf" ns3:_="" ns4:_="">
    <xsd:import namespace="365a4445-762b-4392-9337-61b8d62e2da7"/>
    <xsd:import namespace="f6ee7487-a68e-4656-964d-4ad719c8cf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5a4445-762b-4392-9337-61b8d62e2d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ee7487-a68e-4656-964d-4ad719c8cf0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61294F-D3FD-46E1-BAC6-FD6E29C31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5a4445-762b-4392-9337-61b8d62e2da7"/>
    <ds:schemaRef ds:uri="f6ee7487-a68e-4656-964d-4ad719c8c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7379B5-EE1B-44F5-AA13-89C5D60ACD4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1E477CB-E964-4B2C-B9E6-B8D1715490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7961</TotalTime>
  <Words>2678</Words>
  <Application>Microsoft Office PowerPoint</Application>
  <PresentationFormat>Widescreen</PresentationFormat>
  <Paragraphs>292</Paragraphs>
  <Slides>22</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Courier New</vt:lpstr>
      <vt:lpstr>Mulish</vt:lpstr>
      <vt:lpstr>Mulish Black</vt:lpstr>
      <vt:lpstr>Mulish ExtraBold Roman</vt:lpstr>
      <vt:lpstr>Mulish Regular Roman</vt:lpstr>
      <vt:lpstr>Mulish SemiBold</vt:lpstr>
      <vt:lpstr>System Font Regular</vt:lpstr>
      <vt:lpstr>Entain Theme</vt:lpstr>
      <vt:lpstr>CIP - Customer Intelligence Platform</vt:lpstr>
      <vt:lpstr>Index</vt:lpstr>
      <vt:lpstr>PowerPoint Presentation</vt:lpstr>
      <vt:lpstr>PowerPoint Presentation</vt:lpstr>
      <vt:lpstr>PowerPoint Presentation</vt:lpstr>
      <vt:lpstr>CIP Deliverables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Smart Lobby - Options for fallback</vt:lpstr>
      <vt:lpstr>Extend Bonus Optimization, to the Casino offers for the regions of LCG, LATAM and Italy</vt:lpstr>
      <vt:lpstr>Within Bonus Optimization, communicate to “No Offer” designated Customers</vt:lpstr>
      <vt:lpstr>CIP Roadmap - 2022</vt:lpstr>
      <vt:lpstr>CIP Roadmap projects - 2022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Katakam</dc:creator>
  <cp:lastModifiedBy>Thatiparthi Sudhakar</cp:lastModifiedBy>
  <cp:revision>276</cp:revision>
  <dcterms:created xsi:type="dcterms:W3CDTF">2021-03-17T10:13:20Z</dcterms:created>
  <dcterms:modified xsi:type="dcterms:W3CDTF">2022-11-01T09:30:46Z</dcterms:modified>
</cp:coreProperties>
</file>