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8ECD-8B3D-E840-9684-19586BCE8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5041D-66C7-C940-A1C9-0F249F34D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70C26-32B5-BA42-A45A-BC27B6DF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104-6A74-B849-B63B-83F62E8C40B8}" type="datetimeFigureOut">
              <a:rPr lang="en-CH" smtClean="0"/>
              <a:t>18.03.21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6E74-BD62-C648-AF1A-57F04FC4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FC26-CC5E-7744-974A-CAF780CB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76F1-7340-7946-9144-3555AA956C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288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226A-7CE5-514E-856A-B9808FF6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81B1D-03FF-C64B-A83B-8E3B507F0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398-4E13-3848-9598-800D4545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104-6A74-B849-B63B-83F62E8C40B8}" type="datetimeFigureOut">
              <a:rPr lang="en-CH" smtClean="0"/>
              <a:t>18.03.21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C6FF1-6DB3-3A48-B2E2-781E3FD0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09B6-33E4-BD42-A260-3B4FD395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76F1-7340-7946-9144-3555AA956C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76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0D023-BDD3-0C47-950D-4C47B13D9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260EC-6BA1-3642-BC95-D450E018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94B67-000B-8B46-8596-1D21BA66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104-6A74-B849-B63B-83F62E8C40B8}" type="datetimeFigureOut">
              <a:rPr lang="en-CH" smtClean="0"/>
              <a:t>18.03.21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8EB1-A460-724A-ADEB-4381DE1E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4DD2-8BBC-6D44-B9A8-F0ECB86E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76F1-7340-7946-9144-3555AA956C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644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184E-B939-2A4E-9355-AD21EB53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08B2-C20F-8F44-9EF8-1E7AAEA5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7A6E-09C3-7146-9A4D-07AFF4D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104-6A74-B849-B63B-83F62E8C40B8}" type="datetimeFigureOut">
              <a:rPr lang="en-CH" smtClean="0"/>
              <a:t>18.03.21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7BFD-FC0E-6945-BB6C-5FF40AE8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F98D-9BF3-E442-8FE1-5E8004B6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76F1-7340-7946-9144-3555AA956C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15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AB25-F7A4-A743-AE62-9CF47A83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B4BF6-D75F-6143-99B7-72FF8A5C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BDCBE-D5E1-1B45-8B5B-AA218B53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104-6A74-B849-B63B-83F62E8C40B8}" type="datetimeFigureOut">
              <a:rPr lang="en-CH" smtClean="0"/>
              <a:t>18.03.21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E40CB-51C1-5843-B60E-0DA6B725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FA23F-1F5B-6845-83D2-17AE2C25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76F1-7340-7946-9144-3555AA956C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609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2010-52DC-C241-92E6-C4896C41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B718-5D83-8D42-9DEE-1D4900149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80E2C-7CAE-0A41-82D5-A80BD9EC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10C02-B679-4C47-B408-B3A1F185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104-6A74-B849-B63B-83F62E8C40B8}" type="datetimeFigureOut">
              <a:rPr lang="en-CH" smtClean="0"/>
              <a:t>18.03.21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B9781-13A7-374A-A69A-5FB2850E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512D1-6364-2145-B361-CB9710A5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76F1-7340-7946-9144-3555AA956C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85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2B68-6636-CD4D-A7A9-D6B2E626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D0630-0A33-594C-ADD8-39B0DC17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822A4-A3DE-DB4F-BE61-B0EF6CA06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A8776-6769-3345-A199-4FA12B0AE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CD66A-B68A-4F4A-B1ED-0BF8B8A23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B1171-3067-0646-98B2-458E06B2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104-6A74-B849-B63B-83F62E8C40B8}" type="datetimeFigureOut">
              <a:rPr lang="en-CH" smtClean="0"/>
              <a:t>18.03.21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40505-9286-3D4C-8714-6B9223C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C6706-A8D1-C74B-9686-2A6AF500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76F1-7340-7946-9144-3555AA956C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478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7407-9C91-0048-900F-E6E8E21F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1FAF2-56CA-064E-85BE-F819AEEF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104-6A74-B849-B63B-83F62E8C40B8}" type="datetimeFigureOut">
              <a:rPr lang="en-CH" smtClean="0"/>
              <a:t>18.03.21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1067A-86CD-904A-8C74-0ABE6964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610BC-AF92-E349-82AA-ECF025A0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76F1-7340-7946-9144-3555AA956C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935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BA6B3-49A5-0342-B0DA-F760266D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104-6A74-B849-B63B-83F62E8C40B8}" type="datetimeFigureOut">
              <a:rPr lang="en-CH" smtClean="0"/>
              <a:t>18.03.21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70DBF-595B-E740-8A58-377DBDE9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37015-4971-D447-A3FB-A5DAD70B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76F1-7340-7946-9144-3555AA956C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265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078B-467F-3345-879E-8C7FDA7F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5CFB-D095-6143-8E5F-ADA625C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C9125-8412-DC4C-9A4B-9096B5A4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BECBB-B77B-5741-87CE-11D7ED62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104-6A74-B849-B63B-83F62E8C40B8}" type="datetimeFigureOut">
              <a:rPr lang="en-CH" smtClean="0"/>
              <a:t>18.03.21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706D4-614A-AB4F-B512-58CA0B77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9C2DD-0DD9-6445-86D6-C5C9F968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76F1-7340-7946-9144-3555AA956C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3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F4DA-03E3-F04A-8B47-87826637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68B65-89D7-9F45-9440-456E8744C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14EB0-9C0A-3746-B51F-45AD3F907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FC416-51A4-BF41-B36A-CFB78544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104-6A74-B849-B63B-83F62E8C40B8}" type="datetimeFigureOut">
              <a:rPr lang="en-CH" smtClean="0"/>
              <a:t>18.03.21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D2AD4-3653-F44F-9697-70E16323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B8D5D-C6B6-A148-80D4-168A8D4A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76F1-7340-7946-9144-3555AA956C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97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2C9FA-9E96-A342-9644-D977FD43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10910-3D14-974F-9A69-4C335550E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D8C4F-19BC-DC4A-BA32-4D24E2B9B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7104-6A74-B849-B63B-83F62E8C40B8}" type="datetimeFigureOut">
              <a:rPr lang="en-CH" smtClean="0"/>
              <a:t>18.03.21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76654-4F5B-3244-93F7-A3159A18A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23309-15AB-1148-9CD2-2FCF27ACC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76F1-7340-7946-9144-3555AA956C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325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D3B7-99F0-8344-AE7C-F9C3EA051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3387725"/>
            <a:ext cx="9144000" cy="2387600"/>
          </a:xfrm>
        </p:spPr>
        <p:txBody>
          <a:bodyPr/>
          <a:lstStyle/>
          <a:p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59C5F-240B-BE4D-B50B-FA1C2E360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B9120B2-3D8B-AB49-BC08-7896A839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8" y="190501"/>
            <a:ext cx="501625" cy="506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3237E-57C4-C94A-A3F6-062175C28627}"/>
              </a:ext>
            </a:extLst>
          </p:cNvPr>
          <p:cNvSpPr txBox="1"/>
          <p:nvPr/>
        </p:nvSpPr>
        <p:spPr>
          <a:xfrm>
            <a:off x="884213" y="243538"/>
            <a:ext cx="1554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77"/>
                <a:cs typeface="Times New Roman" panose="02020603050405020304" pitchFamily="18" charset="0"/>
              </a:rPr>
              <a:t>T</a:t>
            </a:r>
            <a:r>
              <a:rPr lang="en-CH" sz="2000" b="1" dirty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77"/>
                <a:cs typeface="Times New Roman" panose="02020603050405020304" pitchFamily="18" charset="0"/>
              </a:rPr>
              <a:t>ripAssist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40F76C-77CF-4C4D-925F-266931D82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49" y="1072923"/>
            <a:ext cx="2184400" cy="749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CAEBF3-9C39-B64F-A46E-AA0CFFF14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813" y="1124871"/>
            <a:ext cx="2057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1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ervin gan</dc:creator>
  <cp:lastModifiedBy>ervin gan</cp:lastModifiedBy>
  <cp:revision>3</cp:revision>
  <dcterms:created xsi:type="dcterms:W3CDTF">2021-03-18T21:57:38Z</dcterms:created>
  <dcterms:modified xsi:type="dcterms:W3CDTF">2021-03-18T22:28:48Z</dcterms:modified>
</cp:coreProperties>
</file>