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0B99-61D1-4729-BE0D-F85F18465D4A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0768-3826-4260-B736-404AAEE76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63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C0B99-61D1-4729-BE0D-F85F18465D4A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F0768-3826-4260-B736-404AAEE76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46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b="1" smtClean="0">
                <a:solidFill>
                  <a:srgbClr val="006600"/>
                </a:solidFill>
              </a:rPr>
              <a:t>NEURALNE MREŽE U IZDVAJANJU GOVORNOG SIGNALA IZ ZVUČNOG ZAPISA</a:t>
            </a:r>
            <a:endParaRPr lang="en-US" sz="3200" b="1" dirty="0">
              <a:solidFill>
                <a:srgbClr val="006600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290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sz="3600" b="1" smtClean="0">
                <a:solidFill>
                  <a:srgbClr val="006600"/>
                </a:solidFill>
              </a:rPr>
              <a:t>Treniranje</a:t>
            </a:r>
            <a:endParaRPr lang="en-US" sz="3600" b="1" dirty="0">
              <a:solidFill>
                <a:srgbClr val="006600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931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sz="3600" b="1" smtClean="0">
                <a:solidFill>
                  <a:srgbClr val="006600"/>
                </a:solidFill>
              </a:rPr>
              <a:t>Rezultati</a:t>
            </a:r>
            <a:endParaRPr lang="en-US" sz="3600" b="1" dirty="0">
              <a:solidFill>
                <a:srgbClr val="006600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958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sz="3600" b="1" smtClean="0">
                <a:solidFill>
                  <a:srgbClr val="006600"/>
                </a:solidFill>
              </a:rPr>
              <a:t>Zaključak</a:t>
            </a:r>
            <a:endParaRPr lang="en-US" sz="3600" b="1" dirty="0">
              <a:solidFill>
                <a:srgbClr val="006600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755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sz="3600" b="1" smtClean="0">
                <a:solidFill>
                  <a:srgbClr val="006600"/>
                </a:solidFill>
              </a:rPr>
              <a:t>Literatura</a:t>
            </a:r>
            <a:endParaRPr lang="en-US" sz="3600" b="1" dirty="0">
              <a:solidFill>
                <a:srgbClr val="006600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55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smtClean="0">
                <a:solidFill>
                  <a:srgbClr val="006600"/>
                </a:solidFill>
              </a:rPr>
              <a:t>Uvod</a:t>
            </a:r>
            <a:endParaRPr lang="en-US" sz="3600" b="1" dirty="0">
              <a:solidFill>
                <a:srgbClr val="006600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782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sz="3600" b="1" smtClean="0">
                <a:solidFill>
                  <a:srgbClr val="006600"/>
                </a:solidFill>
              </a:rPr>
              <a:t>Odabir neuronske mreže</a:t>
            </a:r>
            <a:endParaRPr lang="en-US" sz="3600" b="1" dirty="0">
              <a:solidFill>
                <a:srgbClr val="006600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04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sz="3600" b="1" smtClean="0">
                <a:solidFill>
                  <a:srgbClr val="006600"/>
                </a:solidFill>
              </a:rPr>
              <a:t>RNN</a:t>
            </a:r>
            <a:endParaRPr lang="en-US" sz="3600" b="1" dirty="0">
              <a:solidFill>
                <a:srgbClr val="006600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67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sz="3600" b="1" smtClean="0">
                <a:solidFill>
                  <a:srgbClr val="006600"/>
                </a:solidFill>
              </a:rPr>
              <a:t>LSTM</a:t>
            </a:r>
            <a:endParaRPr lang="en-US" sz="3600" b="1" dirty="0">
              <a:solidFill>
                <a:srgbClr val="006600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268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sz="2800" b="1" smtClean="0">
                <a:solidFill>
                  <a:srgbClr val="006600"/>
                </a:solidFill>
              </a:rPr>
              <a:t>Odabrana arhitektura mreže</a:t>
            </a:r>
            <a:endParaRPr lang="en-US" sz="2800" b="1" dirty="0">
              <a:solidFill>
                <a:srgbClr val="006600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270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sz="2800" b="1" smtClean="0">
                <a:solidFill>
                  <a:srgbClr val="006600"/>
                </a:solidFill>
              </a:rPr>
              <a:t>Odabir programskog paketa</a:t>
            </a:r>
            <a:endParaRPr lang="en-US" sz="2800" b="1" dirty="0">
              <a:solidFill>
                <a:srgbClr val="006600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148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sz="4000" b="1" smtClean="0">
                <a:solidFill>
                  <a:srgbClr val="006600"/>
                </a:solidFill>
              </a:rPr>
              <a:t>Ispitivanje</a:t>
            </a:r>
            <a:endParaRPr lang="en-US" sz="4000" b="1" dirty="0">
              <a:solidFill>
                <a:srgbClr val="006600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517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sz="3600" b="1" smtClean="0">
                <a:solidFill>
                  <a:srgbClr val="006600"/>
                </a:solidFill>
              </a:rPr>
              <a:t>Pregled sustava</a:t>
            </a:r>
            <a:endParaRPr lang="en-US" sz="3600" b="1" dirty="0">
              <a:solidFill>
                <a:srgbClr val="006600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19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On-screen Show (4:3)</PresentationFormat>
  <Paragraphs>13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NEURALNE MREŽE U IZDVAJANJU GOVORNOG SIGNALA IZ ZVUČNOG ZAPISA</vt:lpstr>
      <vt:lpstr>Uvod</vt:lpstr>
      <vt:lpstr>Odabir neuronske mreže</vt:lpstr>
      <vt:lpstr>RNN</vt:lpstr>
      <vt:lpstr>LSTM</vt:lpstr>
      <vt:lpstr>Odabrana arhitektura mreže</vt:lpstr>
      <vt:lpstr>Odabir programskog paketa</vt:lpstr>
      <vt:lpstr>Ispitivanje</vt:lpstr>
      <vt:lpstr>Pregled sustava</vt:lpstr>
      <vt:lpstr>Treniranje</vt:lpstr>
      <vt:lpstr>Rezultati</vt:lpstr>
      <vt:lpstr>Zaključak</vt:lpstr>
      <vt:lpstr>Literatura</vt:lpstr>
    </vt:vector>
  </TitlesOfParts>
  <Company>mikro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NEURALNE MREŽE U IZDVAJANJU GOVORNOG SIGNALA IZ ZVUČNOG ZAPISA</dc:title>
  <dc:creator>maher</dc:creator>
  <cp:lastModifiedBy>maher</cp:lastModifiedBy>
  <cp:revision>1</cp:revision>
  <dcterms:created xsi:type="dcterms:W3CDTF">2015-07-09T09:00:29Z</dcterms:created>
  <dcterms:modified xsi:type="dcterms:W3CDTF">2015-07-09T09:00:30Z</dcterms:modified>
</cp:coreProperties>
</file>