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2_17469995934580/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CC6878-AA42-480A-B0B5-AFB35EB3A0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8021F6-FE98-4379-BE28-01C3C96A0C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5/11/2025 9:41:58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5328152C-C853-4EAB-B0B4-8C4D30CD3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2025-05-11T21:41:58Z</dcterms:created>
  <dcterms:modified xsi:type="dcterms:W3CDTF">2025-05-11T21:41:58Z</dcterms:modified>
</cp:coreProperties>
</file>