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0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75D554D5-6BE2-4D2C-8EA9-B45B1773E7FC}" type="datetimeFigureOut">
              <a:rPr lang="de-DE" smtClean="0"/>
              <a:t>13.04.2013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265465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5D554D5-6BE2-4D2C-8EA9-B45B1773E7FC}" type="datetimeFigureOut">
              <a:rPr lang="de-DE" smtClean="0"/>
              <a:t>13.04.2013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138743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5D554D5-6BE2-4D2C-8EA9-B45B1773E7FC}" type="datetimeFigureOut">
              <a:rPr lang="de-DE" smtClean="0"/>
              <a:t>13.04.2013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83811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5D554D5-6BE2-4D2C-8EA9-B45B1773E7FC}" type="datetimeFigureOut">
              <a:rPr lang="de-DE" smtClean="0"/>
              <a:t>13.04.2013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395696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75D554D5-6BE2-4D2C-8EA9-B45B1773E7FC}" type="datetimeFigureOut">
              <a:rPr lang="de-DE" smtClean="0"/>
              <a:t>13.04.2013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371169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75D554D5-6BE2-4D2C-8EA9-B45B1773E7FC}" type="datetimeFigureOut">
              <a:rPr lang="de-DE" smtClean="0"/>
              <a:t>13.04.2013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427574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75D554D5-6BE2-4D2C-8EA9-B45B1773E7FC}" type="datetimeFigureOut">
              <a:rPr lang="de-DE" smtClean="0"/>
              <a:t>13.04.2013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276821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75D554D5-6BE2-4D2C-8EA9-B45B1773E7FC}" type="datetimeFigureOut">
              <a:rPr lang="de-DE" smtClean="0"/>
              <a:t>13.04.2013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1641688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5D554D5-6BE2-4D2C-8EA9-B45B1773E7FC}" type="datetimeFigureOut">
              <a:rPr lang="de-DE" smtClean="0"/>
              <a:t>13.04.2013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137598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5D554D5-6BE2-4D2C-8EA9-B45B1773E7FC}" type="datetimeFigureOut">
              <a:rPr lang="de-DE" smtClean="0"/>
              <a:t>13.04.2013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392435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5D554D5-6BE2-4D2C-8EA9-B45B1773E7FC}" type="datetimeFigureOut">
              <a:rPr lang="de-DE" smtClean="0"/>
              <a:t>13.04.2013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61E6F9-BA16-4B36-B622-A61AACC976AD}" type="slidenum">
              <a:rPr lang="de-DE" smtClean="0"/>
              <a:t>‹Nr.›</a:t>
            </a:fld>
            <a:endParaRPr lang="de-DE"/>
          </a:p>
        </p:txBody>
      </p:sp>
    </p:spTree>
    <p:extLst>
      <p:ext uri="{BB962C8B-B14F-4D97-AF65-F5344CB8AC3E}">
        <p14:creationId xmlns:p14="http://schemas.microsoft.com/office/powerpoint/2010/main" val="243162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554D5-6BE2-4D2C-8EA9-B45B1773E7FC}" type="datetimeFigureOut">
              <a:rPr lang="de-DE" smtClean="0"/>
              <a:t>13.04.2013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1E6F9-BA16-4B36-B622-A61AACC976AD}" type="slidenum">
              <a:rPr lang="de-DE" smtClean="0"/>
              <a:t>‹Nr.›</a:t>
            </a:fld>
            <a:endParaRPr lang="de-DE"/>
          </a:p>
        </p:txBody>
      </p:sp>
    </p:spTree>
    <p:extLst>
      <p:ext uri="{BB962C8B-B14F-4D97-AF65-F5344CB8AC3E}">
        <p14:creationId xmlns:p14="http://schemas.microsoft.com/office/powerpoint/2010/main" val="968326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Gottesdienst am 14.04.2013</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15502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Eph</a:t>
            </a:r>
            <a:r>
              <a:rPr lang="de-DE" dirty="0" smtClean="0"/>
              <a:t> 6:14ff</a:t>
            </a:r>
            <a:endParaRPr lang="de-DE" dirty="0"/>
          </a:p>
        </p:txBody>
      </p:sp>
      <p:sp>
        <p:nvSpPr>
          <p:cNvPr id="3" name="Inhaltsplatzhalter 2"/>
          <p:cNvSpPr>
            <a:spLocks noGrp="1"/>
          </p:cNvSpPr>
          <p:nvPr>
            <p:ph idx="1"/>
          </p:nvPr>
        </p:nvSpPr>
        <p:spPr/>
        <p:txBody>
          <a:bodyPr/>
          <a:lstStyle/>
          <a:p>
            <a:pPr marL="0" indent="0">
              <a:buNone/>
            </a:pPr>
            <a:r>
              <a:rPr lang="de-DE" dirty="0" smtClean="0"/>
              <a:t>14 So steht nun, eure Lenden umgürtet mit Wahrheit, bekleidet mit dem Brustpanzer der Gerechtigkeit </a:t>
            </a:r>
            <a:br>
              <a:rPr lang="de-DE" dirty="0" smtClean="0"/>
            </a:br>
            <a:r>
              <a:rPr lang="de-DE" dirty="0" smtClean="0"/>
              <a:t>15 und beschuht an den Füßen mit der Bereitschaft [zur Verkündigung] des Evangeliums des Friedens! </a:t>
            </a:r>
            <a:br>
              <a:rPr lang="de-DE" dirty="0" smtClean="0"/>
            </a:br>
            <a:r>
              <a:rPr lang="de-DE" dirty="0" smtClean="0"/>
              <a:t>16 Bei alledem ergreift den Schild des Glaubens, mit dem ihr alle feurigen Pfeile des Bösen auslöschen könnt! </a:t>
            </a:r>
            <a:br>
              <a:rPr lang="de-DE" dirty="0" smtClean="0"/>
            </a:br>
            <a:r>
              <a:rPr lang="de-DE" dirty="0" smtClean="0"/>
              <a:t>17 Nehmt auch den Helm des Heils und das Schwert des Geistes, das ist Gottes Wort!</a:t>
            </a:r>
            <a:endParaRPr lang="de-DE" dirty="0"/>
          </a:p>
        </p:txBody>
      </p:sp>
    </p:spTree>
    <p:extLst>
      <p:ext uri="{BB962C8B-B14F-4D97-AF65-F5344CB8AC3E}">
        <p14:creationId xmlns:p14="http://schemas.microsoft.com/office/powerpoint/2010/main" val="253226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Inhaltsplatzhalter 2"/>
          <p:cNvSpPr>
            <a:spLocks noGrp="1"/>
          </p:cNvSpPr>
          <p:nvPr>
            <p:ph idx="1"/>
          </p:nvPr>
        </p:nvSpPr>
        <p:spPr/>
        <p:txBody>
          <a:bodyPr/>
          <a:lstStyle/>
          <a:p>
            <a:pPr marL="0" indent="0">
              <a:buNone/>
            </a:pPr>
            <a:r>
              <a:rPr lang="de-DE" dirty="0" smtClean="0"/>
              <a:t>18 Mit allem Gebet und Flehen betet zu jeder Zeit im Geist, und wachet hierzu in allem Anhalten und Flehen für alle Heiligen   </a:t>
            </a:r>
            <a:endParaRPr lang="de-DE" dirty="0"/>
          </a:p>
        </p:txBody>
      </p:sp>
    </p:spTree>
    <p:extLst>
      <p:ext uri="{BB962C8B-B14F-4D97-AF65-F5344CB8AC3E}">
        <p14:creationId xmlns:p14="http://schemas.microsoft.com/office/powerpoint/2010/main" val="115133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Ephesus</a:t>
            </a:r>
            <a:endParaRPr lang="de-DE" dirty="0"/>
          </a:p>
        </p:txBody>
      </p:sp>
      <p:pic>
        <p:nvPicPr>
          <p:cNvPr id="4" name="Inhaltsplatzhalter 3"/>
          <p:cNvPicPr>
            <a:picLocks noGrp="1" noChangeAspect="1"/>
          </p:cNvPicPr>
          <p:nvPr>
            <p:ph idx="1"/>
          </p:nvPr>
        </p:nvPicPr>
        <p:blipFill>
          <a:blip r:embed="rId2"/>
          <a:stretch>
            <a:fillRect/>
          </a:stretch>
        </p:blipFill>
        <p:spPr>
          <a:xfrm>
            <a:off x="838200" y="1787615"/>
            <a:ext cx="6889241" cy="3634130"/>
          </a:xfrm>
          <a:prstGeom prst="rect">
            <a:avLst/>
          </a:prstGeom>
        </p:spPr>
      </p:pic>
    </p:spTree>
    <p:extLst>
      <p:ext uri="{BB962C8B-B14F-4D97-AF65-F5344CB8AC3E}">
        <p14:creationId xmlns:p14="http://schemas.microsoft.com/office/powerpoint/2010/main" val="265457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Tempel zu Ephesus</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5040" y="2050574"/>
            <a:ext cx="5201920" cy="3901440"/>
          </a:xfrm>
          <a:prstGeom prst="rect">
            <a:avLst/>
          </a:prstGeom>
        </p:spPr>
      </p:pic>
    </p:spTree>
    <p:extLst>
      <p:ext uri="{BB962C8B-B14F-4D97-AF65-F5344CB8AC3E}">
        <p14:creationId xmlns:p14="http://schemas.microsoft.com/office/powerpoint/2010/main" val="180212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Apg</a:t>
            </a:r>
            <a:r>
              <a:rPr lang="de-DE" dirty="0" smtClean="0"/>
              <a:t> 19.8ff</a:t>
            </a:r>
            <a:endParaRPr lang="de-DE" dirty="0"/>
          </a:p>
        </p:txBody>
      </p:sp>
      <p:sp>
        <p:nvSpPr>
          <p:cNvPr id="3" name="Inhaltsplatzhalter 2"/>
          <p:cNvSpPr>
            <a:spLocks noGrp="1"/>
          </p:cNvSpPr>
          <p:nvPr>
            <p:ph idx="1"/>
          </p:nvPr>
        </p:nvSpPr>
        <p:spPr/>
        <p:txBody>
          <a:bodyPr>
            <a:normAutofit lnSpcReduction="10000"/>
          </a:bodyPr>
          <a:lstStyle/>
          <a:p>
            <a:pPr marL="0" indent="0">
              <a:buNone/>
            </a:pPr>
            <a:r>
              <a:rPr lang="de-DE" dirty="0" err="1" smtClean="0"/>
              <a:t>Apg</a:t>
            </a:r>
            <a:r>
              <a:rPr lang="de-DE" dirty="0" smtClean="0"/>
              <a:t> 19 8 Er ging aber in die Synagoge und sprach freimütig drei Monate lang, indem er sich unterredete und sie von den Dingen des Reiches Gottes überzeugte. 9 Als aber einige sich verhärteten und ungehorsam blieben und vor der Menge schlecht redeten von dem Weg, trennte er sich von ihnen und sonderte die Jünger ab und unterredete sich täglich in der Schule des </a:t>
            </a:r>
            <a:r>
              <a:rPr lang="de-DE" dirty="0" err="1" smtClean="0"/>
              <a:t>Tyrannus</a:t>
            </a:r>
            <a:r>
              <a:rPr lang="de-DE" dirty="0" smtClean="0"/>
              <a:t>. 10 Dies aber geschah zwei Jahre lang, so </a:t>
            </a:r>
            <a:r>
              <a:rPr lang="de-DE" dirty="0" err="1" smtClean="0"/>
              <a:t>daß</a:t>
            </a:r>
            <a:r>
              <a:rPr lang="de-DE" dirty="0" smtClean="0"/>
              <a:t> alle, die in Asien wohnten, sowohl Juden als auch Griechen, das Wort des Herrn hörten.</a:t>
            </a:r>
          </a:p>
          <a:p>
            <a:pPr marL="0" indent="0">
              <a:buNone/>
            </a:pPr>
            <a:r>
              <a:rPr lang="de-DE" dirty="0" smtClean="0"/>
              <a:t>11 Und ungewöhnliche Wunderwerke tat Gott durch die Hände des Paulus, 12 so </a:t>
            </a:r>
            <a:r>
              <a:rPr lang="de-DE" dirty="0" err="1" smtClean="0"/>
              <a:t>daß</a:t>
            </a:r>
            <a:r>
              <a:rPr lang="de-DE" dirty="0" smtClean="0"/>
              <a:t> man sogar Schweißtücher oder Schurze von seinem Leib weg auf die Kranken legte und die Krankheiten von ihnen wichen und die bösen Geister ausfuhren</a:t>
            </a:r>
          </a:p>
          <a:p>
            <a:pPr marL="0" indent="0">
              <a:buNone/>
            </a:pPr>
            <a:endParaRPr lang="de-DE" dirty="0"/>
          </a:p>
        </p:txBody>
      </p:sp>
    </p:spTree>
    <p:extLst>
      <p:ext uri="{BB962C8B-B14F-4D97-AF65-F5344CB8AC3E}">
        <p14:creationId xmlns:p14="http://schemas.microsoft.com/office/powerpoint/2010/main" val="393178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Apg</a:t>
            </a:r>
            <a:r>
              <a:rPr lang="de-DE" dirty="0" smtClean="0"/>
              <a:t> 19:13</a:t>
            </a:r>
            <a:endParaRPr lang="de-DE" dirty="0"/>
          </a:p>
        </p:txBody>
      </p:sp>
      <p:sp>
        <p:nvSpPr>
          <p:cNvPr id="3" name="Inhaltsplatzhalter 2"/>
          <p:cNvSpPr>
            <a:spLocks noGrp="1"/>
          </p:cNvSpPr>
          <p:nvPr>
            <p:ph idx="1"/>
          </p:nvPr>
        </p:nvSpPr>
        <p:spPr/>
        <p:txBody>
          <a:bodyPr>
            <a:normAutofit lnSpcReduction="10000"/>
          </a:bodyPr>
          <a:lstStyle/>
          <a:p>
            <a:pPr marL="0" indent="0">
              <a:buNone/>
            </a:pPr>
            <a:r>
              <a:rPr lang="de-DE" dirty="0" err="1" smtClean="0"/>
              <a:t>Apg</a:t>
            </a:r>
            <a:r>
              <a:rPr lang="de-DE" dirty="0" smtClean="0"/>
              <a:t> 19:13 Aber auch einige von den umherziehenden jüdischen Beschwörern unternahmen es, über die, welche böse Geister hatten, den Namen des Herrn Jesus anzurufen, indem sie </a:t>
            </a:r>
            <a:r>
              <a:rPr lang="de-DE" dirty="0" err="1" smtClean="0"/>
              <a:t>sagten:Ich</a:t>
            </a:r>
            <a:r>
              <a:rPr lang="de-DE" dirty="0" smtClean="0"/>
              <a:t> beschwöre euch bei dem Jesus, den Paulus predigt! 14 Es waren aber sieben Söhne eines jüdischen </a:t>
            </a:r>
            <a:r>
              <a:rPr lang="de-DE" dirty="0" err="1" smtClean="0"/>
              <a:t>Hohenpriesters</a:t>
            </a:r>
            <a:r>
              <a:rPr lang="de-DE" dirty="0" smtClean="0"/>
              <a:t> </a:t>
            </a:r>
            <a:r>
              <a:rPr lang="de-DE" dirty="0" err="1" smtClean="0"/>
              <a:t>Skevas</a:t>
            </a:r>
            <a:r>
              <a:rPr lang="de-DE" dirty="0" smtClean="0"/>
              <a:t>, die dies taten. 15 Der böse Geist aber antwortete und sprach zu </a:t>
            </a:r>
            <a:r>
              <a:rPr lang="de-DE" dirty="0" err="1" smtClean="0"/>
              <a:t>ihnen:Jesus</a:t>
            </a:r>
            <a:r>
              <a:rPr lang="de-DE" dirty="0" smtClean="0"/>
              <a:t> kenne ich, und von Paulus weiß ich. Aber ihr, wer seid ihr? 16 Und der Mensch, in dem der böse Geist war, sprang auf sie los und bezwang sie miteinander und überwältigte sie, so </a:t>
            </a:r>
            <a:r>
              <a:rPr lang="de-DE" dirty="0" err="1" smtClean="0"/>
              <a:t>daß</a:t>
            </a:r>
            <a:r>
              <a:rPr lang="de-DE" dirty="0" smtClean="0"/>
              <a:t> sie nackt und verwundet aus jenem Haus entflohen. 17 Dies aber wurde allen bekannt, sowohl Juden als auch Griechen, die zu Ephesus wohnten; und Furcht fiel auf sie alle, und der Name des Herrn Jesus wurde erhoben.</a:t>
            </a:r>
          </a:p>
          <a:p>
            <a:pPr marL="0" indent="0">
              <a:buNone/>
            </a:pPr>
            <a:endParaRPr lang="de-DE" dirty="0"/>
          </a:p>
        </p:txBody>
      </p:sp>
    </p:spTree>
    <p:extLst>
      <p:ext uri="{BB962C8B-B14F-4D97-AF65-F5344CB8AC3E}">
        <p14:creationId xmlns:p14="http://schemas.microsoft.com/office/powerpoint/2010/main" val="388551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Apg</a:t>
            </a:r>
            <a:r>
              <a:rPr lang="de-DE" dirty="0" smtClean="0"/>
              <a:t> 19:18</a:t>
            </a:r>
            <a:endParaRPr lang="de-DE" dirty="0"/>
          </a:p>
        </p:txBody>
      </p:sp>
      <p:sp>
        <p:nvSpPr>
          <p:cNvPr id="3" name="Inhaltsplatzhalter 2"/>
          <p:cNvSpPr>
            <a:spLocks noGrp="1"/>
          </p:cNvSpPr>
          <p:nvPr>
            <p:ph idx="1"/>
          </p:nvPr>
        </p:nvSpPr>
        <p:spPr/>
        <p:txBody>
          <a:bodyPr/>
          <a:lstStyle/>
          <a:p>
            <a:pPr marL="0" indent="0">
              <a:buNone/>
            </a:pPr>
            <a:r>
              <a:rPr lang="de-DE" dirty="0" err="1" smtClean="0"/>
              <a:t>Apg</a:t>
            </a:r>
            <a:r>
              <a:rPr lang="de-DE" dirty="0" smtClean="0"/>
              <a:t> 19:18 Viele aber von denen, die gläubig geworden waren, kamen und bekannten und gestanden ihre Taten. 19 Zahlreiche aber von denen, die Zauberei getrieben hatten, trugen die Bücher zusammen und verbrannten sie vor allen; und sie berechneten ihren Wert und kamen auf fünfzigtausend Silberdrachmen. 20 </a:t>
            </a:r>
            <a:r>
              <a:rPr lang="de-DE" b="1" dirty="0" smtClean="0"/>
              <a:t>So wuchs das Wort des Herrn mit Macht und erwies sich kräftig.</a:t>
            </a:r>
          </a:p>
          <a:p>
            <a:pPr marL="0" indent="0">
              <a:buNone/>
            </a:pPr>
            <a:endParaRPr lang="de-DE" dirty="0"/>
          </a:p>
        </p:txBody>
      </p:sp>
    </p:spTree>
    <p:extLst>
      <p:ext uri="{BB962C8B-B14F-4D97-AF65-F5344CB8AC3E}">
        <p14:creationId xmlns:p14="http://schemas.microsoft.com/office/powerpoint/2010/main" val="333531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Apg</a:t>
            </a:r>
            <a:r>
              <a:rPr lang="de-DE" dirty="0" smtClean="0"/>
              <a:t> 19:23 Aufstand des Demetrius</a:t>
            </a:r>
            <a:endParaRPr lang="de-DE" dirty="0"/>
          </a:p>
        </p:txBody>
      </p:sp>
      <p:sp>
        <p:nvSpPr>
          <p:cNvPr id="3" name="Inhaltsplatzhalter 2"/>
          <p:cNvSpPr>
            <a:spLocks noGrp="1"/>
          </p:cNvSpPr>
          <p:nvPr>
            <p:ph idx="1"/>
          </p:nvPr>
        </p:nvSpPr>
        <p:spPr/>
        <p:txBody>
          <a:bodyPr>
            <a:normAutofit fontScale="85000" lnSpcReduction="20000"/>
          </a:bodyPr>
          <a:lstStyle/>
          <a:p>
            <a:pPr marL="0" indent="0">
              <a:buNone/>
            </a:pPr>
            <a:r>
              <a:rPr lang="de-DE" dirty="0" smtClean="0"/>
              <a:t>Es entstand aber um jene Zeit ein nicht geringer Aufruhr betreffs des Weges. </a:t>
            </a:r>
            <a:br>
              <a:rPr lang="de-DE" dirty="0" smtClean="0"/>
            </a:br>
            <a:r>
              <a:rPr lang="de-DE" dirty="0" smtClean="0"/>
              <a:t>24 Denn einer mit Namen Demetrius, ein Silberschmied, der silberne Tempel der Artemis machte, verschaffte den Kunsthandwerkern nicht geringen Erwerb; </a:t>
            </a:r>
            <a:br>
              <a:rPr lang="de-DE" dirty="0" smtClean="0"/>
            </a:br>
            <a:r>
              <a:rPr lang="de-DE" dirty="0" smtClean="0"/>
              <a:t>25 und nachdem er diese samt den damit beschäftigten Arbeitern versammelt hatte, sprach </a:t>
            </a:r>
            <a:r>
              <a:rPr lang="de-DE" dirty="0" err="1" smtClean="0"/>
              <a:t>er:Männer</a:t>
            </a:r>
            <a:r>
              <a:rPr lang="de-DE" dirty="0" smtClean="0"/>
              <a:t>, ihr </a:t>
            </a:r>
            <a:r>
              <a:rPr lang="de-DE" dirty="0" err="1" smtClean="0"/>
              <a:t>wißt</a:t>
            </a:r>
            <a:r>
              <a:rPr lang="de-DE" dirty="0" smtClean="0"/>
              <a:t>, </a:t>
            </a:r>
            <a:r>
              <a:rPr lang="de-DE" dirty="0" err="1" smtClean="0"/>
              <a:t>daß</a:t>
            </a:r>
            <a:r>
              <a:rPr lang="de-DE" dirty="0" smtClean="0"/>
              <a:t> aus diesem Erwerb unser Wohlstand kommt; 26 und ihr seht und hört, </a:t>
            </a:r>
            <a:r>
              <a:rPr lang="de-DE" dirty="0" err="1" smtClean="0"/>
              <a:t>daß</a:t>
            </a:r>
            <a:r>
              <a:rPr lang="de-DE" dirty="0" smtClean="0"/>
              <a:t> dieser Paulus nicht allein von Ephesus, sondern beinahe von ganz Asien eine große Volksmenge überredet und abgewandt hat, da er sagt, </a:t>
            </a:r>
            <a:r>
              <a:rPr lang="de-DE" dirty="0" err="1" smtClean="0"/>
              <a:t>daß</a:t>
            </a:r>
            <a:r>
              <a:rPr lang="de-DE" dirty="0" smtClean="0"/>
              <a:t> das keine Götter seien, die mit Händen gemacht werden. </a:t>
            </a:r>
            <a:br>
              <a:rPr lang="de-DE" dirty="0" smtClean="0"/>
            </a:br>
            <a:r>
              <a:rPr lang="de-DE" dirty="0" smtClean="0"/>
              <a:t>27 Nicht allein aber ist für uns Gefahr, </a:t>
            </a:r>
            <a:r>
              <a:rPr lang="de-DE" dirty="0" err="1" smtClean="0"/>
              <a:t>daß</a:t>
            </a:r>
            <a:r>
              <a:rPr lang="de-DE" dirty="0" smtClean="0"/>
              <a:t> dieses Geschäft in Verruf kommt, sondern auch, </a:t>
            </a:r>
            <a:r>
              <a:rPr lang="de-DE" dirty="0" err="1" smtClean="0"/>
              <a:t>daß</a:t>
            </a:r>
            <a:r>
              <a:rPr lang="de-DE" dirty="0" smtClean="0"/>
              <a:t> der Tempel der großen Göttin Artemis für nichts erachtet und auch ihre herrliche Größe, die ganz Asien und der Erdkreis verehrt, vernichtet wird. 28 Als sie aber [das] hörten, wurden sie voller Wut, schrien und </a:t>
            </a:r>
            <a:r>
              <a:rPr lang="de-DE" dirty="0" err="1" smtClean="0"/>
              <a:t>sagten:Groß</a:t>
            </a:r>
            <a:r>
              <a:rPr lang="de-DE" dirty="0" smtClean="0"/>
              <a:t> ist die Artemis der Epheser! </a:t>
            </a:r>
            <a:br>
              <a:rPr lang="de-DE" dirty="0" smtClean="0"/>
            </a:br>
            <a:r>
              <a:rPr lang="de-DE" dirty="0" smtClean="0"/>
              <a:t>29 Und die Stadt geriet in Verwirrung; und sie stürmten einmütig nach dem Theater und rissen die Mazedonier </a:t>
            </a:r>
            <a:r>
              <a:rPr lang="de-DE" dirty="0" err="1" smtClean="0"/>
              <a:t>Gajus</a:t>
            </a:r>
            <a:r>
              <a:rPr lang="de-DE" dirty="0" smtClean="0"/>
              <a:t> und </a:t>
            </a:r>
            <a:r>
              <a:rPr lang="de-DE" dirty="0" err="1" smtClean="0"/>
              <a:t>Aristarch</a:t>
            </a:r>
            <a:r>
              <a:rPr lang="de-DE" dirty="0" smtClean="0"/>
              <a:t>, die Reisegefährten des Paulus, mit fort.</a:t>
            </a:r>
          </a:p>
          <a:p>
            <a:pPr marL="0" indent="0">
              <a:buNone/>
            </a:pPr>
            <a:endParaRPr lang="de-DE" dirty="0"/>
          </a:p>
        </p:txBody>
      </p:sp>
    </p:spTree>
    <p:extLst>
      <p:ext uri="{BB962C8B-B14F-4D97-AF65-F5344CB8AC3E}">
        <p14:creationId xmlns:p14="http://schemas.microsoft.com/office/powerpoint/2010/main" val="420741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Beten für Verantwortliche in Politik</a:t>
            </a:r>
            <a:endParaRPr lang="de-DE" dirty="0"/>
          </a:p>
        </p:txBody>
      </p:sp>
      <p:sp>
        <p:nvSpPr>
          <p:cNvPr id="3" name="Inhaltsplatzhalter 2"/>
          <p:cNvSpPr>
            <a:spLocks noGrp="1"/>
          </p:cNvSpPr>
          <p:nvPr>
            <p:ph idx="1"/>
          </p:nvPr>
        </p:nvSpPr>
        <p:spPr/>
        <p:txBody>
          <a:bodyPr/>
          <a:lstStyle/>
          <a:p>
            <a:pPr marL="0" indent="0">
              <a:buNone/>
            </a:pPr>
            <a:r>
              <a:rPr lang="de-DE" dirty="0" err="1" smtClean="0"/>
              <a:t>Röm</a:t>
            </a:r>
            <a:r>
              <a:rPr lang="de-DE" dirty="0" smtClean="0"/>
              <a:t> 13:4 denn sie ist Gottes Dienerin, dir zum Guten. Wenn du aber das Böse tust, so fürchte dich! Denn sie trägt das Schwert nicht umsonst, denn sie ist Gottes Dienerin, […]</a:t>
            </a:r>
          </a:p>
          <a:p>
            <a:pPr marL="0" indent="0">
              <a:buNone/>
            </a:pPr>
            <a:endParaRPr lang="de-DE" dirty="0"/>
          </a:p>
          <a:p>
            <a:pPr marL="0" indent="0">
              <a:buNone/>
            </a:pPr>
            <a:r>
              <a:rPr lang="de-DE" dirty="0" smtClean="0"/>
              <a:t>1Ti2:1 Ich ermahne nun vor allen Dingen, </a:t>
            </a:r>
            <a:r>
              <a:rPr lang="de-DE" dirty="0" err="1" smtClean="0"/>
              <a:t>daß</a:t>
            </a:r>
            <a:r>
              <a:rPr lang="de-DE" dirty="0" smtClean="0"/>
              <a:t> Flehen, Gebete, Fürbitten, Danksagungen getan werden für alle Menschen, 2 für Könige und alle, die in Hoheit sind, damit wir ein ruhiges und stilles Leben führen mögen in aller Gottseligkeit und Ehrbarkeit[…]</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136501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Eph</a:t>
            </a:r>
            <a:r>
              <a:rPr lang="de-DE" dirty="0" smtClean="0"/>
              <a:t> 6:10</a:t>
            </a:r>
            <a:endParaRPr lang="de-DE" dirty="0"/>
          </a:p>
        </p:txBody>
      </p:sp>
      <p:sp>
        <p:nvSpPr>
          <p:cNvPr id="3" name="Inhaltsplatzhalter 2"/>
          <p:cNvSpPr>
            <a:spLocks noGrp="1"/>
          </p:cNvSpPr>
          <p:nvPr>
            <p:ph idx="1"/>
          </p:nvPr>
        </p:nvSpPr>
        <p:spPr/>
        <p:txBody>
          <a:bodyPr/>
          <a:lstStyle/>
          <a:p>
            <a:pPr marL="0" indent="0">
              <a:buNone/>
            </a:pPr>
            <a:r>
              <a:rPr lang="de-DE" dirty="0" err="1" smtClean="0"/>
              <a:t>Eph</a:t>
            </a:r>
            <a:r>
              <a:rPr lang="de-DE" dirty="0" smtClean="0"/>
              <a:t> 6:10 </a:t>
            </a:r>
            <a:r>
              <a:rPr lang="de-DE" dirty="0" err="1" smtClean="0"/>
              <a:t>Schließlich:Werdet</a:t>
            </a:r>
            <a:r>
              <a:rPr lang="de-DE" dirty="0" smtClean="0"/>
              <a:t> stark im Herrn und in der Macht seiner Stärke! </a:t>
            </a:r>
            <a:br>
              <a:rPr lang="de-DE" dirty="0" smtClean="0"/>
            </a:br>
            <a:r>
              <a:rPr lang="de-DE" dirty="0" smtClean="0"/>
              <a:t>11 Zieht die ganze Waffenrüstung Gottes an, damit ihr gegen die Listen des Teufels bestehen könnt! </a:t>
            </a:r>
            <a:br>
              <a:rPr lang="de-DE" dirty="0" smtClean="0"/>
            </a:br>
            <a:r>
              <a:rPr lang="de-DE" dirty="0" smtClean="0"/>
              <a:t>12 Denn unser Kampf ist nicht gegen Fleisch und Blut, sondern gegen die Gewalten, gegen die Mächte, gegen die </a:t>
            </a:r>
            <a:r>
              <a:rPr lang="de-DE" dirty="0" err="1" smtClean="0"/>
              <a:t>Weltbeherrscher</a:t>
            </a:r>
            <a:r>
              <a:rPr lang="de-DE" dirty="0" smtClean="0"/>
              <a:t> dieser Finsternis, gegen die geistigen [Mächte] der Bosheit in der Himmelswelt. </a:t>
            </a:r>
            <a:br>
              <a:rPr lang="de-DE" dirty="0" smtClean="0"/>
            </a:br>
            <a:r>
              <a:rPr lang="de-DE" dirty="0" smtClean="0"/>
              <a:t>13 Deshalb ergreift die ganze Waffenrüstung Gottes, damit ihr an dem bösen Tag widerstehen und, wenn ihr alles ausgerichtet habt, stehen [bleiben] könnt!</a:t>
            </a:r>
            <a:endParaRPr lang="de-DE" dirty="0"/>
          </a:p>
        </p:txBody>
      </p:sp>
    </p:spTree>
    <p:extLst>
      <p:ext uri="{BB962C8B-B14F-4D97-AF65-F5344CB8AC3E}">
        <p14:creationId xmlns:p14="http://schemas.microsoft.com/office/powerpoint/2010/main" val="311575594"/>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Words>
  <Application>Microsoft Office PowerPoint</Application>
  <PresentationFormat>Breitbild</PresentationFormat>
  <Paragraphs>21</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Larissa</vt:lpstr>
      <vt:lpstr>Gottesdienst am 14.04.2013</vt:lpstr>
      <vt:lpstr>Ephesus</vt:lpstr>
      <vt:lpstr>Tempel zu Ephesus</vt:lpstr>
      <vt:lpstr>Apg 19.8ff</vt:lpstr>
      <vt:lpstr>Apg 19:13</vt:lpstr>
      <vt:lpstr>Apg 19:18</vt:lpstr>
      <vt:lpstr>Apg 19:23 Aufstand des Demetrius</vt:lpstr>
      <vt:lpstr>Beten für Verantwortliche in Politik</vt:lpstr>
      <vt:lpstr>Eph 6:10</vt:lpstr>
      <vt:lpstr>Eph 6:14ff</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Gottesdienst am 14.04.2013</dc:title>
  <dc:creator>Stefan Thull</dc:creator>
  <cp:lastModifiedBy>Stefan Thull</cp:lastModifiedBy>
  <cp:revision>4</cp:revision>
  <dcterms:created xsi:type="dcterms:W3CDTF">2013-04-13T18:02:20Z</dcterms:created>
  <dcterms:modified xsi:type="dcterms:W3CDTF">2013-04-13T18:18:33Z</dcterms:modified>
</cp:coreProperties>
</file>