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25-Mar-20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City-Government/Borough-Boundaries/tqmj-j8zm" TargetMode="External"/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IBM’s Capstone Project-</a:t>
            </a:r>
            <a:br>
              <a:rPr lang="en-US" dirty="0" smtClean="0"/>
            </a:br>
            <a:r>
              <a:rPr lang="en-US" dirty="0" smtClean="0"/>
              <a:t>The Battle of </a:t>
            </a:r>
            <a:r>
              <a:rPr lang="en-US" dirty="0" err="1" smtClean="0"/>
              <a:t>Neighbourhoods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Problem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New York (NY) is the most populous city in the United States; with an estimated 2018 population of 8,398,748 distributed over about 302.6 square miles (784 km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), New York is also </a:t>
            </a:r>
            <a:r>
              <a:rPr lang="en-US" sz="2000" dirty="0" smtClean="0"/>
              <a:t>the most densely populated</a:t>
            </a:r>
            <a:r>
              <a:rPr lang="en-US" sz="2000" dirty="0" smtClean="0"/>
              <a:t> major city in the United States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 smtClean="0"/>
              <a:t>Indian population is permanently settling and growing in the United States, while its social and economic characteristics are becoming more diverse. 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With the city’s diverse culture, comes a diverse food culture. The streets are filled with restaurants of different nationalities- Mexican, Chinese, European, Filipino, Indian etc.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In this project, we will primarily focus on the different parts of New York that have good Indian restaurants and delve into the details.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We need to collect the following data for this project</a:t>
            </a:r>
            <a:r>
              <a:rPr lang="en-US" sz="2000" dirty="0" smtClean="0"/>
              <a:t>:</a:t>
            </a:r>
          </a:p>
          <a:p>
            <a:endParaRPr lang="en-US" sz="2000" dirty="0" smtClean="0"/>
          </a:p>
          <a:p>
            <a:pPr lvl="1"/>
            <a:r>
              <a:rPr lang="en-US" sz="2000" dirty="0" smtClean="0"/>
              <a:t>New York data that contains list Boroughs, Neighborhoods along with their latitude and longitude</a:t>
            </a:r>
            <a:r>
              <a:rPr lang="en-US" sz="2000" dirty="0" smtClean="0"/>
              <a:t>.</a:t>
            </a:r>
          </a:p>
          <a:p>
            <a:pPr lvl="1"/>
            <a:endParaRPr lang="en-US" sz="2000" dirty="0" smtClean="0"/>
          </a:p>
          <a:p>
            <a:pPr lvl="2"/>
            <a:r>
              <a:rPr lang="en-US" sz="2000" dirty="0" smtClean="0"/>
              <a:t>Data source: </a:t>
            </a:r>
            <a:r>
              <a:rPr lang="en-US" sz="2000" dirty="0" smtClean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cocl.us/new_york_dataset</a:t>
            </a:r>
            <a:endParaRPr lang="en-US" sz="2000" dirty="0" smtClean="0"/>
          </a:p>
          <a:p>
            <a:pPr lvl="2"/>
            <a:endParaRPr lang="en-US" sz="2000" dirty="0" smtClean="0"/>
          </a:p>
          <a:p>
            <a:pPr lvl="1"/>
            <a:r>
              <a:rPr lang="en-US" sz="2000" dirty="0" smtClean="0"/>
              <a:t>Indian </a:t>
            </a:r>
            <a:r>
              <a:rPr lang="en-US" sz="2000" dirty="0" smtClean="0"/>
              <a:t>restaurants in each neighborhood of New York</a:t>
            </a:r>
            <a:r>
              <a:rPr lang="en-US" sz="2000" dirty="0" smtClean="0"/>
              <a:t>.</a:t>
            </a:r>
          </a:p>
          <a:p>
            <a:pPr lvl="1"/>
            <a:endParaRPr lang="en-US" sz="2000" dirty="0" smtClean="0"/>
          </a:p>
          <a:p>
            <a:pPr lvl="2"/>
            <a:r>
              <a:rPr lang="en-US" sz="2000" dirty="0" smtClean="0"/>
              <a:t>Data source: Foursquare </a:t>
            </a:r>
            <a:r>
              <a:rPr lang="en-US" sz="2000" dirty="0" smtClean="0"/>
              <a:t>API</a:t>
            </a:r>
          </a:p>
          <a:p>
            <a:pPr lvl="2"/>
            <a:endParaRPr lang="en-US" sz="2000" dirty="0" smtClean="0"/>
          </a:p>
          <a:p>
            <a:pPr lvl="1"/>
            <a:r>
              <a:rPr lang="en-US" sz="2000" dirty="0" err="1" smtClean="0"/>
              <a:t>GeoSpace</a:t>
            </a:r>
            <a:r>
              <a:rPr lang="en-US" sz="2000" dirty="0" smtClean="0"/>
              <a:t> data</a:t>
            </a:r>
          </a:p>
          <a:p>
            <a:pPr lvl="1"/>
            <a:endParaRPr lang="en-US" sz="2000" dirty="0" smtClean="0"/>
          </a:p>
          <a:p>
            <a:pPr lvl="2"/>
            <a:r>
              <a:rPr lang="en-US" sz="2000" dirty="0" smtClean="0"/>
              <a:t>Data source: </a:t>
            </a:r>
            <a:r>
              <a:rPr lang="en-US" sz="2000" dirty="0" smtClean="0">
                <a:hlinkClick r:id="rId3"/>
              </a:rPr>
              <a:t>https://data.cityofnewyork.us/City-Government/Borough-Boundaries/tqmj-j8zm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Firstly, we collect the data regarding New York city available at the mentioned site and then using </a:t>
            </a:r>
            <a:r>
              <a:rPr lang="en-US" sz="2000" dirty="0" err="1" smtClean="0"/>
              <a:t>FourSquare</a:t>
            </a:r>
            <a:r>
              <a:rPr lang="en-US" sz="2000" dirty="0" smtClean="0"/>
              <a:t> API we will find all venues for each neighborhood. We proceed to filter out all venues that are Indian restaurants. 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Then, we find rating, tips and like count for each Indian Restaurants using </a:t>
            </a:r>
            <a:r>
              <a:rPr lang="en-US" sz="2000" dirty="0" err="1" smtClean="0"/>
              <a:t>FourSquare</a:t>
            </a:r>
            <a:r>
              <a:rPr lang="en-US" sz="2000" dirty="0" smtClean="0"/>
              <a:t> API. Using rating for each restaurant, we will sort that data. Finally, we visualize the ranking of neighborhoods using Folium.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Analysis &amp;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We will import the required libraries for </a:t>
            </a:r>
            <a:r>
              <a:rPr lang="en-US" sz="2000" dirty="0" smtClean="0"/>
              <a:t>Python-</a:t>
            </a:r>
          </a:p>
          <a:p>
            <a:endParaRPr lang="en-US" sz="2000" dirty="0" smtClean="0"/>
          </a:p>
          <a:p>
            <a:pPr lvl="1"/>
            <a:r>
              <a:rPr lang="en-US" sz="2000" dirty="0" smtClean="0"/>
              <a:t>Pandas and </a:t>
            </a:r>
            <a:r>
              <a:rPr lang="en-US" sz="2000" dirty="0" err="1" smtClean="0"/>
              <a:t>Numpy</a:t>
            </a:r>
            <a:r>
              <a:rPr lang="en-US" sz="2000" dirty="0" smtClean="0"/>
              <a:t> for handling </a:t>
            </a:r>
            <a:r>
              <a:rPr lang="en-US" sz="2000" dirty="0" smtClean="0"/>
              <a:t>data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Request module for using </a:t>
            </a:r>
            <a:r>
              <a:rPr lang="en-US" sz="2000" dirty="0" err="1" smtClean="0"/>
              <a:t>FourSquare</a:t>
            </a:r>
            <a:r>
              <a:rPr lang="en-US" sz="2000" dirty="0" smtClean="0"/>
              <a:t> </a:t>
            </a:r>
            <a:r>
              <a:rPr lang="en-US" sz="2000" dirty="0" smtClean="0"/>
              <a:t>API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err="1" smtClean="0"/>
              <a:t>Geopy</a:t>
            </a:r>
            <a:r>
              <a:rPr lang="en-US" sz="2000" dirty="0" smtClean="0"/>
              <a:t> to get co-ordinates of City of New York 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Folium to visualize the results on a </a:t>
            </a:r>
            <a:r>
              <a:rPr lang="en-US" sz="2000" dirty="0" smtClean="0"/>
              <a:t>map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It is to be noted that the ranking is purely on basis of rating of restaurants. Also, the accuracy of data depends entirely on the data provided by </a:t>
            </a:r>
            <a:r>
              <a:rPr lang="en-US" sz="2000" dirty="0" err="1" smtClean="0"/>
              <a:t>FourSquare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smtClean="0"/>
              <a:t>Astoria(Queens), </a:t>
            </a:r>
            <a:r>
              <a:rPr lang="en-US" sz="2000" dirty="0" err="1" smtClean="0"/>
              <a:t>Blissville</a:t>
            </a:r>
            <a:r>
              <a:rPr lang="en-US" sz="2000" dirty="0" smtClean="0"/>
              <a:t>(Queens), Civic Center(Manhattan) are some of the best neighborhoods for Indian cuisine. </a:t>
            </a:r>
            <a:endParaRPr lang="en-US" sz="2000" dirty="0" smtClean="0"/>
          </a:p>
          <a:p>
            <a:pPr lvl="0">
              <a:buNone/>
            </a:pPr>
            <a:endParaRPr lang="en-US" sz="2000" dirty="0" smtClean="0"/>
          </a:p>
          <a:p>
            <a:pPr lvl="0"/>
            <a:r>
              <a:rPr lang="en-US" sz="2000" dirty="0" smtClean="0"/>
              <a:t>Manhattan has potential Indian restaurant market</a:t>
            </a:r>
            <a:r>
              <a:rPr lang="en-US" sz="2000" dirty="0" smtClean="0"/>
              <a:t>.</a:t>
            </a:r>
          </a:p>
          <a:p>
            <a:pPr lvl="0"/>
            <a:endParaRPr lang="en-US" sz="2000" dirty="0" smtClean="0"/>
          </a:p>
          <a:p>
            <a:pPr lvl="0"/>
            <a:r>
              <a:rPr lang="en-US" sz="2000" dirty="0" smtClean="0"/>
              <a:t>Staten Island ranks last in average rating of Indian restaurants. </a:t>
            </a:r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r>
              <a:rPr lang="en-US" sz="2000" dirty="0" smtClean="0"/>
              <a:t>Manhattan is the best place to stay if you prefer Indian cuisine.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IBM’s Capstone Project- The Battle of Neighbourhoods</vt:lpstr>
      <vt:lpstr>Problem </vt:lpstr>
      <vt:lpstr>Data </vt:lpstr>
      <vt:lpstr>Methodology</vt:lpstr>
      <vt:lpstr>Analysis &amp; Discussion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IBM’s Capstone Project- The Battle of Neighbourhoods</dc:title>
  <dc:creator>ACER</dc:creator>
  <cp:lastModifiedBy>Windows User</cp:lastModifiedBy>
  <cp:revision>1</cp:revision>
  <dcterms:created xsi:type="dcterms:W3CDTF">2006-08-16T00:00:00Z</dcterms:created>
  <dcterms:modified xsi:type="dcterms:W3CDTF">2020-03-25T14:27:44Z</dcterms:modified>
</cp:coreProperties>
</file>