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FFBF-AE55-47E1-941E-3F51324BB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A00F-A275-40EA-A826-D5C012AB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5B4F-F29D-4B72-A15E-63F28C12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B55A-FCCA-4F48-BB56-C09BA24A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C59D-8A47-4C9B-9FFE-A923E8BE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B503-E2EA-4D5E-886C-2FEE0F9F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44DB5-F9B5-4AD6-BBDB-3165FF70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4897-E88A-49B7-8894-C68716A0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6B6D-C9CE-4936-A6A4-E0C81880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3CBC-3ECB-4633-BECA-C6E16E60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2F755-82CC-4F77-84A2-C1524959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07765-61AB-4A59-8A9B-A38C4A538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A07B-5E4A-493F-A4ED-D0C15919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A092-D3EE-4DC0-B373-99CCAC30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D568-730E-41FD-B39D-DBFECACE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4B6E-C576-47CB-AA26-BB620475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4AE9-ADCF-4656-8242-F6588DF4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05EA-ABC9-43EA-8E41-C49A05FB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9E88C-974E-4DA0-B901-EC1E5C47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DA38-8B30-4DB3-9A80-B462F898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FB7C-85C0-4D9F-858C-6FDF2383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208E-118C-41E8-B165-93DD15D3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6DEF7-CB74-4541-8760-C6C7A5FE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69E0-15D3-406E-BF40-17AB93E7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42842-DF3F-464D-B8F5-7CC0CE08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5DEF-FAF0-4FFB-8654-C9058EDE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C266-4F9A-40C4-8BDF-A1A0C7DB8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1AB6-A4BB-4118-B21E-0885FC21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AD9FC-84CF-4CF1-9DAB-F229F41C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2FDF6-C299-4BEA-9902-44F03FB1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E4205-AE8D-437D-BCAA-D2F5A433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6191-5C15-4832-BA9E-936040BC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48C38-FA06-43F0-9EA3-41AE34FB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3FCCA-2320-4DF1-B5EA-1F1EBE0C5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409A1-89C0-4553-841C-09263E9DE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1BC9F-7CF1-490E-A1E0-AD505BDA4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A69D6-390F-4BB2-A8A8-7A72BDDC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A8612-3AD6-4FD5-9823-476FC125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B7D1C-7EA2-48ED-86BC-154912CE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AC58-42D2-4D21-B2D2-21EEB95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4434F-A8AE-4C07-86E9-552FBA9B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4422B-FD71-42F8-92E4-3DEB0BD4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F733-AABE-4FA5-84FD-F31CF1F4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4CE52-6D58-44A9-80E1-2854C902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3C1A1-B254-4088-B267-96B05CF7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8A34C-9B5B-49BB-91F6-4F764325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3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C573-ED3C-44A5-98F0-FC2C9DDC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D910-9993-49DE-8C70-BEEEFC875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B1732-5D57-4719-A2F7-EFD38197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DEEAA-DC4E-4B42-9952-A4E3E3F5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414A0-446F-4D8E-A1B1-00C6E285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9FE9-1024-4E0B-BAB1-02530252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FDE1-21FD-4C89-8FAF-41F7D8D9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1B671-C347-48BA-933D-33EFDA179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9B4F2-387E-4B57-95E9-17701D8B8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7D112-C922-4B13-8295-7582FBD4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5944-51DF-4988-89B1-667F7EC7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44C0F-018D-46B5-822F-3F19AF6A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C7245-4D35-4306-B07A-A90BE968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5388-B102-40F0-AA18-A5692DCE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A155-29CA-45DC-8231-3BE646A6F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0ABD-56B4-4AE8-A100-5548E6B91A6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637D-05BC-41FD-B885-5B2B56FF4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4FD9-EFF8-4A81-9B7A-73A1E05A0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A76A-B7D6-4C5C-A75B-A3584A3F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D1F-9294-40C6-BA03-3BD0CA5B7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AAF1D-85C6-42BE-995C-94B039C20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3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B986E68-9CBD-4182-8612-C586CCF5D0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C017"/>
              </a:clrFrom>
              <a:clrTo>
                <a:srgbClr val="FFC01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80" y="9548"/>
            <a:ext cx="8879595" cy="678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Mishra, Sthitaprajna</dc:creator>
  <cp:lastModifiedBy>Mishra, Sthitaprajna</cp:lastModifiedBy>
  <cp:revision>2</cp:revision>
  <dcterms:created xsi:type="dcterms:W3CDTF">2022-07-01T15:09:11Z</dcterms:created>
  <dcterms:modified xsi:type="dcterms:W3CDTF">2022-07-01T17:36:52Z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2022-07-01T15:09:15Z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9ae9b16f-d944-4d74-ba1b-d070a74d0a3f</vt:lpwstr>
  </property>
  <property fmtid="{D5CDD505-2E9C-101B-9397-08002B2CF9AE}" pid="8" name="MSIP_Label_ea60d57e-af5b-4752-ac57-3e4f28ca11dc_ContentBits">
    <vt:lpwstr>0</vt:lpwstr>
  </property>
</Properties>
</file>