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5" r:id="rId2"/>
    <p:sldId id="301" r:id="rId3"/>
    <p:sldId id="302" r:id="rId4"/>
    <p:sldId id="303" r:id="rId5"/>
    <p:sldId id="304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911E"/>
    <a:srgbClr val="002327"/>
    <a:srgbClr val="283D3B"/>
    <a:srgbClr val="141E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6279" autoAdjust="0"/>
  </p:normalViewPr>
  <p:slideViewPr>
    <p:cSldViewPr snapToGrid="0">
      <p:cViewPr varScale="1">
        <p:scale>
          <a:sx n="99" d="100"/>
          <a:sy n="99" d="100"/>
        </p:scale>
        <p:origin x="2364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E753A-1397-ACFD-D431-72C148F81B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5A57CA-83C6-6DB8-A206-8F978ACF39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C92D36-866B-F49E-8D70-D6BE4AB4F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6490A-F04E-4AAC-951C-C3A5C0E4E170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90986B-1BF2-2F60-8E7B-83DAF52F3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EA4EDC-88AD-CD2D-CD0A-09825BD4A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9D5C0-BF5C-4018-A182-F7A238C54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9098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B8D35-F4B3-ABA7-793C-3C2D2D372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85CBE0-A3D0-FC7B-4F14-04C4D00667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C40E31-502B-BDD7-DAA4-EBF5F7565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6490A-F04E-4AAC-951C-C3A5C0E4E170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1C8252-1B55-A023-C7A5-2B6EFF0E66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00ACF4-A612-3508-754C-1BE77C697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9D5C0-BF5C-4018-A182-F7A238C54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156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0D3AFA-CB94-CDE1-BE2A-D276E8BBD5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EFB8C7-DE11-2D1C-E865-3688981B43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E931D1-0994-5624-1983-0A2D180BC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6490A-F04E-4AAC-951C-C3A5C0E4E170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598E3D-DA61-7AB8-E6D1-9143D0839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BC841E-B7E6-2083-0C04-60E93DB4B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9D5C0-BF5C-4018-A182-F7A238C54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494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94468-3038-AB66-3DEF-40CA1040A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256203-A9DD-7B3A-97C2-9A51A37BB2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5891A-C71C-4381-7A7C-61A806D73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6490A-F04E-4AAC-951C-C3A5C0E4E170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04DCBF-5CF2-AF0E-5AF0-108D66D23A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42AB3A-70FF-4890-79E9-C5E966DA1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9D5C0-BF5C-4018-A182-F7A238C54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827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9A8CE-2524-2DAA-A962-07DC31B4E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8ED7E8-6E4C-F4F6-9070-5AA9B61671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B7F0A5-168E-4934-3D99-DF5A6CE09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6490A-F04E-4AAC-951C-C3A5C0E4E170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4326BE-BBBB-A426-29BF-6A0B7414C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72639B-D8F6-6B18-D186-8D1486B85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9D5C0-BF5C-4018-A182-F7A238C54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389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7A769-451D-07C3-B340-7147675828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A79F8-BFBE-3C39-4A16-3FCF538450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1F2DAA-2B9D-DE7E-8FC7-46C3EEB8D6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AF6B53-42A9-70C7-1040-72FFF3B80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6490A-F04E-4AAC-951C-C3A5C0E4E170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C5DF3B-32EF-8302-D63D-2C8ED8C37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788E70-0B67-753D-767B-38F3ACA3A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9D5C0-BF5C-4018-A182-F7A238C54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9935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1E4EB-7796-CBD7-5839-F27B30626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FDF582-CCE7-14FC-DF68-74E9DED909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69B62F-BE37-79FF-C738-DACCE0E3F3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0F00CE-A1FA-0DFF-5A3F-11B8D61F42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B6FD12-8BB7-E766-5080-2AF3FA1920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E3ED69-A66C-40F4-67CC-623EE464B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6490A-F04E-4AAC-951C-C3A5C0E4E170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9FD840-E71D-1F17-1D6A-82B8CE5D5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9700AC-B925-DC98-96F9-306BA52DF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9D5C0-BF5C-4018-A182-F7A238C54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165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70539-FA4A-A91E-7855-36D5F537F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E13F3A-8430-F06E-4A34-CB596E88E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6490A-F04E-4AAC-951C-C3A5C0E4E170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0C9D52-2A70-3765-C528-C27095FB7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54BA03-4926-3FAA-3C11-51FAF28C2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9D5C0-BF5C-4018-A182-F7A238C54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847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308715-1D88-A6FA-8DF1-8BB1B836F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6490A-F04E-4AAC-951C-C3A5C0E4E170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268A55-6035-3CD6-18FD-86D2008A6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99A6A6-B246-41EA-6D94-34A541239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9D5C0-BF5C-4018-A182-F7A238C54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997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930C1-E1F9-A5E9-326A-D16DF1241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72DF07-E2A8-7004-B16B-B261D85D86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2A2450-5A36-0A5F-6236-CE17F408F2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53EA34-4EC8-9690-9D08-7055D2A84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6490A-F04E-4AAC-951C-C3A5C0E4E170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CAFC80-2381-EF3D-ADAC-CC90F2A36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8ABF52-9E05-EAC6-CC1C-76C135151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9D5C0-BF5C-4018-A182-F7A238C54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3372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94CEE-889F-8A35-36F0-AE2668989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01ACD1-12E6-F16C-2AB6-D7C68014FF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04CF97-9C20-5C79-854F-6B9B60F43D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C403AD-28A5-483D-D441-676AD6D95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6490A-F04E-4AAC-951C-C3A5C0E4E170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DA9DC2-0F72-B0A6-CB3A-E7F7F8B1A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EC0837-B265-5B3D-753B-8BA9BF29EA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F9D5C0-BF5C-4018-A182-F7A238C54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475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642B24-9B35-B482-4568-AB79FC7CC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AC9996-FC7A-ADF3-2998-44CEC8C4D6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9EDB99-E328-9850-3AE6-C5A710C0B5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5B6490A-F04E-4AAC-951C-C3A5C0E4E170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89EECD-9419-641A-6238-7F084E191C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9FD3C5-3805-93B3-A2E4-2DEDEC4C39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EF9D5C0-BF5C-4018-A182-F7A238C54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617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63692F-5396-E12D-957D-D5EC573B5F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tângulo 10">
            <a:extLst>
              <a:ext uri="{FF2B5EF4-FFF2-40B4-BE49-F238E27FC236}">
                <a16:creationId xmlns:a16="http://schemas.microsoft.com/office/drawing/2014/main" id="{1841A528-13E3-A1A9-A48E-5365676C965C}"/>
              </a:ext>
            </a:extLst>
          </p:cNvPr>
          <p:cNvSpPr/>
          <p:nvPr/>
        </p:nvSpPr>
        <p:spPr>
          <a:xfrm rot="19449254">
            <a:off x="5144489" y="5812946"/>
            <a:ext cx="3851321" cy="2539085"/>
          </a:xfrm>
          <a:prstGeom prst="rect">
            <a:avLst/>
          </a:prstGeom>
          <a:solidFill>
            <a:srgbClr val="F1911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1" name="Picture 20" descr="A silhouette of a person riding a bike&#10;&#10;AI-generated content may be incorrect.">
            <a:extLst>
              <a:ext uri="{FF2B5EF4-FFF2-40B4-BE49-F238E27FC236}">
                <a16:creationId xmlns:a16="http://schemas.microsoft.com/office/drawing/2014/main" id="{CFD165A1-A8F2-D6FA-F3BA-4D6FFB9C4CB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124" y="3459961"/>
            <a:ext cx="2660462" cy="3852862"/>
          </a:xfrm>
          <a:prstGeom prst="rect">
            <a:avLst/>
          </a:prstGeom>
        </p:spPr>
      </p:pic>
      <p:sp>
        <p:nvSpPr>
          <p:cNvPr id="2" name="Retângulo 10">
            <a:extLst>
              <a:ext uri="{FF2B5EF4-FFF2-40B4-BE49-F238E27FC236}">
                <a16:creationId xmlns:a16="http://schemas.microsoft.com/office/drawing/2014/main" id="{E52D8EA7-4BD2-57E0-C654-55DA3114138C}"/>
              </a:ext>
            </a:extLst>
          </p:cNvPr>
          <p:cNvSpPr/>
          <p:nvPr/>
        </p:nvSpPr>
        <p:spPr>
          <a:xfrm rot="19449254">
            <a:off x="6568542" y="-1636723"/>
            <a:ext cx="8395599" cy="8872364"/>
          </a:xfrm>
          <a:prstGeom prst="rect">
            <a:avLst/>
          </a:prstGeom>
          <a:gradFill flip="none" rotWithShape="1">
            <a:gsLst>
              <a:gs pos="0">
                <a:srgbClr val="141E1D"/>
              </a:gs>
              <a:gs pos="0">
                <a:srgbClr val="283D3B"/>
              </a:gs>
              <a:gs pos="22000">
                <a:srgbClr val="283D3B"/>
              </a:gs>
              <a:gs pos="75000">
                <a:srgbClr val="002327"/>
              </a:gs>
            </a:gsLst>
            <a:lin ang="96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3DA7E70-6A2A-5D9A-B419-25B81D6DD06E}"/>
              </a:ext>
            </a:extLst>
          </p:cNvPr>
          <p:cNvSpPr txBox="1"/>
          <p:nvPr/>
        </p:nvSpPr>
        <p:spPr>
          <a:xfrm>
            <a:off x="4957590" y="1232067"/>
            <a:ext cx="694361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dirty="0">
                <a:solidFill>
                  <a:schemeClr val="bg1"/>
                </a:solidFill>
                <a:latin typeface="Montserrat ExtraBold" panose="020F0502020204030204" pitchFamily="2" charset="0"/>
              </a:rPr>
              <a:t>Online Sales and Performance Report</a:t>
            </a:r>
          </a:p>
          <a:p>
            <a:pPr algn="r"/>
            <a:r>
              <a:rPr lang="en-US" sz="3600" dirty="0">
                <a:solidFill>
                  <a:srgbClr val="F1911E"/>
                </a:solidFill>
                <a:latin typeface="Montserrat ExtraBold" panose="020F0502020204030204" pitchFamily="2" charset="0"/>
              </a:rPr>
              <a:t>2023 - 2025</a:t>
            </a:r>
          </a:p>
        </p:txBody>
      </p:sp>
      <p:pic>
        <p:nvPicPr>
          <p:cNvPr id="48" name="Picture 47" descr="A logo with a sun and mountains&#10;&#10;AI-generated content may be incorrect.">
            <a:extLst>
              <a:ext uri="{FF2B5EF4-FFF2-40B4-BE49-F238E27FC236}">
                <a16:creationId xmlns:a16="http://schemas.microsoft.com/office/drawing/2014/main" id="{E9A42787-0418-8798-5820-ED0CB9FD3F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482" y="163225"/>
            <a:ext cx="4762500" cy="4762500"/>
          </a:xfrm>
          <a:prstGeom prst="rect">
            <a:avLst/>
          </a:prstGeom>
        </p:spPr>
      </p:pic>
      <p:grpSp>
        <p:nvGrpSpPr>
          <p:cNvPr id="58" name="Group 57">
            <a:extLst>
              <a:ext uri="{FF2B5EF4-FFF2-40B4-BE49-F238E27FC236}">
                <a16:creationId xmlns:a16="http://schemas.microsoft.com/office/drawing/2014/main" id="{1994DA2E-2EDF-ECE4-5262-A03446E3C3A6}"/>
              </a:ext>
            </a:extLst>
          </p:cNvPr>
          <p:cNvGrpSpPr/>
          <p:nvPr/>
        </p:nvGrpSpPr>
        <p:grpSpPr>
          <a:xfrm>
            <a:off x="1106561" y="5002721"/>
            <a:ext cx="3151116" cy="940880"/>
            <a:chOff x="1211855" y="4925728"/>
            <a:chExt cx="3184614" cy="979317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41BDC4BC-B7FB-7DE5-3DF9-6E41636A85E6}"/>
                </a:ext>
              </a:extLst>
            </p:cNvPr>
            <p:cNvGrpSpPr/>
            <p:nvPr/>
          </p:nvGrpSpPr>
          <p:grpSpPr>
            <a:xfrm>
              <a:off x="1211855" y="4925728"/>
              <a:ext cx="3184614" cy="979317"/>
              <a:chOff x="165253" y="2725311"/>
              <a:chExt cx="1797553" cy="429706"/>
            </a:xfrm>
          </p:grpSpPr>
          <p:sp>
            <p:nvSpPr>
              <p:cNvPr id="30" name="Retângulo 10">
                <a:extLst>
                  <a:ext uri="{FF2B5EF4-FFF2-40B4-BE49-F238E27FC236}">
                    <a16:creationId xmlns:a16="http://schemas.microsoft.com/office/drawing/2014/main" id="{CEFC6869-94C2-2531-8E1D-D3A9F117D7F7}"/>
                  </a:ext>
                </a:extLst>
              </p:cNvPr>
              <p:cNvSpPr/>
              <p:nvPr/>
            </p:nvSpPr>
            <p:spPr>
              <a:xfrm>
                <a:off x="165253" y="2725311"/>
                <a:ext cx="1647891" cy="429706"/>
              </a:xfrm>
              <a:prstGeom prst="roundRect">
                <a:avLst>
                  <a:gd name="adj" fmla="val 20500"/>
                </a:avLst>
              </a:prstGeom>
              <a:solidFill>
                <a:srgbClr val="283D3B"/>
              </a:solidFill>
              <a:ln>
                <a:solidFill>
                  <a:srgbClr val="002327"/>
                </a:solidFill>
              </a:ln>
              <a:scene3d>
                <a:camera prst="orthographicFront"/>
                <a:lightRig rig="threePt" dir="t"/>
              </a:scene3d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8CA7441-5FD4-67FC-7258-A16B615A407A}"/>
                  </a:ext>
                </a:extLst>
              </p:cNvPr>
              <p:cNvSpPr txBox="1"/>
              <p:nvPr/>
            </p:nvSpPr>
            <p:spPr>
              <a:xfrm>
                <a:off x="569025" y="2848798"/>
                <a:ext cx="1393781" cy="2108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>
                    <a:solidFill>
                      <a:schemeClr val="bg1"/>
                    </a:solidFill>
                    <a:latin typeface="Montserrat SemiBold" panose="00000700000000000000" pitchFamily="2" charset="0"/>
                  </a:rPr>
                  <a:t>Enter Report</a:t>
                </a:r>
              </a:p>
            </p:txBody>
          </p:sp>
        </p:grpSp>
        <p:pic>
          <p:nvPicPr>
            <p:cNvPr id="57" name="Picture 56" descr="A white graph with a line and dots&#10;&#10;AI-generated content may be incorrect.">
              <a:extLst>
                <a:ext uri="{FF2B5EF4-FFF2-40B4-BE49-F238E27FC236}">
                  <a16:creationId xmlns:a16="http://schemas.microsoft.com/office/drawing/2014/main" id="{763BF78E-4859-2757-834F-095CC9ABE54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21540" y="5112560"/>
              <a:ext cx="605654" cy="60565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64464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0EE390-F45C-0FA9-90CD-F0D4318439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7">
            <a:extLst>
              <a:ext uri="{FF2B5EF4-FFF2-40B4-BE49-F238E27FC236}">
                <a16:creationId xmlns:a16="http://schemas.microsoft.com/office/drawing/2014/main" id="{66E69C0D-64F8-8E28-5F77-E465ADF8122A}"/>
              </a:ext>
            </a:extLst>
          </p:cNvPr>
          <p:cNvSpPr/>
          <p:nvPr/>
        </p:nvSpPr>
        <p:spPr>
          <a:xfrm>
            <a:off x="0" y="-4013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Retângulo 10">
            <a:extLst>
              <a:ext uri="{FF2B5EF4-FFF2-40B4-BE49-F238E27FC236}">
                <a16:creationId xmlns:a16="http://schemas.microsoft.com/office/drawing/2014/main" id="{A6E29487-DAB3-9D54-099F-1EC22A22B2C7}"/>
              </a:ext>
            </a:extLst>
          </p:cNvPr>
          <p:cNvSpPr/>
          <p:nvPr/>
        </p:nvSpPr>
        <p:spPr>
          <a:xfrm>
            <a:off x="94781" y="82929"/>
            <a:ext cx="1768696" cy="6692142"/>
          </a:xfrm>
          <a:prstGeom prst="roundRect">
            <a:avLst>
              <a:gd name="adj" fmla="val 8126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Retângulo 10">
            <a:extLst>
              <a:ext uri="{FF2B5EF4-FFF2-40B4-BE49-F238E27FC236}">
                <a16:creationId xmlns:a16="http://schemas.microsoft.com/office/drawing/2014/main" id="{785B4F2F-07D8-1B93-26B2-9856249AC04D}"/>
              </a:ext>
            </a:extLst>
          </p:cNvPr>
          <p:cNvSpPr/>
          <p:nvPr/>
        </p:nvSpPr>
        <p:spPr>
          <a:xfrm>
            <a:off x="1972466" y="3854170"/>
            <a:ext cx="3606532" cy="2920901"/>
          </a:xfrm>
          <a:prstGeom prst="roundRect">
            <a:avLst>
              <a:gd name="adj" fmla="val 359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Retângulo 10">
            <a:extLst>
              <a:ext uri="{FF2B5EF4-FFF2-40B4-BE49-F238E27FC236}">
                <a16:creationId xmlns:a16="http://schemas.microsoft.com/office/drawing/2014/main" id="{6A5FCBF9-FB2D-9B24-A2C7-B564A9AA5A60}"/>
              </a:ext>
            </a:extLst>
          </p:cNvPr>
          <p:cNvSpPr/>
          <p:nvPr/>
        </p:nvSpPr>
        <p:spPr>
          <a:xfrm>
            <a:off x="1972466" y="1886673"/>
            <a:ext cx="3604986" cy="1884567"/>
          </a:xfrm>
          <a:prstGeom prst="roundRect">
            <a:avLst>
              <a:gd name="adj" fmla="val 359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Retângulo 10">
            <a:extLst>
              <a:ext uri="{FF2B5EF4-FFF2-40B4-BE49-F238E27FC236}">
                <a16:creationId xmlns:a16="http://schemas.microsoft.com/office/drawing/2014/main" id="{1D34D586-6C42-FBE8-4E14-EE9383AE08E9}"/>
              </a:ext>
            </a:extLst>
          </p:cNvPr>
          <p:cNvSpPr/>
          <p:nvPr/>
        </p:nvSpPr>
        <p:spPr>
          <a:xfrm>
            <a:off x="5684713" y="3854170"/>
            <a:ext cx="6400798" cy="2920901"/>
          </a:xfrm>
          <a:prstGeom prst="roundRect">
            <a:avLst>
              <a:gd name="adj" fmla="val 359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Retângulo 10">
            <a:extLst>
              <a:ext uri="{FF2B5EF4-FFF2-40B4-BE49-F238E27FC236}">
                <a16:creationId xmlns:a16="http://schemas.microsoft.com/office/drawing/2014/main" id="{EA0093E1-97B9-0C1A-2029-3BE6D9C15A30}"/>
              </a:ext>
            </a:extLst>
          </p:cNvPr>
          <p:cNvSpPr/>
          <p:nvPr/>
        </p:nvSpPr>
        <p:spPr>
          <a:xfrm>
            <a:off x="5681622" y="850339"/>
            <a:ext cx="3150632" cy="2920901"/>
          </a:xfrm>
          <a:prstGeom prst="roundRect">
            <a:avLst>
              <a:gd name="adj" fmla="val 359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Retângulo 10">
            <a:extLst>
              <a:ext uri="{FF2B5EF4-FFF2-40B4-BE49-F238E27FC236}">
                <a16:creationId xmlns:a16="http://schemas.microsoft.com/office/drawing/2014/main" id="{1B7D6E2C-63CE-B750-05F4-1DC5E8FCAF65}"/>
              </a:ext>
            </a:extLst>
          </p:cNvPr>
          <p:cNvSpPr/>
          <p:nvPr/>
        </p:nvSpPr>
        <p:spPr>
          <a:xfrm>
            <a:off x="8934879" y="850339"/>
            <a:ext cx="3150632" cy="2920901"/>
          </a:xfrm>
          <a:prstGeom prst="roundRect">
            <a:avLst>
              <a:gd name="adj" fmla="val 359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Retângulo 10">
            <a:extLst>
              <a:ext uri="{FF2B5EF4-FFF2-40B4-BE49-F238E27FC236}">
                <a16:creationId xmlns:a16="http://schemas.microsoft.com/office/drawing/2014/main" id="{846E6697-D749-C4F8-0503-75782086381F}"/>
              </a:ext>
            </a:extLst>
          </p:cNvPr>
          <p:cNvSpPr/>
          <p:nvPr/>
        </p:nvSpPr>
        <p:spPr>
          <a:xfrm>
            <a:off x="1972465" y="850338"/>
            <a:ext cx="3604985" cy="953405"/>
          </a:xfrm>
          <a:prstGeom prst="roundRect">
            <a:avLst>
              <a:gd name="adj" fmla="val 359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Retângulo 10">
            <a:extLst>
              <a:ext uri="{FF2B5EF4-FFF2-40B4-BE49-F238E27FC236}">
                <a16:creationId xmlns:a16="http://schemas.microsoft.com/office/drawing/2014/main" id="{BE26C120-36BA-4E93-6512-2A20C54B50D6}"/>
              </a:ext>
            </a:extLst>
          </p:cNvPr>
          <p:cNvSpPr/>
          <p:nvPr/>
        </p:nvSpPr>
        <p:spPr>
          <a:xfrm>
            <a:off x="1977038" y="82929"/>
            <a:ext cx="3600411" cy="684479"/>
          </a:xfrm>
          <a:prstGeom prst="roundRect">
            <a:avLst>
              <a:gd name="adj" fmla="val 20500"/>
            </a:avLst>
          </a:prstGeom>
          <a:solidFill>
            <a:srgbClr val="283D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Retângulo 10">
            <a:extLst>
              <a:ext uri="{FF2B5EF4-FFF2-40B4-BE49-F238E27FC236}">
                <a16:creationId xmlns:a16="http://schemas.microsoft.com/office/drawing/2014/main" id="{8CDACA32-F5D4-029B-BD1F-2CBFAB5BEED5}"/>
              </a:ext>
            </a:extLst>
          </p:cNvPr>
          <p:cNvSpPr/>
          <p:nvPr/>
        </p:nvSpPr>
        <p:spPr>
          <a:xfrm>
            <a:off x="5681618" y="82929"/>
            <a:ext cx="6400798" cy="684479"/>
          </a:xfrm>
          <a:prstGeom prst="roundRect">
            <a:avLst>
              <a:gd name="adj" fmla="val 20500"/>
            </a:avLst>
          </a:prstGeom>
          <a:solidFill>
            <a:srgbClr val="283D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4E5CED4-3452-E02A-8FD6-1C45FE17CFAC}"/>
              </a:ext>
            </a:extLst>
          </p:cNvPr>
          <p:cNvSpPr/>
          <p:nvPr/>
        </p:nvSpPr>
        <p:spPr>
          <a:xfrm>
            <a:off x="92429" y="1011086"/>
            <a:ext cx="1773401" cy="875587"/>
          </a:xfrm>
          <a:prstGeom prst="rect">
            <a:avLst/>
          </a:prstGeom>
          <a:solidFill>
            <a:srgbClr val="283D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aixaDeTexto 6">
            <a:extLst>
              <a:ext uri="{FF2B5EF4-FFF2-40B4-BE49-F238E27FC236}">
                <a16:creationId xmlns:a16="http://schemas.microsoft.com/office/drawing/2014/main" id="{31A2011B-C83C-DDAE-3D7E-38D788FC189F}"/>
              </a:ext>
            </a:extLst>
          </p:cNvPr>
          <p:cNvSpPr txBox="1"/>
          <p:nvPr/>
        </p:nvSpPr>
        <p:spPr>
          <a:xfrm>
            <a:off x="145729" y="1047622"/>
            <a:ext cx="17686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2"/>
                </a:solidFill>
                <a:latin typeface="Montserrat SemiBold" panose="00000700000000000000" pitchFamily="2" charset="0"/>
              </a:rPr>
              <a:t>Sales Overview</a:t>
            </a:r>
          </a:p>
          <a:p>
            <a:endParaRPr lang="pt-BR" sz="2400" dirty="0">
              <a:solidFill>
                <a:srgbClr val="283D3B"/>
              </a:solidFill>
              <a:latin typeface="Montserrat SemiBold" panose="00000700000000000000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189B185-F4FB-8658-2987-FD4B0A7368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52" y="202131"/>
            <a:ext cx="1735645" cy="695426"/>
          </a:xfrm>
          <a:prstGeom prst="rect">
            <a:avLst/>
          </a:prstGeom>
        </p:spPr>
      </p:pic>
      <p:grpSp>
        <p:nvGrpSpPr>
          <p:cNvPr id="44" name="Group 43">
            <a:extLst>
              <a:ext uri="{FF2B5EF4-FFF2-40B4-BE49-F238E27FC236}">
                <a16:creationId xmlns:a16="http://schemas.microsoft.com/office/drawing/2014/main" id="{1E652746-F78A-7749-0F00-6443F3CA258B}"/>
              </a:ext>
            </a:extLst>
          </p:cNvPr>
          <p:cNvGrpSpPr/>
          <p:nvPr/>
        </p:nvGrpSpPr>
        <p:grpSpPr>
          <a:xfrm>
            <a:off x="145729" y="3594830"/>
            <a:ext cx="1647891" cy="429706"/>
            <a:chOff x="165253" y="2725312"/>
            <a:chExt cx="1647891" cy="429706"/>
          </a:xfrm>
        </p:grpSpPr>
        <p:sp>
          <p:nvSpPr>
            <p:cNvPr id="20" name="Retângulo 10">
              <a:extLst>
                <a:ext uri="{FF2B5EF4-FFF2-40B4-BE49-F238E27FC236}">
                  <a16:creationId xmlns:a16="http://schemas.microsoft.com/office/drawing/2014/main" id="{2124F523-4607-9E76-10BA-683282551842}"/>
                </a:ext>
              </a:extLst>
            </p:cNvPr>
            <p:cNvSpPr/>
            <p:nvPr/>
          </p:nvSpPr>
          <p:spPr>
            <a:xfrm>
              <a:off x="165253" y="2725312"/>
              <a:ext cx="1647891" cy="429706"/>
            </a:xfrm>
            <a:prstGeom prst="roundRect">
              <a:avLst>
                <a:gd name="adj" fmla="val 20500"/>
              </a:avLst>
            </a:prstGeom>
            <a:solidFill>
              <a:schemeClr val="bg1"/>
            </a:solidFill>
            <a:ln>
              <a:solidFill>
                <a:srgbClr val="002327"/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239FD36-10E2-7427-3D9C-95080A287BDA}"/>
                </a:ext>
              </a:extLst>
            </p:cNvPr>
            <p:cNvSpPr txBox="1"/>
            <p:nvPr/>
          </p:nvSpPr>
          <p:spPr>
            <a:xfrm>
              <a:off x="605995" y="2813447"/>
              <a:ext cx="11961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ysClr val="windowText" lastClr="000000"/>
                  </a:solidFill>
                  <a:latin typeface="Montserrat SemiBold" panose="00000700000000000000" pitchFamily="2" charset="0"/>
                </a:rPr>
                <a:t>Products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576492F4-6ED6-6D15-9A83-B5709DE2BD3D}"/>
              </a:ext>
            </a:extLst>
          </p:cNvPr>
          <p:cNvGrpSpPr/>
          <p:nvPr/>
        </p:nvGrpSpPr>
        <p:grpSpPr>
          <a:xfrm>
            <a:off x="275112" y="3146132"/>
            <a:ext cx="1496608" cy="276999"/>
            <a:chOff x="294636" y="3325705"/>
            <a:chExt cx="1496608" cy="276999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0AF3FEB-A2A3-A941-4078-C441EC5E3EFF}"/>
                </a:ext>
              </a:extLst>
            </p:cNvPr>
            <p:cNvSpPr txBox="1"/>
            <p:nvPr/>
          </p:nvSpPr>
          <p:spPr>
            <a:xfrm>
              <a:off x="595045" y="3325705"/>
              <a:ext cx="11961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Montserrat SemiBold" panose="00000700000000000000" pitchFamily="2" charset="0"/>
                </a:rPr>
                <a:t>Customers</a:t>
              </a:r>
            </a:p>
          </p:txBody>
        </p:sp>
        <p:pic>
          <p:nvPicPr>
            <p:cNvPr id="41" name="Picture 40" descr="A white line drawing of a person on a bicycle&#10;&#10;AI-generated content may be incorrect.">
              <a:extLst>
                <a:ext uri="{FF2B5EF4-FFF2-40B4-BE49-F238E27FC236}">
                  <a16:creationId xmlns:a16="http://schemas.microsoft.com/office/drawing/2014/main" id="{859A155F-C4D2-4FE8-21F5-CB1002BA919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4636" y="3337258"/>
              <a:ext cx="237720" cy="213720"/>
            </a:xfrm>
            <a:prstGeom prst="rect">
              <a:avLst/>
            </a:prstGeom>
          </p:spPr>
        </p:pic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B2340758-6403-C1DF-8BFD-09D6333C3A07}"/>
              </a:ext>
            </a:extLst>
          </p:cNvPr>
          <p:cNvGrpSpPr/>
          <p:nvPr/>
        </p:nvGrpSpPr>
        <p:grpSpPr>
          <a:xfrm>
            <a:off x="145729" y="1990230"/>
            <a:ext cx="1647891" cy="429706"/>
            <a:chOff x="165253" y="2725312"/>
            <a:chExt cx="1647891" cy="429706"/>
          </a:xfrm>
        </p:grpSpPr>
        <p:sp>
          <p:nvSpPr>
            <p:cNvPr id="51" name="Retângulo 10">
              <a:extLst>
                <a:ext uri="{FF2B5EF4-FFF2-40B4-BE49-F238E27FC236}">
                  <a16:creationId xmlns:a16="http://schemas.microsoft.com/office/drawing/2014/main" id="{FC313462-8B7D-AF9D-188B-A5ACE01EE994}"/>
                </a:ext>
              </a:extLst>
            </p:cNvPr>
            <p:cNvSpPr/>
            <p:nvPr/>
          </p:nvSpPr>
          <p:spPr>
            <a:xfrm>
              <a:off x="165253" y="2725312"/>
              <a:ext cx="1647891" cy="429706"/>
            </a:xfrm>
            <a:prstGeom prst="roundRect">
              <a:avLst>
                <a:gd name="adj" fmla="val 20500"/>
              </a:avLst>
            </a:prstGeom>
            <a:solidFill>
              <a:schemeClr val="bg1"/>
            </a:solidFill>
            <a:ln>
              <a:solidFill>
                <a:srgbClr val="002327"/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F0E212C3-9303-C5B4-A02B-11F61E73793D}"/>
                </a:ext>
              </a:extLst>
            </p:cNvPr>
            <p:cNvSpPr txBox="1"/>
            <p:nvPr/>
          </p:nvSpPr>
          <p:spPr>
            <a:xfrm>
              <a:off x="605995" y="2813447"/>
              <a:ext cx="11961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ysClr val="windowText" lastClr="000000"/>
                  </a:solidFill>
                  <a:latin typeface="Montserrat SemiBold" panose="00000700000000000000" pitchFamily="2" charset="0"/>
                </a:rPr>
                <a:t>Home</a:t>
              </a:r>
            </a:p>
          </p:txBody>
        </p:sp>
      </p:grpSp>
      <p:pic>
        <p:nvPicPr>
          <p:cNvPr id="5" name="Picture 4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044AF2AE-B4D1-CECB-B6C6-BA4C7A18F3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45" y="2039164"/>
            <a:ext cx="320040" cy="320040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4911B2A2-B4B8-7399-07F4-023A917C38EF}"/>
              </a:ext>
            </a:extLst>
          </p:cNvPr>
          <p:cNvGrpSpPr/>
          <p:nvPr/>
        </p:nvGrpSpPr>
        <p:grpSpPr>
          <a:xfrm>
            <a:off x="145729" y="2521164"/>
            <a:ext cx="1647891" cy="429706"/>
            <a:chOff x="145729" y="2521164"/>
            <a:chExt cx="1647891" cy="429706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C7696FA-590E-435E-8FC2-955C7AC0CD8D}"/>
                </a:ext>
              </a:extLst>
            </p:cNvPr>
            <p:cNvGrpSpPr/>
            <p:nvPr/>
          </p:nvGrpSpPr>
          <p:grpSpPr>
            <a:xfrm>
              <a:off x="145729" y="2521164"/>
              <a:ext cx="1647891" cy="429706"/>
              <a:chOff x="165253" y="2725312"/>
              <a:chExt cx="1647891" cy="429706"/>
            </a:xfrm>
          </p:grpSpPr>
          <p:sp>
            <p:nvSpPr>
              <p:cNvPr id="9" name="Retângulo 10">
                <a:extLst>
                  <a:ext uri="{FF2B5EF4-FFF2-40B4-BE49-F238E27FC236}">
                    <a16:creationId xmlns:a16="http://schemas.microsoft.com/office/drawing/2014/main" id="{77EFF911-E96C-A4FB-5FF8-F8AE6DB21958}"/>
                  </a:ext>
                </a:extLst>
              </p:cNvPr>
              <p:cNvSpPr/>
              <p:nvPr/>
            </p:nvSpPr>
            <p:spPr>
              <a:xfrm>
                <a:off x="165253" y="2725312"/>
                <a:ext cx="1647891" cy="429706"/>
              </a:xfrm>
              <a:prstGeom prst="roundRect">
                <a:avLst>
                  <a:gd name="adj" fmla="val 20500"/>
                </a:avLst>
              </a:prstGeom>
              <a:solidFill>
                <a:schemeClr val="bg1"/>
              </a:solidFill>
              <a:ln>
                <a:solidFill>
                  <a:srgbClr val="002327"/>
                </a:solidFill>
              </a:ln>
              <a:scene3d>
                <a:camera prst="orthographicFront"/>
                <a:lightRig rig="threePt" dir="t"/>
              </a:scene3d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FA22E2F-FC91-40B5-53DC-A831ADC66287}"/>
                  </a:ext>
                </a:extLst>
              </p:cNvPr>
              <p:cNvSpPr txBox="1"/>
              <p:nvPr/>
            </p:nvSpPr>
            <p:spPr>
              <a:xfrm>
                <a:off x="605995" y="2813447"/>
                <a:ext cx="119619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ysClr val="windowText" lastClr="000000"/>
                    </a:solidFill>
                    <a:latin typeface="Montserrat SemiBold" panose="00000700000000000000" pitchFamily="2" charset="0"/>
                  </a:rPr>
                  <a:t>Overview</a:t>
                </a:r>
              </a:p>
            </p:txBody>
          </p:sp>
        </p:grpSp>
        <p:pic>
          <p:nvPicPr>
            <p:cNvPr id="8" name="Picture 7" descr="A black background with a black square&#10;&#10;AI-generated content may be incorrect.">
              <a:extLst>
                <a:ext uri="{FF2B5EF4-FFF2-40B4-BE49-F238E27FC236}">
                  <a16:creationId xmlns:a16="http://schemas.microsoft.com/office/drawing/2014/main" id="{65E39A66-5C7C-9EDF-D6D9-10DEF7DDE09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0656" y="2566183"/>
              <a:ext cx="320040" cy="320040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D780EEB-419E-1582-BBA0-511A2594EB2E}"/>
              </a:ext>
            </a:extLst>
          </p:cNvPr>
          <p:cNvGrpSpPr/>
          <p:nvPr/>
        </p:nvGrpSpPr>
        <p:grpSpPr>
          <a:xfrm>
            <a:off x="134779" y="3057997"/>
            <a:ext cx="1647891" cy="429706"/>
            <a:chOff x="134779" y="3057997"/>
            <a:chExt cx="1647891" cy="429706"/>
          </a:xfrm>
          <a:solidFill>
            <a:schemeClr val="bg1"/>
          </a:solidFill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048A080-6C46-1229-4C2D-0D928C3529C4}"/>
                </a:ext>
              </a:extLst>
            </p:cNvPr>
            <p:cNvGrpSpPr/>
            <p:nvPr/>
          </p:nvGrpSpPr>
          <p:grpSpPr>
            <a:xfrm>
              <a:off x="134779" y="3057997"/>
              <a:ext cx="1647891" cy="429706"/>
              <a:chOff x="154303" y="3237570"/>
              <a:chExt cx="1647891" cy="429706"/>
            </a:xfrm>
            <a:grpFill/>
          </p:grpSpPr>
          <p:sp>
            <p:nvSpPr>
              <p:cNvPr id="16" name="Retângulo 10">
                <a:extLst>
                  <a:ext uri="{FF2B5EF4-FFF2-40B4-BE49-F238E27FC236}">
                    <a16:creationId xmlns:a16="http://schemas.microsoft.com/office/drawing/2014/main" id="{49BDBDA5-A3E6-B08A-9E2F-EC79633340F8}"/>
                  </a:ext>
                </a:extLst>
              </p:cNvPr>
              <p:cNvSpPr/>
              <p:nvPr/>
            </p:nvSpPr>
            <p:spPr>
              <a:xfrm>
                <a:off x="154303" y="3237570"/>
                <a:ext cx="1647891" cy="429706"/>
              </a:xfrm>
              <a:prstGeom prst="roundRect">
                <a:avLst>
                  <a:gd name="adj" fmla="val 20500"/>
                </a:avLst>
              </a:prstGeom>
              <a:grpFill/>
              <a:ln>
                <a:solidFill>
                  <a:srgbClr val="002327"/>
                </a:solidFill>
              </a:ln>
              <a:scene3d>
                <a:camera prst="orthographicFront"/>
                <a:lightRig rig="threePt" dir="t"/>
              </a:scene3d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4526509-FB7F-B918-43BA-16E84DBC5B02}"/>
                  </a:ext>
                </a:extLst>
              </p:cNvPr>
              <p:cNvSpPr txBox="1"/>
              <p:nvPr/>
            </p:nvSpPr>
            <p:spPr>
              <a:xfrm>
                <a:off x="595045" y="3325705"/>
                <a:ext cx="119619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ysClr val="windowText" lastClr="000000"/>
                    </a:solidFill>
                    <a:latin typeface="Montserrat SemiBold" panose="00000700000000000000" pitchFamily="2" charset="0"/>
                  </a:rPr>
                  <a:t>Customers</a:t>
                </a:r>
              </a:p>
            </p:txBody>
          </p:sp>
        </p:grpSp>
        <p:pic>
          <p:nvPicPr>
            <p:cNvPr id="15" name="Picture 14" descr="A black background with a black square&#10;&#10;AI-generated content may be incorrect.">
              <a:extLst>
                <a:ext uri="{FF2B5EF4-FFF2-40B4-BE49-F238E27FC236}">
                  <a16:creationId xmlns:a16="http://schemas.microsoft.com/office/drawing/2014/main" id="{F3A8FD98-08E1-44EB-79C1-71EAADFE2DA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2145" y="3146132"/>
              <a:ext cx="237744" cy="237744"/>
            </a:xfrm>
            <a:prstGeom prst="rect">
              <a:avLst/>
            </a:prstGeom>
            <a:grpFill/>
          </p:spPr>
        </p:pic>
      </p:grpSp>
      <p:pic>
        <p:nvPicPr>
          <p:cNvPr id="19" name="Picture 18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41EE24CF-6373-3FB6-9DE1-8B91CD84FD2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438" y="3677095"/>
            <a:ext cx="265176" cy="265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526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91E804-0BAA-2A7E-8BA8-97A55AE77F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7">
            <a:extLst>
              <a:ext uri="{FF2B5EF4-FFF2-40B4-BE49-F238E27FC236}">
                <a16:creationId xmlns:a16="http://schemas.microsoft.com/office/drawing/2014/main" id="{DC625718-B2FD-BE11-7EFE-0BA6AEAC8042}"/>
              </a:ext>
            </a:extLst>
          </p:cNvPr>
          <p:cNvSpPr/>
          <p:nvPr/>
        </p:nvSpPr>
        <p:spPr>
          <a:xfrm>
            <a:off x="0" y="-4013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Retângulo 10">
            <a:extLst>
              <a:ext uri="{FF2B5EF4-FFF2-40B4-BE49-F238E27FC236}">
                <a16:creationId xmlns:a16="http://schemas.microsoft.com/office/drawing/2014/main" id="{B1214A8E-EAE0-B382-3AEF-FF3F5C7904C4}"/>
              </a:ext>
            </a:extLst>
          </p:cNvPr>
          <p:cNvSpPr/>
          <p:nvPr/>
        </p:nvSpPr>
        <p:spPr>
          <a:xfrm>
            <a:off x="94781" y="82929"/>
            <a:ext cx="1768696" cy="6692142"/>
          </a:xfrm>
          <a:prstGeom prst="roundRect">
            <a:avLst>
              <a:gd name="adj" fmla="val 8126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Retângulo 10">
            <a:extLst>
              <a:ext uri="{FF2B5EF4-FFF2-40B4-BE49-F238E27FC236}">
                <a16:creationId xmlns:a16="http://schemas.microsoft.com/office/drawing/2014/main" id="{237AAB27-6B8A-507B-4632-47D06C54FC7A}"/>
              </a:ext>
            </a:extLst>
          </p:cNvPr>
          <p:cNvSpPr/>
          <p:nvPr/>
        </p:nvSpPr>
        <p:spPr>
          <a:xfrm>
            <a:off x="1972466" y="3854170"/>
            <a:ext cx="3709152" cy="2920901"/>
          </a:xfrm>
          <a:prstGeom prst="roundRect">
            <a:avLst>
              <a:gd name="adj" fmla="val 359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Retângulo 10">
            <a:extLst>
              <a:ext uri="{FF2B5EF4-FFF2-40B4-BE49-F238E27FC236}">
                <a16:creationId xmlns:a16="http://schemas.microsoft.com/office/drawing/2014/main" id="{8CC363DD-E82E-AC20-D984-666344AEB8B4}"/>
              </a:ext>
            </a:extLst>
          </p:cNvPr>
          <p:cNvSpPr/>
          <p:nvPr/>
        </p:nvSpPr>
        <p:spPr>
          <a:xfrm>
            <a:off x="1972466" y="2078365"/>
            <a:ext cx="6314886" cy="1692875"/>
          </a:xfrm>
          <a:prstGeom prst="roundRect">
            <a:avLst>
              <a:gd name="adj" fmla="val 359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Retângulo 10">
            <a:extLst>
              <a:ext uri="{FF2B5EF4-FFF2-40B4-BE49-F238E27FC236}">
                <a16:creationId xmlns:a16="http://schemas.microsoft.com/office/drawing/2014/main" id="{9778321C-6853-2D6D-54B6-D54510E7EDFE}"/>
              </a:ext>
            </a:extLst>
          </p:cNvPr>
          <p:cNvSpPr/>
          <p:nvPr/>
        </p:nvSpPr>
        <p:spPr>
          <a:xfrm>
            <a:off x="9105499" y="3854170"/>
            <a:ext cx="2980012" cy="2920901"/>
          </a:xfrm>
          <a:prstGeom prst="roundRect">
            <a:avLst>
              <a:gd name="adj" fmla="val 359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Retângulo 10">
            <a:extLst>
              <a:ext uri="{FF2B5EF4-FFF2-40B4-BE49-F238E27FC236}">
                <a16:creationId xmlns:a16="http://schemas.microsoft.com/office/drawing/2014/main" id="{816A4D86-9BCC-0145-898A-506DB5CF4ABC}"/>
              </a:ext>
            </a:extLst>
          </p:cNvPr>
          <p:cNvSpPr/>
          <p:nvPr/>
        </p:nvSpPr>
        <p:spPr>
          <a:xfrm>
            <a:off x="4974553" y="870294"/>
            <a:ext cx="1828396" cy="1139894"/>
          </a:xfrm>
          <a:prstGeom prst="roundRect">
            <a:avLst>
              <a:gd name="adj" fmla="val 359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Retângulo 10">
            <a:extLst>
              <a:ext uri="{FF2B5EF4-FFF2-40B4-BE49-F238E27FC236}">
                <a16:creationId xmlns:a16="http://schemas.microsoft.com/office/drawing/2014/main" id="{85AB5683-C477-344E-AE37-86E6975A98EC}"/>
              </a:ext>
            </a:extLst>
          </p:cNvPr>
          <p:cNvSpPr/>
          <p:nvPr/>
        </p:nvSpPr>
        <p:spPr>
          <a:xfrm>
            <a:off x="8649003" y="871783"/>
            <a:ext cx="1737906" cy="1136916"/>
          </a:xfrm>
          <a:prstGeom prst="roundRect">
            <a:avLst>
              <a:gd name="adj" fmla="val 359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Retângulo 10">
            <a:extLst>
              <a:ext uri="{FF2B5EF4-FFF2-40B4-BE49-F238E27FC236}">
                <a16:creationId xmlns:a16="http://schemas.microsoft.com/office/drawing/2014/main" id="{4A4526CD-72F0-93AF-2A63-3A4043F05C8E}"/>
              </a:ext>
            </a:extLst>
          </p:cNvPr>
          <p:cNvSpPr/>
          <p:nvPr/>
        </p:nvSpPr>
        <p:spPr>
          <a:xfrm>
            <a:off x="1975657" y="870294"/>
            <a:ext cx="2935199" cy="1139894"/>
          </a:xfrm>
          <a:prstGeom prst="roundRect">
            <a:avLst>
              <a:gd name="adj" fmla="val 359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Retângulo 10">
            <a:extLst>
              <a:ext uri="{FF2B5EF4-FFF2-40B4-BE49-F238E27FC236}">
                <a16:creationId xmlns:a16="http://schemas.microsoft.com/office/drawing/2014/main" id="{045E2249-0FED-5782-5C03-D7BD934BA02A}"/>
              </a:ext>
            </a:extLst>
          </p:cNvPr>
          <p:cNvSpPr/>
          <p:nvPr/>
        </p:nvSpPr>
        <p:spPr>
          <a:xfrm>
            <a:off x="1977038" y="82929"/>
            <a:ext cx="3600411" cy="684479"/>
          </a:xfrm>
          <a:prstGeom prst="roundRect">
            <a:avLst>
              <a:gd name="adj" fmla="val 20500"/>
            </a:avLst>
          </a:prstGeom>
          <a:solidFill>
            <a:srgbClr val="283D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Retângulo 10">
            <a:extLst>
              <a:ext uri="{FF2B5EF4-FFF2-40B4-BE49-F238E27FC236}">
                <a16:creationId xmlns:a16="http://schemas.microsoft.com/office/drawing/2014/main" id="{6A1AB449-71DB-492A-0C29-41110E420B9F}"/>
              </a:ext>
            </a:extLst>
          </p:cNvPr>
          <p:cNvSpPr/>
          <p:nvPr/>
        </p:nvSpPr>
        <p:spPr>
          <a:xfrm>
            <a:off x="5681618" y="82929"/>
            <a:ext cx="6400798" cy="684479"/>
          </a:xfrm>
          <a:prstGeom prst="roundRect">
            <a:avLst>
              <a:gd name="adj" fmla="val 20500"/>
            </a:avLst>
          </a:prstGeom>
          <a:solidFill>
            <a:srgbClr val="283D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64ED8C3-C3C5-F887-3C58-F047CFD9AAD1}"/>
              </a:ext>
            </a:extLst>
          </p:cNvPr>
          <p:cNvSpPr/>
          <p:nvPr/>
        </p:nvSpPr>
        <p:spPr>
          <a:xfrm>
            <a:off x="92429" y="1011086"/>
            <a:ext cx="1773401" cy="875587"/>
          </a:xfrm>
          <a:prstGeom prst="rect">
            <a:avLst/>
          </a:prstGeom>
          <a:solidFill>
            <a:srgbClr val="283D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aixaDeTexto 6">
            <a:extLst>
              <a:ext uri="{FF2B5EF4-FFF2-40B4-BE49-F238E27FC236}">
                <a16:creationId xmlns:a16="http://schemas.microsoft.com/office/drawing/2014/main" id="{2C34DDAA-B669-838E-8CF9-264474C3A5E6}"/>
              </a:ext>
            </a:extLst>
          </p:cNvPr>
          <p:cNvSpPr txBox="1"/>
          <p:nvPr/>
        </p:nvSpPr>
        <p:spPr>
          <a:xfrm>
            <a:off x="145729" y="1047622"/>
            <a:ext cx="17686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2"/>
                </a:solidFill>
                <a:latin typeface="Montserrat SemiBold" panose="00000700000000000000" pitchFamily="2" charset="0"/>
              </a:rPr>
              <a:t>Sales Overview</a:t>
            </a:r>
            <a:endParaRPr lang="pt-BR" sz="2400" dirty="0">
              <a:solidFill>
                <a:srgbClr val="283D3B"/>
              </a:solidFill>
              <a:latin typeface="Montserrat SemiBold" panose="00000700000000000000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645FDCA-FA24-B32D-71C2-DB92950C29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52" y="202131"/>
            <a:ext cx="1735645" cy="695426"/>
          </a:xfrm>
          <a:prstGeom prst="rect">
            <a:avLst/>
          </a:prstGeom>
        </p:spPr>
      </p:pic>
      <p:grpSp>
        <p:nvGrpSpPr>
          <p:cNvPr id="44" name="Group 43">
            <a:extLst>
              <a:ext uri="{FF2B5EF4-FFF2-40B4-BE49-F238E27FC236}">
                <a16:creationId xmlns:a16="http://schemas.microsoft.com/office/drawing/2014/main" id="{3C161585-BD8D-A949-F166-8E61F1A64F97}"/>
              </a:ext>
            </a:extLst>
          </p:cNvPr>
          <p:cNvGrpSpPr/>
          <p:nvPr/>
        </p:nvGrpSpPr>
        <p:grpSpPr>
          <a:xfrm>
            <a:off x="145729" y="3594830"/>
            <a:ext cx="1647891" cy="429706"/>
            <a:chOff x="165253" y="2725312"/>
            <a:chExt cx="1647891" cy="429706"/>
          </a:xfrm>
        </p:grpSpPr>
        <p:sp>
          <p:nvSpPr>
            <p:cNvPr id="20" name="Retângulo 10">
              <a:extLst>
                <a:ext uri="{FF2B5EF4-FFF2-40B4-BE49-F238E27FC236}">
                  <a16:creationId xmlns:a16="http://schemas.microsoft.com/office/drawing/2014/main" id="{6145BC33-7020-A582-F381-62D87AEB3DCE}"/>
                </a:ext>
              </a:extLst>
            </p:cNvPr>
            <p:cNvSpPr/>
            <p:nvPr/>
          </p:nvSpPr>
          <p:spPr>
            <a:xfrm>
              <a:off x="165253" y="2725312"/>
              <a:ext cx="1647891" cy="429706"/>
            </a:xfrm>
            <a:prstGeom prst="roundRect">
              <a:avLst>
                <a:gd name="adj" fmla="val 20500"/>
              </a:avLst>
            </a:prstGeom>
            <a:solidFill>
              <a:schemeClr val="bg1"/>
            </a:solidFill>
            <a:ln>
              <a:solidFill>
                <a:srgbClr val="002327"/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F4F5880-1259-EF25-9854-1358A76B8C70}"/>
                </a:ext>
              </a:extLst>
            </p:cNvPr>
            <p:cNvSpPr txBox="1"/>
            <p:nvPr/>
          </p:nvSpPr>
          <p:spPr>
            <a:xfrm>
              <a:off x="605995" y="2813447"/>
              <a:ext cx="11961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ysClr val="windowText" lastClr="000000"/>
                  </a:solidFill>
                  <a:latin typeface="Montserrat SemiBold" panose="00000700000000000000" pitchFamily="2" charset="0"/>
                </a:rPr>
                <a:t>Products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9E7E2B6-7039-E462-24FC-20BD7560E733}"/>
              </a:ext>
            </a:extLst>
          </p:cNvPr>
          <p:cNvGrpSpPr/>
          <p:nvPr/>
        </p:nvGrpSpPr>
        <p:grpSpPr>
          <a:xfrm>
            <a:off x="275112" y="3146132"/>
            <a:ext cx="1496608" cy="276999"/>
            <a:chOff x="294636" y="3325705"/>
            <a:chExt cx="1496608" cy="276999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D8ECE2C-E3D3-57D5-DA70-816E5524CDA1}"/>
                </a:ext>
              </a:extLst>
            </p:cNvPr>
            <p:cNvSpPr txBox="1"/>
            <p:nvPr/>
          </p:nvSpPr>
          <p:spPr>
            <a:xfrm>
              <a:off x="595045" y="3325705"/>
              <a:ext cx="11961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Montserrat SemiBold" panose="00000700000000000000" pitchFamily="2" charset="0"/>
                </a:rPr>
                <a:t>Customers</a:t>
              </a:r>
            </a:p>
          </p:txBody>
        </p:sp>
        <p:pic>
          <p:nvPicPr>
            <p:cNvPr id="41" name="Picture 40" descr="A white line drawing of a person on a bicycle&#10;&#10;AI-generated content may be incorrect.">
              <a:extLst>
                <a:ext uri="{FF2B5EF4-FFF2-40B4-BE49-F238E27FC236}">
                  <a16:creationId xmlns:a16="http://schemas.microsoft.com/office/drawing/2014/main" id="{431E42B5-329B-FC60-572E-252AA640B9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4636" y="3337258"/>
              <a:ext cx="237720" cy="213720"/>
            </a:xfrm>
            <a:prstGeom prst="rect">
              <a:avLst/>
            </a:prstGeom>
          </p:spPr>
        </p:pic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2D28B3FE-ACA3-4E48-FA05-DC0CB4B9631E}"/>
              </a:ext>
            </a:extLst>
          </p:cNvPr>
          <p:cNvGrpSpPr/>
          <p:nvPr/>
        </p:nvGrpSpPr>
        <p:grpSpPr>
          <a:xfrm>
            <a:off x="145729" y="1990230"/>
            <a:ext cx="1647891" cy="429706"/>
            <a:chOff x="165253" y="2725312"/>
            <a:chExt cx="1647891" cy="429706"/>
          </a:xfrm>
        </p:grpSpPr>
        <p:sp>
          <p:nvSpPr>
            <p:cNvPr id="51" name="Retângulo 10">
              <a:extLst>
                <a:ext uri="{FF2B5EF4-FFF2-40B4-BE49-F238E27FC236}">
                  <a16:creationId xmlns:a16="http://schemas.microsoft.com/office/drawing/2014/main" id="{FA221878-CE56-895B-4F97-3794DEA5EB51}"/>
                </a:ext>
              </a:extLst>
            </p:cNvPr>
            <p:cNvSpPr/>
            <p:nvPr/>
          </p:nvSpPr>
          <p:spPr>
            <a:xfrm>
              <a:off x="165253" y="2725312"/>
              <a:ext cx="1647891" cy="429706"/>
            </a:xfrm>
            <a:prstGeom prst="roundRect">
              <a:avLst>
                <a:gd name="adj" fmla="val 20500"/>
              </a:avLst>
            </a:prstGeom>
            <a:solidFill>
              <a:schemeClr val="bg1"/>
            </a:solidFill>
            <a:ln>
              <a:solidFill>
                <a:srgbClr val="002327"/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51879217-9872-1500-CE91-A2DC1CE0E05E}"/>
                </a:ext>
              </a:extLst>
            </p:cNvPr>
            <p:cNvSpPr txBox="1"/>
            <p:nvPr/>
          </p:nvSpPr>
          <p:spPr>
            <a:xfrm>
              <a:off x="605995" y="2813447"/>
              <a:ext cx="11961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ysClr val="windowText" lastClr="000000"/>
                  </a:solidFill>
                  <a:latin typeface="Montserrat SemiBold" panose="00000700000000000000" pitchFamily="2" charset="0"/>
                </a:rPr>
                <a:t>Home</a:t>
              </a:r>
            </a:p>
          </p:txBody>
        </p:sp>
      </p:grpSp>
      <p:pic>
        <p:nvPicPr>
          <p:cNvPr id="5" name="Picture 4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7436839D-169D-2A6E-0761-2A65DF69B8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45" y="2039164"/>
            <a:ext cx="320040" cy="320040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CFD47EBC-26BD-85C4-7038-FBFFE5F0A63C}"/>
              </a:ext>
            </a:extLst>
          </p:cNvPr>
          <p:cNvGrpSpPr/>
          <p:nvPr/>
        </p:nvGrpSpPr>
        <p:grpSpPr>
          <a:xfrm>
            <a:off x="134779" y="3057997"/>
            <a:ext cx="1647891" cy="429706"/>
            <a:chOff x="134779" y="3057997"/>
            <a:chExt cx="1647891" cy="429706"/>
          </a:xfrm>
          <a:solidFill>
            <a:schemeClr val="bg1"/>
          </a:solidFill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F5CA41FB-686D-59B3-1CFE-0954D778F6C0}"/>
                </a:ext>
              </a:extLst>
            </p:cNvPr>
            <p:cNvGrpSpPr/>
            <p:nvPr/>
          </p:nvGrpSpPr>
          <p:grpSpPr>
            <a:xfrm>
              <a:off x="134779" y="3057997"/>
              <a:ext cx="1647891" cy="429706"/>
              <a:chOff x="154303" y="3237570"/>
              <a:chExt cx="1647891" cy="429706"/>
            </a:xfrm>
            <a:grpFill/>
          </p:grpSpPr>
          <p:sp>
            <p:nvSpPr>
              <p:cNvPr id="16" name="Retângulo 10">
                <a:extLst>
                  <a:ext uri="{FF2B5EF4-FFF2-40B4-BE49-F238E27FC236}">
                    <a16:creationId xmlns:a16="http://schemas.microsoft.com/office/drawing/2014/main" id="{C6DC5DE1-6802-84BF-0D1B-57638724E4B8}"/>
                  </a:ext>
                </a:extLst>
              </p:cNvPr>
              <p:cNvSpPr/>
              <p:nvPr/>
            </p:nvSpPr>
            <p:spPr>
              <a:xfrm>
                <a:off x="154303" y="3237570"/>
                <a:ext cx="1647891" cy="429706"/>
              </a:xfrm>
              <a:prstGeom prst="roundRect">
                <a:avLst>
                  <a:gd name="adj" fmla="val 20500"/>
                </a:avLst>
              </a:prstGeom>
              <a:grpFill/>
              <a:ln>
                <a:solidFill>
                  <a:srgbClr val="002327"/>
                </a:solidFill>
              </a:ln>
              <a:scene3d>
                <a:camera prst="orthographicFront"/>
                <a:lightRig rig="threePt" dir="t"/>
              </a:scene3d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0E72091-47BB-EB07-30E4-4FACE95D1C09}"/>
                  </a:ext>
                </a:extLst>
              </p:cNvPr>
              <p:cNvSpPr txBox="1"/>
              <p:nvPr/>
            </p:nvSpPr>
            <p:spPr>
              <a:xfrm>
                <a:off x="595045" y="3325705"/>
                <a:ext cx="119619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ysClr val="windowText" lastClr="000000"/>
                    </a:solidFill>
                    <a:latin typeface="Montserrat SemiBold" panose="00000700000000000000" pitchFamily="2" charset="0"/>
                  </a:rPr>
                  <a:t>Customers</a:t>
                </a:r>
              </a:p>
            </p:txBody>
          </p:sp>
        </p:grpSp>
        <p:pic>
          <p:nvPicPr>
            <p:cNvPr id="15" name="Picture 14" descr="A black background with a black square&#10;&#10;AI-generated content may be incorrect.">
              <a:extLst>
                <a:ext uri="{FF2B5EF4-FFF2-40B4-BE49-F238E27FC236}">
                  <a16:creationId xmlns:a16="http://schemas.microsoft.com/office/drawing/2014/main" id="{5854F7AA-2E93-79AC-2F0C-76992A09F4E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2145" y="3146132"/>
              <a:ext cx="237744" cy="237744"/>
            </a:xfrm>
            <a:prstGeom prst="rect">
              <a:avLst/>
            </a:prstGeom>
            <a:grpFill/>
          </p:spPr>
        </p:pic>
      </p:grpSp>
      <p:pic>
        <p:nvPicPr>
          <p:cNvPr id="19" name="Picture 18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3A346DA0-3F01-125A-4D60-6313EF9661E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438" y="3677095"/>
            <a:ext cx="265176" cy="265176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5318BCA9-979C-2E38-4F31-F53425364E4D}"/>
              </a:ext>
            </a:extLst>
          </p:cNvPr>
          <p:cNvGrpSpPr/>
          <p:nvPr/>
        </p:nvGrpSpPr>
        <p:grpSpPr>
          <a:xfrm>
            <a:off x="145729" y="2521164"/>
            <a:ext cx="1647891" cy="429706"/>
            <a:chOff x="176202" y="2633706"/>
            <a:chExt cx="1647891" cy="429706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9A3793EB-63CA-7BC8-B2F0-6A1A0DB4437B}"/>
                </a:ext>
              </a:extLst>
            </p:cNvPr>
            <p:cNvGrpSpPr/>
            <p:nvPr/>
          </p:nvGrpSpPr>
          <p:grpSpPr>
            <a:xfrm>
              <a:off x="176202" y="2633706"/>
              <a:ext cx="1647891" cy="429706"/>
              <a:chOff x="165253" y="2725312"/>
              <a:chExt cx="1647891" cy="429706"/>
            </a:xfrm>
          </p:grpSpPr>
          <p:sp>
            <p:nvSpPr>
              <p:cNvPr id="25" name="Retângulo 10">
                <a:extLst>
                  <a:ext uri="{FF2B5EF4-FFF2-40B4-BE49-F238E27FC236}">
                    <a16:creationId xmlns:a16="http://schemas.microsoft.com/office/drawing/2014/main" id="{C1525BD1-EB30-F3D1-439A-C7647424FD59}"/>
                  </a:ext>
                </a:extLst>
              </p:cNvPr>
              <p:cNvSpPr/>
              <p:nvPr/>
            </p:nvSpPr>
            <p:spPr>
              <a:xfrm>
                <a:off x="165253" y="2725312"/>
                <a:ext cx="1647891" cy="429706"/>
              </a:xfrm>
              <a:prstGeom prst="roundRect">
                <a:avLst>
                  <a:gd name="adj" fmla="val 20500"/>
                </a:avLst>
              </a:prstGeom>
              <a:solidFill>
                <a:srgbClr val="283D3B"/>
              </a:solidFill>
              <a:ln>
                <a:solidFill>
                  <a:srgbClr val="002327"/>
                </a:solidFill>
              </a:ln>
              <a:scene3d>
                <a:camera prst="orthographicFront"/>
                <a:lightRig rig="threePt" dir="t"/>
              </a:scene3d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5F92299-AFF5-9754-46D1-219F4CFF5AAB}"/>
                  </a:ext>
                </a:extLst>
              </p:cNvPr>
              <p:cNvSpPr txBox="1"/>
              <p:nvPr/>
            </p:nvSpPr>
            <p:spPr>
              <a:xfrm>
                <a:off x="605995" y="2813447"/>
                <a:ext cx="119619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bg1"/>
                    </a:solidFill>
                    <a:latin typeface="Montserrat SemiBold" panose="00000700000000000000" pitchFamily="2" charset="0"/>
                  </a:rPr>
                  <a:t>Overview</a:t>
                </a:r>
              </a:p>
            </p:txBody>
          </p:sp>
        </p:grpSp>
        <p:pic>
          <p:nvPicPr>
            <p:cNvPr id="24" name="Picture 23" descr="A white line drawing of a gear and a wrench&#10;&#10;AI-generated content may be incorrect.">
              <a:extLst>
                <a:ext uri="{FF2B5EF4-FFF2-40B4-BE49-F238E27FC236}">
                  <a16:creationId xmlns:a16="http://schemas.microsoft.com/office/drawing/2014/main" id="{E7C59EDA-A713-53E8-1462-DD87ECD1EFE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2618" y="2694786"/>
              <a:ext cx="316701" cy="316701"/>
            </a:xfrm>
            <a:prstGeom prst="rect">
              <a:avLst/>
            </a:prstGeom>
          </p:spPr>
        </p:pic>
      </p:grpSp>
      <p:sp>
        <p:nvSpPr>
          <p:cNvPr id="40" name="Retângulo 10">
            <a:extLst>
              <a:ext uri="{FF2B5EF4-FFF2-40B4-BE49-F238E27FC236}">
                <a16:creationId xmlns:a16="http://schemas.microsoft.com/office/drawing/2014/main" id="{7C814FB8-A965-5FC4-FC48-7BC8E30215B9}"/>
              </a:ext>
            </a:extLst>
          </p:cNvPr>
          <p:cNvSpPr/>
          <p:nvPr/>
        </p:nvSpPr>
        <p:spPr>
          <a:xfrm>
            <a:off x="6866646" y="870294"/>
            <a:ext cx="1718660" cy="1139894"/>
          </a:xfrm>
          <a:prstGeom prst="roundRect">
            <a:avLst>
              <a:gd name="adj" fmla="val 359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Retângulo 10">
            <a:extLst>
              <a:ext uri="{FF2B5EF4-FFF2-40B4-BE49-F238E27FC236}">
                <a16:creationId xmlns:a16="http://schemas.microsoft.com/office/drawing/2014/main" id="{1022AC7F-D890-E8E2-C6BE-756D8C4896FC}"/>
              </a:ext>
            </a:extLst>
          </p:cNvPr>
          <p:cNvSpPr/>
          <p:nvPr/>
        </p:nvSpPr>
        <p:spPr>
          <a:xfrm>
            <a:off x="10450604" y="871783"/>
            <a:ext cx="1631812" cy="1136916"/>
          </a:xfrm>
          <a:prstGeom prst="roundRect">
            <a:avLst>
              <a:gd name="adj" fmla="val 359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45" name="Retângulo 10">
            <a:extLst>
              <a:ext uri="{FF2B5EF4-FFF2-40B4-BE49-F238E27FC236}">
                <a16:creationId xmlns:a16="http://schemas.microsoft.com/office/drawing/2014/main" id="{341E46D8-6CAC-8A19-5F38-C26763ED0298}"/>
              </a:ext>
            </a:extLst>
          </p:cNvPr>
          <p:cNvSpPr/>
          <p:nvPr/>
        </p:nvSpPr>
        <p:spPr>
          <a:xfrm>
            <a:off x="8396341" y="2078365"/>
            <a:ext cx="3700878" cy="1692875"/>
          </a:xfrm>
          <a:prstGeom prst="roundRect">
            <a:avLst>
              <a:gd name="adj" fmla="val 359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Retângulo 10">
            <a:extLst>
              <a:ext uri="{FF2B5EF4-FFF2-40B4-BE49-F238E27FC236}">
                <a16:creationId xmlns:a16="http://schemas.microsoft.com/office/drawing/2014/main" id="{566094B7-C2C9-CBB4-D001-8B3A55124907}"/>
              </a:ext>
            </a:extLst>
          </p:cNvPr>
          <p:cNvSpPr/>
          <p:nvPr/>
        </p:nvSpPr>
        <p:spPr>
          <a:xfrm>
            <a:off x="5790607" y="3854169"/>
            <a:ext cx="3208403" cy="2920901"/>
          </a:xfrm>
          <a:prstGeom prst="roundRect">
            <a:avLst>
              <a:gd name="adj" fmla="val 359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56194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D22FA1-BF80-9C57-AD1B-129542B24B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7">
            <a:extLst>
              <a:ext uri="{FF2B5EF4-FFF2-40B4-BE49-F238E27FC236}">
                <a16:creationId xmlns:a16="http://schemas.microsoft.com/office/drawing/2014/main" id="{1337E39C-B73A-A13B-D66A-B57CF6AE1962}"/>
              </a:ext>
            </a:extLst>
          </p:cNvPr>
          <p:cNvSpPr/>
          <p:nvPr/>
        </p:nvSpPr>
        <p:spPr>
          <a:xfrm>
            <a:off x="0" y="-4013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Retângulo 10">
            <a:extLst>
              <a:ext uri="{FF2B5EF4-FFF2-40B4-BE49-F238E27FC236}">
                <a16:creationId xmlns:a16="http://schemas.microsoft.com/office/drawing/2014/main" id="{E9A3C800-22DA-5FD7-127D-5EF0AEC26188}"/>
              </a:ext>
            </a:extLst>
          </p:cNvPr>
          <p:cNvSpPr/>
          <p:nvPr/>
        </p:nvSpPr>
        <p:spPr>
          <a:xfrm>
            <a:off x="94781" y="82929"/>
            <a:ext cx="1768696" cy="6692142"/>
          </a:xfrm>
          <a:prstGeom prst="roundRect">
            <a:avLst>
              <a:gd name="adj" fmla="val 8126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17" name="Retângulo 10">
            <a:extLst>
              <a:ext uri="{FF2B5EF4-FFF2-40B4-BE49-F238E27FC236}">
                <a16:creationId xmlns:a16="http://schemas.microsoft.com/office/drawing/2014/main" id="{E2C1DFD0-0605-844B-C8BB-AD12AB2A20A2}"/>
              </a:ext>
            </a:extLst>
          </p:cNvPr>
          <p:cNvSpPr/>
          <p:nvPr/>
        </p:nvSpPr>
        <p:spPr>
          <a:xfrm>
            <a:off x="1972466" y="4523874"/>
            <a:ext cx="3032671" cy="2251197"/>
          </a:xfrm>
          <a:prstGeom prst="roundRect">
            <a:avLst>
              <a:gd name="adj" fmla="val 359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3" name="Retângulo 10">
            <a:extLst>
              <a:ext uri="{FF2B5EF4-FFF2-40B4-BE49-F238E27FC236}">
                <a16:creationId xmlns:a16="http://schemas.microsoft.com/office/drawing/2014/main" id="{6967D3DA-3B4C-FDB8-D043-FD2F2E47EAFA}"/>
              </a:ext>
            </a:extLst>
          </p:cNvPr>
          <p:cNvSpPr/>
          <p:nvPr/>
        </p:nvSpPr>
        <p:spPr>
          <a:xfrm>
            <a:off x="2003810" y="1800825"/>
            <a:ext cx="3001327" cy="2644134"/>
          </a:xfrm>
          <a:prstGeom prst="roundRect">
            <a:avLst>
              <a:gd name="adj" fmla="val 359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4" name="Retângulo 10">
            <a:extLst>
              <a:ext uri="{FF2B5EF4-FFF2-40B4-BE49-F238E27FC236}">
                <a16:creationId xmlns:a16="http://schemas.microsoft.com/office/drawing/2014/main" id="{11FE073C-6018-F6FA-780E-9C32C2DE6715}"/>
              </a:ext>
            </a:extLst>
          </p:cNvPr>
          <p:cNvSpPr/>
          <p:nvPr/>
        </p:nvSpPr>
        <p:spPr>
          <a:xfrm>
            <a:off x="5094522" y="4024536"/>
            <a:ext cx="6951751" cy="2750535"/>
          </a:xfrm>
          <a:prstGeom prst="roundRect">
            <a:avLst>
              <a:gd name="adj" fmla="val 359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5" name="Retângulo 10">
            <a:extLst>
              <a:ext uri="{FF2B5EF4-FFF2-40B4-BE49-F238E27FC236}">
                <a16:creationId xmlns:a16="http://schemas.microsoft.com/office/drawing/2014/main" id="{4393D96B-FEE8-2AF7-048B-A79AA4458243}"/>
              </a:ext>
            </a:extLst>
          </p:cNvPr>
          <p:cNvSpPr/>
          <p:nvPr/>
        </p:nvSpPr>
        <p:spPr>
          <a:xfrm>
            <a:off x="5077037" y="1800826"/>
            <a:ext cx="3228394" cy="2141446"/>
          </a:xfrm>
          <a:prstGeom prst="roundRect">
            <a:avLst>
              <a:gd name="adj" fmla="val 359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7" name="Retângulo 10">
            <a:extLst>
              <a:ext uri="{FF2B5EF4-FFF2-40B4-BE49-F238E27FC236}">
                <a16:creationId xmlns:a16="http://schemas.microsoft.com/office/drawing/2014/main" id="{F853F138-E49A-3D5C-C069-521AFF8922E8}"/>
              </a:ext>
            </a:extLst>
          </p:cNvPr>
          <p:cNvSpPr/>
          <p:nvPr/>
        </p:nvSpPr>
        <p:spPr>
          <a:xfrm>
            <a:off x="2003810" y="846323"/>
            <a:ext cx="1470910" cy="875587"/>
          </a:xfrm>
          <a:prstGeom prst="roundRect">
            <a:avLst>
              <a:gd name="adj" fmla="val 359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Retângulo 10">
            <a:extLst>
              <a:ext uri="{FF2B5EF4-FFF2-40B4-BE49-F238E27FC236}">
                <a16:creationId xmlns:a16="http://schemas.microsoft.com/office/drawing/2014/main" id="{23FD73E7-6110-D8EB-EE3E-84D38D073D2E}"/>
              </a:ext>
            </a:extLst>
          </p:cNvPr>
          <p:cNvSpPr/>
          <p:nvPr/>
        </p:nvSpPr>
        <p:spPr>
          <a:xfrm>
            <a:off x="1977038" y="82929"/>
            <a:ext cx="3600411" cy="684479"/>
          </a:xfrm>
          <a:prstGeom prst="roundRect">
            <a:avLst>
              <a:gd name="adj" fmla="val 20500"/>
            </a:avLst>
          </a:prstGeom>
          <a:solidFill>
            <a:srgbClr val="283D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Retângulo 10">
            <a:extLst>
              <a:ext uri="{FF2B5EF4-FFF2-40B4-BE49-F238E27FC236}">
                <a16:creationId xmlns:a16="http://schemas.microsoft.com/office/drawing/2014/main" id="{E25F9B57-063E-DAC1-B57E-389FCD4E34A5}"/>
              </a:ext>
            </a:extLst>
          </p:cNvPr>
          <p:cNvSpPr/>
          <p:nvPr/>
        </p:nvSpPr>
        <p:spPr>
          <a:xfrm>
            <a:off x="5681618" y="82929"/>
            <a:ext cx="6400798" cy="684479"/>
          </a:xfrm>
          <a:prstGeom prst="roundRect">
            <a:avLst>
              <a:gd name="adj" fmla="val 20500"/>
            </a:avLst>
          </a:prstGeom>
          <a:solidFill>
            <a:srgbClr val="283D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47DAD9E-7C41-3218-43FD-B3F963216938}"/>
              </a:ext>
            </a:extLst>
          </p:cNvPr>
          <p:cNvSpPr/>
          <p:nvPr/>
        </p:nvSpPr>
        <p:spPr>
          <a:xfrm>
            <a:off x="92429" y="1011086"/>
            <a:ext cx="1773401" cy="875587"/>
          </a:xfrm>
          <a:prstGeom prst="rect">
            <a:avLst/>
          </a:prstGeom>
          <a:solidFill>
            <a:srgbClr val="283D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aixaDeTexto 6">
            <a:extLst>
              <a:ext uri="{FF2B5EF4-FFF2-40B4-BE49-F238E27FC236}">
                <a16:creationId xmlns:a16="http://schemas.microsoft.com/office/drawing/2014/main" id="{9E4A51FB-7CED-A1B0-A3A3-C71555562986}"/>
              </a:ext>
            </a:extLst>
          </p:cNvPr>
          <p:cNvSpPr txBox="1"/>
          <p:nvPr/>
        </p:nvSpPr>
        <p:spPr>
          <a:xfrm>
            <a:off x="145729" y="1047622"/>
            <a:ext cx="17686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2"/>
                </a:solidFill>
                <a:latin typeface="Montserrat SemiBold" panose="00000700000000000000" pitchFamily="2" charset="0"/>
              </a:rPr>
              <a:t>Customer Details</a:t>
            </a:r>
            <a:endParaRPr lang="pt-BR" sz="2400" dirty="0">
              <a:solidFill>
                <a:srgbClr val="283D3B"/>
              </a:solidFill>
              <a:latin typeface="Montserrat SemiBold" panose="00000700000000000000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A54FC54-75AE-8852-ED2A-B6F679CCB7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52" y="202131"/>
            <a:ext cx="1735645" cy="695426"/>
          </a:xfrm>
          <a:prstGeom prst="rect">
            <a:avLst/>
          </a:prstGeom>
        </p:spPr>
      </p:pic>
      <p:grpSp>
        <p:nvGrpSpPr>
          <p:cNvPr id="44" name="Group 43">
            <a:extLst>
              <a:ext uri="{FF2B5EF4-FFF2-40B4-BE49-F238E27FC236}">
                <a16:creationId xmlns:a16="http://schemas.microsoft.com/office/drawing/2014/main" id="{BD919055-4031-78C0-7D38-A4FA4EA5B5D7}"/>
              </a:ext>
            </a:extLst>
          </p:cNvPr>
          <p:cNvGrpSpPr/>
          <p:nvPr/>
        </p:nvGrpSpPr>
        <p:grpSpPr>
          <a:xfrm>
            <a:off x="145729" y="3594830"/>
            <a:ext cx="1647891" cy="429706"/>
            <a:chOff x="165253" y="2725312"/>
            <a:chExt cx="1647891" cy="429706"/>
          </a:xfrm>
        </p:grpSpPr>
        <p:sp>
          <p:nvSpPr>
            <p:cNvPr id="20" name="Retângulo 10">
              <a:extLst>
                <a:ext uri="{FF2B5EF4-FFF2-40B4-BE49-F238E27FC236}">
                  <a16:creationId xmlns:a16="http://schemas.microsoft.com/office/drawing/2014/main" id="{97819C0D-969D-A206-AD82-BCA35256C20C}"/>
                </a:ext>
              </a:extLst>
            </p:cNvPr>
            <p:cNvSpPr/>
            <p:nvPr/>
          </p:nvSpPr>
          <p:spPr>
            <a:xfrm>
              <a:off x="165253" y="2725312"/>
              <a:ext cx="1647891" cy="429706"/>
            </a:xfrm>
            <a:prstGeom prst="roundRect">
              <a:avLst>
                <a:gd name="adj" fmla="val 20500"/>
              </a:avLst>
            </a:prstGeom>
            <a:solidFill>
              <a:schemeClr val="bg1"/>
            </a:solidFill>
            <a:ln>
              <a:solidFill>
                <a:srgbClr val="002327"/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9D562B5-7F03-71E8-8EEF-85CA46222D32}"/>
                </a:ext>
              </a:extLst>
            </p:cNvPr>
            <p:cNvSpPr txBox="1"/>
            <p:nvPr/>
          </p:nvSpPr>
          <p:spPr>
            <a:xfrm>
              <a:off x="605995" y="2813447"/>
              <a:ext cx="11961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ysClr val="windowText" lastClr="000000"/>
                  </a:solidFill>
                  <a:latin typeface="Montserrat SemiBold" panose="00000700000000000000" pitchFamily="2" charset="0"/>
                </a:rPr>
                <a:t>Products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93F11EF-C6A2-DD1D-9932-FC67A0CFCA18}"/>
              </a:ext>
            </a:extLst>
          </p:cNvPr>
          <p:cNvGrpSpPr/>
          <p:nvPr/>
        </p:nvGrpSpPr>
        <p:grpSpPr>
          <a:xfrm>
            <a:off x="275112" y="3146132"/>
            <a:ext cx="1496608" cy="276999"/>
            <a:chOff x="294636" y="3325705"/>
            <a:chExt cx="1496608" cy="276999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CB803AF-C001-BD41-E85C-C12B5B65637E}"/>
                </a:ext>
              </a:extLst>
            </p:cNvPr>
            <p:cNvSpPr txBox="1"/>
            <p:nvPr/>
          </p:nvSpPr>
          <p:spPr>
            <a:xfrm>
              <a:off x="595045" y="3325705"/>
              <a:ext cx="11961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Montserrat SemiBold" panose="00000700000000000000" pitchFamily="2" charset="0"/>
                </a:rPr>
                <a:t>Customers</a:t>
              </a:r>
            </a:p>
          </p:txBody>
        </p:sp>
        <p:pic>
          <p:nvPicPr>
            <p:cNvPr id="41" name="Picture 40" descr="A white line drawing of a person on a bicycle&#10;&#10;AI-generated content may be incorrect.">
              <a:extLst>
                <a:ext uri="{FF2B5EF4-FFF2-40B4-BE49-F238E27FC236}">
                  <a16:creationId xmlns:a16="http://schemas.microsoft.com/office/drawing/2014/main" id="{2651AAAC-73D1-1FDC-2069-DEAB9D3A7F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4636" y="3337258"/>
              <a:ext cx="237720" cy="213720"/>
            </a:xfrm>
            <a:prstGeom prst="rect">
              <a:avLst/>
            </a:prstGeom>
          </p:spPr>
        </p:pic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33E9DBFE-9FFB-3BEC-11BA-B4CEB28E0D5E}"/>
              </a:ext>
            </a:extLst>
          </p:cNvPr>
          <p:cNvGrpSpPr/>
          <p:nvPr/>
        </p:nvGrpSpPr>
        <p:grpSpPr>
          <a:xfrm>
            <a:off x="145729" y="1990230"/>
            <a:ext cx="1647891" cy="429706"/>
            <a:chOff x="165253" y="2725312"/>
            <a:chExt cx="1647891" cy="429706"/>
          </a:xfrm>
        </p:grpSpPr>
        <p:sp>
          <p:nvSpPr>
            <p:cNvPr id="51" name="Retângulo 10">
              <a:extLst>
                <a:ext uri="{FF2B5EF4-FFF2-40B4-BE49-F238E27FC236}">
                  <a16:creationId xmlns:a16="http://schemas.microsoft.com/office/drawing/2014/main" id="{1F673ADF-DF0D-3DC0-70D4-F791891D256B}"/>
                </a:ext>
              </a:extLst>
            </p:cNvPr>
            <p:cNvSpPr/>
            <p:nvPr/>
          </p:nvSpPr>
          <p:spPr>
            <a:xfrm>
              <a:off x="165253" y="2725312"/>
              <a:ext cx="1647891" cy="429706"/>
            </a:xfrm>
            <a:prstGeom prst="roundRect">
              <a:avLst>
                <a:gd name="adj" fmla="val 20500"/>
              </a:avLst>
            </a:prstGeom>
            <a:solidFill>
              <a:schemeClr val="bg1"/>
            </a:solidFill>
            <a:ln>
              <a:solidFill>
                <a:srgbClr val="002327"/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6CF13AB1-387D-E7E2-0999-C23D4DF65AAB}"/>
                </a:ext>
              </a:extLst>
            </p:cNvPr>
            <p:cNvSpPr txBox="1"/>
            <p:nvPr/>
          </p:nvSpPr>
          <p:spPr>
            <a:xfrm>
              <a:off x="605995" y="2813447"/>
              <a:ext cx="11961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ysClr val="windowText" lastClr="000000"/>
                  </a:solidFill>
                  <a:latin typeface="Montserrat SemiBold" panose="00000700000000000000" pitchFamily="2" charset="0"/>
                </a:rPr>
                <a:t>Home</a:t>
              </a:r>
            </a:p>
          </p:txBody>
        </p:sp>
      </p:grpSp>
      <p:pic>
        <p:nvPicPr>
          <p:cNvPr id="5" name="Picture 4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5B04CBA5-8BE9-E4D3-4EC2-E40E1F7889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45" y="2039164"/>
            <a:ext cx="320040" cy="320040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C768EE46-B00E-16E7-FDCD-B4EF1ADE95B2}"/>
              </a:ext>
            </a:extLst>
          </p:cNvPr>
          <p:cNvGrpSpPr/>
          <p:nvPr/>
        </p:nvGrpSpPr>
        <p:grpSpPr>
          <a:xfrm>
            <a:off x="145729" y="2521164"/>
            <a:ext cx="1647891" cy="429706"/>
            <a:chOff x="145729" y="2521164"/>
            <a:chExt cx="1647891" cy="429706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DD0B409B-D70A-0049-C518-77F10B8C8FDE}"/>
                </a:ext>
              </a:extLst>
            </p:cNvPr>
            <p:cNvGrpSpPr/>
            <p:nvPr/>
          </p:nvGrpSpPr>
          <p:grpSpPr>
            <a:xfrm>
              <a:off x="145729" y="2521164"/>
              <a:ext cx="1647891" cy="429706"/>
              <a:chOff x="165253" y="2725312"/>
              <a:chExt cx="1647891" cy="429706"/>
            </a:xfrm>
          </p:grpSpPr>
          <p:sp>
            <p:nvSpPr>
              <p:cNvPr id="9" name="Retângulo 10">
                <a:extLst>
                  <a:ext uri="{FF2B5EF4-FFF2-40B4-BE49-F238E27FC236}">
                    <a16:creationId xmlns:a16="http://schemas.microsoft.com/office/drawing/2014/main" id="{6A32AD8E-FD07-F6A0-41C9-48F71CD76353}"/>
                  </a:ext>
                </a:extLst>
              </p:cNvPr>
              <p:cNvSpPr/>
              <p:nvPr/>
            </p:nvSpPr>
            <p:spPr>
              <a:xfrm>
                <a:off x="165253" y="2725312"/>
                <a:ext cx="1647891" cy="429706"/>
              </a:xfrm>
              <a:prstGeom prst="roundRect">
                <a:avLst>
                  <a:gd name="adj" fmla="val 20500"/>
                </a:avLst>
              </a:prstGeom>
              <a:solidFill>
                <a:schemeClr val="bg1"/>
              </a:solidFill>
              <a:ln>
                <a:solidFill>
                  <a:srgbClr val="002327"/>
                </a:solidFill>
              </a:ln>
              <a:scene3d>
                <a:camera prst="orthographicFront"/>
                <a:lightRig rig="threePt" dir="t"/>
              </a:scene3d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20C9C46-B00D-95E0-790D-45CC572B60F2}"/>
                  </a:ext>
                </a:extLst>
              </p:cNvPr>
              <p:cNvSpPr txBox="1"/>
              <p:nvPr/>
            </p:nvSpPr>
            <p:spPr>
              <a:xfrm>
                <a:off x="605995" y="2813447"/>
                <a:ext cx="119619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ysClr val="windowText" lastClr="000000"/>
                    </a:solidFill>
                    <a:latin typeface="Montserrat SemiBold" panose="00000700000000000000" pitchFamily="2" charset="0"/>
                  </a:rPr>
                  <a:t>Overview</a:t>
                </a:r>
              </a:p>
            </p:txBody>
          </p:sp>
        </p:grpSp>
        <p:pic>
          <p:nvPicPr>
            <p:cNvPr id="8" name="Picture 7" descr="A black background with a black square&#10;&#10;AI-generated content may be incorrect.">
              <a:extLst>
                <a:ext uri="{FF2B5EF4-FFF2-40B4-BE49-F238E27FC236}">
                  <a16:creationId xmlns:a16="http://schemas.microsoft.com/office/drawing/2014/main" id="{CE595742-B8FA-2A9A-BF51-951FE4C2845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0656" y="2566183"/>
              <a:ext cx="320040" cy="320040"/>
            </a:xfrm>
            <a:prstGeom prst="rect">
              <a:avLst/>
            </a:prstGeom>
          </p:spPr>
        </p:pic>
      </p:grpSp>
      <p:pic>
        <p:nvPicPr>
          <p:cNvPr id="19" name="Picture 18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DC71C8B7-2797-D355-D322-A0860EC62B5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438" y="3677095"/>
            <a:ext cx="265176" cy="265176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EC04EDE6-169E-6A38-DBA8-975A93E5C1CB}"/>
              </a:ext>
            </a:extLst>
          </p:cNvPr>
          <p:cNvGrpSpPr/>
          <p:nvPr/>
        </p:nvGrpSpPr>
        <p:grpSpPr>
          <a:xfrm>
            <a:off x="134779" y="3057997"/>
            <a:ext cx="1647891" cy="429706"/>
            <a:chOff x="154303" y="3237570"/>
            <a:chExt cx="1647891" cy="429706"/>
          </a:xfrm>
        </p:grpSpPr>
        <p:sp>
          <p:nvSpPr>
            <p:cNvPr id="21" name="Retângulo 10">
              <a:extLst>
                <a:ext uri="{FF2B5EF4-FFF2-40B4-BE49-F238E27FC236}">
                  <a16:creationId xmlns:a16="http://schemas.microsoft.com/office/drawing/2014/main" id="{38FF4C17-5147-308B-502B-FBD7280DC9EA}"/>
                </a:ext>
              </a:extLst>
            </p:cNvPr>
            <p:cNvSpPr/>
            <p:nvPr/>
          </p:nvSpPr>
          <p:spPr>
            <a:xfrm>
              <a:off x="154303" y="3237570"/>
              <a:ext cx="1647891" cy="429706"/>
            </a:xfrm>
            <a:prstGeom prst="roundRect">
              <a:avLst>
                <a:gd name="adj" fmla="val 20500"/>
              </a:avLst>
            </a:prstGeom>
            <a:solidFill>
              <a:srgbClr val="283D3B"/>
            </a:solidFill>
            <a:ln>
              <a:solidFill>
                <a:srgbClr val="002327"/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0399981-CA31-5C21-9F5C-5843480C4879}"/>
                </a:ext>
              </a:extLst>
            </p:cNvPr>
            <p:cNvSpPr txBox="1"/>
            <p:nvPr/>
          </p:nvSpPr>
          <p:spPr>
            <a:xfrm>
              <a:off x="595045" y="3325705"/>
              <a:ext cx="11961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Montserrat SemiBold" panose="00000700000000000000" pitchFamily="2" charset="0"/>
                </a:rPr>
                <a:t>Customers</a:t>
              </a:r>
            </a:p>
          </p:txBody>
        </p:sp>
        <p:pic>
          <p:nvPicPr>
            <p:cNvPr id="24" name="Picture 23" descr="A white line drawing of a person on a bicycle&#10;&#10;AI-generated content may be incorrect.">
              <a:extLst>
                <a:ext uri="{FF2B5EF4-FFF2-40B4-BE49-F238E27FC236}">
                  <a16:creationId xmlns:a16="http://schemas.microsoft.com/office/drawing/2014/main" id="{A81430B2-31F6-F307-2A6E-B9B9DED2095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4636" y="3337258"/>
              <a:ext cx="237720" cy="213720"/>
            </a:xfrm>
            <a:prstGeom prst="rect">
              <a:avLst/>
            </a:prstGeom>
          </p:spPr>
        </p:pic>
      </p:grpSp>
      <p:sp>
        <p:nvSpPr>
          <p:cNvPr id="27" name="Retângulo 10">
            <a:extLst>
              <a:ext uri="{FF2B5EF4-FFF2-40B4-BE49-F238E27FC236}">
                <a16:creationId xmlns:a16="http://schemas.microsoft.com/office/drawing/2014/main" id="{40B2F501-EB9E-0E82-C9A7-97B95C7637E7}"/>
              </a:ext>
            </a:extLst>
          </p:cNvPr>
          <p:cNvSpPr/>
          <p:nvPr/>
        </p:nvSpPr>
        <p:spPr>
          <a:xfrm>
            <a:off x="3937383" y="840654"/>
            <a:ext cx="1502254" cy="875587"/>
          </a:xfrm>
          <a:prstGeom prst="roundRect">
            <a:avLst>
              <a:gd name="adj" fmla="val 359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Retângulo 10">
            <a:extLst>
              <a:ext uri="{FF2B5EF4-FFF2-40B4-BE49-F238E27FC236}">
                <a16:creationId xmlns:a16="http://schemas.microsoft.com/office/drawing/2014/main" id="{AC1F1017-0FB1-A3BB-A320-9FB1F2A8F1B1}"/>
              </a:ext>
            </a:extLst>
          </p:cNvPr>
          <p:cNvSpPr/>
          <p:nvPr/>
        </p:nvSpPr>
        <p:spPr>
          <a:xfrm>
            <a:off x="5902300" y="840654"/>
            <a:ext cx="1502254" cy="875587"/>
          </a:xfrm>
          <a:prstGeom prst="roundRect">
            <a:avLst>
              <a:gd name="adj" fmla="val 359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Retângulo 10">
            <a:extLst>
              <a:ext uri="{FF2B5EF4-FFF2-40B4-BE49-F238E27FC236}">
                <a16:creationId xmlns:a16="http://schemas.microsoft.com/office/drawing/2014/main" id="{00E145D4-73E1-974F-35AF-B1589ACD0200}"/>
              </a:ext>
            </a:extLst>
          </p:cNvPr>
          <p:cNvSpPr/>
          <p:nvPr/>
        </p:nvSpPr>
        <p:spPr>
          <a:xfrm>
            <a:off x="7867217" y="840653"/>
            <a:ext cx="2071414" cy="875587"/>
          </a:xfrm>
          <a:prstGeom prst="roundRect">
            <a:avLst>
              <a:gd name="adj" fmla="val 359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Retângulo 10">
            <a:extLst>
              <a:ext uri="{FF2B5EF4-FFF2-40B4-BE49-F238E27FC236}">
                <a16:creationId xmlns:a16="http://schemas.microsoft.com/office/drawing/2014/main" id="{6AB8B88F-54A1-B3A1-BBAC-BE89C085ED2F}"/>
              </a:ext>
            </a:extLst>
          </p:cNvPr>
          <p:cNvSpPr/>
          <p:nvPr/>
        </p:nvSpPr>
        <p:spPr>
          <a:xfrm>
            <a:off x="10401294" y="840653"/>
            <a:ext cx="1644977" cy="875587"/>
          </a:xfrm>
          <a:prstGeom prst="roundRect">
            <a:avLst>
              <a:gd name="adj" fmla="val 359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Retângulo 10">
            <a:extLst>
              <a:ext uri="{FF2B5EF4-FFF2-40B4-BE49-F238E27FC236}">
                <a16:creationId xmlns:a16="http://schemas.microsoft.com/office/drawing/2014/main" id="{1F3229C6-F5D5-5080-9CEE-90704773FC15}"/>
              </a:ext>
            </a:extLst>
          </p:cNvPr>
          <p:cNvSpPr/>
          <p:nvPr/>
        </p:nvSpPr>
        <p:spPr>
          <a:xfrm>
            <a:off x="8399541" y="1818517"/>
            <a:ext cx="3646730" cy="2141446"/>
          </a:xfrm>
          <a:prstGeom prst="roundRect">
            <a:avLst>
              <a:gd name="adj" fmla="val 359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078701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270FF3-866A-F9FD-E400-1760915A30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7">
            <a:extLst>
              <a:ext uri="{FF2B5EF4-FFF2-40B4-BE49-F238E27FC236}">
                <a16:creationId xmlns:a16="http://schemas.microsoft.com/office/drawing/2014/main" id="{82DC25E6-E83F-F7FD-FB97-1B6BE074C133}"/>
              </a:ext>
            </a:extLst>
          </p:cNvPr>
          <p:cNvSpPr/>
          <p:nvPr/>
        </p:nvSpPr>
        <p:spPr>
          <a:xfrm>
            <a:off x="0" y="-4013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2" name="Retângulo 10">
            <a:extLst>
              <a:ext uri="{FF2B5EF4-FFF2-40B4-BE49-F238E27FC236}">
                <a16:creationId xmlns:a16="http://schemas.microsoft.com/office/drawing/2014/main" id="{73A3A837-69AC-1451-9121-3A5D5E296561}"/>
              </a:ext>
            </a:extLst>
          </p:cNvPr>
          <p:cNvSpPr/>
          <p:nvPr/>
        </p:nvSpPr>
        <p:spPr>
          <a:xfrm>
            <a:off x="94781" y="82929"/>
            <a:ext cx="1768696" cy="6692142"/>
          </a:xfrm>
          <a:prstGeom prst="roundRect">
            <a:avLst>
              <a:gd name="adj" fmla="val 8126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8" name="Retângulo 10">
            <a:extLst>
              <a:ext uri="{FF2B5EF4-FFF2-40B4-BE49-F238E27FC236}">
                <a16:creationId xmlns:a16="http://schemas.microsoft.com/office/drawing/2014/main" id="{1C0A6EC9-3D1A-07AD-BC3C-D5B9ED680654}"/>
              </a:ext>
            </a:extLst>
          </p:cNvPr>
          <p:cNvSpPr/>
          <p:nvPr/>
        </p:nvSpPr>
        <p:spPr>
          <a:xfrm>
            <a:off x="1977038" y="82929"/>
            <a:ext cx="3600411" cy="684479"/>
          </a:xfrm>
          <a:prstGeom prst="roundRect">
            <a:avLst>
              <a:gd name="adj" fmla="val 20500"/>
            </a:avLst>
          </a:prstGeom>
          <a:solidFill>
            <a:srgbClr val="283D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Retângulo 10">
            <a:extLst>
              <a:ext uri="{FF2B5EF4-FFF2-40B4-BE49-F238E27FC236}">
                <a16:creationId xmlns:a16="http://schemas.microsoft.com/office/drawing/2014/main" id="{FCED4E03-94B4-A94C-D609-22FF7ABC3FB5}"/>
              </a:ext>
            </a:extLst>
          </p:cNvPr>
          <p:cNvSpPr/>
          <p:nvPr/>
        </p:nvSpPr>
        <p:spPr>
          <a:xfrm>
            <a:off x="5681618" y="82929"/>
            <a:ext cx="6400798" cy="684479"/>
          </a:xfrm>
          <a:prstGeom prst="roundRect">
            <a:avLst>
              <a:gd name="adj" fmla="val 20500"/>
            </a:avLst>
          </a:prstGeom>
          <a:solidFill>
            <a:srgbClr val="283D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A1C9BC1-0CFE-ABC4-E616-4F328F5F6FF6}"/>
              </a:ext>
            </a:extLst>
          </p:cNvPr>
          <p:cNvSpPr/>
          <p:nvPr/>
        </p:nvSpPr>
        <p:spPr>
          <a:xfrm>
            <a:off x="92429" y="1011086"/>
            <a:ext cx="1773401" cy="875587"/>
          </a:xfrm>
          <a:prstGeom prst="rect">
            <a:avLst/>
          </a:prstGeom>
          <a:solidFill>
            <a:srgbClr val="283D3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aixaDeTexto 6">
            <a:extLst>
              <a:ext uri="{FF2B5EF4-FFF2-40B4-BE49-F238E27FC236}">
                <a16:creationId xmlns:a16="http://schemas.microsoft.com/office/drawing/2014/main" id="{787FD4DB-6DE8-6D22-FF67-66DD52EB8A6A}"/>
              </a:ext>
            </a:extLst>
          </p:cNvPr>
          <p:cNvSpPr txBox="1"/>
          <p:nvPr/>
        </p:nvSpPr>
        <p:spPr>
          <a:xfrm>
            <a:off x="145729" y="1047622"/>
            <a:ext cx="17686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dirty="0">
                <a:solidFill>
                  <a:schemeClr val="bg2"/>
                </a:solidFill>
                <a:latin typeface="Montserrat SemiBold" panose="00000700000000000000" pitchFamily="2" charset="0"/>
              </a:rPr>
              <a:t>Products Details</a:t>
            </a:r>
            <a:endParaRPr lang="pt-BR" sz="2400" dirty="0">
              <a:solidFill>
                <a:srgbClr val="283D3B"/>
              </a:solidFill>
              <a:latin typeface="Montserrat SemiBold" panose="00000700000000000000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427CF21-19C1-DDE2-21B0-107DFFF72B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52" y="202131"/>
            <a:ext cx="1735645" cy="695426"/>
          </a:xfrm>
          <a:prstGeom prst="rect">
            <a:avLst/>
          </a:prstGeom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16D1D756-DEA3-A673-7A1D-F65801132A57}"/>
              </a:ext>
            </a:extLst>
          </p:cNvPr>
          <p:cNvGrpSpPr/>
          <p:nvPr/>
        </p:nvGrpSpPr>
        <p:grpSpPr>
          <a:xfrm>
            <a:off x="275112" y="3146132"/>
            <a:ext cx="1496608" cy="276999"/>
            <a:chOff x="294636" y="3325705"/>
            <a:chExt cx="1496608" cy="276999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A94962A-9472-CFC8-4D0D-6CFFF2CD6E5B}"/>
                </a:ext>
              </a:extLst>
            </p:cNvPr>
            <p:cNvSpPr txBox="1"/>
            <p:nvPr/>
          </p:nvSpPr>
          <p:spPr>
            <a:xfrm>
              <a:off x="595045" y="3325705"/>
              <a:ext cx="11961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Montserrat SemiBold" panose="00000700000000000000" pitchFamily="2" charset="0"/>
                </a:rPr>
                <a:t>Customers</a:t>
              </a:r>
            </a:p>
          </p:txBody>
        </p:sp>
        <p:pic>
          <p:nvPicPr>
            <p:cNvPr id="41" name="Picture 40" descr="A white line drawing of a person on a bicycle&#10;&#10;AI-generated content may be incorrect.">
              <a:extLst>
                <a:ext uri="{FF2B5EF4-FFF2-40B4-BE49-F238E27FC236}">
                  <a16:creationId xmlns:a16="http://schemas.microsoft.com/office/drawing/2014/main" id="{C1D51482-5DBC-F7B6-FC8B-92A33ECE11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4636" y="3337258"/>
              <a:ext cx="237720" cy="213720"/>
            </a:xfrm>
            <a:prstGeom prst="rect">
              <a:avLst/>
            </a:prstGeom>
          </p:spPr>
        </p:pic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449A0025-2EF0-50B9-EF4E-400029FC6C54}"/>
              </a:ext>
            </a:extLst>
          </p:cNvPr>
          <p:cNvGrpSpPr/>
          <p:nvPr/>
        </p:nvGrpSpPr>
        <p:grpSpPr>
          <a:xfrm>
            <a:off x="145729" y="1990230"/>
            <a:ext cx="1647891" cy="429706"/>
            <a:chOff x="165253" y="2725312"/>
            <a:chExt cx="1647891" cy="429706"/>
          </a:xfrm>
        </p:grpSpPr>
        <p:sp>
          <p:nvSpPr>
            <p:cNvPr id="51" name="Retângulo 10">
              <a:extLst>
                <a:ext uri="{FF2B5EF4-FFF2-40B4-BE49-F238E27FC236}">
                  <a16:creationId xmlns:a16="http://schemas.microsoft.com/office/drawing/2014/main" id="{33171BC6-529D-4D8B-C446-E9204EC4C31C}"/>
                </a:ext>
              </a:extLst>
            </p:cNvPr>
            <p:cNvSpPr/>
            <p:nvPr/>
          </p:nvSpPr>
          <p:spPr>
            <a:xfrm>
              <a:off x="165253" y="2725312"/>
              <a:ext cx="1647891" cy="429706"/>
            </a:xfrm>
            <a:prstGeom prst="roundRect">
              <a:avLst>
                <a:gd name="adj" fmla="val 20500"/>
              </a:avLst>
            </a:prstGeom>
            <a:solidFill>
              <a:schemeClr val="bg1"/>
            </a:solidFill>
            <a:ln>
              <a:solidFill>
                <a:srgbClr val="002327"/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DAF0A425-13CE-9F3E-FE23-CBE758589A26}"/>
                </a:ext>
              </a:extLst>
            </p:cNvPr>
            <p:cNvSpPr txBox="1"/>
            <p:nvPr/>
          </p:nvSpPr>
          <p:spPr>
            <a:xfrm>
              <a:off x="605995" y="2813447"/>
              <a:ext cx="11961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ysClr val="windowText" lastClr="000000"/>
                  </a:solidFill>
                  <a:latin typeface="Montserrat SemiBold" panose="00000700000000000000" pitchFamily="2" charset="0"/>
                </a:rPr>
                <a:t>Home</a:t>
              </a:r>
            </a:p>
          </p:txBody>
        </p:sp>
      </p:grpSp>
      <p:pic>
        <p:nvPicPr>
          <p:cNvPr id="5" name="Picture 4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5E05BA79-81A5-82E9-F314-93E1AB013E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45" y="2039164"/>
            <a:ext cx="320040" cy="320040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C4F96704-78FB-8C6E-4C85-5A8D44AD3DC0}"/>
              </a:ext>
            </a:extLst>
          </p:cNvPr>
          <p:cNvGrpSpPr/>
          <p:nvPr/>
        </p:nvGrpSpPr>
        <p:grpSpPr>
          <a:xfrm>
            <a:off x="145729" y="2521164"/>
            <a:ext cx="1647891" cy="429706"/>
            <a:chOff x="145729" y="2521164"/>
            <a:chExt cx="1647891" cy="429706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B6600351-F63A-FC6F-3676-3CD83667DBA1}"/>
                </a:ext>
              </a:extLst>
            </p:cNvPr>
            <p:cNvGrpSpPr/>
            <p:nvPr/>
          </p:nvGrpSpPr>
          <p:grpSpPr>
            <a:xfrm>
              <a:off x="145729" y="2521164"/>
              <a:ext cx="1647891" cy="429706"/>
              <a:chOff x="165253" y="2725312"/>
              <a:chExt cx="1647891" cy="429706"/>
            </a:xfrm>
          </p:grpSpPr>
          <p:sp>
            <p:nvSpPr>
              <p:cNvPr id="9" name="Retângulo 10">
                <a:extLst>
                  <a:ext uri="{FF2B5EF4-FFF2-40B4-BE49-F238E27FC236}">
                    <a16:creationId xmlns:a16="http://schemas.microsoft.com/office/drawing/2014/main" id="{9B5861EE-3C97-F243-A5FD-02672A225FA1}"/>
                  </a:ext>
                </a:extLst>
              </p:cNvPr>
              <p:cNvSpPr/>
              <p:nvPr/>
            </p:nvSpPr>
            <p:spPr>
              <a:xfrm>
                <a:off x="165253" y="2725312"/>
                <a:ext cx="1647891" cy="429706"/>
              </a:xfrm>
              <a:prstGeom prst="roundRect">
                <a:avLst>
                  <a:gd name="adj" fmla="val 20500"/>
                </a:avLst>
              </a:prstGeom>
              <a:solidFill>
                <a:schemeClr val="bg1"/>
              </a:solidFill>
              <a:ln>
                <a:solidFill>
                  <a:srgbClr val="002327"/>
                </a:solidFill>
              </a:ln>
              <a:scene3d>
                <a:camera prst="orthographicFront"/>
                <a:lightRig rig="threePt" dir="t"/>
              </a:scene3d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4BB6CD3-6326-0D87-4168-2604844F21FB}"/>
                  </a:ext>
                </a:extLst>
              </p:cNvPr>
              <p:cNvSpPr txBox="1"/>
              <p:nvPr/>
            </p:nvSpPr>
            <p:spPr>
              <a:xfrm>
                <a:off x="605995" y="2813447"/>
                <a:ext cx="119619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ysClr val="windowText" lastClr="000000"/>
                    </a:solidFill>
                    <a:latin typeface="Montserrat SemiBold" panose="00000700000000000000" pitchFamily="2" charset="0"/>
                  </a:rPr>
                  <a:t>Overview</a:t>
                </a:r>
              </a:p>
            </p:txBody>
          </p:sp>
        </p:grpSp>
        <p:pic>
          <p:nvPicPr>
            <p:cNvPr id="8" name="Picture 7" descr="A black background with a black square&#10;&#10;AI-generated content may be incorrect.">
              <a:extLst>
                <a:ext uri="{FF2B5EF4-FFF2-40B4-BE49-F238E27FC236}">
                  <a16:creationId xmlns:a16="http://schemas.microsoft.com/office/drawing/2014/main" id="{5D0C9E84-7760-F600-A52C-1D9FAB4FDB6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0656" y="2566183"/>
              <a:ext cx="320040" cy="320040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EEB0309-28AF-F003-B751-D64298E3D5B8}"/>
              </a:ext>
            </a:extLst>
          </p:cNvPr>
          <p:cNvGrpSpPr/>
          <p:nvPr/>
        </p:nvGrpSpPr>
        <p:grpSpPr>
          <a:xfrm>
            <a:off x="134779" y="3057997"/>
            <a:ext cx="1647891" cy="429706"/>
            <a:chOff x="134779" y="3057997"/>
            <a:chExt cx="1647891" cy="429706"/>
          </a:xfrm>
          <a:solidFill>
            <a:schemeClr val="bg1"/>
          </a:solidFill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097C1E9-D623-E47B-BDAD-AC2FDCBBDC97}"/>
                </a:ext>
              </a:extLst>
            </p:cNvPr>
            <p:cNvGrpSpPr/>
            <p:nvPr/>
          </p:nvGrpSpPr>
          <p:grpSpPr>
            <a:xfrm>
              <a:off x="134779" y="3057997"/>
              <a:ext cx="1647891" cy="429706"/>
              <a:chOff x="154303" y="3237570"/>
              <a:chExt cx="1647891" cy="429706"/>
            </a:xfrm>
            <a:grpFill/>
          </p:grpSpPr>
          <p:sp>
            <p:nvSpPr>
              <p:cNvPr id="16" name="Retângulo 10">
                <a:extLst>
                  <a:ext uri="{FF2B5EF4-FFF2-40B4-BE49-F238E27FC236}">
                    <a16:creationId xmlns:a16="http://schemas.microsoft.com/office/drawing/2014/main" id="{275713EB-AFBD-F8C1-042A-A87D287D15BC}"/>
                  </a:ext>
                </a:extLst>
              </p:cNvPr>
              <p:cNvSpPr/>
              <p:nvPr/>
            </p:nvSpPr>
            <p:spPr>
              <a:xfrm>
                <a:off x="154303" y="3237570"/>
                <a:ext cx="1647891" cy="429706"/>
              </a:xfrm>
              <a:prstGeom prst="roundRect">
                <a:avLst>
                  <a:gd name="adj" fmla="val 20500"/>
                </a:avLst>
              </a:prstGeom>
              <a:grpFill/>
              <a:ln>
                <a:solidFill>
                  <a:srgbClr val="002327"/>
                </a:solidFill>
              </a:ln>
              <a:scene3d>
                <a:camera prst="orthographicFront"/>
                <a:lightRig rig="threePt" dir="t"/>
              </a:scene3d>
              <a:sp3d>
                <a:bevelT w="165100" prst="coolSlant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FCDB973-CCA2-ECAE-4F80-8E0A03FCC92C}"/>
                  </a:ext>
                </a:extLst>
              </p:cNvPr>
              <p:cNvSpPr txBox="1"/>
              <p:nvPr/>
            </p:nvSpPr>
            <p:spPr>
              <a:xfrm>
                <a:off x="595045" y="3325705"/>
                <a:ext cx="1196199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ysClr val="windowText" lastClr="000000"/>
                    </a:solidFill>
                    <a:latin typeface="Montserrat SemiBold" panose="00000700000000000000" pitchFamily="2" charset="0"/>
                  </a:rPr>
                  <a:t>Customers</a:t>
                </a:r>
              </a:p>
            </p:txBody>
          </p:sp>
        </p:grpSp>
        <p:pic>
          <p:nvPicPr>
            <p:cNvPr id="15" name="Picture 14" descr="A black background with a black square&#10;&#10;AI-generated content may be incorrect.">
              <a:extLst>
                <a:ext uri="{FF2B5EF4-FFF2-40B4-BE49-F238E27FC236}">
                  <a16:creationId xmlns:a16="http://schemas.microsoft.com/office/drawing/2014/main" id="{0717B6C1-2F6A-C823-18FA-C9136A60507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2145" y="3146132"/>
              <a:ext cx="237744" cy="237744"/>
            </a:xfrm>
            <a:prstGeom prst="rect">
              <a:avLst/>
            </a:prstGeom>
            <a:grpFill/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C63438FB-C3F5-A242-85F9-911ED6555EBB}"/>
              </a:ext>
            </a:extLst>
          </p:cNvPr>
          <p:cNvGrpSpPr/>
          <p:nvPr/>
        </p:nvGrpSpPr>
        <p:grpSpPr>
          <a:xfrm>
            <a:off x="145729" y="3594830"/>
            <a:ext cx="1647891" cy="429706"/>
            <a:chOff x="165253" y="2725312"/>
            <a:chExt cx="1647891" cy="429706"/>
          </a:xfrm>
        </p:grpSpPr>
        <p:sp>
          <p:nvSpPr>
            <p:cNvPr id="21" name="Retângulo 10">
              <a:extLst>
                <a:ext uri="{FF2B5EF4-FFF2-40B4-BE49-F238E27FC236}">
                  <a16:creationId xmlns:a16="http://schemas.microsoft.com/office/drawing/2014/main" id="{D92F77B5-70DF-67F9-B643-1796E7B6C3B1}"/>
                </a:ext>
              </a:extLst>
            </p:cNvPr>
            <p:cNvSpPr/>
            <p:nvPr/>
          </p:nvSpPr>
          <p:spPr>
            <a:xfrm>
              <a:off x="165253" y="2725312"/>
              <a:ext cx="1647891" cy="429706"/>
            </a:xfrm>
            <a:prstGeom prst="roundRect">
              <a:avLst>
                <a:gd name="adj" fmla="val 20500"/>
              </a:avLst>
            </a:prstGeom>
            <a:solidFill>
              <a:srgbClr val="283D3B"/>
            </a:solidFill>
            <a:ln>
              <a:solidFill>
                <a:srgbClr val="002327"/>
              </a:solidFill>
            </a:ln>
            <a:scene3d>
              <a:camera prst="orthographicFront"/>
              <a:lightRig rig="threePt" dir="t"/>
            </a:scene3d>
            <a:sp3d>
              <a:bevelT w="165100" prst="coolSlant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3C2BEF4-D244-AB5D-EA5A-BA5870DA4906}"/>
                </a:ext>
              </a:extLst>
            </p:cNvPr>
            <p:cNvSpPr txBox="1"/>
            <p:nvPr/>
          </p:nvSpPr>
          <p:spPr>
            <a:xfrm>
              <a:off x="605995" y="2813447"/>
              <a:ext cx="11961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  <a:latin typeface="Montserrat SemiBold" panose="00000700000000000000" pitchFamily="2" charset="0"/>
                </a:rPr>
                <a:t>Products</a:t>
              </a:r>
            </a:p>
          </p:txBody>
        </p:sp>
        <p:pic>
          <p:nvPicPr>
            <p:cNvPr id="24" name="Picture 23" descr="A white bike on a black background&#10;&#10;AI-generated content may be incorrect.">
              <a:extLst>
                <a:ext uri="{FF2B5EF4-FFF2-40B4-BE49-F238E27FC236}">
                  <a16:creationId xmlns:a16="http://schemas.microsoft.com/office/drawing/2014/main" id="{8AEB29E3-02C4-8D94-1DA9-5FADA92AD41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94635" y="2810463"/>
              <a:ext cx="262587" cy="262587"/>
            </a:xfrm>
            <a:prstGeom prst="rect">
              <a:avLst/>
            </a:prstGeom>
          </p:spPr>
        </p:pic>
      </p:grpSp>
      <p:sp>
        <p:nvSpPr>
          <p:cNvPr id="31" name="Retângulo 10">
            <a:extLst>
              <a:ext uri="{FF2B5EF4-FFF2-40B4-BE49-F238E27FC236}">
                <a16:creationId xmlns:a16="http://schemas.microsoft.com/office/drawing/2014/main" id="{232DAF7D-14FC-3CEC-D0CF-26CDA20B41ED}"/>
              </a:ext>
            </a:extLst>
          </p:cNvPr>
          <p:cNvSpPr/>
          <p:nvPr/>
        </p:nvSpPr>
        <p:spPr>
          <a:xfrm>
            <a:off x="10058400" y="840653"/>
            <a:ext cx="1987871" cy="875587"/>
          </a:xfrm>
          <a:prstGeom prst="roundRect">
            <a:avLst>
              <a:gd name="adj" fmla="val 359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Retângulo 10">
            <a:extLst>
              <a:ext uri="{FF2B5EF4-FFF2-40B4-BE49-F238E27FC236}">
                <a16:creationId xmlns:a16="http://schemas.microsoft.com/office/drawing/2014/main" id="{8E4F2D32-4D1E-0EB0-0D7F-19C01F2388CD}"/>
              </a:ext>
            </a:extLst>
          </p:cNvPr>
          <p:cNvSpPr/>
          <p:nvPr/>
        </p:nvSpPr>
        <p:spPr>
          <a:xfrm>
            <a:off x="1955235" y="4523874"/>
            <a:ext cx="3086046" cy="2251197"/>
          </a:xfrm>
          <a:prstGeom prst="roundRect">
            <a:avLst>
              <a:gd name="adj" fmla="val 359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Retângulo 10">
            <a:extLst>
              <a:ext uri="{FF2B5EF4-FFF2-40B4-BE49-F238E27FC236}">
                <a16:creationId xmlns:a16="http://schemas.microsoft.com/office/drawing/2014/main" id="{C0F41DDA-D305-B055-3722-5F40CCA1AC37}"/>
              </a:ext>
            </a:extLst>
          </p:cNvPr>
          <p:cNvSpPr/>
          <p:nvPr/>
        </p:nvSpPr>
        <p:spPr>
          <a:xfrm>
            <a:off x="1955235" y="1800825"/>
            <a:ext cx="3086046" cy="2644134"/>
          </a:xfrm>
          <a:prstGeom prst="roundRect">
            <a:avLst>
              <a:gd name="adj" fmla="val 359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Retângulo 10">
            <a:extLst>
              <a:ext uri="{FF2B5EF4-FFF2-40B4-BE49-F238E27FC236}">
                <a16:creationId xmlns:a16="http://schemas.microsoft.com/office/drawing/2014/main" id="{E0A98F2C-9818-66C9-F12A-D1EBD885298B}"/>
              </a:ext>
            </a:extLst>
          </p:cNvPr>
          <p:cNvSpPr/>
          <p:nvPr/>
        </p:nvSpPr>
        <p:spPr>
          <a:xfrm>
            <a:off x="5130665" y="4523873"/>
            <a:ext cx="3193423" cy="2251198"/>
          </a:xfrm>
          <a:prstGeom prst="roundRect">
            <a:avLst>
              <a:gd name="adj" fmla="val 359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6" name="Retângulo 10">
            <a:extLst>
              <a:ext uri="{FF2B5EF4-FFF2-40B4-BE49-F238E27FC236}">
                <a16:creationId xmlns:a16="http://schemas.microsoft.com/office/drawing/2014/main" id="{6ECEF37E-95D6-C770-4EC6-049CDD452C3D}"/>
              </a:ext>
            </a:extLst>
          </p:cNvPr>
          <p:cNvSpPr/>
          <p:nvPr/>
        </p:nvSpPr>
        <p:spPr>
          <a:xfrm>
            <a:off x="5113179" y="1800825"/>
            <a:ext cx="3191051" cy="2644131"/>
          </a:xfrm>
          <a:prstGeom prst="roundRect">
            <a:avLst>
              <a:gd name="adj" fmla="val 359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7" name="Retângulo 10">
            <a:extLst>
              <a:ext uri="{FF2B5EF4-FFF2-40B4-BE49-F238E27FC236}">
                <a16:creationId xmlns:a16="http://schemas.microsoft.com/office/drawing/2014/main" id="{01DA6919-B706-528E-1B71-CBD2F8D2581B}"/>
              </a:ext>
            </a:extLst>
          </p:cNvPr>
          <p:cNvSpPr/>
          <p:nvPr/>
        </p:nvSpPr>
        <p:spPr>
          <a:xfrm>
            <a:off x="1955235" y="840652"/>
            <a:ext cx="1470910" cy="875587"/>
          </a:xfrm>
          <a:prstGeom prst="roundRect">
            <a:avLst>
              <a:gd name="adj" fmla="val 359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8" name="Retângulo 10">
            <a:extLst>
              <a:ext uri="{FF2B5EF4-FFF2-40B4-BE49-F238E27FC236}">
                <a16:creationId xmlns:a16="http://schemas.microsoft.com/office/drawing/2014/main" id="{B48C3BED-FB3E-71BE-A1F1-2D7A388F45FA}"/>
              </a:ext>
            </a:extLst>
          </p:cNvPr>
          <p:cNvSpPr/>
          <p:nvPr/>
        </p:nvSpPr>
        <p:spPr>
          <a:xfrm>
            <a:off x="8395987" y="1800825"/>
            <a:ext cx="3650284" cy="2223711"/>
          </a:xfrm>
          <a:prstGeom prst="roundRect">
            <a:avLst>
              <a:gd name="adj" fmla="val 359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9" name="Retângulo 10">
            <a:extLst>
              <a:ext uri="{FF2B5EF4-FFF2-40B4-BE49-F238E27FC236}">
                <a16:creationId xmlns:a16="http://schemas.microsoft.com/office/drawing/2014/main" id="{4622A57D-BF6A-D68E-A7DE-208BD347F4B4}"/>
              </a:ext>
            </a:extLst>
          </p:cNvPr>
          <p:cNvSpPr/>
          <p:nvPr/>
        </p:nvSpPr>
        <p:spPr>
          <a:xfrm>
            <a:off x="8395987" y="4130938"/>
            <a:ext cx="3650284" cy="2644133"/>
          </a:xfrm>
          <a:prstGeom prst="roundRect">
            <a:avLst>
              <a:gd name="adj" fmla="val 359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Retângulo 10">
            <a:extLst>
              <a:ext uri="{FF2B5EF4-FFF2-40B4-BE49-F238E27FC236}">
                <a16:creationId xmlns:a16="http://schemas.microsoft.com/office/drawing/2014/main" id="{A6C3F74C-9AEB-5E5B-B185-1F13463E0C56}"/>
              </a:ext>
            </a:extLst>
          </p:cNvPr>
          <p:cNvSpPr/>
          <p:nvPr/>
        </p:nvSpPr>
        <p:spPr>
          <a:xfrm>
            <a:off x="3831580" y="840654"/>
            <a:ext cx="1502254" cy="875587"/>
          </a:xfrm>
          <a:prstGeom prst="roundRect">
            <a:avLst>
              <a:gd name="adj" fmla="val 359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4" name="Retângulo 10">
            <a:extLst>
              <a:ext uri="{FF2B5EF4-FFF2-40B4-BE49-F238E27FC236}">
                <a16:creationId xmlns:a16="http://schemas.microsoft.com/office/drawing/2014/main" id="{4C1B8B73-1A57-2AD2-D5C0-7A45AAA1FEA6}"/>
              </a:ext>
            </a:extLst>
          </p:cNvPr>
          <p:cNvSpPr/>
          <p:nvPr/>
        </p:nvSpPr>
        <p:spPr>
          <a:xfrm>
            <a:off x="5717466" y="840654"/>
            <a:ext cx="1502254" cy="875587"/>
          </a:xfrm>
          <a:prstGeom prst="roundRect">
            <a:avLst>
              <a:gd name="adj" fmla="val 359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Retângulo 10">
            <a:extLst>
              <a:ext uri="{FF2B5EF4-FFF2-40B4-BE49-F238E27FC236}">
                <a16:creationId xmlns:a16="http://schemas.microsoft.com/office/drawing/2014/main" id="{9610E99D-3FD0-B1F6-3BA8-5B52CB095342}"/>
              </a:ext>
            </a:extLst>
          </p:cNvPr>
          <p:cNvSpPr/>
          <p:nvPr/>
        </p:nvSpPr>
        <p:spPr>
          <a:xfrm>
            <a:off x="7603352" y="840653"/>
            <a:ext cx="2071414" cy="875587"/>
          </a:xfrm>
          <a:prstGeom prst="roundRect">
            <a:avLst>
              <a:gd name="adj" fmla="val 359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97460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5714</TotalTime>
  <Words>38</Words>
  <Application>Microsoft Office PowerPoint</Application>
  <PresentationFormat>Widescreen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Aptos</vt:lpstr>
      <vt:lpstr>Aptos Display</vt:lpstr>
      <vt:lpstr>Arial</vt:lpstr>
      <vt:lpstr>Montserrat ExtraBold</vt:lpstr>
      <vt:lpstr>Montserrat SemiBold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Thiago Jesus</dc:creator>
  <cp:lastModifiedBy>Thiago Jesus</cp:lastModifiedBy>
  <cp:revision>59</cp:revision>
  <dcterms:created xsi:type="dcterms:W3CDTF">2025-04-26T15:20:38Z</dcterms:created>
  <dcterms:modified xsi:type="dcterms:W3CDTF">2025-05-05T00:12:07Z</dcterms:modified>
</cp:coreProperties>
</file>