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28FC-DD80-48AF-85A8-11C479BDC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MyReviews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EFBE-051D-4DE4-B3BF-65EEB7343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Exceptional Pirates Inc</a:t>
            </a:r>
          </a:p>
          <a:p>
            <a:r>
              <a:rPr lang="en-US" sz="1400" dirty="0"/>
              <a:t>John Evans, Bill Fehlberg, Olivia Yang, Richard </a:t>
            </a:r>
            <a:r>
              <a:rPr lang="en-US" sz="1400" dirty="0" err="1"/>
              <a:t>Hreha</a:t>
            </a:r>
            <a:r>
              <a:rPr lang="en-US" sz="1400" dirty="0"/>
              <a:t>, Steve Thompson</a:t>
            </a:r>
          </a:p>
        </p:txBody>
      </p:sp>
    </p:spTree>
    <p:extLst>
      <p:ext uri="{BB962C8B-B14F-4D97-AF65-F5344CB8AC3E}">
        <p14:creationId xmlns:p14="http://schemas.microsoft.com/office/powerpoint/2010/main" val="37502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45AF-D83A-45CD-9C49-926C1AA2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D844-D018-4BAE-ABDA-997E22D1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users with ability to create personal reviews of Beers and Restaurants that they’ve experienced</a:t>
            </a:r>
          </a:p>
          <a:p>
            <a:endParaRPr lang="en-US" dirty="0"/>
          </a:p>
          <a:p>
            <a:r>
              <a:rPr lang="en-US" dirty="0"/>
              <a:t>Provide locations of where to find a particular Beer or Restaurant</a:t>
            </a:r>
          </a:p>
          <a:p>
            <a:endParaRPr lang="en-US" dirty="0"/>
          </a:p>
          <a:p>
            <a:r>
              <a:rPr lang="en-US" dirty="0"/>
              <a:t>Allow users to view review details of Beers or Restaurants that the have previously entered</a:t>
            </a:r>
          </a:p>
        </p:txBody>
      </p:sp>
    </p:spTree>
    <p:extLst>
      <p:ext uri="{BB962C8B-B14F-4D97-AF65-F5344CB8AC3E}">
        <p14:creationId xmlns:p14="http://schemas.microsoft.com/office/powerpoint/2010/main" val="3016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606-2DF0-45AB-83B1-53022CC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F169-8E70-4305-894B-8468F9C7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  <a:p>
            <a:r>
              <a:rPr lang="en-US" dirty="0"/>
              <a:t>Create and store username with preferences in Firebase</a:t>
            </a:r>
          </a:p>
          <a:p>
            <a:r>
              <a:rPr lang="en-US" dirty="0"/>
              <a:t>Display all reviews for a particular category</a:t>
            </a:r>
          </a:p>
          <a:p>
            <a:r>
              <a:rPr lang="en-US" dirty="0"/>
              <a:t>Add/Create a review with review details</a:t>
            </a:r>
          </a:p>
          <a:p>
            <a:pPr lvl="1"/>
            <a:r>
              <a:rPr lang="en-US" dirty="0"/>
              <a:t>Product Name, Product Image, Rating, Category, and Comments</a:t>
            </a:r>
          </a:p>
          <a:p>
            <a:r>
              <a:rPr lang="en-US" dirty="0"/>
              <a:t>Pull a </a:t>
            </a:r>
            <a:r>
              <a:rPr lang="en-US" dirty="0" err="1"/>
              <a:t>flickr</a:t>
            </a:r>
            <a:r>
              <a:rPr lang="en-US" dirty="0"/>
              <a:t> image of review item via API</a:t>
            </a:r>
          </a:p>
          <a:p>
            <a:r>
              <a:rPr lang="en-US" dirty="0"/>
              <a:t>Display google map API for location of Beer </a:t>
            </a:r>
            <a:r>
              <a:rPr lang="en-US"/>
              <a:t>or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606-2DF0-45AB-83B1-53022CC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F169-8E70-4305-894B-8468F9C7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Bootstrap4</a:t>
            </a:r>
          </a:p>
          <a:p>
            <a:pPr lvl="1"/>
            <a:r>
              <a:rPr lang="en-US" dirty="0"/>
              <a:t>Font Awesome (review ratings)</a:t>
            </a:r>
          </a:p>
          <a:p>
            <a:pPr lvl="1"/>
            <a:r>
              <a:rPr lang="en-US" dirty="0"/>
              <a:t> (image animation)</a:t>
            </a:r>
          </a:p>
          <a:p>
            <a:pPr lvl="1"/>
            <a:endParaRPr lang="en-US" dirty="0"/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/>
              <a:t>Google Maps</a:t>
            </a:r>
          </a:p>
          <a:p>
            <a:pPr lvl="2"/>
            <a:r>
              <a:rPr lang="en-US" dirty="0"/>
              <a:t>Flickr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6BB9-0A80-46CA-B278-FD5D83B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0CD8-FF0B-41A6-9099-C5296BC4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fun animations to make the site more exciting</a:t>
            </a:r>
          </a:p>
        </p:txBody>
      </p:sp>
    </p:spTree>
    <p:extLst>
      <p:ext uri="{BB962C8B-B14F-4D97-AF65-F5344CB8AC3E}">
        <p14:creationId xmlns:p14="http://schemas.microsoft.com/office/powerpoint/2010/main" val="8041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62F9-E668-4C46-B3EB-F79DD4A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B661-3A39-4F72-9FBE-13D3C840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XD (wireframing &amp; concept)</a:t>
            </a:r>
          </a:p>
          <a:p>
            <a:endParaRPr lang="en-US" dirty="0"/>
          </a:p>
          <a:p>
            <a:r>
              <a:rPr lang="en-US" dirty="0"/>
              <a:t>Live Web App Demo</a:t>
            </a:r>
          </a:p>
        </p:txBody>
      </p:sp>
    </p:spTree>
    <p:extLst>
      <p:ext uri="{BB962C8B-B14F-4D97-AF65-F5344CB8AC3E}">
        <p14:creationId xmlns:p14="http://schemas.microsoft.com/office/powerpoint/2010/main" val="4281201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168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MyReviews</vt:lpstr>
      <vt:lpstr>App Purpose</vt:lpstr>
      <vt:lpstr>Minimum Viable Product (MVP)</vt:lpstr>
      <vt:lpstr>Technologies Used</vt:lpstr>
      <vt:lpstr>Animations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MyReviews</dc:title>
  <dc:creator>Steve Thompson</dc:creator>
  <cp:lastModifiedBy>Steve Thompson</cp:lastModifiedBy>
  <cp:revision>12</cp:revision>
  <dcterms:created xsi:type="dcterms:W3CDTF">2019-01-31T00:38:39Z</dcterms:created>
  <dcterms:modified xsi:type="dcterms:W3CDTF">2019-02-02T22:24:51Z</dcterms:modified>
</cp:coreProperties>
</file>