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0" r:id="rId6"/>
    <p:sldId id="379" r:id="rId7"/>
    <p:sldId id="387" r:id="rId8"/>
    <p:sldId id="389" r:id="rId9"/>
    <p:sldId id="38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4 – </a:t>
            </a:r>
            <a:br>
              <a:rPr lang="en-US" dirty="0"/>
            </a:br>
            <a:r>
              <a:rPr lang="en-US" dirty="0"/>
              <a:t>Custom Directives</a:t>
            </a:r>
            <a:br>
              <a:rPr lang="en-US" dirty="0"/>
            </a:br>
            <a:r>
              <a:rPr lang="en-US" sz="2800" dirty="0"/>
              <a:t>Wednesday, December 20,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854" y="4063236"/>
            <a:ext cx="7549408" cy="162942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Custom Attribute Directive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Custom Structural Directive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ngSwitch</a:t>
            </a:r>
            <a:r>
              <a:rPr lang="en-US" dirty="0"/>
              <a:t> Directive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Component Lifecycle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Custom Attribute Directive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attribute directive is created using: ng generate directive highlight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attribute is used to change the behavior of the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BCAD0-267B-798A-91C3-F3A77F1F311D}"/>
              </a:ext>
            </a:extLst>
          </p:cNvPr>
          <p:cNvSpPr txBox="1"/>
          <p:nvPr/>
        </p:nvSpPr>
        <p:spPr>
          <a:xfrm>
            <a:off x="742520" y="2025908"/>
            <a:ext cx="59676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scadia Mono" panose="020B0609020000020004" pitchFamily="49" charset="0"/>
              </a:rPr>
              <a:t>File: </a:t>
            </a:r>
            <a:r>
              <a:rPr lang="en-US" sz="1100" b="1" u="sng" dirty="0" err="1">
                <a:latin typeface="Cascadia Mono" panose="020B0609020000020004" pitchFamily="49" charset="0"/>
              </a:rPr>
              <a:t>highlight.directive.ts</a:t>
            </a:r>
            <a:endParaRPr lang="en-US" sz="1100" b="1" u="sng" dirty="0"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Directive, Input,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ElementRef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HostListener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Directive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'[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appHighlight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]'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HighlightDirective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highlightColor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el: </a:t>
            </a:r>
            <a:r>
              <a:rPr lang="es-E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ElementRef</a:t>
            </a:r>
            <a:r>
              <a:rPr lang="es-E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appHighlight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(color: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.highlightColor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color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defaultColor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HostListener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'mouseenter'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mouseover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eventData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Event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.el.nativeElement.style.backgroundColor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.highlightColor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HostListener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'mouseleave'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mouseleave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eventData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Event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.el.nativeElement.style.backgroundColor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.defaultColor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AAC90-9389-C247-86C2-DE81F985A8F3}"/>
              </a:ext>
            </a:extLst>
          </p:cNvPr>
          <p:cNvSpPr txBox="1"/>
          <p:nvPr/>
        </p:nvSpPr>
        <p:spPr>
          <a:xfrm>
            <a:off x="6249546" y="3429000"/>
            <a:ext cx="574033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appHighlight</a:t>
            </a:r>
            <a:r>
              <a:rPr lang="en-US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="'yellow'"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defaultColor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="red"&gt;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Highlight me!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Custom Structural Directive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structural directive is created using: ng generate directive not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structural is used to add or remove elements from the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BCAD0-267B-798A-91C3-F3A77F1F311D}"/>
              </a:ext>
            </a:extLst>
          </p:cNvPr>
          <p:cNvSpPr txBox="1"/>
          <p:nvPr/>
        </p:nvSpPr>
        <p:spPr>
          <a:xfrm>
            <a:off x="742520" y="2025908"/>
            <a:ext cx="67376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</a:t>
            </a:r>
            <a:r>
              <a:rPr lang="en-US" sz="1200" b="1" u="sng" dirty="0" err="1">
                <a:latin typeface="Cascadia Mono" panose="020B0609020000020004" pitchFamily="49" charset="0"/>
              </a:rPr>
              <a:t>not.directive.ts</a:t>
            </a:r>
            <a:endParaRPr lang="en-US" sz="1200" b="1" u="sng" dirty="0"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Directive, Input,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'[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appNot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]'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NotDirective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any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viewContainer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appNot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(condition: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/** Add the template content to the DOM unless the condition is true. */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(!condition)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.viewContainer.createEmbeddedView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.templateRef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(condition)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.viewContainer.clear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AAC90-9389-C247-86C2-DE81F985A8F3}"/>
              </a:ext>
            </a:extLst>
          </p:cNvPr>
          <p:cNvSpPr txBox="1"/>
          <p:nvPr/>
        </p:nvSpPr>
        <p:spPr>
          <a:xfrm>
            <a:off x="4489499" y="2957951"/>
            <a:ext cx="7610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appNot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="false"&gt;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This paragraph is displayed because the condition is true.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 err="1"/>
              <a:t>ngSwitch</a:t>
            </a:r>
            <a:r>
              <a:rPr lang="en-US" dirty="0"/>
              <a:t> Directive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ngSwitch</a:t>
            </a:r>
            <a:r>
              <a:rPr lang="en-US" dirty="0"/>
              <a:t> directive is used to add or remove element from the DOM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ngSwitch</a:t>
            </a:r>
            <a:r>
              <a:rPr lang="en-US" dirty="0"/>
              <a:t> is similar to switch statement in 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BCAD0-267B-798A-91C3-F3A77F1F311D}"/>
              </a:ext>
            </a:extLst>
          </p:cNvPr>
          <p:cNvSpPr txBox="1"/>
          <p:nvPr/>
        </p:nvSpPr>
        <p:spPr>
          <a:xfrm>
            <a:off x="742520" y="3183992"/>
            <a:ext cx="39051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Mono" panose="020B0609020000020004" pitchFamily="49" charset="0"/>
              </a:rPr>
              <a:t>File: </a:t>
            </a:r>
            <a:r>
              <a:rPr lang="en-US" b="1" u="sng" dirty="0" err="1">
                <a:latin typeface="Cascadia Mono" panose="020B0609020000020004" pitchFamily="49" charset="0"/>
              </a:rPr>
              <a:t>app.component.ts</a:t>
            </a:r>
            <a:endParaRPr lang="en-US" b="1" u="sng" dirty="0"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'AngularPart4'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AAC90-9389-C247-86C2-DE81F985A8F3}"/>
              </a:ext>
            </a:extLst>
          </p:cNvPr>
          <p:cNvSpPr txBox="1"/>
          <p:nvPr/>
        </p:nvSpPr>
        <p:spPr>
          <a:xfrm>
            <a:off x="4647626" y="1982847"/>
            <a:ext cx="73422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Mono" panose="020B0609020000020004" pitchFamily="49" charset="0"/>
              </a:rPr>
              <a:t>File: app.component.html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="title"&gt;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ngSwitchCase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="'AngularPart1'"&gt;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One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ngSwitchCase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="'AngularPart2'"&gt;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Two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ngSwitchCase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="'AngularPart3'"&gt;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Three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ngSwitchCase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="'AngularPart4'"&gt;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Four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ngSwitchCase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="'AngularPart5'"&gt;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Five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ngSwitchDefault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This is Default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9658D-69B5-488D-DA22-2B5F7B18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80" y="5033465"/>
            <a:ext cx="571529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Component Lifecycle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Component Lifecycle is a lifecycle of a component from instantiated until the component is deleted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BCAD0-267B-798A-91C3-F3A77F1F311D}"/>
              </a:ext>
            </a:extLst>
          </p:cNvPr>
          <p:cNvSpPr txBox="1"/>
          <p:nvPr/>
        </p:nvSpPr>
        <p:spPr>
          <a:xfrm>
            <a:off x="742520" y="2025908"/>
            <a:ext cx="110209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ngOnChanges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– Invoke after an input property is changed such as &lt;input&gt; tag or in property binding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– Invoke after the component and directive initialization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ngDoCheck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- ?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ngAfterContentInit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– Invoke after &lt;ng-content&gt; is rendered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ngAfterContentChecked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- ?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ngAfterViewInit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– Invoke after @ViewChild is defined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- ?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ngOnDestroy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() – Invoke when the element is removed from the list</a:t>
            </a:r>
          </a:p>
        </p:txBody>
      </p:sp>
    </p:spTree>
    <p:extLst>
      <p:ext uri="{BB962C8B-B14F-4D97-AF65-F5344CB8AC3E}">
        <p14:creationId xmlns:p14="http://schemas.microsoft.com/office/powerpoint/2010/main" val="42189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6375</TotalTime>
  <Words>637</Words>
  <Application>Microsoft Office PowerPoint</Application>
  <PresentationFormat>Widescreen</PresentationFormat>
  <Paragraphs>113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Cascadia Mono</vt:lpstr>
      <vt:lpstr>Century Gothic</vt:lpstr>
      <vt:lpstr>Wingdings</vt:lpstr>
      <vt:lpstr>Wingdings 3</vt:lpstr>
      <vt:lpstr>Wisp</vt:lpstr>
      <vt:lpstr>Angular Part 4 –  Custom Directives Wednesday, December 20, 2023</vt:lpstr>
      <vt:lpstr>Agenda</vt:lpstr>
      <vt:lpstr>Custom Attribute Directive</vt:lpstr>
      <vt:lpstr>Custom Structural Directive</vt:lpstr>
      <vt:lpstr>ngSwitch Directive</vt:lpstr>
      <vt:lpstr>Component Lifecycle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298</cp:revision>
  <dcterms:created xsi:type="dcterms:W3CDTF">2023-11-21T15:49:25Z</dcterms:created>
  <dcterms:modified xsi:type="dcterms:W3CDTF">2023-12-20T23:56:12Z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