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0" r:id="rId6"/>
    <p:sldId id="379" r:id="rId7"/>
    <p:sldId id="387" r:id="rId8"/>
    <p:sldId id="389" r:id="rId9"/>
    <p:sldId id="388" r:id="rId10"/>
    <p:sldId id="390" r:id="rId11"/>
    <p:sldId id="39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824" y="6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 5 – Services and Dependency Injection and Pipes</a:t>
            </a:r>
            <a:br>
              <a:rPr lang="en-US" dirty="0"/>
            </a:br>
            <a:r>
              <a:rPr lang="en-US" sz="2800" dirty="0"/>
              <a:t>Wednesday, January 3, 2024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0476" y="4503248"/>
            <a:ext cx="7549408" cy="16294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Services and Dependency Injection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Pipes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Services and Dependency Injection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605015" y="1064362"/>
            <a:ext cx="1078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Service is created using: ng generate service </a:t>
            </a:r>
            <a:r>
              <a:rPr lang="en-US" dirty="0" err="1"/>
              <a:t>serviceName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Below diagram describes: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A single instance of </a:t>
            </a:r>
            <a:r>
              <a:rPr lang="en-US" dirty="0" err="1"/>
              <a:t>LogService</a:t>
            </a:r>
            <a:r>
              <a:rPr lang="en-US" dirty="0"/>
              <a:t> is injected into </a:t>
            </a:r>
            <a:r>
              <a:rPr lang="en-US" dirty="0" err="1"/>
              <a:t>SaleService</a:t>
            </a:r>
            <a:r>
              <a:rPr lang="en-US" dirty="0"/>
              <a:t>, and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A single instance of Sale Service is then injected into </a:t>
            </a:r>
            <a:r>
              <a:rPr lang="en-US" dirty="0" err="1"/>
              <a:t>AppComponent</a:t>
            </a:r>
            <a:r>
              <a:rPr lang="en-US" dirty="0"/>
              <a:t>, and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Another instances of </a:t>
            </a:r>
            <a:r>
              <a:rPr lang="en-US" dirty="0" err="1"/>
              <a:t>LogService</a:t>
            </a:r>
            <a:r>
              <a:rPr lang="en-US" dirty="0"/>
              <a:t> is injected into </a:t>
            </a:r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8C2271-6FEB-415B-0720-7907661C5E22}"/>
              </a:ext>
            </a:extLst>
          </p:cNvPr>
          <p:cNvSpPr/>
          <p:nvPr/>
        </p:nvSpPr>
        <p:spPr>
          <a:xfrm>
            <a:off x="6267880" y="2816249"/>
            <a:ext cx="2248186" cy="12255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LogService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67C0F6-9F9F-8060-0048-139043E95AA0}"/>
              </a:ext>
            </a:extLst>
          </p:cNvPr>
          <p:cNvSpPr/>
          <p:nvPr/>
        </p:nvSpPr>
        <p:spPr>
          <a:xfrm rot="19154433">
            <a:off x="5675861" y="4259498"/>
            <a:ext cx="1548416" cy="51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07127E-B36C-8BE5-9BEF-D2128CB54DCE}"/>
              </a:ext>
            </a:extLst>
          </p:cNvPr>
          <p:cNvSpPr/>
          <p:nvPr/>
        </p:nvSpPr>
        <p:spPr>
          <a:xfrm rot="14343941">
            <a:off x="4236099" y="4136596"/>
            <a:ext cx="1298371" cy="51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928C1-0827-82CA-9E7A-96464200263C}"/>
              </a:ext>
            </a:extLst>
          </p:cNvPr>
          <p:cNvSpPr/>
          <p:nvPr/>
        </p:nvSpPr>
        <p:spPr>
          <a:xfrm>
            <a:off x="4201885" y="4858539"/>
            <a:ext cx="2872682" cy="12255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FED8506-C459-E665-596F-6563C92A1C63}"/>
              </a:ext>
            </a:extLst>
          </p:cNvPr>
          <p:cNvSpPr/>
          <p:nvPr/>
        </p:nvSpPr>
        <p:spPr>
          <a:xfrm>
            <a:off x="4719464" y="3189398"/>
            <a:ext cx="1548416" cy="51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9DACF-A777-4A99-114E-2270EE22F929}"/>
              </a:ext>
            </a:extLst>
          </p:cNvPr>
          <p:cNvSpPr/>
          <p:nvPr/>
        </p:nvSpPr>
        <p:spPr>
          <a:xfrm>
            <a:off x="2572831" y="2816249"/>
            <a:ext cx="2248186" cy="12255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SaleService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Services and Dependency Injection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u="sng" dirty="0" err="1"/>
              <a:t>providedIn</a:t>
            </a:r>
            <a:r>
              <a:rPr lang="en-US" dirty="0"/>
              <a:t> in the Injectable decorator of </a:t>
            </a:r>
            <a:r>
              <a:rPr lang="en-US" dirty="0" err="1"/>
              <a:t>LogService</a:t>
            </a:r>
            <a:r>
              <a:rPr lang="en-US" dirty="0"/>
              <a:t> and </a:t>
            </a:r>
            <a:r>
              <a:rPr lang="en-US" dirty="0" err="1"/>
              <a:t>SaleService</a:t>
            </a:r>
            <a:r>
              <a:rPr lang="en-US" dirty="0"/>
              <a:t> allow this instance to be available anywhere inside the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u="sng" dirty="0" err="1"/>
              <a:t>LogService</a:t>
            </a:r>
            <a:r>
              <a:rPr lang="en-US" b="1" u="sng" dirty="0"/>
              <a:t> instance is created and injected</a:t>
            </a:r>
            <a:r>
              <a:rPr lang="en-US" dirty="0"/>
              <a:t> into </a:t>
            </a:r>
            <a:r>
              <a:rPr lang="en-US" dirty="0" err="1"/>
              <a:t>SaleService</a:t>
            </a:r>
            <a:r>
              <a:rPr lang="en-US" dirty="0"/>
              <a:t> by using the constructor in </a:t>
            </a:r>
            <a:r>
              <a:rPr lang="en-US" dirty="0" err="1"/>
              <a:t>SaleService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8EC9159-5B9D-A867-A446-1A8E438FA9E8}"/>
              </a:ext>
            </a:extLst>
          </p:cNvPr>
          <p:cNvSpPr/>
          <p:nvPr/>
        </p:nvSpPr>
        <p:spPr>
          <a:xfrm>
            <a:off x="6096000" y="2345611"/>
            <a:ext cx="2248186" cy="80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LogService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6893E5A-8961-56F4-CDB7-6D6EBD6201C8}"/>
              </a:ext>
            </a:extLst>
          </p:cNvPr>
          <p:cNvSpPr/>
          <p:nvPr/>
        </p:nvSpPr>
        <p:spPr>
          <a:xfrm>
            <a:off x="4547584" y="2512323"/>
            <a:ext cx="1548416" cy="51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580DC6-A480-6338-0188-8667755A22D1}"/>
              </a:ext>
            </a:extLst>
          </p:cNvPr>
          <p:cNvSpPr/>
          <p:nvPr/>
        </p:nvSpPr>
        <p:spPr>
          <a:xfrm>
            <a:off x="2400951" y="2345611"/>
            <a:ext cx="2248186" cy="806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SaleService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5E8D9-9A53-CDA5-ECA0-DCB189188C58}"/>
              </a:ext>
            </a:extLst>
          </p:cNvPr>
          <p:cNvSpPr txBox="1"/>
          <p:nvPr/>
        </p:nvSpPr>
        <p:spPr>
          <a:xfrm>
            <a:off x="5933287" y="3231922"/>
            <a:ext cx="61189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Injectable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Injectable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providedIn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'root'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0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++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.num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constructor is called'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outputNum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`num is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.num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018A2-529F-D3A4-B949-4AFCDD20A8A8}"/>
              </a:ext>
            </a:extLst>
          </p:cNvPr>
          <p:cNvSpPr txBox="1"/>
          <p:nvPr/>
        </p:nvSpPr>
        <p:spPr>
          <a:xfrm>
            <a:off x="202116" y="3339643"/>
            <a:ext cx="61189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Injectable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eslint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-disable-next-line @typescript-eslint/consistent-type-imports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log.service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Injectable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providedIn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'root'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SaleService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'Sale Service is constructed'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logService.outputNum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4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Services and Dependency Injection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u="sng" dirty="0"/>
              <a:t>providers</a:t>
            </a:r>
            <a:r>
              <a:rPr lang="en-US" dirty="0"/>
              <a:t> in the Component decorator indicates a new instance of </a:t>
            </a:r>
            <a:r>
              <a:rPr lang="en-US" dirty="0" err="1"/>
              <a:t>LogService</a:t>
            </a:r>
            <a:r>
              <a:rPr lang="en-US" dirty="0"/>
              <a:t> is injected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9658D-69B5-488D-DA22-2B5F7B18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580" y="5033465"/>
            <a:ext cx="571529" cy="3111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00FC7A6-A099-532C-4E90-56EDA1701BF9}"/>
              </a:ext>
            </a:extLst>
          </p:cNvPr>
          <p:cNvSpPr/>
          <p:nvPr/>
        </p:nvSpPr>
        <p:spPr>
          <a:xfrm rot="14343941">
            <a:off x="988985" y="3857350"/>
            <a:ext cx="791442" cy="535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CB2475-FF65-3EC7-C1FD-319857AE5B6E}"/>
              </a:ext>
            </a:extLst>
          </p:cNvPr>
          <p:cNvSpPr/>
          <p:nvPr/>
        </p:nvSpPr>
        <p:spPr>
          <a:xfrm>
            <a:off x="2256806" y="3188190"/>
            <a:ext cx="801223" cy="4598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200F3E-AFC7-3448-A07A-62D7E0636C83}"/>
              </a:ext>
            </a:extLst>
          </p:cNvPr>
          <p:cNvSpPr/>
          <p:nvPr/>
        </p:nvSpPr>
        <p:spPr>
          <a:xfrm>
            <a:off x="70583" y="3060625"/>
            <a:ext cx="2334292" cy="7470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SaleService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4709051-6F8D-3A94-FF82-E80F9654ED00}"/>
              </a:ext>
            </a:extLst>
          </p:cNvPr>
          <p:cNvSpPr/>
          <p:nvPr/>
        </p:nvSpPr>
        <p:spPr>
          <a:xfrm rot="18191020">
            <a:off x="2984774" y="3831154"/>
            <a:ext cx="855622" cy="535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9DBE0A-F2F2-65EB-C84D-835F1DB7594C}"/>
              </a:ext>
            </a:extLst>
          </p:cNvPr>
          <p:cNvSpPr/>
          <p:nvPr/>
        </p:nvSpPr>
        <p:spPr>
          <a:xfrm>
            <a:off x="852940" y="4386369"/>
            <a:ext cx="2982707" cy="7470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A8C4D-3E5B-23AA-BAD3-B4C31CDF4044}"/>
              </a:ext>
            </a:extLst>
          </p:cNvPr>
          <p:cNvSpPr txBox="1"/>
          <p:nvPr/>
        </p:nvSpPr>
        <p:spPr>
          <a:xfrm>
            <a:off x="5356269" y="2055333"/>
            <a:ext cx="611891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'./app.component.css'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providers: [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'AngularPart5'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saleService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SaleService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.log(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is constructed'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logService.outputNum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DFC3EE-67BE-B918-A2AB-D529F9C49F1B}"/>
              </a:ext>
            </a:extLst>
          </p:cNvPr>
          <p:cNvSpPr/>
          <p:nvPr/>
        </p:nvSpPr>
        <p:spPr>
          <a:xfrm>
            <a:off x="3058029" y="3035927"/>
            <a:ext cx="2334292" cy="7470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5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Pipes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210033"/>
            <a:ext cx="10780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Pipes are used to transform and display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Angular provides us with many built-in pipe for common structures such as: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Uppercase pipe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Lowercase pipe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Date pipe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Decimal pipe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953F0-8FF3-B6FD-F5B6-C3C27E549228}"/>
              </a:ext>
            </a:extLst>
          </p:cNvPr>
          <p:cNvSpPr txBox="1"/>
          <p:nvPr/>
        </p:nvSpPr>
        <p:spPr>
          <a:xfrm>
            <a:off x="5782034" y="3198095"/>
            <a:ext cx="61189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uppercase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lowercase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date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date: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'dd/MM/</a:t>
            </a:r>
            <a:r>
              <a:rPr lang="en-US" sz="14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yyyy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pt-BR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pt-BR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pi</a:t>
            </a:r>
            <a:r>
              <a:rPr lang="pt-BR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|</a:t>
            </a:r>
            <a:r>
              <a:rPr lang="pt-BR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number:</a:t>
            </a:r>
            <a:r>
              <a:rPr lang="pt-BR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'1.2-3'</a:t>
            </a:r>
            <a:r>
              <a:rPr lang="pt-BR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pt-BR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pt-BR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F6B27-EA23-8285-16D2-88E3AE5BF010}"/>
              </a:ext>
            </a:extLst>
          </p:cNvPr>
          <p:cNvSpPr txBox="1"/>
          <p:nvPr/>
        </p:nvSpPr>
        <p:spPr>
          <a:xfrm>
            <a:off x="584393" y="3198095"/>
            <a:ext cx="3575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'AngularPart5'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date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pi = 3.14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479BA3-71C0-32A3-5DC2-9D868573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036" y="4471747"/>
            <a:ext cx="2743341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Pipes</a:t>
            </a:r>
            <a:br>
              <a:rPr lang="en-US" dirty="0"/>
            </a:br>
            <a:r>
              <a:rPr lang="en-US" dirty="0"/>
              <a:t>Custom Pipes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697227"/>
            <a:ext cx="112473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Angular also provides us with the ability to create custom pipes: ng generate pipe </a:t>
            </a:r>
            <a:r>
              <a:rPr lang="en-US" dirty="0" err="1"/>
              <a:t>pipeName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generated code is: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Pipe,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PipeTransform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Pipe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name: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'sum'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SumPipe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PipeTransform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transform (value: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unknown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...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unknown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[]):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unknown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7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Pipes</a:t>
            </a:r>
            <a:br>
              <a:rPr lang="en-US" dirty="0"/>
            </a:br>
            <a:r>
              <a:rPr lang="en-US" dirty="0"/>
              <a:t>Custom Pipes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742520" y="1697227"/>
            <a:ext cx="112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Example of sum pipe. Notice how the output number is round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D24F-E194-828B-7982-A0AE270295B2}"/>
              </a:ext>
            </a:extLst>
          </p:cNvPr>
          <p:cNvSpPr txBox="1"/>
          <p:nvPr/>
        </p:nvSpPr>
        <p:spPr>
          <a:xfrm>
            <a:off x="5775157" y="2470565"/>
            <a:ext cx="6118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4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getNumberList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|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number: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800080"/>
                </a:solidFill>
                <a:latin typeface="Cascadia Mono" panose="020B0609020000020004" pitchFamily="49" charset="0"/>
              </a:rPr>
              <a:t>'1.2-3'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6DDBF-6DD7-38EB-E999-6DBA11E12C04}"/>
              </a:ext>
            </a:extLst>
          </p:cNvPr>
          <p:cNvSpPr txBox="1"/>
          <p:nvPr/>
        </p:nvSpPr>
        <p:spPr>
          <a:xfrm>
            <a:off x="611892" y="2271724"/>
            <a:ext cx="6118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SumPipe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'./app.component.css'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providers: [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'AngularPart5'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date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pi = 3.14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getNumberList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():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[1.2567, 5.857345, 3.2856]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Sum=10.399645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CDD147-BCD9-65CA-C6E9-C081DED8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039" y="3330491"/>
            <a:ext cx="1111307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6508</TotalTime>
  <Words>686</Words>
  <Application>Microsoft Office PowerPoint</Application>
  <PresentationFormat>Widescreen</PresentationFormat>
  <Paragraphs>141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Cascadia Mono</vt:lpstr>
      <vt:lpstr>Century Gothic</vt:lpstr>
      <vt:lpstr>Wingdings</vt:lpstr>
      <vt:lpstr>Wingdings 3</vt:lpstr>
      <vt:lpstr>Wisp</vt:lpstr>
      <vt:lpstr>Angular Part 5 – Services and Dependency Injection and Pipes Wednesday, January 3, 2024</vt:lpstr>
      <vt:lpstr>Agenda</vt:lpstr>
      <vt:lpstr>Services and Dependency Injection </vt:lpstr>
      <vt:lpstr>Services and Dependency Injection </vt:lpstr>
      <vt:lpstr>Services and Dependency Injection </vt:lpstr>
      <vt:lpstr>Pipes</vt:lpstr>
      <vt:lpstr>Pipes Custom Pipes</vt:lpstr>
      <vt:lpstr>Pipes Custom Pipes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327</cp:revision>
  <dcterms:created xsi:type="dcterms:W3CDTF">2023-11-21T15:49:25Z</dcterms:created>
  <dcterms:modified xsi:type="dcterms:W3CDTF">2024-01-03T19:55:52Z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