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519" r:id="rId4"/>
  </p:sldMasterIdLst>
  <p:notesMasterIdLst>
    <p:notesMasterId r:id="rId12"/>
  </p:notesMasterIdLst>
  <p:handoutMasterIdLst>
    <p:handoutMasterId r:id="rId13"/>
  </p:handoutMasterIdLst>
  <p:sldIdLst>
    <p:sldId id="256" r:id="rId5"/>
    <p:sldId id="310" r:id="rId6"/>
    <p:sldId id="379" r:id="rId7"/>
    <p:sldId id="381" r:id="rId8"/>
    <p:sldId id="380" r:id="rId9"/>
    <p:sldId id="382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0" autoAdjust="0"/>
    <p:restoredTop sz="95226" autoAdjust="0"/>
  </p:normalViewPr>
  <p:slideViewPr>
    <p:cSldViewPr snapToGrid="0">
      <p:cViewPr varScale="1">
        <p:scale>
          <a:sx n="93" d="100"/>
          <a:sy n="93" d="100"/>
        </p:scale>
        <p:origin x="824" y="60"/>
      </p:cViewPr>
      <p:guideLst/>
    </p:cSldViewPr>
  </p:slideViewPr>
  <p:outlineViewPr>
    <p:cViewPr>
      <p:scale>
        <a:sx n="33" d="100"/>
        <a:sy n="33" d="100"/>
      </p:scale>
      <p:origin x="0" y="-54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F37830-0032-42FE-BB7D-4D0AEAE76A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4F4FE-5BC5-49AA-86B9-F83168970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8D8C1-C93D-42CA-9A97-FF499558D459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F02CC-5414-4BB2-A7DD-9EF9BB13A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91B5D-A255-454F-9ABC-4D3310921B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B3D83-8D1A-4DFC-A85C-775CC8A199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77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46F56-1468-4900-AFBA-9E5EE306BC08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02109-9DB5-4930-9529-97D0F7F71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1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8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3349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6633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62015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5488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957173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15679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96674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09424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C27E24-5B5B-4605-9165-13141795F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72869"/>
            <a:ext cx="12191998" cy="3200134"/>
          </a:xfrm>
          <a:custGeom>
            <a:avLst/>
            <a:gdLst>
              <a:gd name="connsiteX0" fmla="*/ 0 w 12191998"/>
              <a:gd name="connsiteY0" fmla="*/ 0 h 2476346"/>
              <a:gd name="connsiteX1" fmla="*/ 12191998 w 12191998"/>
              <a:gd name="connsiteY1" fmla="*/ 0 h 2476346"/>
              <a:gd name="connsiteX2" fmla="*/ 12191998 w 12191998"/>
              <a:gd name="connsiteY2" fmla="*/ 2476346 h 2476346"/>
              <a:gd name="connsiteX3" fmla="*/ 0 w 12191998"/>
              <a:gd name="connsiteY3" fmla="*/ 2476346 h 2476346"/>
              <a:gd name="connsiteX4" fmla="*/ 0 w 12191998"/>
              <a:gd name="connsiteY4" fmla="*/ 0 h 2476346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36125 h 2757568"/>
              <a:gd name="connsiteX1" fmla="*/ 12191998 w 12191998"/>
              <a:gd name="connsiteY1" fmla="*/ 281222 h 2757568"/>
              <a:gd name="connsiteX2" fmla="*/ 12191998 w 12191998"/>
              <a:gd name="connsiteY2" fmla="*/ 2757568 h 2757568"/>
              <a:gd name="connsiteX3" fmla="*/ 0 w 12191998"/>
              <a:gd name="connsiteY3" fmla="*/ 2757568 h 2757568"/>
              <a:gd name="connsiteX4" fmla="*/ 0 w 12191998"/>
              <a:gd name="connsiteY4" fmla="*/ 36125 h 2757568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403170 h 3124613"/>
              <a:gd name="connsiteX1" fmla="*/ 6591300 w 12191998"/>
              <a:gd name="connsiteY1" fmla="*/ 15890 h 3124613"/>
              <a:gd name="connsiteX2" fmla="*/ 12191998 w 12191998"/>
              <a:gd name="connsiteY2" fmla="*/ 648267 h 3124613"/>
              <a:gd name="connsiteX3" fmla="*/ 12191998 w 12191998"/>
              <a:gd name="connsiteY3" fmla="*/ 3124613 h 3124613"/>
              <a:gd name="connsiteX4" fmla="*/ 0 w 12191998"/>
              <a:gd name="connsiteY4" fmla="*/ 3124613 h 3124613"/>
              <a:gd name="connsiteX5" fmla="*/ 0 w 12191998"/>
              <a:gd name="connsiteY5" fmla="*/ 403170 h 312461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530729 h 3252172"/>
              <a:gd name="connsiteX1" fmla="*/ 6591300 w 12191998"/>
              <a:gd name="connsiteY1" fmla="*/ 143449 h 3252172"/>
              <a:gd name="connsiteX2" fmla="*/ 12191998 w 12191998"/>
              <a:gd name="connsiteY2" fmla="*/ 189086 h 3252172"/>
              <a:gd name="connsiteX3" fmla="*/ 12191998 w 12191998"/>
              <a:gd name="connsiteY3" fmla="*/ 3252172 h 3252172"/>
              <a:gd name="connsiteX4" fmla="*/ 0 w 12191998"/>
              <a:gd name="connsiteY4" fmla="*/ 3252172 h 3252172"/>
              <a:gd name="connsiteX5" fmla="*/ 0 w 12191998"/>
              <a:gd name="connsiteY5" fmla="*/ 530729 h 3252172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4563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405622 h 3127065"/>
              <a:gd name="connsiteX1" fmla="*/ 6591300 w 12191998"/>
              <a:gd name="connsiteY1" fmla="*/ 18342 h 3127065"/>
              <a:gd name="connsiteX2" fmla="*/ 12191998 w 12191998"/>
              <a:gd name="connsiteY2" fmla="*/ 63979 h 3127065"/>
              <a:gd name="connsiteX3" fmla="*/ 12191998 w 12191998"/>
              <a:gd name="connsiteY3" fmla="*/ 3127065 h 3127065"/>
              <a:gd name="connsiteX4" fmla="*/ 0 w 12191998"/>
              <a:gd name="connsiteY4" fmla="*/ 3127065 h 3127065"/>
              <a:gd name="connsiteX5" fmla="*/ 0 w 12191998"/>
              <a:gd name="connsiteY5" fmla="*/ 405622 h 3127065"/>
              <a:gd name="connsiteX0" fmla="*/ 0 w 12191998"/>
              <a:gd name="connsiteY0" fmla="*/ 478691 h 3200134"/>
              <a:gd name="connsiteX1" fmla="*/ 6591300 w 12191998"/>
              <a:gd name="connsiteY1" fmla="*/ 91411 h 3200134"/>
              <a:gd name="connsiteX2" fmla="*/ 12191998 w 12191998"/>
              <a:gd name="connsiteY2" fmla="*/ 137048 h 3200134"/>
              <a:gd name="connsiteX3" fmla="*/ 12191998 w 12191998"/>
              <a:gd name="connsiteY3" fmla="*/ 3200134 h 3200134"/>
              <a:gd name="connsiteX4" fmla="*/ 0 w 12191998"/>
              <a:gd name="connsiteY4" fmla="*/ 3200134 h 3200134"/>
              <a:gd name="connsiteX5" fmla="*/ 0 w 12191998"/>
              <a:gd name="connsiteY5" fmla="*/ 478691 h 32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3200134">
                <a:moveTo>
                  <a:pt x="0" y="478691"/>
                </a:moveTo>
                <a:cubicBezTo>
                  <a:pt x="1786890" y="448251"/>
                  <a:pt x="2044700" y="530622"/>
                  <a:pt x="6591300" y="91411"/>
                </a:cubicBezTo>
                <a:cubicBezTo>
                  <a:pt x="8577580" y="-65860"/>
                  <a:pt x="10438128" y="-72"/>
                  <a:pt x="12191998" y="137048"/>
                </a:cubicBezTo>
                <a:lnTo>
                  <a:pt x="12191998" y="3200134"/>
                </a:lnTo>
                <a:lnTo>
                  <a:pt x="0" y="3200134"/>
                </a:lnTo>
                <a:lnTo>
                  <a:pt x="0" y="478691"/>
                </a:ln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txBody>
          <a:bodyPr lIns="182880" tIns="0" anchor="ctr"/>
          <a:lstStyle>
            <a:lvl1pPr marL="731520" algn="l">
              <a:lnSpc>
                <a:spcPct val="100000"/>
              </a:lnSpc>
              <a:spcBef>
                <a:spcPts val="800"/>
              </a:spcBef>
              <a:defRPr sz="5400"/>
            </a:lvl1pPr>
          </a:lstStyle>
          <a:p>
            <a:r>
              <a:rPr lang="en-US" dirty="0"/>
              <a:t>Click to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290432B-E439-40FF-A9AA-F20D8672B1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4151560"/>
          </a:xfrm>
          <a:custGeom>
            <a:avLst/>
            <a:gdLst>
              <a:gd name="connsiteX0" fmla="*/ 0 w 12191998"/>
              <a:gd name="connsiteY0" fmla="*/ 0 h 4151560"/>
              <a:gd name="connsiteX1" fmla="*/ 12191998 w 12191998"/>
              <a:gd name="connsiteY1" fmla="*/ 0 h 4151560"/>
              <a:gd name="connsiteX2" fmla="*/ 12191998 w 12191998"/>
              <a:gd name="connsiteY2" fmla="*/ 3809917 h 4151560"/>
              <a:gd name="connsiteX3" fmla="*/ 6591300 w 12191998"/>
              <a:gd name="connsiteY3" fmla="*/ 3764280 h 4151560"/>
              <a:gd name="connsiteX4" fmla="*/ 0 w 12191998"/>
              <a:gd name="connsiteY4" fmla="*/ 4151560 h 41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4151560">
                <a:moveTo>
                  <a:pt x="0" y="0"/>
                </a:moveTo>
                <a:lnTo>
                  <a:pt x="12191998" y="0"/>
                </a:lnTo>
                <a:lnTo>
                  <a:pt x="12191998" y="3809917"/>
                </a:lnTo>
                <a:cubicBezTo>
                  <a:pt x="10438128" y="3672797"/>
                  <a:pt x="8577580" y="3607009"/>
                  <a:pt x="6591300" y="3764280"/>
                </a:cubicBezTo>
                <a:cubicBezTo>
                  <a:pt x="2044700" y="4203491"/>
                  <a:pt x="1786890" y="4121120"/>
                  <a:pt x="0" y="415156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D77643-24B8-4D2F-9CCC-3BCE807F70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4800" y="4246790"/>
            <a:ext cx="3581400" cy="20812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60139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0F25F0BC-3414-4A4E-82FD-7DE1761A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36E80E-F44A-4A08-AD5C-C4E6E83A7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4F02106-B95B-4137-ABA0-DE89F934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3107" y="-6055"/>
            <a:ext cx="12185786" cy="2656696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6F50E1B-B981-4FF3-B7D0-ED31A070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6903" y="3535448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E35541-C201-4A8C-8E97-2CF46579A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273" y="5198354"/>
            <a:ext cx="2602925" cy="1671572"/>
          </a:xfrm>
          <a:custGeom>
            <a:avLst/>
            <a:gdLst>
              <a:gd name="connsiteX0" fmla="*/ 281723 w 2602925"/>
              <a:gd name="connsiteY0" fmla="*/ 0 h 1671572"/>
              <a:gd name="connsiteX1" fmla="*/ 2538665 w 2602925"/>
              <a:gd name="connsiteY1" fmla="*/ 1496001 h 1671572"/>
              <a:gd name="connsiteX2" fmla="*/ 2602925 w 2602925"/>
              <a:gd name="connsiteY2" fmla="*/ 1671572 h 1671572"/>
              <a:gd name="connsiteX3" fmla="*/ 1714953 w 2602925"/>
              <a:gd name="connsiteY3" fmla="*/ 1671572 h 1671572"/>
              <a:gd name="connsiteX4" fmla="*/ 1633707 w 2602925"/>
              <a:gd name="connsiteY4" fmla="*/ 1537837 h 1671572"/>
              <a:gd name="connsiteX5" fmla="*/ 281722 w 2602925"/>
              <a:gd name="connsiteY5" fmla="*/ 818992 h 1671572"/>
              <a:gd name="connsiteX6" fmla="*/ 115019 w 2602925"/>
              <a:gd name="connsiteY6" fmla="*/ 827410 h 1671572"/>
              <a:gd name="connsiteX7" fmla="*/ 0 w 2602925"/>
              <a:gd name="connsiteY7" fmla="*/ 844964 h 1671572"/>
              <a:gd name="connsiteX8" fmla="*/ 0 w 2602925"/>
              <a:gd name="connsiteY8" fmla="*/ 17421 h 1671572"/>
              <a:gd name="connsiteX9" fmla="*/ 31283 w 2602925"/>
              <a:gd name="connsiteY9" fmla="*/ 12646 h 1671572"/>
              <a:gd name="connsiteX10" fmla="*/ 281723 w 2602925"/>
              <a:gd name="connsiteY10" fmla="*/ 0 h 167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925" h="1671572">
                <a:moveTo>
                  <a:pt x="281723" y="0"/>
                </a:moveTo>
                <a:cubicBezTo>
                  <a:pt x="1296311" y="0"/>
                  <a:pt x="2166821" y="616864"/>
                  <a:pt x="2538665" y="1496001"/>
                </a:cubicBezTo>
                <a:lnTo>
                  <a:pt x="2602925" y="1671572"/>
                </a:lnTo>
                <a:lnTo>
                  <a:pt x="1714953" y="1671572"/>
                </a:lnTo>
                <a:lnTo>
                  <a:pt x="1633707" y="1537837"/>
                </a:lnTo>
                <a:cubicBezTo>
                  <a:pt x="1340706" y="1104138"/>
                  <a:pt x="844514" y="818992"/>
                  <a:pt x="281722" y="818992"/>
                </a:cubicBezTo>
                <a:cubicBezTo>
                  <a:pt x="225443" y="818992"/>
                  <a:pt x="169830" y="821844"/>
                  <a:pt x="115019" y="827410"/>
                </a:cubicBezTo>
                <a:lnTo>
                  <a:pt x="0" y="844964"/>
                </a:lnTo>
                <a:lnTo>
                  <a:pt x="0" y="17421"/>
                </a:lnTo>
                <a:lnTo>
                  <a:pt x="31283" y="12646"/>
                </a:lnTo>
                <a:cubicBezTo>
                  <a:pt x="113626" y="4284"/>
                  <a:pt x="197174" y="0"/>
                  <a:pt x="2817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77D8A9-52A9-426B-A7FA-8F0D57A0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BA36D2-108E-4BCE-B00B-7AADE262EBA8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7CCA430-E045-49A4-BBFA-58E62DB70C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8F23F5-C38C-4F4D-AC9D-53EE5C805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F8BEAE-4D02-4E92-BF07-2B52C1DC6AAC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ECE1E3-E88F-4BF4-91A1-21CE42A91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3597D0-8C2B-4DF1-A82D-B7AED489FAA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88A03C0-2CF4-4311-BFE9-050460F9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DD4F0C-1AB6-4919-A06A-C33148C95772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F9DCDAB-1034-49DC-B20D-5B3AC4DDA949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3569C8-7E1D-4D32-880E-03A713BC8EC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87C248-294D-4430-9163-A18DB7A0E58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E8BBE7-F812-4E02-8220-479D4B2E9DB2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AA42D07-05F3-4BE3-81BF-B5F84474EF1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1C5E67-B32B-49DC-BF5E-D25C7CF208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6B1788E-1754-47A2-853A-6FE39EEB1E0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682792-A763-4918-B362-26D487DE471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52BF25-0CAE-4903-A7E6-8A7768DD1F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14A49A-F4B0-444F-8BA5-9DC89AC760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09471A-4DE2-47CD-AED8-27D5B1050B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C0A412-5D4A-44E9-9738-BD17D84887C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2F41B69-68CE-41EF-BBED-1CD4FF7A9F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3B5DECC-07DB-431C-88EC-3AEE965EC1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CE55D3-190F-47D1-98A6-D7281E51E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0324378-6046-45CC-A273-AE16EFF671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190AD03-D044-4A15-879F-BC87B702AB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B3C48A-196D-4BE2-A7CD-848178CCFC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4F5DF92-38A4-42C0-8492-7C34DBFEF3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C093942-8F5E-4520-8571-946A6E5CEBA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648E900-15FD-4793-A783-15BD868526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5DF337DA-C179-4649-9021-51ECBB84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50" name="Picture Placeholder 44">
            <a:extLst>
              <a:ext uri="{FF2B5EF4-FFF2-40B4-BE49-F238E27FC236}">
                <a16:creationId xmlns:a16="http://schemas.microsoft.com/office/drawing/2014/main" id="{CDAEDC08-93B5-4CC2-A77F-91F47AD1D7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0500" y="195263"/>
            <a:ext cx="5837238" cy="29606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1" name="Picture Placeholder 48">
            <a:extLst>
              <a:ext uri="{FF2B5EF4-FFF2-40B4-BE49-F238E27FC236}">
                <a16:creationId xmlns:a16="http://schemas.microsoft.com/office/drawing/2014/main" id="{C34DF4FD-6356-4CA5-9E6F-749666E2D4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4265" y="184840"/>
            <a:ext cx="5841996" cy="2987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9C696AEE-49AB-4D07-90D6-AD190251723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9663" y="3525611"/>
            <a:ext cx="5816600" cy="2720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Date Placeholder 3">
            <a:extLst>
              <a:ext uri="{FF2B5EF4-FFF2-40B4-BE49-F238E27FC236}">
                <a16:creationId xmlns:a16="http://schemas.microsoft.com/office/drawing/2014/main" id="{CEABCB88-BA9F-47D3-A787-DF88895F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6244155B-5D28-4D19-90C2-1FBB57AA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E2F1D5A7-A160-4678-8595-C5E21729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88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88878880-76F2-45B5-916B-36E7EE2B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5C3C8-6E32-4269-9316-DC942E00A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47C2144-3704-461F-AEA4-5AD7F2A4B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5C2F4A0D-E022-45C1-A4F2-BDD40ECB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95DAD1-C9F8-42EA-938C-AD799D0D1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106CB0-0456-42D2-9064-D8307EE2EE6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564272-B469-4B76-89B3-EAE1C5EA55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C812937-53FC-4F40-9E1F-62BD5DC5C8E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5C30D30-0592-4A8D-9BFB-E39327DEB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EF5218-294E-41E0-B835-6CD21C0AB5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EAD817-B289-4780-AF71-3A814DA15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5FE1B7-342F-44E3-9A5F-4320F4B56F1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F304BD3-68AC-49BC-8B74-71637404CE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0859D2C-72C4-411A-BD82-8368DDC0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B22EA31-AED9-4314-8509-4087F82F11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4E3D353-A425-4930-AC93-9A9F93EC07E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5827C0-9081-4304-98D0-28375902854E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BC916B-3AAC-4825-8D0F-923D60C0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3085D6A-11B7-416E-9A80-085550712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619986-89C6-4164-BD69-5117CB5E3D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D63A74F-F1A7-4546-BCB1-3C49033B34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8BEE97-AC71-4466-82E9-05302D19D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FB7EA87-48DE-40EC-97C4-1119D6E0BC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09E735-55F1-46BE-964B-17589798C4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AE224F2-AB69-40F3-83FC-5A1C2985F1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841DFB-48FF-4E4C-BD80-FAEDD98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F2079C-0840-41A3-B649-BFA2657D7F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4F5B96-0C46-4542-959C-A0AB18C7DA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E7EDBA-8F85-4F7A-A17D-6B49A51D41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43D3094-2C9C-4299-9065-669FFD8F5D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307EDA-19A4-4312-920D-EC02D2A70C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953220-FAE3-4A55-B3C5-632C82C456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2B2B007-553A-4A33-B077-9CA9D03133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E213DEB-4CFC-46B3-8DB4-77581E4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EBBBF2BB-36BE-45E7-A35B-260E76E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2" name="Content Placeholder 38">
            <a:extLst>
              <a:ext uri="{FF2B5EF4-FFF2-40B4-BE49-F238E27FC236}">
                <a16:creationId xmlns:a16="http://schemas.microsoft.com/office/drawing/2014/main" id="{03257FF4-6F58-4A1E-866D-198569F917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32195099-4E20-48F3-8272-F12592AD44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CFCED92E-6EA8-410D-90AD-DF0B229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FC6D7D3E-FCD8-42CA-A1BB-9112B5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A49CA3E6-DD23-4395-AE34-560EA11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6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98339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987528D-293D-419F-B6B1-A104443B2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467263-FC60-4269-BE10-A00F3AE9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0A2143FD-5B7E-4844-9056-07C72D17C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FD193356-2BA7-4BBE-A881-735188BBD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ABB6A4E-AAF5-46BC-AF70-EFB826898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098CE0A-07AF-475D-847B-BC2C09B11257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AF8888-5C58-4210-9B6C-8453116F89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5DA967-527D-4EF5-BC5B-C9A4D0AE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D4B90F1-FA63-44F8-AFBD-EAA664F266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79BC52E-5A86-4380-BDBD-4A8C8F79F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18DD47-B72F-4572-8652-594CB38C7C77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BB75A49-D451-4D82-A22C-FF0946E6DED9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BCB1FB9-CC9B-48F2-90C3-821F3F616C17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D00A7D-DC23-4315-9EC0-B669EB491DB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E76C2DE-1D31-4289-AE7D-6C34B9BEE7E0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62E9492-F409-482D-B645-10FF6AC41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DC565F-0CA2-4501-8213-735FFE3DF6B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5A3D38-7FDD-4709-88C6-590F3E5AEA78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34FB10-A2A2-42BE-89D3-59CDCDF82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0EB0B65-231B-4586-AB6F-5AB3DE9FAA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19DB94B-4BD3-4672-BD6B-3994D5B9C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806E7D0-A3FD-43BC-B099-D9AD77116F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9D3F4C0-B895-47F1-B38A-1D86C2396A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2FA5DF4-DE8F-4EF8-BC50-0BDA1ED6BA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41CF04F-8C94-4781-839F-DCABB2D7BC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08DF419-049D-4C31-BE0A-E5F9FADA51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19C9CF-0817-4920-8D58-4983252BD9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5B031B-FA3D-4738-BB48-5143A29B80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D8098E-5CEA-4903-A146-23D553F698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900A38-58AC-40D4-896C-5B66E97123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3E623E7-180E-4DB5-91B3-48CE8414D8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C3F2957-4A6D-4C53-A2BC-0ED300AE530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9A34577-91E4-43A1-965D-0E340D1398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7E108E-58D2-4FB5-AFA0-27A86DA9630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B22350-AB76-4020-9872-4E63DFBF96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89A872D6-4D76-4CD1-9873-C29D72DF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91" name="Date Placeholder 3">
            <a:extLst>
              <a:ext uri="{FF2B5EF4-FFF2-40B4-BE49-F238E27FC236}">
                <a16:creationId xmlns:a16="http://schemas.microsoft.com/office/drawing/2014/main" id="{4986AE78-551F-477B-AF47-E26167A6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7" name="Picture Placeholder 4">
            <a:extLst>
              <a:ext uri="{FF2B5EF4-FFF2-40B4-BE49-F238E27FC236}">
                <a16:creationId xmlns:a16="http://schemas.microsoft.com/office/drawing/2014/main" id="{5C9DFB21-140A-4BCA-8D67-8581312FE9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2" name="Footer Placeholder 4">
            <a:extLst>
              <a:ext uri="{FF2B5EF4-FFF2-40B4-BE49-F238E27FC236}">
                <a16:creationId xmlns:a16="http://schemas.microsoft.com/office/drawing/2014/main" id="{19C3F2E1-5471-4835-8A24-5F00674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3" name="Slide Number Placeholder 5">
            <a:extLst>
              <a:ext uri="{FF2B5EF4-FFF2-40B4-BE49-F238E27FC236}">
                <a16:creationId xmlns:a16="http://schemas.microsoft.com/office/drawing/2014/main" id="{24B165E2-B012-4272-BBB2-66D70B29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0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4473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0917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557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7198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939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2421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5425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  <p:sldLayoutId id="2147484532" r:id="rId13"/>
    <p:sldLayoutId id="2147484533" r:id="rId14"/>
    <p:sldLayoutId id="2147484534" r:id="rId15"/>
    <p:sldLayoutId id="2147484535" r:id="rId16"/>
    <p:sldLayoutId id="2147484536" r:id="rId17"/>
    <p:sldLayoutId id="2147484537" r:id="rId18"/>
    <p:sldLayoutId id="2147484538" r:id="rId19"/>
    <p:sldLayoutId id="2147484539" r:id="rId2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.microsoft.com/en-us/download" TargetMode="Externa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downloads/" TargetMode="Externa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workbench/" TargetMode="External"/><Relationship Id="rId2" Type="http://schemas.openxmlformats.org/officeDocument/2006/relationships/hyperlink" Target="https://dev.mysql.com/downloads/mysql/" TargetMode="Externa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237725B-2565-4774-93C0-E26EF713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 &amp; Angular Part 1 –</a:t>
            </a:r>
            <a:br>
              <a:rPr lang="en-US" dirty="0"/>
            </a:br>
            <a:r>
              <a:rPr lang="en-US" dirty="0"/>
              <a:t>Introduction</a:t>
            </a:r>
            <a:br>
              <a:rPr lang="en-US" dirty="0"/>
            </a:br>
            <a:r>
              <a:rPr lang="en-US" sz="2800" dirty="0"/>
              <a:t>Wednesday, February 27, 2024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B4804645-4362-C92D-31DE-5647E25CD096}"/>
              </a:ext>
            </a:extLst>
          </p:cNvPr>
          <p:cNvPicPr preferRelativeResize="0">
            <a:picLocks noGrp="1"/>
          </p:cNvPicPr>
          <p:nvPr>
            <p:ph type="pic" sz="quarter" idx="13"/>
          </p:nvPr>
        </p:nvPicPr>
        <p:blipFill>
          <a:blip r:embed="rId2"/>
          <a:srcRect t="19692" b="19692"/>
          <a:stretch>
            <a:fillRect/>
          </a:stretch>
        </p:blipFill>
        <p:spPr>
          <a:noFill/>
        </p:spPr>
      </p:pic>
    </p:spTree>
    <p:extLst>
      <p:ext uri="{BB962C8B-B14F-4D97-AF65-F5344CB8AC3E}">
        <p14:creationId xmlns:p14="http://schemas.microsoft.com/office/powerpoint/2010/main" val="377786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373538-F429-4D6C-BCA4-1AF41CA6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4277360" cy="272748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16" name="Picture Placeholder 15" descr="Desk, pencils and books on a wooden table">
            <a:extLst>
              <a:ext uri="{FF2B5EF4-FFF2-40B4-BE49-F238E27FC236}">
                <a16:creationId xmlns:a16="http://schemas.microsoft.com/office/drawing/2014/main" id="{530E2939-7141-45BF-9EC1-F7E0536B16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" b="16"/>
          <a:stretch/>
        </p:blipFill>
        <p:spPr/>
      </p:pic>
      <p:pic>
        <p:nvPicPr>
          <p:cNvPr id="3" name="Picture Placeholder 2" descr="People working and talking, library">
            <a:extLst>
              <a:ext uri="{FF2B5EF4-FFF2-40B4-BE49-F238E27FC236}">
                <a16:creationId xmlns:a16="http://schemas.microsoft.com/office/drawing/2014/main" id="{C45C634B-D025-40A6-AD06-5E5FE8BB6EA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t="11644" b="11644"/>
          <a:stretch/>
        </p:blipFill>
        <p:spPr/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EFA4165-8A1E-438E-9708-21F5EB58C42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0476" y="4503248"/>
            <a:ext cx="7549408" cy="174515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Preliminary Study Structure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/>
              <a:t>.Net</a:t>
            </a:r>
            <a:r>
              <a:rPr lang="en-US" dirty="0"/>
              <a:t> Core Installation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MySQL Installation</a:t>
            </a:r>
          </a:p>
          <a:p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08AAFE0-78EC-42BD-A61D-EA2275EA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7A06-229A-E9EE-48A7-BB3AB9E5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9" y="252384"/>
            <a:ext cx="11684775" cy="886948"/>
          </a:xfrm>
        </p:spPr>
        <p:txBody>
          <a:bodyPr/>
          <a:lstStyle/>
          <a:p>
            <a:pPr algn="ctr"/>
            <a:r>
              <a:rPr lang="en-US" dirty="0"/>
              <a:t>Preliminary Study Structures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85EE5-2B41-C186-6692-C8F8F0BD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7DFEB-CB42-1038-9F98-3F459DAF3169}"/>
              </a:ext>
            </a:extLst>
          </p:cNvPr>
          <p:cNvSpPr txBox="1"/>
          <p:nvPr/>
        </p:nvSpPr>
        <p:spPr>
          <a:xfrm>
            <a:off x="536263" y="1139332"/>
            <a:ext cx="107802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.Net</a:t>
            </a:r>
            <a:r>
              <a:rPr lang="en-US" dirty="0"/>
              <a:t> Core &amp; Angular Part 1 – Introduction – Setup and Installation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.Net</a:t>
            </a:r>
            <a:r>
              <a:rPr lang="en-US" dirty="0"/>
              <a:t> Core &amp; Angular Part 2 – Setup and Installation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.Net</a:t>
            </a:r>
            <a:r>
              <a:rPr lang="en-US" dirty="0"/>
              <a:t> Core &amp; Angular Part 3 – Database Fundamental 1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.Net</a:t>
            </a:r>
            <a:r>
              <a:rPr lang="en-US" dirty="0"/>
              <a:t> Core &amp; Angular Part 4 – Database Fundamental 2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.Net</a:t>
            </a:r>
            <a:r>
              <a:rPr lang="en-US" dirty="0"/>
              <a:t> Core &amp; Angular Part 5 – User Authentication 1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.Net</a:t>
            </a:r>
            <a:r>
              <a:rPr lang="en-US" dirty="0"/>
              <a:t> Core &amp; Angular Part 6 – User Authentication 2</a:t>
            </a:r>
          </a:p>
        </p:txBody>
      </p:sp>
    </p:spTree>
    <p:extLst>
      <p:ext uri="{BB962C8B-B14F-4D97-AF65-F5344CB8AC3E}">
        <p14:creationId xmlns:p14="http://schemas.microsoft.com/office/powerpoint/2010/main" val="141532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6B31B4-BF65-B2D9-A544-4F5A6B2A8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699B-9E16-F125-02B2-105A48031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9" y="252384"/>
            <a:ext cx="11684775" cy="8869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Setup &amp; Installation</a:t>
            </a:r>
            <a:br>
              <a:rPr lang="en-US" dirty="0"/>
            </a:br>
            <a:r>
              <a:rPr lang="en-US" dirty="0" err="1"/>
              <a:t>.Net</a:t>
            </a:r>
            <a:r>
              <a:rPr lang="en-US" dirty="0"/>
              <a:t> Core Installation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3EC59-92C1-C627-F9A0-94827562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61D8A-AB57-CECE-E70D-B6BA0B775BEE}"/>
              </a:ext>
            </a:extLst>
          </p:cNvPr>
          <p:cNvSpPr txBox="1"/>
          <p:nvPr/>
        </p:nvSpPr>
        <p:spPr>
          <a:xfrm>
            <a:off x="410511" y="1627470"/>
            <a:ext cx="107802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Follow software development kit installation instructions on </a:t>
            </a:r>
            <a:r>
              <a:rPr lang="en-US" dirty="0">
                <a:hlinkClick r:id="rId2"/>
              </a:rPr>
              <a:t>https://dotnet.microsoft.com/en-us/download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err="1"/>
              <a:t>mkdir</a:t>
            </a:r>
            <a:r>
              <a:rPr lang="en-US" dirty="0"/>
              <a:t> demo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cd demo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dotnet –info // List out development and runtime system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dotnet new list // List out all templates available to create projects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dotnet new </a:t>
            </a:r>
            <a:r>
              <a:rPr lang="en-US" dirty="0" err="1"/>
              <a:t>sln</a:t>
            </a:r>
            <a:r>
              <a:rPr lang="en-US" dirty="0"/>
              <a:t> // Create solution file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dotnet new </a:t>
            </a:r>
            <a:r>
              <a:rPr lang="en-US" dirty="0" err="1"/>
              <a:t>webapi</a:t>
            </a:r>
            <a:r>
              <a:rPr lang="en-US" dirty="0"/>
              <a:t> -n API –use-controllers // Create new project with template </a:t>
            </a:r>
            <a:r>
              <a:rPr lang="en-US" dirty="0" err="1"/>
              <a:t>webapi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dotnet </a:t>
            </a:r>
            <a:r>
              <a:rPr lang="en-US" dirty="0" err="1"/>
              <a:t>sln</a:t>
            </a:r>
            <a:r>
              <a:rPr lang="en-US" dirty="0"/>
              <a:t> –h // List out options for manipulate solution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dotnet </a:t>
            </a:r>
            <a:r>
              <a:rPr lang="en-US" dirty="0" err="1"/>
              <a:t>sln</a:t>
            </a:r>
            <a:r>
              <a:rPr lang="en-US" dirty="0"/>
              <a:t> add API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dotnet </a:t>
            </a:r>
            <a:r>
              <a:rPr lang="en-US" dirty="0" err="1"/>
              <a:t>sln</a:t>
            </a:r>
            <a:r>
              <a:rPr lang="en-US" dirty="0"/>
              <a:t> list // Should list out API project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cd API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dotnet watch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12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53E02A-5169-0210-92A3-F65A3E7D4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02E4-0732-5BBA-558C-D67F1734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9" y="252384"/>
            <a:ext cx="11684775" cy="8869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Setup &amp; Installation</a:t>
            </a:r>
            <a:br>
              <a:rPr lang="en-US" dirty="0"/>
            </a:br>
            <a:r>
              <a:rPr lang="en-US" dirty="0"/>
              <a:t>Visual Studio Code Installation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59B7C-C2DC-FC79-64C3-B141951E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259601-0594-5514-3B5B-F7188168B57F}"/>
              </a:ext>
            </a:extLst>
          </p:cNvPr>
          <p:cNvSpPr txBox="1"/>
          <p:nvPr/>
        </p:nvSpPr>
        <p:spPr>
          <a:xfrm>
            <a:off x="705852" y="1524342"/>
            <a:ext cx="107802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Download and install </a:t>
            </a:r>
            <a:r>
              <a:rPr lang="en-US" dirty="0">
                <a:hlinkClick r:id="rId2"/>
              </a:rPr>
              <a:t>https://visualstudio.microsoft.com/downloads/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/>
              <a:t>Install extension C</a:t>
            </a:r>
            <a:r>
              <a:rPr lang="en-US" dirty="0"/>
              <a:t># </a:t>
            </a:r>
            <a:r>
              <a:rPr lang="en-US" dirty="0" err="1"/>
              <a:t>DevKit</a:t>
            </a:r>
            <a:r>
              <a:rPr lang="en-US" dirty="0"/>
              <a:t> by Microsoft // Also to upgrade if it asked to upgrade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Install Material Icon Themes by Phillip Kief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Install NuGet Gallery by </a:t>
            </a:r>
            <a:r>
              <a:rPr lang="en-US" dirty="0" err="1"/>
              <a:t>pcislo</a:t>
            </a: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/>
              <a:t>Show all command to type in </a:t>
            </a:r>
            <a:r>
              <a:rPr lang="en-US" dirty="0" err="1"/>
              <a:t>nuget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8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3B0B15-727C-7EA5-941C-0AB3E7FAF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2958-F3F7-8A0A-BA69-A52AABFC3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9" y="252384"/>
            <a:ext cx="11684775" cy="8869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Setup &amp; Installation</a:t>
            </a:r>
            <a:br>
              <a:rPr lang="en-US" dirty="0"/>
            </a:br>
            <a:r>
              <a:rPr lang="en-US" dirty="0"/>
              <a:t>MySQL Installation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7CAC0-ABF1-2853-C7C5-83C9121A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D96DC-536B-3E65-3557-3DD4C78910F7}"/>
              </a:ext>
            </a:extLst>
          </p:cNvPr>
          <p:cNvSpPr txBox="1"/>
          <p:nvPr/>
        </p:nvSpPr>
        <p:spPr>
          <a:xfrm>
            <a:off x="705852" y="1524342"/>
            <a:ext cx="10780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Download and install from </a:t>
            </a:r>
            <a:r>
              <a:rPr lang="en-US" dirty="0">
                <a:hlinkClick r:id="rId2"/>
              </a:rPr>
              <a:t>https://dev.mysql.com/downloads/mysql/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Select version 8.0.36 and NOT 8.3.0 Innovation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Download and install from </a:t>
            </a:r>
            <a:r>
              <a:rPr lang="en-US" dirty="0">
                <a:hlinkClick r:id="rId3"/>
              </a:rPr>
              <a:t>https://dev.mysql.com/downloads/workbench/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18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DBE49DF2-C4C7-4EC0-BF95-00C03395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9D912AE-424A-49C1-ACDE-5F0179114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Sonny Hoang</a:t>
            </a:r>
          </a:p>
          <a:p>
            <a:r>
              <a:rPr lang="en-US" dirty="0"/>
              <a:t>sthoang62@gmail.com</a:t>
            </a:r>
          </a:p>
        </p:txBody>
      </p:sp>
      <p:pic>
        <p:nvPicPr>
          <p:cNvPr id="23" name="Picture Placeholder 22" descr="Person Writing at a desk ">
            <a:extLst>
              <a:ext uri="{FF2B5EF4-FFF2-40B4-BE49-F238E27FC236}">
                <a16:creationId xmlns:a16="http://schemas.microsoft.com/office/drawing/2014/main" id="{AFE73D3A-07DF-48F7-99A6-5D29F73D85C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" b="27"/>
          <a:stretch/>
        </p:blipFill>
        <p:spPr/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4C1BF-C224-4BC2-B070-F631007A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513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8316A4-DB9D-4B40-83D1-0433996D5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E5C9C91-7BEA-497B-8B74-808BB0864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9FD94B-CF2B-4485-954E-6805E96E51F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7990</TotalTime>
  <Words>318</Words>
  <Application>Microsoft Office PowerPoint</Application>
  <PresentationFormat>Widescreen</PresentationFormat>
  <Paragraphs>48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Posterama</vt:lpstr>
      <vt:lpstr>Wingdings</vt:lpstr>
      <vt:lpstr>Wingdings 3</vt:lpstr>
      <vt:lpstr>Wisp</vt:lpstr>
      <vt:lpstr>.Net Core &amp; Angular Part 1 – Introduction Wednesday, February 27, 2024</vt:lpstr>
      <vt:lpstr>Agenda</vt:lpstr>
      <vt:lpstr>Preliminary Study Structures </vt:lpstr>
      <vt:lpstr>Setup &amp; Installation .Net Core Installation</vt:lpstr>
      <vt:lpstr>Setup &amp; Installation Visual Studio Code Installation</vt:lpstr>
      <vt:lpstr>Setup &amp; Installation MySQL Installation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Part 1 - Introduction</dc:title>
  <dc:creator>Sonny Hoang</dc:creator>
  <cp:lastModifiedBy>Sonny Hoang</cp:lastModifiedBy>
  <cp:revision>481</cp:revision>
  <dcterms:created xsi:type="dcterms:W3CDTF">2023-11-21T15:49:25Z</dcterms:created>
  <dcterms:modified xsi:type="dcterms:W3CDTF">2024-02-28T18:32:35Z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