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379" r:id="rId7"/>
    <p:sldId id="394" r:id="rId8"/>
    <p:sldId id="395" r:id="rId9"/>
    <p:sldId id="390" r:id="rId10"/>
    <p:sldId id="391" r:id="rId11"/>
    <p:sldId id="39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9 –</a:t>
            </a:r>
            <a:br>
              <a:rPr lang="en-US" dirty="0"/>
            </a:br>
            <a:r>
              <a:rPr lang="en-US" dirty="0"/>
              <a:t>Template Driven Forms</a:t>
            </a:r>
            <a:br>
              <a:rPr lang="en-US" dirty="0"/>
            </a:br>
            <a:r>
              <a:rPr lang="en-US" sz="2800" dirty="0"/>
              <a:t>Wednesday, January 31,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7451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Template Driven Forms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Multi-Fields Validation</a:t>
            </a:r>
          </a:p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Template Driven Forms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536263" y="1139332"/>
            <a:ext cx="107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Forms can be design as Template Driven Forms or Reactive 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Template Driven Forms are based on template directives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Reactive Forms are based on programmatically at the level of the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1DAC6F-E5DA-13FE-2BEA-8520163C7626}"/>
              </a:ext>
            </a:extLst>
          </p:cNvPr>
          <p:cNvSpPr/>
          <p:nvPr/>
        </p:nvSpPr>
        <p:spPr>
          <a:xfrm>
            <a:off x="6373298" y="2461257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Driven Forms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DC83CA-751E-6460-FBD8-991A70C2DFB9}"/>
              </a:ext>
            </a:extLst>
          </p:cNvPr>
          <p:cNvSpPr/>
          <p:nvPr/>
        </p:nvSpPr>
        <p:spPr>
          <a:xfrm>
            <a:off x="1959426" y="3709225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Forms 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197E9B-63D2-00B3-DDE7-11616D35B2E3}"/>
              </a:ext>
            </a:extLst>
          </p:cNvPr>
          <p:cNvSpPr/>
          <p:nvPr/>
        </p:nvSpPr>
        <p:spPr>
          <a:xfrm>
            <a:off x="6373298" y="5019973"/>
            <a:ext cx="308696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Reactive Forms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9A7E8EC-D170-BE38-9A4E-75BE06F5A98B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5046386" y="2918457"/>
            <a:ext cx="1326912" cy="124796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0745879-B154-89D7-5E1D-C83897A3E05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046386" y="4166425"/>
            <a:ext cx="1326912" cy="13107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BC66B-D0C8-994A-ED3E-39668F29F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0258-E8A4-D1E9-FCF5-55446D4E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80505"/>
            <a:ext cx="11684775" cy="886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Template Driven Forms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5EE1F-D7BC-88E1-057B-E02CF9D8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F5CBE-5B58-BCF2-4B11-5C973A36E2B5}"/>
              </a:ext>
            </a:extLst>
          </p:cNvPr>
          <p:cNvSpPr txBox="1"/>
          <p:nvPr/>
        </p:nvSpPr>
        <p:spPr>
          <a:xfrm>
            <a:off x="316258" y="756320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[</a:t>
            </a:r>
            <a:r>
              <a:rPr lang="en-US" dirty="0" err="1"/>
              <a:t>ngModel</a:t>
            </a:r>
            <a:r>
              <a:rPr lang="en-US" dirty="0"/>
              <a:t>] tells Angular that it is a </a:t>
            </a:r>
            <a:r>
              <a:rPr lang="en-US" dirty="0" err="1"/>
              <a:t>FormControl</a:t>
            </a:r>
            <a:r>
              <a:rPr lang="en-US" dirty="0"/>
              <a:t> and use property binding. </a:t>
            </a:r>
            <a:r>
              <a:rPr lang="en-US" b="1" dirty="0"/>
              <a:t>The [] allows us to set default values when the form is created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Required indicates that the field cannot be empty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email tells Angular to validate this field to match the email pattern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818C3A-AFD4-B841-93EE-8191FF34CF4C}"/>
              </a:ext>
            </a:extLst>
          </p:cNvPr>
          <p:cNvCxnSpPr>
            <a:cxnSpLocks/>
          </p:cNvCxnSpPr>
          <p:nvPr/>
        </p:nvCxnSpPr>
        <p:spPr>
          <a:xfrm>
            <a:off x="1457540" y="1058779"/>
            <a:ext cx="2839062" cy="23169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FC80E1-78A9-AB51-4D88-390285EDD25C}"/>
              </a:ext>
            </a:extLst>
          </p:cNvPr>
          <p:cNvSpPr txBox="1"/>
          <p:nvPr/>
        </p:nvSpPr>
        <p:spPr>
          <a:xfrm>
            <a:off x="2950674" y="2165410"/>
            <a:ext cx="55482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(form)"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="ngForm"&gt;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Name: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="name"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="ngModel"/&gt;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email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#email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="ngModel"/&gt;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="help-block"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email.valid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email.touched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Please enter valid email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138899-6F4E-0875-40ED-062D027F2E23}"/>
              </a:ext>
            </a:extLst>
          </p:cNvPr>
          <p:cNvCxnSpPr>
            <a:cxnSpLocks/>
          </p:cNvCxnSpPr>
          <p:nvPr/>
        </p:nvCxnSpPr>
        <p:spPr>
          <a:xfrm>
            <a:off x="1457540" y="1589314"/>
            <a:ext cx="2839062" cy="220309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58DD72-8601-3A10-273E-5AFA373EFCF5}"/>
              </a:ext>
            </a:extLst>
          </p:cNvPr>
          <p:cNvCxnSpPr>
            <a:cxnSpLocks/>
          </p:cNvCxnSpPr>
          <p:nvPr/>
        </p:nvCxnSpPr>
        <p:spPr>
          <a:xfrm>
            <a:off x="984298" y="1905160"/>
            <a:ext cx="3257693" cy="367749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4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11BFB-CCB8-8008-04FB-5DF649F3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B63C-416F-F4A6-497E-6B793EF6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0" y="80505"/>
            <a:ext cx="5614428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Template Driven Forms</a:t>
            </a:r>
            <a:br>
              <a:rPr lang="en-US" dirty="0"/>
            </a:br>
            <a:r>
              <a:rPr lang="en-US" dirty="0"/>
              <a:t>using array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CA42D-1F3A-2274-F612-1EF1D80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A7C99-7585-E57B-9A64-5F1661255B6E}"/>
              </a:ext>
            </a:extLst>
          </p:cNvPr>
          <p:cNvSpPr txBox="1"/>
          <p:nvPr/>
        </p:nvSpPr>
        <p:spPr>
          <a:xfrm>
            <a:off x="305110" y="1324931"/>
            <a:ext cx="523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example below shows how to use array in the template driven 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pattern tells Angular to validate according to the provided regular expression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09868E-6512-6174-55DF-3634996A68C9}"/>
              </a:ext>
            </a:extLst>
          </p:cNvPr>
          <p:cNvCxnSpPr>
            <a:cxnSpLocks/>
          </p:cNvCxnSpPr>
          <p:nvPr/>
        </p:nvCxnSpPr>
        <p:spPr>
          <a:xfrm>
            <a:off x="4551374" y="2399441"/>
            <a:ext cx="2915080" cy="7287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03844-CF90-D4BD-F53D-A682DA942F38}"/>
              </a:ext>
            </a:extLst>
          </p:cNvPr>
          <p:cNvCxnSpPr>
            <a:cxnSpLocks/>
          </p:cNvCxnSpPr>
          <p:nvPr/>
        </p:nvCxnSpPr>
        <p:spPr>
          <a:xfrm flipV="1">
            <a:off x="1274511" y="1485041"/>
            <a:ext cx="5236292" cy="23375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777EDE-B7DF-68C6-E5AC-0C32DB6974D3}"/>
              </a:ext>
            </a:extLst>
          </p:cNvPr>
          <p:cNvSpPr txBox="1"/>
          <p:nvPr/>
        </p:nvSpPr>
        <p:spPr>
          <a:xfrm>
            <a:off x="5870968" y="788768"/>
            <a:ext cx="611891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ngModelGroup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="skills"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#skillModelGroup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@for (skill of skills; track skill; let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=$index)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="row"&gt;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="col-sm-3"&gt;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skill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skill.skill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="skill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pattern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="^.*$"/&gt;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="col-sm-4"&gt;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exp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[(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)]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skill.exp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="exp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2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idx</a:t>
            </a:r>
            <a:r>
              <a:rPr lang="en-US" sz="1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onAddSkill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()"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="button"&gt;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AddSkill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[disabled]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form.valid"</a:t>
            </a:r>
            <a:r>
              <a:rPr lang="en-US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9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78019"/>
            <a:ext cx="6118917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Template Driven Forms</a:t>
            </a:r>
            <a:br>
              <a:rPr lang="en-US" dirty="0"/>
            </a:br>
            <a:r>
              <a:rPr lang="en-US" dirty="0"/>
              <a:t>Set Default Value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370482" y="1245386"/>
            <a:ext cx="357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Initialize name using </a:t>
            </a:r>
            <a:r>
              <a:rPr lang="en-US" dirty="0" err="1"/>
              <a:t>ViewChild</a:t>
            </a:r>
            <a:r>
              <a:rPr lang="en-US" dirty="0"/>
              <a:t> and set default value to ‘test’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EB4BC-0E47-FB2E-EA0E-4D8364EA8806}"/>
              </a:ext>
            </a:extLst>
          </p:cNvPr>
          <p:cNvCxnSpPr>
            <a:cxnSpLocks/>
          </p:cNvCxnSpPr>
          <p:nvPr/>
        </p:nvCxnSpPr>
        <p:spPr>
          <a:xfrm>
            <a:off x="1598558" y="2110683"/>
            <a:ext cx="5201003" cy="22481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89BB3-77A2-ABD2-9F8A-D3BD624B5887}"/>
              </a:ext>
            </a:extLst>
          </p:cNvPr>
          <p:cNvCxnSpPr>
            <a:cxnSpLocks/>
          </p:cNvCxnSpPr>
          <p:nvPr/>
        </p:nvCxnSpPr>
        <p:spPr>
          <a:xfrm>
            <a:off x="1684421" y="1830264"/>
            <a:ext cx="4991387" cy="173108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F99928-BF6A-68FD-91E0-967A63211D19}"/>
              </a:ext>
            </a:extLst>
          </p:cNvPr>
          <p:cNvSpPr txBox="1"/>
          <p:nvPr/>
        </p:nvSpPr>
        <p:spPr>
          <a:xfrm>
            <a:off x="6509889" y="375859"/>
            <a:ext cx="576232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skill: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exp: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FormsModule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AfterViewInit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'AngularPart9'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skills: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'name'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name!: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NgModel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@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'skillModelGroup'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skillModelGroup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!: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NgModelGroup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ngAfterViewInit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.name.control.setValue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'test'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onAddSkill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skill: </a:t>
            </a:r>
            <a:r>
              <a:rPr lang="sv-SE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Skill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 skill: </a:t>
            </a:r>
            <a:r>
              <a:rPr lang="sv-S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exp: 0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.skills.push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(skill)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(form: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skill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.skills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skill.skill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skill.exp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090D80-468C-581D-356C-4B67B40B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" y="3694613"/>
            <a:ext cx="3473629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886891" cy="565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Multi-Field Form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BAF21-6DA1-22DF-DD48-EDDC7063266E}"/>
              </a:ext>
            </a:extLst>
          </p:cNvPr>
          <p:cNvSpPr txBox="1"/>
          <p:nvPr/>
        </p:nvSpPr>
        <p:spPr>
          <a:xfrm>
            <a:off x="202116" y="2347670"/>
            <a:ext cx="6118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onSubmitMatchPwd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matchPasswordForm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#matchPasswordForm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="ngForm"&gt;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email: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emailField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email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#emailField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="help-block"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emailField.valid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emailField.touched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Please enter valid email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password: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pwdField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pattern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="^.*$"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#pwdField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="help-block"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pwdField.valid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pwdField.touched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Please enter valid password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603AA-8AB3-E517-9D6B-98EA5F30C64C}"/>
              </a:ext>
            </a:extLst>
          </p:cNvPr>
          <p:cNvSpPr txBox="1"/>
          <p:nvPr/>
        </p:nvSpPr>
        <p:spPr>
          <a:xfrm>
            <a:off x="5870968" y="2347670"/>
            <a:ext cx="61189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="form-group"&gt;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Confirm Password: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confirmPwdField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required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pattern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="^.*$"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#confirmPwdField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="ngModel"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="help-block"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confirmPwdField.valid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confirmPwdField.touched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&amp;&amp; 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confirmPwdField.errors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?.['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passwordMissmatch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']"&gt;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Please enter valid confirm password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="help-block"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confirmPwdField.errors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?.['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passwordMissmatch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']"&gt;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Password is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missmatched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[disabled]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="!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matchPasswordForm.valid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970AA-D848-BB3D-9FE0-8C1267B09394}"/>
              </a:ext>
            </a:extLst>
          </p:cNvPr>
          <p:cNvSpPr txBox="1"/>
          <p:nvPr/>
        </p:nvSpPr>
        <p:spPr>
          <a:xfrm>
            <a:off x="342981" y="618767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Best approach to Multi-Field validation is using (</a:t>
            </a:r>
            <a:r>
              <a:rPr lang="en-US" dirty="0" err="1"/>
              <a:t>ngSubmit</a:t>
            </a:r>
            <a:r>
              <a:rPr lang="en-US" dirty="0"/>
              <a:t>) event handling such as match password between password entered and confirm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passwordMissmatch</a:t>
            </a:r>
            <a:r>
              <a:rPr lang="en-US" dirty="0"/>
              <a:t> is returned true if password and confirm password not matched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9C449D-D578-EDF8-8F42-CF37040895C3}"/>
              </a:ext>
            </a:extLst>
          </p:cNvPr>
          <p:cNvCxnSpPr>
            <a:cxnSpLocks/>
          </p:cNvCxnSpPr>
          <p:nvPr/>
        </p:nvCxnSpPr>
        <p:spPr>
          <a:xfrm flipH="1">
            <a:off x="2997582" y="909344"/>
            <a:ext cx="3238213" cy="149009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3578B7-BB4F-95F3-AF05-61078A6DEFE8}"/>
              </a:ext>
            </a:extLst>
          </p:cNvPr>
          <p:cNvCxnSpPr>
            <a:cxnSpLocks/>
          </p:cNvCxnSpPr>
          <p:nvPr/>
        </p:nvCxnSpPr>
        <p:spPr>
          <a:xfrm>
            <a:off x="7253323" y="1542097"/>
            <a:ext cx="1842551" cy="328428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3F3E0-5BB2-02B2-180D-52BC717A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24E-791F-B918-B008-F82BC934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53003"/>
            <a:ext cx="11886891" cy="565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Multi-Field Form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4F8B-8A34-0C98-4BF5-018AFEA1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4BCE-39AB-925E-8698-3A71AFB6CFDB}"/>
              </a:ext>
            </a:extLst>
          </p:cNvPr>
          <p:cNvSpPr txBox="1"/>
          <p:nvPr/>
        </p:nvSpPr>
        <p:spPr>
          <a:xfrm>
            <a:off x="342981" y="566852"/>
            <a:ext cx="112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onSubmitMatchPwd</a:t>
            </a:r>
            <a:r>
              <a:rPr lang="en-US" dirty="0"/>
              <a:t> </a:t>
            </a:r>
            <a:r>
              <a:rPr lang="en-US" dirty="0" err="1"/>
              <a:t>setErrors</a:t>
            </a:r>
            <a:r>
              <a:rPr lang="en-US" dirty="0"/>
              <a:t> to { </a:t>
            </a:r>
            <a:r>
              <a:rPr lang="en-US" dirty="0" err="1"/>
              <a:t>passwordMissmatch</a:t>
            </a:r>
            <a:r>
              <a:rPr lang="en-US" dirty="0"/>
              <a:t> : true 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Angular auto adds ng-invalid attribute to the field that is invalid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Angular also auto adds ng-touched attribute to the field that is touched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B9ACB-6ED9-DA09-32EE-9BDC61CC2D5E}"/>
              </a:ext>
            </a:extLst>
          </p:cNvPr>
          <p:cNvCxnSpPr>
            <a:cxnSpLocks/>
          </p:cNvCxnSpPr>
          <p:nvPr/>
        </p:nvCxnSpPr>
        <p:spPr>
          <a:xfrm flipH="1">
            <a:off x="2750075" y="936184"/>
            <a:ext cx="1045029" cy="166951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C5E137-54DA-C89E-AED5-8C2EC38D37F3}"/>
              </a:ext>
            </a:extLst>
          </p:cNvPr>
          <p:cNvSpPr txBox="1"/>
          <p:nvPr/>
        </p:nvSpPr>
        <p:spPr>
          <a:xfrm>
            <a:off x="314039" y="2044539"/>
            <a:ext cx="6118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AfterViewInit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'AngularPart9'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onSubmitMatchPwd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matchPasswordForm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pwdControl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matchPasswordForm.controls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pwdField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confirmPwd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matchPasswordForm.controls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confirmPwdField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pwdControl.value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!==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confirmPwd.value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confirmPwd.setErrors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({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passwordMissmatch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confirmPwd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onSubmitMatchPwd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successfully completed'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712C17-4AC8-73A8-C05E-2915A3FD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51" y="2458757"/>
            <a:ext cx="3721291" cy="2343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C95CB-9573-9904-A5EA-88F1095EECF0}"/>
              </a:ext>
            </a:extLst>
          </p:cNvPr>
          <p:cNvSpPr txBox="1"/>
          <p:nvPr/>
        </p:nvSpPr>
        <p:spPr>
          <a:xfrm>
            <a:off x="342981" y="5275485"/>
            <a:ext cx="611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input.ng-invalid.ng-touched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border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1px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solid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0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7450</TotalTime>
  <Words>1137</Words>
  <Application>Microsoft Office PowerPoint</Application>
  <PresentationFormat>Widescreen</PresentationFormat>
  <Paragraphs>176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Cascadia Mono</vt:lpstr>
      <vt:lpstr>Century Gothic</vt:lpstr>
      <vt:lpstr>Posterama</vt:lpstr>
      <vt:lpstr>Wingdings</vt:lpstr>
      <vt:lpstr>Wingdings 3</vt:lpstr>
      <vt:lpstr>Wisp</vt:lpstr>
      <vt:lpstr>Angular Part 9 – Template Driven Forms Wednesday, January 31, 2024</vt:lpstr>
      <vt:lpstr>Agenda</vt:lpstr>
      <vt:lpstr>Template Driven Forms </vt:lpstr>
      <vt:lpstr>Template Driven Forms</vt:lpstr>
      <vt:lpstr>Template Driven Forms using array</vt:lpstr>
      <vt:lpstr>Template Driven Forms Set Default Value </vt:lpstr>
      <vt:lpstr>Multi-Field Form Validation</vt:lpstr>
      <vt:lpstr>Multi-Field Form 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450</cp:revision>
  <dcterms:created xsi:type="dcterms:W3CDTF">2023-11-21T15:49:25Z</dcterms:created>
  <dcterms:modified xsi:type="dcterms:W3CDTF">2024-01-31T22:07:25Z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