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408BD-2406-4D64-A155-F36687558EA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23247-F45E-4360-B084-915570D8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6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23247-F45E-4360-B084-915570D879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20B-583A-ABF9-D8DA-2C270320A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E8B70-04C3-6CA0-C51C-8F0AE1D0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4142-3251-33B6-84D7-1D12854E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43BF-6940-95E4-D0CE-D0E9437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CBA0-BC38-6FE9-16DA-ED91E1E0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96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BF51-C7E3-FAD4-A85B-1BF05127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A6ED3-DA7C-DD84-1EC4-57D3E921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2077-4C25-ACF6-B255-E866E661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FEA9B-6677-BCF3-2520-4364DF6E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EC5BA-4566-30E8-3BEC-013B09B0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497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F4280-0BA2-4E94-9E3B-B6F5C68D6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F84FA-0A26-1432-67EB-1284F790F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4493-BCA5-76A1-E02B-CF124D30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82FA-8AB9-1580-83FE-975CE4C3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B332-B8A8-742C-4A5C-A5B8E84F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4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2AFA-32DF-9337-D9AE-6593D595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8979-1975-D7F8-436F-D11C61F8F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504E-4EE1-5435-55B6-B50AF55C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F271-3C5B-0C1E-B64E-0430FFFC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B0B8-A028-C273-953B-C1DBA5E3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61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BCB9-59AB-099F-2016-8F3B2716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55B50-AAA5-78F7-4FBD-FD5BCF5B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E79A-6E9C-B8EE-21E8-33F3DA5D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8912-6AD0-1B48-5073-7F652A73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DF20-5493-9608-0996-C20A4EFC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83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2C53-6696-69BB-9FB3-FD7B666F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C3E0-5192-0640-FC3B-1BEFDADB9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35DA7-3015-A1CF-8289-59A58B59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FE0E8-866C-6189-B404-5261B13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FDDB-09ED-D5E1-1369-88F5AB20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0CBFB-28C1-438B-CC23-C1004CC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71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93A3-CF7A-8088-B20C-F1720DD1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04C9-BE04-9992-33A6-62FCE180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DB115-3332-84AD-86A5-CD8FA5796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DE381-D7ED-2037-EE9B-395E02C52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DF7CD-4FB7-A8B7-4A6C-317D3200E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7DBBF-CFE8-977F-D020-AA7A229E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0D740-9AFE-619C-B610-80DEA333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3D2E8-8F0D-E511-2EDD-1A43BF62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06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72BE-9990-A1BB-E74C-DDEDC8F5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3637F-7C29-0BB8-E7F4-ED8EAC00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0B7AF-3311-B653-92A4-B8CC1B53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BA1E3-0EA5-1452-D214-A695498F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08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BC412-9399-D12F-4182-C4C861F4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75AC4-6E64-06AD-CDA0-9D30A8D7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975A-A495-D949-DA94-1B69583E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00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610D-6E1C-A08A-1F1C-A04A22A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24DE-A958-EEC8-AB36-1CE22CC2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E82C0-F505-0D6D-D2C0-510A54348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7ADE1-42D5-E69D-C316-DF69BDF4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6AFDA-17E5-B635-DC77-31D4AE6F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0186A-88B2-A8EE-3738-384F40F4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99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5879-6845-A32C-2F6C-00B5267E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A416-DAF4-3C2F-39B0-C4CB9B395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EC09-53DE-E4C0-7F31-D14DB431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0DBD7-722A-43AF-8B0C-75B9D93C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E66D3-0F3B-D38B-BB7F-97AF04BF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4645D-ABA4-130C-E1BA-D5469174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22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7288C-E9D9-2997-3999-D0A2900A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18E05-0EE8-45E0-70B2-23DF187C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BA13-89E5-ED48-1238-D72FDCA33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E02E-3E5F-4E5F-ABA9-6ED584FE31A4}" type="datetimeFigureOut">
              <a:rPr lang="es-MX" smtClean="0"/>
              <a:t>06/12/2022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A560-47C9-F901-9F91-3D8579204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BBD6-2CB9-D80E-2A53-94B460C8C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B745-C6ED-4357-9356-F283D7CEBC9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9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84F99-05E3-9A14-9B1C-44C427A4D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Predicting NFL Draft Outcomes from NFL Combine Data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4B418-DAE7-DA94-2EDC-6E5DFA8A6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Samuel Thomas</a:t>
            </a:r>
          </a:p>
        </p:txBody>
      </p:sp>
      <p:pic>
        <p:nvPicPr>
          <p:cNvPr id="3074" name="Picture 2" descr="NFL Scouting Combine - Wikipedia">
            <a:extLst>
              <a:ext uri="{FF2B5EF4-FFF2-40B4-BE49-F238E27FC236}">
                <a16:creationId xmlns:a16="http://schemas.microsoft.com/office/drawing/2014/main" id="{7E5F65D2-D9DD-5A02-8285-06E4EC1E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3907" y="781111"/>
            <a:ext cx="5163022" cy="491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0472-C649-DC19-068D-4AF0844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3020-B2F2-3475-C65F-D897EAE6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models beat Baseline by about 0.05 (13.9% Improvement)</a:t>
            </a:r>
          </a:p>
          <a:p>
            <a:r>
              <a:rPr lang="en-US" dirty="0"/>
              <a:t>Main source of error: Type 1</a:t>
            </a:r>
          </a:p>
          <a:p>
            <a:pPr lvl="1"/>
            <a:r>
              <a:rPr lang="en-US" dirty="0"/>
              <a:t>Confusion matrix of Logit No Position</a:t>
            </a:r>
          </a:p>
          <a:p>
            <a:r>
              <a:rPr lang="en-US" dirty="0"/>
              <a:t>Most important predictors: 40-yard Dash Time, Weight</a:t>
            </a:r>
          </a:p>
          <a:p>
            <a:r>
              <a:rPr lang="en-US" dirty="0"/>
              <a:t>Obviously, a lot more to a player than six tests, height, weight, position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DA34CB-1498-38A7-8869-384698ED8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4935"/>
              </p:ext>
            </p:extLst>
          </p:nvPr>
        </p:nvGraphicFramePr>
        <p:xfrm>
          <a:off x="1728342" y="4741916"/>
          <a:ext cx="8735316" cy="15699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1772">
                  <a:extLst>
                    <a:ext uri="{9D8B030D-6E8A-4147-A177-3AD203B41FA5}">
                      <a16:colId xmlns:a16="http://schemas.microsoft.com/office/drawing/2014/main" val="3128559043"/>
                    </a:ext>
                  </a:extLst>
                </a:gridCol>
                <a:gridCol w="2911772">
                  <a:extLst>
                    <a:ext uri="{9D8B030D-6E8A-4147-A177-3AD203B41FA5}">
                      <a16:colId xmlns:a16="http://schemas.microsoft.com/office/drawing/2014/main" val="79310361"/>
                    </a:ext>
                  </a:extLst>
                </a:gridCol>
                <a:gridCol w="2911772">
                  <a:extLst>
                    <a:ext uri="{9D8B030D-6E8A-4147-A177-3AD203B41FA5}">
                      <a16:colId xmlns:a16="http://schemas.microsoft.com/office/drawing/2014/main" val="2721533710"/>
                    </a:ext>
                  </a:extLst>
                </a:gridCol>
              </a:tblGrid>
              <a:tr h="5233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Actual / Predicted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14479"/>
                  </a:ext>
                </a:extLst>
              </a:tr>
              <a:tr h="52332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199459"/>
                  </a:ext>
                </a:extLst>
              </a:tr>
              <a:tr h="5233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81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ADCC-7237-D3C5-A6B0-56263F3D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AF96-8417-79B2-62A1-E6A3B930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Implement SVM, Binary PCR</a:t>
            </a:r>
          </a:p>
          <a:p>
            <a:r>
              <a:rPr lang="en-US" sz="2400" dirty="0"/>
              <a:t>Improve imputation method</a:t>
            </a:r>
          </a:p>
          <a:p>
            <a:pPr lvl="1"/>
            <a:r>
              <a:rPr lang="en-US" dirty="0"/>
              <a:t>40-yd Dash: Use Weight (0.85) or Broad jump (-0.83)</a:t>
            </a:r>
          </a:p>
          <a:p>
            <a:r>
              <a:rPr lang="en-US" sz="2400" dirty="0"/>
              <a:t>Predict exact round</a:t>
            </a:r>
          </a:p>
          <a:p>
            <a:r>
              <a:rPr lang="en-US" sz="2400" dirty="0"/>
              <a:t>Predict success in the NFL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6B8AD3B-DC17-9292-CB6C-7996BBE0A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3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64570-9F99-45E1-239F-387BDCF0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25" y="2920878"/>
            <a:ext cx="5853227" cy="2992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205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67E0A-EAE5-E64A-C282-C2DB1221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US" sz="4000"/>
              <a:t>NFL 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3151-EC31-9259-EAD8-7A97F09B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1980775"/>
            <a:ext cx="6001836" cy="3632824"/>
          </a:xfrm>
        </p:spPr>
        <p:txBody>
          <a:bodyPr anchor="t">
            <a:normAutofit/>
          </a:bodyPr>
          <a:lstStyle/>
          <a:p>
            <a:r>
              <a:rPr lang="en-US" sz="1700" dirty="0"/>
              <a:t>Part of the scouting process for the NFL Draft</a:t>
            </a:r>
          </a:p>
          <a:p>
            <a:pPr lvl="1"/>
            <a:r>
              <a:rPr lang="en-US" sz="1300" dirty="0"/>
              <a:t>Manner in which most collegiate players enter the league</a:t>
            </a:r>
          </a:p>
          <a:p>
            <a:r>
              <a:rPr lang="en-US" sz="1700" dirty="0"/>
              <a:t>Physical drills, position skill drills, mental tests, interviews</a:t>
            </a:r>
          </a:p>
          <a:p>
            <a:r>
              <a:rPr lang="en-US" sz="1700" dirty="0"/>
              <a:t>Physical Drills</a:t>
            </a:r>
          </a:p>
          <a:p>
            <a:pPr lvl="1"/>
            <a:r>
              <a:rPr lang="en-US" sz="1700" dirty="0"/>
              <a:t>40-yard dash</a:t>
            </a:r>
          </a:p>
          <a:p>
            <a:pPr lvl="1"/>
            <a:r>
              <a:rPr lang="en-US" sz="1700" dirty="0"/>
              <a:t>225lb bench press</a:t>
            </a:r>
          </a:p>
          <a:p>
            <a:pPr lvl="1"/>
            <a:r>
              <a:rPr lang="en-US" sz="1700" dirty="0"/>
              <a:t>Vertical jump</a:t>
            </a:r>
          </a:p>
          <a:p>
            <a:pPr lvl="1"/>
            <a:r>
              <a:rPr lang="en-US" sz="1700" dirty="0"/>
              <a:t>Broad jump</a:t>
            </a:r>
          </a:p>
          <a:p>
            <a:pPr lvl="1"/>
            <a:r>
              <a:rPr lang="en-US" sz="1700" dirty="0"/>
              <a:t>20-yard shuttle</a:t>
            </a:r>
          </a:p>
          <a:p>
            <a:pPr lvl="1"/>
            <a:r>
              <a:rPr lang="en-US" sz="1700" dirty="0"/>
              <a:t>3-cone drill</a:t>
            </a:r>
          </a:p>
          <a:p>
            <a:pPr lvl="1"/>
            <a:endParaRPr lang="en-US" sz="1700" dirty="0"/>
          </a:p>
          <a:p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</p:txBody>
      </p:sp>
      <p:pic>
        <p:nvPicPr>
          <p:cNvPr id="4098" name="Picture 2" descr="NFL Combine 2019: Everything you need to know as NFL Draft scouting ramps  up | Time, TV, schedule, events, who to watch, how player are tested, more  - nj.com">
            <a:extLst>
              <a:ext uri="{FF2B5EF4-FFF2-40B4-BE49-F238E27FC236}">
                <a16:creationId xmlns:a16="http://schemas.microsoft.com/office/drawing/2014/main" id="{FE68BD47-470B-F924-20D6-4A43BEAAC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7" r="4287" b="-3"/>
          <a:stretch/>
        </p:blipFill>
        <p:spPr bwMode="auto">
          <a:xfrm>
            <a:off x="7646838" y="1980775"/>
            <a:ext cx="3748858" cy="363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4F99-05E3-9A14-9B1C-44C427A4D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811"/>
            <a:ext cx="9144000" cy="3232377"/>
          </a:xfrm>
        </p:spPr>
        <p:txBody>
          <a:bodyPr>
            <a:normAutofit fontScale="90000"/>
          </a:bodyPr>
          <a:lstStyle/>
          <a:p>
            <a:r>
              <a:rPr lang="en-US" dirty="0"/>
              <a:t>Is it possible to determine whether a player is drafted based on their combine performance?</a:t>
            </a:r>
          </a:p>
        </p:txBody>
      </p:sp>
    </p:spTree>
    <p:extLst>
      <p:ext uri="{BB962C8B-B14F-4D97-AF65-F5344CB8AC3E}">
        <p14:creationId xmlns:p14="http://schemas.microsoft.com/office/powerpoint/2010/main" val="399006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1061-13A6-F835-9C5D-6C295F6E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76E8-CA55-7F47-83EC-5CB7BE97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>
            <a:normAutofit/>
          </a:bodyPr>
          <a:lstStyle/>
          <a:p>
            <a:r>
              <a:rPr lang="en-US" dirty="0"/>
              <a:t>All players that attended the combine from 2000 – 2017</a:t>
            </a:r>
          </a:p>
          <a:p>
            <a:pPr lvl="1"/>
            <a:r>
              <a:rPr lang="en-US" dirty="0"/>
              <a:t>5882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F3D3E-B87B-D8F5-A17E-54C0037E4217}"/>
              </a:ext>
            </a:extLst>
          </p:cNvPr>
          <p:cNvSpPr txBox="1"/>
          <p:nvPr/>
        </p:nvSpPr>
        <p:spPr>
          <a:xfrm>
            <a:off x="838200" y="2857500"/>
            <a:ext cx="3766457" cy="357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Position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Height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Weight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40 yard-dash time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Reps of 225lb Bench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Vertical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j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ump height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B77A8-7A4B-2186-1B7A-AC4508598BE3}"/>
              </a:ext>
            </a:extLst>
          </p:cNvPr>
          <p:cNvSpPr txBox="1"/>
          <p:nvPr/>
        </p:nvSpPr>
        <p:spPr>
          <a:xfrm>
            <a:off x="4604657" y="2682227"/>
            <a:ext cx="3766457" cy="409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Broad jump length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20-Yard Shuttle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3-cone drill 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Year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AV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Team Drafted to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Round Drafted in**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Pick Selected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52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FBEAD-5C9B-C4BC-A507-C6812E24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Data Analysis</a:t>
            </a:r>
          </a:p>
        </p:txBody>
      </p:sp>
      <p:pic>
        <p:nvPicPr>
          <p:cNvPr id="1030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FF5DA40-3084-27A8-9B7F-919E855E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2" y="897752"/>
            <a:ext cx="2544279" cy="15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3566CF2A-A236-F324-7BCB-5A230B99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6009" y="782638"/>
            <a:ext cx="2864177" cy="17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98F95-75F8-5436-F692-8C9F2E4A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476" y="2481993"/>
            <a:ext cx="8153397" cy="4267938"/>
          </a:xfrm>
          <a:prstGeom prst="rect">
            <a:avLst/>
          </a:prstGeom>
        </p:spPr>
      </p:pic>
      <p:pic>
        <p:nvPicPr>
          <p:cNvPr id="1029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7711619-DD73-8BD8-95D0-59405BE8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0186" y="771791"/>
            <a:ext cx="2718688" cy="16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2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FC3CC-89AC-55A8-BB18-147CF806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0A7730-753E-025F-AFEA-FAA90A66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17" y="390832"/>
            <a:ext cx="8817785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EFD5D-F374-789E-0EBE-EE4F0CE0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502021"/>
            <a:ext cx="5427525" cy="1667997"/>
          </a:xfrm>
        </p:spPr>
        <p:txBody>
          <a:bodyPr anchor="b">
            <a:normAutofit/>
          </a:bodyPr>
          <a:lstStyle/>
          <a:p>
            <a:r>
              <a:rPr lang="en-US" sz="400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ED9D-FF5D-802D-2B98-0B028C29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8" y="2405467"/>
            <a:ext cx="5427526" cy="3535083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ny missing data values for each drill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 certain drills</a:t>
            </a:r>
          </a:p>
          <a:p>
            <a:pPr lvl="1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Already have established result from a previous showcase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elieve completing drill will hurt their draft stock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mpute median performance of their position group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0E0B63B-45D0-BAB9-D3AC-90F518A5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23" y="502021"/>
            <a:ext cx="4929179" cy="50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7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97923-5FB9-1071-FF9D-6D5C3C41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0ED0264-C562-5C62-7B44-D56912B9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7" y="-6084"/>
            <a:ext cx="10266620" cy="5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9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DFE5-F0D3-0CB3-3FBE-C0C1F981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1EB9-F985-A8B2-FD63-D546CB20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6164" cy="4351338"/>
          </a:xfrm>
        </p:spPr>
        <p:txBody>
          <a:bodyPr>
            <a:normAutofit/>
          </a:bodyPr>
          <a:lstStyle/>
          <a:p>
            <a:r>
              <a:rPr lang="en-US" dirty="0"/>
              <a:t>Best Performers</a:t>
            </a:r>
          </a:p>
          <a:p>
            <a:pPr lvl="1"/>
            <a:r>
              <a:rPr lang="en-US" dirty="0"/>
              <a:t>Logit – 0.3091 / 0.3023</a:t>
            </a:r>
          </a:p>
          <a:p>
            <a:pPr lvl="2"/>
            <a:r>
              <a:rPr lang="en-US" dirty="0"/>
              <a:t>Normal covariates</a:t>
            </a:r>
          </a:p>
          <a:p>
            <a:pPr lvl="1"/>
            <a:r>
              <a:rPr lang="en-US" dirty="0"/>
              <a:t>LDA – 0.31 / 0.3049</a:t>
            </a:r>
          </a:p>
          <a:p>
            <a:pPr lvl="2"/>
            <a:r>
              <a:rPr lang="en-US" dirty="0"/>
              <a:t>Normal covariates</a:t>
            </a:r>
          </a:p>
          <a:p>
            <a:pPr lvl="1"/>
            <a:r>
              <a:rPr lang="en-US" dirty="0"/>
              <a:t>QDA (No Pos) – 0.3091</a:t>
            </a:r>
          </a:p>
          <a:p>
            <a:pPr lvl="2"/>
            <a:r>
              <a:rPr lang="en-US" dirty="0"/>
              <a:t>Normal covariates</a:t>
            </a:r>
          </a:p>
          <a:p>
            <a:pPr lvl="1"/>
            <a:r>
              <a:rPr lang="en-US" dirty="0"/>
              <a:t>Ridge (CV) – 0.3091</a:t>
            </a:r>
          </a:p>
          <a:p>
            <a:pPr lvl="2"/>
            <a:r>
              <a:rPr lang="en-US" dirty="0"/>
              <a:t>Highly correlated covariates</a:t>
            </a:r>
          </a:p>
          <a:p>
            <a:pPr lvl="2"/>
            <a:r>
              <a:rPr lang="en-US" dirty="0"/>
              <a:t>Most Important: Weight, 40-yard Dash</a:t>
            </a:r>
          </a:p>
          <a:p>
            <a:pPr lvl="1"/>
            <a:r>
              <a:rPr lang="en-US" dirty="0"/>
              <a:t>Lasso (CV) – 0.3091</a:t>
            </a:r>
          </a:p>
          <a:p>
            <a:pPr lvl="2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359BF-86C9-7AA6-CACE-27BA693FE07E}"/>
              </a:ext>
            </a:extLst>
          </p:cNvPr>
          <p:cNvSpPr txBox="1"/>
          <p:nvPr/>
        </p:nvSpPr>
        <p:spPr>
          <a:xfrm>
            <a:off x="6727860" y="1825625"/>
            <a:ext cx="4768922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Worst Performers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KNN (CV) – 0.3296 / 0.3364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Dimensionality vs Sample size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QDA – 0.3433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Tree (CV) – 0.3228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D9E33E1-71A8-AB93-7BB8-2B7EB9088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5" t="9408" r="2244" b="9886"/>
          <a:stretch/>
        </p:blipFill>
        <p:spPr bwMode="auto">
          <a:xfrm>
            <a:off x="6727860" y="4092912"/>
            <a:ext cx="4625940" cy="25604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509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328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NFL Draft Outcomes from NFL Combine Data</vt:lpstr>
      <vt:lpstr>NFL Combine</vt:lpstr>
      <vt:lpstr>Is it possible to determine whether a player is drafted based on their combine performance?</vt:lpstr>
      <vt:lpstr>Data</vt:lpstr>
      <vt:lpstr>Exploratory Data Analysis</vt:lpstr>
      <vt:lpstr>Correlation</vt:lpstr>
      <vt:lpstr>Missing Values</vt:lpstr>
      <vt:lpstr>Models</vt:lpstr>
      <vt:lpstr>Models 2</vt:lpstr>
      <vt:lpstr>Discussion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Draft Outcomes from NFL Combine Data</dc:title>
  <dc:creator>Samuel Thomas</dc:creator>
  <cp:lastModifiedBy>Samuel Thomas</cp:lastModifiedBy>
  <cp:revision>23</cp:revision>
  <dcterms:created xsi:type="dcterms:W3CDTF">2022-12-06T00:08:30Z</dcterms:created>
  <dcterms:modified xsi:type="dcterms:W3CDTF">2022-12-06T21:50:29Z</dcterms:modified>
</cp:coreProperties>
</file>