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2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4E75-DB02-46C2-889B-83E6D220A344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4D9A-AE26-4DA4-ADF3-2A118C3A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8).png"/>
          <p:cNvPicPr>
            <a:picLocks noChangeAspect="1"/>
          </p:cNvPicPr>
          <p:nvPr/>
        </p:nvPicPr>
        <p:blipFill>
          <a:blip r:embed="rId2"/>
          <a:srcRect t="20000" b="13333"/>
          <a:stretch>
            <a:fillRect/>
          </a:stretch>
        </p:blipFill>
        <p:spPr>
          <a:xfrm>
            <a:off x="0" y="13716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9).png"/>
          <p:cNvPicPr>
            <a:picLocks noChangeAspect="1"/>
          </p:cNvPicPr>
          <p:nvPr/>
        </p:nvPicPr>
        <p:blipFill>
          <a:blip r:embed="rId2"/>
          <a:srcRect t="18889" b="15556"/>
          <a:stretch>
            <a:fillRect/>
          </a:stretch>
        </p:blipFill>
        <p:spPr>
          <a:xfrm>
            <a:off x="0" y="1295400"/>
            <a:ext cx="91440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1).png"/>
          <p:cNvPicPr>
            <a:picLocks noChangeAspect="1"/>
          </p:cNvPicPr>
          <p:nvPr/>
        </p:nvPicPr>
        <p:blipFill>
          <a:blip r:embed="rId2"/>
          <a:srcRect t="20000" b="11111"/>
          <a:stretch>
            <a:fillRect/>
          </a:stretch>
        </p:blipFill>
        <p:spPr>
          <a:xfrm>
            <a:off x="0" y="1371600"/>
            <a:ext cx="91440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).png"/>
          <p:cNvPicPr>
            <a:picLocks noChangeAspect="1"/>
          </p:cNvPicPr>
          <p:nvPr/>
        </p:nvPicPr>
        <p:blipFill>
          <a:blip r:embed="rId2"/>
          <a:srcRect t="20000" b="6667"/>
          <a:stretch>
            <a:fillRect/>
          </a:stretch>
        </p:blipFill>
        <p:spPr>
          <a:xfrm>
            <a:off x="0" y="1371600"/>
            <a:ext cx="9144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6).png"/>
          <p:cNvPicPr>
            <a:picLocks noChangeAspect="1"/>
          </p:cNvPicPr>
          <p:nvPr/>
        </p:nvPicPr>
        <p:blipFill>
          <a:blip r:embed="rId2"/>
          <a:srcRect t="17778" b="16667"/>
          <a:stretch>
            <a:fillRect/>
          </a:stretch>
        </p:blipFill>
        <p:spPr>
          <a:xfrm>
            <a:off x="0" y="1219200"/>
            <a:ext cx="91440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7).png"/>
          <p:cNvPicPr>
            <a:picLocks noChangeAspect="1"/>
          </p:cNvPicPr>
          <p:nvPr/>
        </p:nvPicPr>
        <p:blipFill>
          <a:blip r:embed="rId2"/>
          <a:srcRect t="14444" b="17778"/>
          <a:stretch>
            <a:fillRect/>
          </a:stretch>
        </p:blipFill>
        <p:spPr>
          <a:xfrm>
            <a:off x="0" y="990600"/>
            <a:ext cx="9144000" cy="4648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</cp:revision>
  <dcterms:created xsi:type="dcterms:W3CDTF">2020-10-26T15:11:15Z</dcterms:created>
  <dcterms:modified xsi:type="dcterms:W3CDTF">2020-10-27T09:37:55Z</dcterms:modified>
</cp:coreProperties>
</file>