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5" r:id="rId4"/>
    <p:sldId id="275" r:id="rId5"/>
    <p:sldId id="274" r:id="rId6"/>
    <p:sldId id="276" r:id="rId7"/>
    <p:sldId id="260" r:id="rId8"/>
    <p:sldId id="279" r:id="rId9"/>
    <p:sldId id="261" r:id="rId10"/>
    <p:sldId id="262" r:id="rId11"/>
    <p:sldId id="264" r:id="rId12"/>
    <p:sldId id="266" r:id="rId13"/>
    <p:sldId id="267" r:id="rId14"/>
    <p:sldId id="278" r:id="rId15"/>
    <p:sldId id="268" r:id="rId16"/>
    <p:sldId id="270" r:id="rId17"/>
    <p:sldId id="271" r:id="rId18"/>
    <p:sldId id="272" r:id="rId19"/>
    <p:sldId id="269" r:id="rId20"/>
    <p:sldId id="273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0"/>
    <p:restoredTop sz="94678"/>
  </p:normalViewPr>
  <p:slideViewPr>
    <p:cSldViewPr snapToGrid="0" snapToObjects="1">
      <p:cViewPr varScale="1">
        <p:scale>
          <a:sx n="154" d="100"/>
          <a:sy n="154" d="100"/>
        </p:scale>
        <p:origin x="21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Pintos Project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User</a:t>
            </a:r>
            <a:r>
              <a:rPr kumimoji="0" lang="en-US" sz="275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Programs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September 28,</a:t>
            </a:r>
            <a:r>
              <a:rPr kumimoji="0" lang="en-US" sz="2400" i="1" u="none" strike="noStrike" kern="1200" cap="none" spc="0" normalizeH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2016</a:t>
            </a: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Part 1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Setup Stack</a:t>
            </a:r>
          </a:p>
        </p:txBody>
      </p:sp>
    </p:spTree>
    <p:extLst>
      <p:ext uri="{BB962C8B-B14F-4D97-AF65-F5344CB8AC3E}">
        <p14:creationId xmlns:p14="http://schemas.microsoft.com/office/powerpoint/2010/main" val="20137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Setup Stack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Remember: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~$/bin/ls -l foo bar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= 4</a:t>
            </a:r>
          </a:p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[0] = /bin/ls</a:t>
            </a:r>
          </a:p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[1] = -l</a:t>
            </a:r>
          </a:p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[2] = foo</a:t>
            </a:r>
          </a:p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[3] = bar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Your job is to setup the stack for the Pintos</a:t>
            </a:r>
          </a:p>
        </p:txBody>
      </p:sp>
    </p:spTree>
    <p:extLst>
      <p:ext uri="{BB962C8B-B14F-4D97-AF65-F5344CB8AC3E}">
        <p14:creationId xmlns:p14="http://schemas.microsoft.com/office/powerpoint/2010/main" val="113648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Setup Stack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~$/bin/ls -l foo bar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Will result in the following stack setup: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69585"/>
              </p:ext>
            </p:extLst>
          </p:nvPr>
        </p:nvGraphicFramePr>
        <p:xfrm>
          <a:off x="1188343" y="2078230"/>
          <a:ext cx="6910488" cy="3627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540">
                <a:tc>
                  <a:txBody>
                    <a:bodyPr/>
                    <a:lstStyle/>
                    <a:p>
                      <a:r>
                        <a:rPr lang="en-US" sz="11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[3][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“bar\0”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[2][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“foo\0”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[1][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“-l\0”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char[3]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[0][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“/bin/ls\0”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char[8]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word-align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uint8_t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argc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int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void(*)()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8732"/>
              </p:ext>
            </p:extLst>
          </p:nvPr>
        </p:nvGraphicFramePr>
        <p:xfrm>
          <a:off x="907686" y="656836"/>
          <a:ext cx="6910488" cy="3627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540">
                <a:tc>
                  <a:txBody>
                    <a:bodyPr/>
                    <a:lstStyle/>
                    <a:p>
                      <a:r>
                        <a:rPr lang="en-US" sz="11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[3][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“bar\0”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[2][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“foo\0”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char[4]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[1][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“-l\0”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char[3]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[0][</a:t>
                      </a:r>
                      <a:r>
                        <a:rPr lang="is-I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…]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“/bin/ls\0”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char[8]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word-align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uint8_t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0xbffffff5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argv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char**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argc</a:t>
                      </a:r>
                      <a:endParaRPr lang="en-US" sz="11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int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0xbfffffcc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void(*)()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7686" y="4473829"/>
            <a:ext cx="729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bfffffd0                                      00 00 00 00 |            ....|</a:t>
            </a:r>
          </a:p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bfffffd0  04 00 00 00 d8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bf-ed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f5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|................|</a:t>
            </a:r>
          </a:p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bfffffe0  f8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fc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ff ff bf-00 00 00 00 00 00 62 69 |............./bi|</a:t>
            </a:r>
          </a:p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bffffff0  6e 2f 6c 73 00 2d 6c 00-66 6f 6f 00 62 61 72 00 |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ls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.-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l.foo.bar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.|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9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Setup Stack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General steps should be: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Parse the argument by white spaces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each argument (including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\0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) in reverse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Word align to 4 bytes, write the word align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four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’s as last argument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the addresses of each argument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the address of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 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for the return address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You’ll need to use a lot of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memset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sizeof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Double check your setup stack is correct with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hex_dump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Part 2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56360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System Calls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When a user program wants to execute a command that only the kernel can do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. Write to a file), the following steps will occur: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User program makes a request to the kernel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Kernel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recieves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syscall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interrupt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Kernel handles this interrupt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If it’s valid, completes the request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If invalid, exit and return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98992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System Calls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System calls are interrupts in Pintos, this is handled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syscall.h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syscall_handler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static void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syscall_handler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intr_frame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* f);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Using the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intr_frame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, you’ll want to: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Extract the program inputs from the pointer (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Validate the inputs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Cannot be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Cannot be kernel memory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Cannot be unmapped memory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Cannot be a bad pointer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Run the appropriate system call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If there is a return value, store it in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6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System Calls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You have 13 system calls to implement: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Halt, exit, exec, wait, create, remove, open,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filesize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, read, write, seek, tell, close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There are two types of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syscalls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you need to worry about: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Process Management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Halt, exit, exec, wait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File System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Create, remove, open,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filesize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, read, write, seek, tell, close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Make sure your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syscall_handler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can be extended to run more commands (project 3)</a:t>
            </a:r>
          </a:p>
        </p:txBody>
      </p:sp>
    </p:spTree>
    <p:extLst>
      <p:ext uri="{BB962C8B-B14F-4D97-AF65-F5344CB8AC3E}">
        <p14:creationId xmlns:p14="http://schemas.microsoft.com/office/powerpoint/2010/main" val="180332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System Calls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File System are messy, but you have the libraries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filesys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file.h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filesys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filesys.h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to use for all your file system functions.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Each file has a file descriptor, an integer ID. File descriptor 0 and 1 are reserved for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9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Overview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19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Questions &amp; Concerns?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What are user programs?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Anything you run on the command line:</a:t>
            </a:r>
          </a:p>
          <a:p>
            <a:pPr lvl="0"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~$ls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~$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push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~$./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my_project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arg1 arg2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1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43687" y="2319866"/>
            <a:ext cx="1473200" cy="88053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Oval 3"/>
          <p:cNvSpPr/>
          <p:nvPr/>
        </p:nvSpPr>
        <p:spPr>
          <a:xfrm>
            <a:off x="6726421" y="2319866"/>
            <a:ext cx="1473200" cy="88053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6887" y="1996700"/>
            <a:ext cx="310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run this thing: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~$/bin/ls -l foo bar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5664" y="2936500"/>
            <a:ext cx="22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 cool. </a:t>
            </a:r>
            <a:r>
              <a:rPr lang="en-US" dirty="0" err="1"/>
              <a:t>Imma</a:t>
            </a:r>
            <a:r>
              <a:rPr lang="en-US" dirty="0"/>
              <a:t> setup the stack for you: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3888" y="3876300"/>
            <a:ext cx="729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bfffffd0                                      00 00 00 00 |            ....|</a:t>
            </a:r>
          </a:p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bfffffd0  04 00 00 00 d8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bf-ed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f5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|................|</a:t>
            </a:r>
          </a:p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bfffffe0  f8 ff ff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bf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fc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 ff ff bf-00 00 00 00 00 00 62 69 |............./bi|</a:t>
            </a:r>
          </a:p>
          <a:p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bffffff0  6e 2f 6c 73 00 2d 6c 00-66 6f 6f 00 62 61 72 00 |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ls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.-</a:t>
            </a:r>
            <a:r>
              <a:rPr lang="de-DE" sz="1200" dirty="0" err="1">
                <a:latin typeface="Courier New" charset="0"/>
                <a:ea typeface="Courier New" charset="0"/>
                <a:cs typeface="Courier New" charset="0"/>
              </a:rPr>
              <a:t>l.foo.bar</a:t>
            </a:r>
            <a:r>
              <a:rPr lang="de-DE" sz="1200" dirty="0">
                <a:latin typeface="Courier New" charset="0"/>
                <a:ea typeface="Courier New" charset="0"/>
                <a:cs typeface="Courier New" charset="0"/>
              </a:rPr>
              <a:t>.|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 of Part 1: Setup Stack</a:t>
            </a:r>
          </a:p>
        </p:txBody>
      </p:sp>
    </p:spTree>
    <p:extLst>
      <p:ext uri="{BB962C8B-B14F-4D97-AF65-F5344CB8AC3E}">
        <p14:creationId xmlns:p14="http://schemas.microsoft.com/office/powerpoint/2010/main" val="18933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43687" y="2319866"/>
            <a:ext cx="1473200" cy="88053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Oval 3"/>
          <p:cNvSpPr/>
          <p:nvPr/>
        </p:nvSpPr>
        <p:spPr>
          <a:xfrm>
            <a:off x="6726421" y="2319866"/>
            <a:ext cx="1473200" cy="88053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6887" y="1454350"/>
            <a:ext cx="310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run this thing: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&lt;insert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here&gt;</a:t>
            </a:r>
          </a:p>
          <a:p>
            <a:r>
              <a:rPr lang="en-US" dirty="0"/>
              <a:t>I dun have the authority, so can you </a:t>
            </a:r>
            <a:r>
              <a:rPr lang="en-US" dirty="0" err="1"/>
              <a:t>plz</a:t>
            </a:r>
            <a:r>
              <a:rPr lang="en-US" dirty="0"/>
              <a:t> do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7732" y="2936500"/>
            <a:ext cx="14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K. Let me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 of Part 2: </a:t>
            </a:r>
            <a:r>
              <a:rPr lang="en-US" sz="2400" b="1" dirty="0" err="1">
                <a:latin typeface="Arial"/>
                <a:cs typeface="Arial"/>
              </a:rPr>
              <a:t>Syscalls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4141" y="4341102"/>
            <a:ext cx="218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Dude you messed up, </a:t>
            </a:r>
            <a:r>
              <a:rPr lang="en-US" dirty="0" err="1"/>
              <a:t>Imma</a:t>
            </a:r>
            <a:r>
              <a:rPr lang="en-US" dirty="0"/>
              <a:t> give you 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-1</a:t>
            </a:r>
            <a:r>
              <a:rPr lang="en-US" dirty="0"/>
              <a:t> so you know.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4041" y="4341102"/>
            <a:ext cx="218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 cool, I can do this.</a:t>
            </a:r>
          </a:p>
          <a:p>
            <a:r>
              <a:rPr lang="en-US" dirty="0" err="1"/>
              <a:t>Imma</a:t>
            </a:r>
            <a:r>
              <a:rPr lang="en-US" dirty="0"/>
              <a:t> go do the thing.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2667000" y="3793067"/>
            <a:ext cx="1631" cy="54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6368531" y="3793067"/>
            <a:ext cx="0" cy="54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7000" y="3793067"/>
            <a:ext cx="370153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 flipH="1">
            <a:off x="5852409" y="3305832"/>
            <a:ext cx="1" cy="487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Requirements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Directory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Project 2 must be put in a directory named “proj2” in your repository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Implementation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Project 2 will be done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This means you will run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make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This means you will run tests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/build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 err="1">
                <a:latin typeface="Arial"/>
                <a:cs typeface="Arial"/>
              </a:rPr>
              <a:t>DesignDoc</a:t>
            </a: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Project 2 design document can be found in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doc/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userprog.tmpl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Rename the design document as “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DESIGNDOC”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and place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1400" b="1" dirty="0">
                <a:latin typeface="Arial"/>
                <a:cs typeface="Arial"/>
              </a:rPr>
              <a:t>Failure to follow the naming &amp; organization convention will result in deductions!!!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Due Dates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Project 2 Check (October 3</a:t>
            </a:r>
            <a:r>
              <a:rPr lang="en-US" b="1" baseline="30000" dirty="0">
                <a:latin typeface="Arial"/>
                <a:cs typeface="Arial"/>
              </a:rPr>
              <a:t>rd</a:t>
            </a:r>
            <a:r>
              <a:rPr lang="en-US" b="1" dirty="0">
                <a:latin typeface="Arial"/>
                <a:cs typeface="Arial"/>
              </a:rPr>
              <a:t>, no late days allowed)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will only check the argument tests (tests that begin with “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”), which are the first 5 tests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Project 2 due date is October 23</a:t>
            </a:r>
            <a:r>
              <a:rPr lang="en-US" b="1" baseline="30000" dirty="0">
                <a:latin typeface="Arial"/>
                <a:cs typeface="Arial"/>
              </a:rPr>
              <a:t>rd</a:t>
            </a:r>
            <a:r>
              <a:rPr lang="en-US" b="1" dirty="0">
                <a:latin typeface="Arial"/>
                <a:cs typeface="Arial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Both implementation and design document are due.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Overview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project aims for you to implement the necessary features for user programs (the test programs) to request kernel functionality.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Part 1: Setup Stack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process.c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support the feature of parsing the user program’s filename and setup the stack correctly.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Part 2: System Calls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Implement the required functions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syscall.h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/c</a:t>
            </a:r>
          </a:p>
        </p:txBody>
      </p:sp>
    </p:spTree>
    <p:extLst>
      <p:ext uri="{BB962C8B-B14F-4D97-AF65-F5344CB8AC3E}">
        <p14:creationId xmlns:p14="http://schemas.microsoft.com/office/powerpoint/2010/main" val="20111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Prerequisites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>
                <a:latin typeface="Arial"/>
                <a:cs typeface="Arial"/>
              </a:rPr>
              <a:t>Setup proj2 </a:t>
            </a:r>
            <a:r>
              <a:rPr lang="en-US" b="1" dirty="0">
                <a:latin typeface="Arial"/>
                <a:cs typeface="Arial"/>
              </a:rPr>
              <a:t>Directory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Re-copy &amp; paste the pintos-base repository contents into a new directory named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proj2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OR copy / paste your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proj1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directory and rename it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proj2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Keep Alarm Implementation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 back to your project 1 and add in all the alarm code. You do NOT need priority donation implementation, just the alarm. You should pass all the alarm tests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/threads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except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alarm-priority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Modify the </a:t>
            </a:r>
            <a:r>
              <a:rPr lang="en-US" b="1" dirty="0" err="1">
                <a:latin typeface="Arial"/>
                <a:cs typeface="Arial"/>
              </a:rPr>
              <a:t>Make.vars</a:t>
            </a:r>
            <a:endParaRPr lang="en-US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userprog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Make.vars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comment out: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SIMULATOR=--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qemu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2007</TotalTime>
  <Words>1074</Words>
  <Application>Microsoft Office PowerPoint</Application>
  <PresentationFormat>On-screen Show (4:3)</PresentationFormat>
  <Paragraphs>266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Tsung-Han Sher</dc:creator>
  <cp:lastModifiedBy>Stephen Sher</cp:lastModifiedBy>
  <cp:revision>18</cp:revision>
  <cp:lastPrinted>2012-02-07T18:57:58Z</cp:lastPrinted>
  <dcterms:created xsi:type="dcterms:W3CDTF">2016-06-27T18:11:44Z</dcterms:created>
  <dcterms:modified xsi:type="dcterms:W3CDTF">2016-09-28T04:45:37Z</dcterms:modified>
</cp:coreProperties>
</file>