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91" r:id="rId4"/>
    <p:sldId id="260" r:id="rId5"/>
    <p:sldId id="261" r:id="rId6"/>
    <p:sldId id="262" r:id="rId7"/>
    <p:sldId id="285" r:id="rId8"/>
    <p:sldId id="284" r:id="rId9"/>
    <p:sldId id="292" r:id="rId10"/>
    <p:sldId id="293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0"/>
    <p:restoredTop sz="94678"/>
  </p:normalViewPr>
  <p:slideViewPr>
    <p:cSldViewPr snapToGrid="0" snapToObjects="1">
      <p:cViewPr varScale="1">
        <p:scale>
          <a:sx n="106" d="100"/>
          <a:sy n="106" d="100"/>
        </p:scale>
        <p:origin x="18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Pintos Project 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File Systems</a:t>
            </a: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33908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November 14,</a:t>
            </a:r>
            <a:r>
              <a:rPr kumimoji="0" lang="en-US" sz="2400" i="1" u="none" strike="noStrike" kern="1200" cap="none" spc="0" normalizeH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 2016</a:t>
            </a:r>
            <a:endParaRPr kumimoji="0" lang="en-US" sz="2400" i="1" u="none" strike="noStrike" kern="1200" cap="none" spc="0" normalizeH="0" baseline="0" noProof="0" dirty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Notes on Indexed Files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 will need to make a lot of changes to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inode_disk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and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support indexing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Creating a file starts off with a size of 0, then expand the file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everytime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a write read goes beyond the file.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Large files with small of data should be filled with 0’s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Seek and reads past EOF do not extend the file</a:t>
            </a:r>
          </a:p>
        </p:txBody>
      </p:sp>
    </p:spTree>
    <p:extLst>
      <p:ext uri="{BB962C8B-B14F-4D97-AF65-F5344CB8AC3E}">
        <p14:creationId xmlns:p14="http://schemas.microsoft.com/office/powerpoint/2010/main" val="16303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Part </a:t>
            </a: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2</a:t>
            </a:r>
            <a:endParaRPr lang="en-US" sz="4400" dirty="0">
              <a:solidFill>
                <a:srgbClr val="990000"/>
              </a:solidFill>
              <a:latin typeface="Arial"/>
              <a:ea typeface="+mj-ea"/>
              <a:cs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Nested Directories</a:t>
            </a: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25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Overview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Currently there is only one directory (the root directory) with no support for subdirectories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 will need to allow directory entries to point to files or other directories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File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syscalls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need to be updated to handle directories with absolute or relative path names.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 will need to parse the filenames to know the path of a file</a:t>
            </a:r>
          </a:p>
        </p:txBody>
      </p:sp>
    </p:spTree>
    <p:extLst>
      <p:ext uri="{BB962C8B-B14F-4D97-AF65-F5344CB8AC3E}">
        <p14:creationId xmlns:p14="http://schemas.microsoft.com/office/powerpoint/2010/main" val="98595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Notes on Nested Directories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Keep track of the type of file (directory or an actual file)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Directories should extend beyond their 16 file limit (supporting indexed and extensible files should allow this to work)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Support . and ..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Support absolute and relative path names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Implement new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syscalls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 directories, keep track of the current directory, and handle deleting any open or current directories</a:t>
            </a:r>
          </a:p>
        </p:txBody>
      </p:sp>
    </p:spTree>
    <p:extLst>
      <p:ext uri="{BB962C8B-B14F-4D97-AF65-F5344CB8AC3E}">
        <p14:creationId xmlns:p14="http://schemas.microsoft.com/office/powerpoint/2010/main" val="249186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Part </a:t>
            </a:r>
            <a:r>
              <a:rPr lang="en-US" sz="3200" b="1" noProof="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3</a:t>
            </a:r>
            <a:endParaRPr lang="en-US" sz="4400" dirty="0">
              <a:solidFill>
                <a:srgbClr val="990000"/>
              </a:solidFill>
              <a:latin typeface="Arial"/>
              <a:ea typeface="+mj-ea"/>
              <a:cs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Buffer Cache</a:t>
            </a: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52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Overview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Cache accesses disk blocks in memory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This cache should be the only entity interfacing with the disk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3687" y="3266441"/>
            <a:ext cx="136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Calls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182" y="4246074"/>
            <a:ext cx="204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System Utilities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6624" y="3266441"/>
            <a:ext cx="84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file_*()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6624" y="4246074"/>
            <a:ext cx="84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dir</a:t>
            </a:r>
            <a:r>
              <a:rPr lang="en-US" dirty="0"/>
              <a:t>_*()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776" y="3763222"/>
            <a:ext cx="117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inode</a:t>
            </a:r>
            <a:r>
              <a:rPr lang="en-US" dirty="0"/>
              <a:t>_*()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9356" y="3763222"/>
            <a:ext cx="117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cache_*()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88474" y="3763222"/>
            <a:ext cx="117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disk_*()</a:t>
            </a:r>
          </a:p>
        </p:txBody>
      </p:sp>
      <p:cxnSp>
        <p:nvCxnSpPr>
          <p:cNvPr id="11" name="Straight Arrow Connector 10"/>
          <p:cNvCxnSpPr>
            <a:stCxn id="3" idx="3"/>
            <a:endCxn id="5" idx="1"/>
          </p:cNvCxnSpPr>
          <p:nvPr/>
        </p:nvCxnSpPr>
        <p:spPr>
          <a:xfrm>
            <a:off x="2310761" y="3451107"/>
            <a:ext cx="795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2650265" y="4430740"/>
            <a:ext cx="4563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1"/>
          </p:cNvCxnSpPr>
          <p:nvPr/>
        </p:nvCxnSpPr>
        <p:spPr>
          <a:xfrm>
            <a:off x="3956364" y="3451107"/>
            <a:ext cx="615412" cy="496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1"/>
          </p:cNvCxnSpPr>
          <p:nvPr/>
        </p:nvCxnSpPr>
        <p:spPr>
          <a:xfrm flipV="1">
            <a:off x="3956364" y="3947888"/>
            <a:ext cx="615412" cy="48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5742023" y="3947888"/>
            <a:ext cx="3673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9" idx="1"/>
          </p:cNvCxnSpPr>
          <p:nvPr/>
        </p:nvCxnSpPr>
        <p:spPr>
          <a:xfrm>
            <a:off x="7288039" y="3947888"/>
            <a:ext cx="300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42023" y="4794218"/>
            <a:ext cx="191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You’ll need to implement this!</a:t>
            </a:r>
          </a:p>
        </p:txBody>
      </p:sp>
      <p:cxnSp>
        <p:nvCxnSpPr>
          <p:cNvPr id="37" name="Straight Arrow Connector 36"/>
          <p:cNvCxnSpPr>
            <a:stCxn id="36" idx="0"/>
            <a:endCxn id="8" idx="2"/>
          </p:cNvCxnSpPr>
          <p:nvPr/>
        </p:nvCxnSpPr>
        <p:spPr>
          <a:xfrm flipH="1" flipV="1">
            <a:off x="6698698" y="4132554"/>
            <a:ext cx="254" cy="661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72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55130" y="1222219"/>
            <a:ext cx="4137434" cy="3739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55677" y="1519475"/>
            <a:ext cx="1219199" cy="3183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75423" y="1519474"/>
            <a:ext cx="1219199" cy="3183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512 bytes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55677" y="1975921"/>
            <a:ext cx="1219199" cy="3183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675423" y="1975920"/>
            <a:ext cx="1219199" cy="3183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512 bytes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55677" y="2432367"/>
            <a:ext cx="1219199" cy="3183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675423" y="2432366"/>
            <a:ext cx="1219199" cy="3183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512 bytes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55677" y="2889191"/>
            <a:ext cx="1219199" cy="3183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675423" y="2889190"/>
            <a:ext cx="1219199" cy="3183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512 bytes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55677" y="4351700"/>
            <a:ext cx="1219199" cy="3183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675423" y="4351699"/>
            <a:ext cx="1219199" cy="3183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512 bytes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Connector 13"/>
          <p:cNvCxnSpPr>
            <a:stCxn id="19" idx="3"/>
            <a:endCxn id="21" idx="1"/>
          </p:cNvCxnSpPr>
          <p:nvPr/>
        </p:nvCxnSpPr>
        <p:spPr>
          <a:xfrm flipV="1">
            <a:off x="6074876" y="1678664"/>
            <a:ext cx="600547" cy="1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074875" y="2135110"/>
            <a:ext cx="600547" cy="1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074874" y="2597970"/>
            <a:ext cx="600547" cy="1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074873" y="3057812"/>
            <a:ext cx="600547" cy="1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023574" y="4510888"/>
            <a:ext cx="600547" cy="1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32764" y="3003436"/>
            <a:ext cx="1484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21927" y="816434"/>
            <a:ext cx="2106438" cy="3183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 Blocks in Cache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27637" y="1943104"/>
            <a:ext cx="2485178" cy="221055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You’ll want to keep track of some information for each block, </a:t>
            </a:r>
            <a:r>
              <a:rPr lang="en-US" sz="1200" dirty="0" err="1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endParaRPr lang="en-US" sz="120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1200" dirty="0" err="1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Disk_sector_id</a:t>
            </a:r>
            <a:endParaRPr lang="en-US" sz="120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Pointer to the data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Dirty &amp; valid bit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readers / writer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of pending read / write requests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 for synchronization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 for eviction policy</a:t>
            </a:r>
          </a:p>
        </p:txBody>
      </p:sp>
      <p:cxnSp>
        <p:nvCxnSpPr>
          <p:cNvPr id="18" name="Straight Arrow Connector 17"/>
          <p:cNvCxnSpPr>
            <a:stCxn id="40" idx="3"/>
          </p:cNvCxnSpPr>
          <p:nvPr/>
        </p:nvCxnSpPr>
        <p:spPr>
          <a:xfrm flipV="1">
            <a:off x="3312815" y="1678664"/>
            <a:ext cx="1522866" cy="136971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80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Notes on Buffer Cache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 static array of 64 blocks is fine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Creating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cache.h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and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will be helpful to maintain the modularity (much like project 3)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Synchronize on per-block basis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LRU eviction policy is just fine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Make sure to implement read-ahead and write-behind\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Need to support multiple readers &amp; writers</a:t>
            </a:r>
          </a:p>
        </p:txBody>
      </p:sp>
    </p:spTree>
    <p:extLst>
      <p:ext uri="{BB962C8B-B14F-4D97-AF65-F5344CB8AC3E}">
        <p14:creationId xmlns:p14="http://schemas.microsoft.com/office/powerpoint/2010/main" val="404203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Questions &amp; Concerns?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4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Overview</a:t>
            </a: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54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Requirements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Implementation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Project 4 will be done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filesys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This means you will run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make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filesys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This means you will run tests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/build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b="1" dirty="0" err="1">
                <a:latin typeface="Arial"/>
                <a:cs typeface="Arial"/>
              </a:rPr>
              <a:t>DesignDoc</a:t>
            </a:r>
            <a:endParaRPr lang="en-US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Project 4 design document can be found in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doc/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vm.tmpl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Rename the design document as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DESIGNDOC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and place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filesys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Naming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Please name your project 4 directory “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proj4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 in your repository. Also please name your design document “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DESIGNDOC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defRPr/>
            </a:pPr>
            <a:endParaRPr lang="en-US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Overview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This project aims you to build a robust filesystem for Pintos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Part 1: Indexed and Extensible Files</a:t>
            </a:r>
          </a:p>
          <a:p>
            <a:pPr lvl="0">
              <a:spcBef>
                <a:spcPct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Implements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inode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(direct, indirect, doubly-indirect) extension functionality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Part 2: Nested Directories</a:t>
            </a:r>
          </a:p>
          <a:p>
            <a:pPr lvl="0"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Basically folders. You’ll need to do filename parsing as well as change some structs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Part 3: Buffer Cache</a:t>
            </a:r>
          </a:p>
          <a:p>
            <a:pPr lvl="0"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 cache of file blocks, basically a simple version for project 3 but for files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2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Prerequisites</a:t>
            </a:r>
          </a:p>
          <a:p>
            <a:pPr lvl="0"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Setup proj4 Directory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Copy proj2/ into proj4/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Copy proj3/ into proj4/</a:t>
            </a:r>
          </a:p>
          <a:p>
            <a:pPr marL="1200150" lvl="2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Courier New" charset="0"/>
                <a:cs typeface="Arial"/>
              </a:rPr>
              <a:t>If you use this option make sure to setup the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/>
                <a:ea typeface="Courier New" charset="0"/>
                <a:cs typeface="Arial"/>
              </a:rPr>
              <a:t>Make.vars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ea typeface="Courier New" charset="0"/>
                <a:cs typeface="Arial"/>
              </a:rPr>
              <a:t> to enable virtual memory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Of the 121 tests for project 4, 62 of those tests are the exact same as the tests in project 2.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Add New Files to </a:t>
            </a:r>
            <a:r>
              <a:rPr lang="en-US" b="1" dirty="0" err="1">
                <a:latin typeface="Arial"/>
                <a:cs typeface="Arial"/>
              </a:rPr>
              <a:t>Makefile.build</a:t>
            </a:r>
            <a:endParaRPr lang="en-US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Under the appropriate section add the paths to your new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files.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Recommended Order of Implementation</a:t>
            </a:r>
          </a:p>
          <a:p>
            <a:pPr lvl="0"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The Stanford website recommends: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Buffer Cache -&gt; Extensible Files -&gt; Nested Directories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We recommend: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Extensible Files -&gt; Nested Directories -&gt; Buffer Cache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Look into both before starting!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12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Part 1</a:t>
            </a:r>
            <a:endParaRPr lang="en-US" sz="4400" dirty="0">
              <a:solidFill>
                <a:srgbClr val="990000"/>
              </a:solidFill>
              <a:latin typeface="Arial"/>
              <a:ea typeface="+mj-ea"/>
              <a:cs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Indexed and Extensible Files</a:t>
            </a: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317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Overview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 will need to use an indexing structure with direct, indirect, and doubly-indirect blocks to resolve external fragmentation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File system partition is 8MB, meaning you will need at minimum one doubly-indirect block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Once you finish indexing implementation, growing files will be easier</a:t>
            </a:r>
          </a:p>
        </p:txBody>
      </p:sp>
    </p:spTree>
    <p:extLst>
      <p:ext uri="{BB962C8B-B14F-4D97-AF65-F5344CB8AC3E}">
        <p14:creationId xmlns:p14="http://schemas.microsoft.com/office/powerpoint/2010/main" val="361805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33" y="669711"/>
            <a:ext cx="6044442" cy="49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6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2288</TotalTime>
  <Words>625</Words>
  <Application>Microsoft Office PowerPoint</Application>
  <PresentationFormat>On-screen Show (4:3)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Tsung-Han Sher</dc:creator>
  <cp:lastModifiedBy>Stephen Sher</cp:lastModifiedBy>
  <cp:revision>56</cp:revision>
  <cp:lastPrinted>2012-02-07T18:57:58Z</cp:lastPrinted>
  <dcterms:created xsi:type="dcterms:W3CDTF">2016-06-27T18:11:44Z</dcterms:created>
  <dcterms:modified xsi:type="dcterms:W3CDTF">2016-11-14T05:11:00Z</dcterms:modified>
</cp:coreProperties>
</file>