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286" r:id="rId3"/>
    <p:sldId id="290" r:id="rId4"/>
    <p:sldId id="260" r:id="rId5"/>
    <p:sldId id="295" r:id="rId6"/>
    <p:sldId id="291" r:id="rId7"/>
    <p:sldId id="294" r:id="rId8"/>
    <p:sldId id="293" r:id="rId9"/>
    <p:sldId id="296" r:id="rId10"/>
    <p:sldId id="297" r:id="rId11"/>
    <p:sldId id="298" r:id="rId12"/>
    <p:sldId id="300" r:id="rId13"/>
    <p:sldId id="299" r:id="rId14"/>
    <p:sldId id="301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8" autoAdjust="0"/>
    <p:restoredTop sz="94692" autoAdjust="0"/>
  </p:normalViewPr>
  <p:slideViewPr>
    <p:cSldViewPr snapToGrid="0" snapToObjects="1">
      <p:cViewPr varScale="1">
        <p:scale>
          <a:sx n="70" d="100"/>
          <a:sy n="70" d="100"/>
        </p:scale>
        <p:origin x="8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57FF-524D-4E6D-BF18-ACC947A7711E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6DF06-6064-430C-8079-434693B21B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76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6EA84B-562E-4DB4-B50B-9364AD1630FD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5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1.pdf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CS 580 – Discussion</a:t>
            </a:r>
            <a:b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HW </a:t>
            </a:r>
            <a:r>
              <a:rPr kumimoji="0" lang="en-US" sz="3200" b="1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4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Week 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7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100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Matthias Hernandez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Computing color: orientations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04" y="2033640"/>
            <a:ext cx="5343525" cy="33337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27" y="1931104"/>
            <a:ext cx="4114800" cy="32099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25" y="4811474"/>
            <a:ext cx="2162175" cy="16859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821" y="4707159"/>
            <a:ext cx="1752600" cy="20478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59045"/>
            <a:ext cx="6410325" cy="9239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421" y="4948849"/>
            <a:ext cx="1866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Shading types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2" y="1528762"/>
            <a:ext cx="5114925" cy="38004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81934" y="1843805"/>
            <a:ext cx="367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at first vertex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Paint the </a:t>
            </a:r>
            <a:r>
              <a:rPr lang="fr-FR" dirty="0" err="1" smtClean="0"/>
              <a:t>whole</a:t>
            </a:r>
            <a:r>
              <a:rPr lang="fr-FR" dirty="0" smtClean="0"/>
              <a:t> triangle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581934" y="3044134"/>
            <a:ext cx="367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at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b="1" dirty="0" err="1" smtClean="0"/>
              <a:t>Interpolate</a:t>
            </a:r>
            <a:r>
              <a:rPr lang="fr-FR" b="1" dirty="0" smtClean="0"/>
              <a:t> </a:t>
            </a:r>
            <a:r>
              <a:rPr lang="fr-FR" b="1" dirty="0" err="1" smtClean="0"/>
              <a:t>color</a:t>
            </a:r>
            <a:r>
              <a:rPr lang="fr-FR" b="1" dirty="0" smtClean="0"/>
              <a:t> </a:t>
            </a:r>
            <a:r>
              <a:rPr lang="fr-FR" dirty="0" smtClean="0"/>
              <a:t>on the triangle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581934" y="4218289"/>
            <a:ext cx="3671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 err="1" smtClean="0"/>
              <a:t>Interpolate</a:t>
            </a:r>
            <a:r>
              <a:rPr lang="fr-FR" b="1" dirty="0" smtClean="0"/>
              <a:t> normal </a:t>
            </a:r>
            <a:r>
              <a:rPr lang="fr-FR" dirty="0" smtClean="0"/>
              <a:t>on the triangle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at </a:t>
            </a:r>
            <a:r>
              <a:rPr lang="fr-FR" dirty="0" err="1" smtClean="0"/>
              <a:t>every</a:t>
            </a:r>
            <a:r>
              <a:rPr lang="fr-FR" dirty="0" smtClean="0"/>
              <a:t> pixel</a:t>
            </a:r>
          </a:p>
          <a:p>
            <a:pPr marL="285750" indent="-285750">
              <a:buFontTx/>
              <a:buChar char="-"/>
            </a:pPr>
            <a:r>
              <a:rPr lang="fr-FR" dirty="0"/>
              <a:t>Note: </a:t>
            </a:r>
            <a:r>
              <a:rPr lang="fr-FR" dirty="0" err="1">
                <a:solidFill>
                  <a:srgbClr val="000000"/>
                </a:solidFill>
              </a:rPr>
              <a:t>Normalize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length</a:t>
            </a:r>
            <a:r>
              <a:rPr lang="fr-FR" dirty="0">
                <a:solidFill>
                  <a:srgbClr val="000000"/>
                </a:solidFill>
              </a:rPr>
              <a:t> of normal!!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0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Shading types: results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86" y="1464574"/>
            <a:ext cx="6992487" cy="41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6" y="818243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Interpolating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2" y="2791963"/>
            <a:ext cx="6019800" cy="8477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80" y="1464574"/>
            <a:ext cx="2209800" cy="44672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33802" y="2130938"/>
            <a:ext cx="553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</a:rPr>
              <a:t>In HW2: </a:t>
            </a:r>
            <a:r>
              <a:rPr lang="fr-FR" sz="2400" dirty="0" err="1" smtClean="0">
                <a:solidFill>
                  <a:srgbClr val="000000"/>
                </a:solidFill>
              </a:rPr>
              <a:t>interpolating</a:t>
            </a:r>
            <a:r>
              <a:rPr lang="fr-FR" sz="2400" dirty="0" smtClean="0">
                <a:solidFill>
                  <a:srgbClr val="000000"/>
                </a:solidFill>
              </a:rPr>
              <a:t> Z</a:t>
            </a:r>
            <a:endParaRPr lang="fr-FR" sz="2400" dirty="0">
              <a:solidFill>
                <a:srgbClr val="00000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27" y="3956671"/>
            <a:ext cx="597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" y="1141408"/>
            <a:ext cx="9220200" cy="501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505" y="654470"/>
            <a:ext cx="8309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Interpolating with colors/</a:t>
            </a:r>
            <a:r>
              <a:rPr lang="en-US" sz="3600" b="1" dirty="0" err="1" smtClean="0">
                <a:latin typeface="Arial"/>
                <a:cs typeface="Arial"/>
              </a:rPr>
              <a:t>normals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3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16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711200" y="818243"/>
            <a:ext cx="83021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Regrading for HW 1-2-3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1200" y="2197290"/>
            <a:ext cx="79278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0000"/>
                </a:solidFill>
              </a:rPr>
              <a:t>In </a:t>
            </a:r>
            <a:r>
              <a:rPr lang="fr-FR" sz="2800" dirty="0" err="1" smtClean="0">
                <a:solidFill>
                  <a:srgbClr val="000000"/>
                </a:solidFill>
              </a:rPr>
              <a:t>your</a:t>
            </a:r>
            <a:r>
              <a:rPr lang="fr-FR" sz="2800" dirty="0" smtClean="0">
                <a:solidFill>
                  <a:srgbClr val="000000"/>
                </a:solidFill>
              </a:rPr>
              <a:t> HW 4 </a:t>
            </a:r>
            <a:r>
              <a:rPr lang="fr-FR" sz="2800" dirty="0" err="1" smtClean="0">
                <a:solidFill>
                  <a:srgbClr val="000000"/>
                </a:solidFill>
              </a:rPr>
              <a:t>submission</a:t>
            </a:r>
            <a:endParaRPr lang="fr-FR" sz="2800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</a:rPr>
              <a:t>Write a README.txt file </a:t>
            </a:r>
            <a:r>
              <a:rPr lang="fr-FR" dirty="0" err="1" smtClean="0">
                <a:solidFill>
                  <a:srgbClr val="000000"/>
                </a:solidFill>
              </a:rPr>
              <a:t>stating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which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homeworks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you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want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regraded</a:t>
            </a:r>
            <a:r>
              <a:rPr lang="fr-FR" dirty="0" smtClean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0000"/>
                </a:solidFill>
              </a:rPr>
              <a:t>Do not </a:t>
            </a:r>
            <a:r>
              <a:rPr lang="fr-FR" sz="2800" dirty="0" err="1" smtClean="0">
                <a:solidFill>
                  <a:srgbClr val="000000"/>
                </a:solidFill>
              </a:rPr>
              <a:t>re-submit</a:t>
            </a:r>
            <a:r>
              <a:rPr lang="fr-FR" sz="2800" dirty="0" smtClean="0">
                <a:solidFill>
                  <a:srgbClr val="000000"/>
                </a:solidFill>
              </a:rPr>
              <a:t> HW 1, 2 or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rgbClr val="000000"/>
                </a:solidFill>
              </a:rPr>
              <a:t>Please</a:t>
            </a:r>
            <a:r>
              <a:rPr lang="fr-FR" sz="2800" dirty="0" smtClean="0">
                <a:solidFill>
                  <a:srgbClr val="000000"/>
                </a:solidFill>
              </a:rPr>
              <a:t> do </a:t>
            </a:r>
            <a:r>
              <a:rPr lang="fr-FR" sz="2800" dirty="0">
                <a:solidFill>
                  <a:srgbClr val="000000"/>
                </a:solidFill>
              </a:rPr>
              <a:t>not </a:t>
            </a:r>
            <a:r>
              <a:rPr lang="fr-FR" sz="2800" dirty="0" err="1">
                <a:solidFill>
                  <a:srgbClr val="000000"/>
                </a:solidFill>
              </a:rPr>
              <a:t>ask</a:t>
            </a:r>
            <a:r>
              <a:rPr lang="fr-FR" sz="2800" dirty="0">
                <a:solidFill>
                  <a:srgbClr val="000000"/>
                </a:solidFill>
              </a:rPr>
              <a:t> for </a:t>
            </a:r>
            <a:r>
              <a:rPr lang="fr-FR" sz="2800" dirty="0" err="1">
                <a:solidFill>
                  <a:srgbClr val="000000"/>
                </a:solidFill>
              </a:rPr>
              <a:t>regrading</a:t>
            </a:r>
            <a:r>
              <a:rPr lang="fr-FR" sz="2800" dirty="0">
                <a:solidFill>
                  <a:srgbClr val="000000"/>
                </a:solidFill>
              </a:rPr>
              <a:t> if </a:t>
            </a:r>
            <a:r>
              <a:rPr lang="fr-FR" sz="2800" dirty="0" err="1">
                <a:solidFill>
                  <a:srgbClr val="000000"/>
                </a:solidFill>
              </a:rPr>
              <a:t>you</a:t>
            </a:r>
            <a:r>
              <a:rPr lang="fr-FR" sz="2800" dirty="0">
                <a:solidFill>
                  <a:srgbClr val="000000"/>
                </a:solidFill>
              </a:rPr>
              <a:t> </a:t>
            </a:r>
            <a:r>
              <a:rPr lang="fr-FR" sz="2800" dirty="0" err="1">
                <a:solidFill>
                  <a:srgbClr val="000000"/>
                </a:solidFill>
              </a:rPr>
              <a:t>got</a:t>
            </a:r>
            <a:r>
              <a:rPr lang="fr-FR" sz="2800" dirty="0">
                <a:solidFill>
                  <a:srgbClr val="000000"/>
                </a:solidFill>
              </a:rPr>
              <a:t> 10/10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711200" y="818243"/>
            <a:ext cx="83021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HW 4 goal: add shading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53" y="2643068"/>
            <a:ext cx="2021006" cy="202100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365" y="2649234"/>
            <a:ext cx="2021006" cy="202100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359" y="2641752"/>
            <a:ext cx="2021006" cy="202100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282890" y="4775875"/>
            <a:ext cx="813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		Flat </a:t>
            </a:r>
            <a:r>
              <a:rPr lang="fr-FR" dirty="0" err="1" smtClean="0"/>
              <a:t>shading</a:t>
            </a:r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smtClean="0"/>
              <a:t>         Gouraud </a:t>
            </a:r>
            <a:r>
              <a:rPr lang="fr-FR" dirty="0" err="1" smtClean="0"/>
              <a:t>shading</a:t>
            </a:r>
            <a:r>
              <a:rPr lang="fr-FR" dirty="0" smtClean="0"/>
              <a:t>	</a:t>
            </a:r>
            <a:r>
              <a:rPr lang="fr-FR" dirty="0"/>
              <a:t> </a:t>
            </a:r>
            <a:r>
              <a:rPr lang="fr-FR" dirty="0" smtClean="0"/>
              <a:t>       </a:t>
            </a:r>
            <a:r>
              <a:rPr lang="fr-FR" dirty="0" err="1" smtClean="0"/>
              <a:t>Phong</a:t>
            </a:r>
            <a:r>
              <a:rPr lang="fr-FR" dirty="0" smtClean="0"/>
              <a:t> </a:t>
            </a:r>
            <a:r>
              <a:rPr lang="fr-FR" dirty="0" err="1" smtClean="0"/>
              <a:t>shading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/>
              <a:t>	</a:t>
            </a:r>
            <a:r>
              <a:rPr lang="fr-FR" dirty="0" smtClean="0"/>
              <a:t>			  (</a:t>
            </a:r>
            <a:r>
              <a:rPr lang="fr-FR" dirty="0" err="1" smtClean="0"/>
              <a:t>optional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87" y="2656716"/>
            <a:ext cx="2021006" cy="202417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711200" y="2053311"/>
            <a:ext cx="2336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0000"/>
                </a:solidFill>
              </a:rPr>
              <a:t>HW 3</a:t>
            </a:r>
            <a:endParaRPr lang="fr-FR" sz="3200" dirty="0">
              <a:solidFill>
                <a:srgbClr val="00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506465" y="1987939"/>
            <a:ext cx="23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000000"/>
                </a:solidFill>
              </a:rPr>
              <a:t>HW 4</a:t>
            </a:r>
            <a:endParaRPr lang="fr-FR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Application4.cpp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59" y="277006"/>
            <a:ext cx="5210175" cy="54578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91069" y="2588842"/>
            <a:ext cx="3631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</a:rPr>
              <a:t>New </a:t>
            </a:r>
            <a:r>
              <a:rPr lang="fr-FR" sz="2400" dirty="0" err="1" smtClean="0">
                <a:solidFill>
                  <a:srgbClr val="000000"/>
                </a:solidFill>
              </a:rPr>
              <a:t>parameters</a:t>
            </a:r>
            <a:r>
              <a:rPr lang="fr-FR" sz="2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fr-FR" sz="2400" dirty="0">
                <a:solidFill>
                  <a:srgbClr val="000000"/>
                </a:solidFill>
              </a:rPr>
              <a:t>	</a:t>
            </a:r>
            <a:r>
              <a:rPr lang="fr-FR" sz="2400" dirty="0" smtClean="0">
                <a:solidFill>
                  <a:srgbClr val="000000"/>
                </a:solidFill>
              </a:rPr>
              <a:t>- </a:t>
            </a:r>
            <a:r>
              <a:rPr lang="fr-FR" sz="2400" dirty="0" err="1" smtClean="0">
                <a:solidFill>
                  <a:srgbClr val="000000"/>
                </a:solidFill>
              </a:rPr>
              <a:t>lighting</a:t>
            </a:r>
            <a:r>
              <a:rPr lang="fr-FR" sz="2400" dirty="0" smtClean="0">
                <a:solidFill>
                  <a:srgbClr val="000000"/>
                </a:solidFill>
              </a:rPr>
              <a:t> direction</a:t>
            </a:r>
          </a:p>
          <a:p>
            <a:r>
              <a:rPr lang="fr-FR" sz="2400" dirty="0">
                <a:solidFill>
                  <a:srgbClr val="000000"/>
                </a:solidFill>
              </a:rPr>
              <a:t>	</a:t>
            </a:r>
            <a:r>
              <a:rPr lang="fr-FR" sz="2400" dirty="0" smtClean="0">
                <a:solidFill>
                  <a:srgbClr val="000000"/>
                </a:solidFill>
              </a:rPr>
              <a:t>- </a:t>
            </a:r>
            <a:r>
              <a:rPr lang="fr-FR" sz="2400" dirty="0" err="1" smtClean="0">
                <a:solidFill>
                  <a:srgbClr val="000000"/>
                </a:solidFill>
              </a:rPr>
              <a:t>shading</a:t>
            </a:r>
            <a:r>
              <a:rPr lang="fr-FR" sz="2400" dirty="0" smtClean="0">
                <a:solidFill>
                  <a:srgbClr val="000000"/>
                </a:solidFill>
              </a:rPr>
              <a:t> mode</a:t>
            </a:r>
          </a:p>
          <a:p>
            <a:r>
              <a:rPr lang="fr-FR" sz="2400" dirty="0">
                <a:solidFill>
                  <a:srgbClr val="000000"/>
                </a:solidFill>
              </a:rPr>
              <a:t>	</a:t>
            </a:r>
            <a:r>
              <a:rPr lang="fr-FR" sz="2400" dirty="0" smtClean="0">
                <a:solidFill>
                  <a:srgbClr val="000000"/>
                </a:solidFill>
              </a:rPr>
              <a:t>- </a:t>
            </a:r>
            <a:r>
              <a:rPr lang="fr-FR" sz="2400" dirty="0" err="1" smtClean="0">
                <a:solidFill>
                  <a:srgbClr val="000000"/>
                </a:solidFill>
              </a:rPr>
              <a:t>lighting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properties</a:t>
            </a:r>
            <a:endParaRPr lang="fr-FR" sz="2400" dirty="0" smtClean="0">
              <a:solidFill>
                <a:srgbClr val="000000"/>
              </a:solidFill>
            </a:endParaRPr>
          </a:p>
          <a:p>
            <a:r>
              <a:rPr lang="fr-FR" sz="2400" dirty="0">
                <a:solidFill>
                  <a:srgbClr val="000000"/>
                </a:solidFill>
              </a:rPr>
              <a:t>	</a:t>
            </a:r>
            <a:r>
              <a:rPr lang="fr-FR" sz="2400" dirty="0" smtClean="0">
                <a:solidFill>
                  <a:srgbClr val="000000"/>
                </a:solidFill>
              </a:rPr>
              <a:t>- normal at </a:t>
            </a:r>
            <a:r>
              <a:rPr lang="fr-FR" sz="2400" dirty="0" err="1" smtClean="0">
                <a:solidFill>
                  <a:srgbClr val="000000"/>
                </a:solidFill>
              </a:rPr>
              <a:t>each</a:t>
            </a:r>
            <a:r>
              <a:rPr lang="fr-FR" sz="2400" dirty="0" smtClean="0">
                <a:solidFill>
                  <a:srgbClr val="000000"/>
                </a:solidFill>
              </a:rPr>
              <a:t> vertex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Passing the parameters to the renderer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0" y="1888295"/>
            <a:ext cx="7296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Lighting equation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464574"/>
            <a:ext cx="7991475" cy="42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Material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9" y="1742008"/>
            <a:ext cx="3781425" cy="22002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33" y="0"/>
            <a:ext cx="2083914" cy="20839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993" y="1651476"/>
            <a:ext cx="3018917" cy="4577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933" y="2109262"/>
            <a:ext cx="2083914" cy="20839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993" y="3743325"/>
            <a:ext cx="3018917" cy="41167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933" y="4218524"/>
            <a:ext cx="2100389" cy="21003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5993" y="5789059"/>
            <a:ext cx="3018917" cy="4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smtClean="0">
                <a:latin typeface="Arial"/>
                <a:cs typeface="Arial"/>
              </a:rPr>
              <a:t>Lighting representation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37" y="1894957"/>
            <a:ext cx="5378837" cy="168087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647" y="3642606"/>
            <a:ext cx="3848668" cy="14825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534" y="1711809"/>
            <a:ext cx="62198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818243"/>
            <a:ext cx="76342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dirty="0" err="1" smtClean="0">
                <a:latin typeface="Arial"/>
                <a:cs typeface="Arial"/>
              </a:rPr>
              <a:t>Normals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30" y="1709951"/>
            <a:ext cx="4019550" cy="40386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82137" y="2006221"/>
            <a:ext cx="4626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rgbClr val="000000"/>
                </a:solidFill>
              </a:rPr>
              <a:t>Normals</a:t>
            </a:r>
            <a:r>
              <a:rPr lang="fr-FR" sz="2400" dirty="0" smtClean="0">
                <a:solidFill>
                  <a:srgbClr val="000000"/>
                </a:solidFill>
              </a:rPr>
              <a:t> are </a:t>
            </a:r>
            <a:r>
              <a:rPr lang="fr-FR" sz="2400" dirty="0" err="1" smtClean="0">
                <a:solidFill>
                  <a:srgbClr val="000000"/>
                </a:solidFill>
              </a:rPr>
              <a:t>provided</a:t>
            </a:r>
            <a:r>
              <a:rPr lang="fr-FR" sz="2400" dirty="0" smtClean="0">
                <a:solidFill>
                  <a:srgbClr val="000000"/>
                </a:solidFill>
              </a:rPr>
              <a:t> per vertex </a:t>
            </a:r>
            <a:r>
              <a:rPr lang="fr-FR" sz="2400" b="1" dirty="0" smtClean="0">
                <a:solidFill>
                  <a:srgbClr val="000000"/>
                </a:solidFill>
              </a:rPr>
              <a:t>in model </a:t>
            </a:r>
            <a:r>
              <a:rPr lang="fr-FR" sz="2400" b="1" dirty="0" err="1" smtClean="0">
                <a:solidFill>
                  <a:srgbClr val="000000"/>
                </a:solidFill>
              </a:rPr>
              <a:t>space</a:t>
            </a:r>
            <a:endParaRPr lang="fr-FR" sz="2400" b="1" dirty="0" smtClean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rgbClr val="000000"/>
                </a:solidFill>
              </a:rPr>
              <a:t>Need</a:t>
            </a:r>
            <a:r>
              <a:rPr lang="fr-FR" sz="2400" dirty="0" smtClean="0">
                <a:solidFill>
                  <a:srgbClr val="000000"/>
                </a:solidFill>
              </a:rPr>
              <a:t> to </a:t>
            </a:r>
            <a:r>
              <a:rPr lang="fr-FR" sz="2400" dirty="0" err="1" smtClean="0">
                <a:solidFill>
                  <a:srgbClr val="000000"/>
                </a:solidFill>
              </a:rPr>
              <a:t>convert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b="1" dirty="0" smtClean="0">
                <a:solidFill>
                  <a:srgbClr val="000000"/>
                </a:solidFill>
              </a:rPr>
              <a:t>to image </a:t>
            </a:r>
            <a:r>
              <a:rPr lang="fr-FR" sz="2400" b="1" dirty="0" err="1" smtClean="0">
                <a:solidFill>
                  <a:srgbClr val="000000"/>
                </a:solidFill>
              </a:rPr>
              <a:t>space</a:t>
            </a:r>
            <a:r>
              <a:rPr lang="fr-FR" sz="2400" b="1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with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Xwm</a:t>
            </a:r>
            <a:r>
              <a:rPr lang="fr-FR" sz="2400" dirty="0" smtClean="0">
                <a:solidFill>
                  <a:srgbClr val="000000"/>
                </a:solidFill>
              </a:rPr>
              <a:t> – </a:t>
            </a:r>
            <a:r>
              <a:rPr lang="fr-FR" sz="2400" dirty="0" err="1" smtClean="0">
                <a:solidFill>
                  <a:srgbClr val="000000"/>
                </a:solidFill>
              </a:rPr>
              <a:t>Xiw</a:t>
            </a:r>
            <a:endParaRPr lang="fr-FR" sz="2400" dirty="0" smtClean="0">
              <a:solidFill>
                <a:srgbClr val="0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rgbClr val="000000"/>
                </a:solidFill>
              </a:rPr>
              <a:t>Keep</a:t>
            </a:r>
            <a:r>
              <a:rPr lang="fr-FR" sz="2400" dirty="0" smtClean="0">
                <a:solidFill>
                  <a:srgbClr val="000000"/>
                </a:solidFill>
              </a:rPr>
              <a:t> a </a:t>
            </a:r>
            <a:r>
              <a:rPr lang="fr-FR" sz="2400" b="1" dirty="0" smtClean="0">
                <a:solidFill>
                  <a:srgbClr val="000000"/>
                </a:solidFill>
              </a:rPr>
              <a:t>2</a:t>
            </a:r>
            <a:r>
              <a:rPr lang="fr-FR" sz="2400" b="1" baseline="30000" dirty="0" smtClean="0">
                <a:solidFill>
                  <a:srgbClr val="000000"/>
                </a:solidFill>
              </a:rPr>
              <a:t>nd</a:t>
            </a:r>
            <a:r>
              <a:rPr lang="fr-FR" sz="2400" b="1" dirty="0" smtClean="0">
                <a:solidFill>
                  <a:srgbClr val="000000"/>
                </a:solidFill>
              </a:rPr>
              <a:t> </a:t>
            </a:r>
            <a:r>
              <a:rPr lang="fr-FR" sz="2400" b="1" dirty="0" err="1" smtClean="0">
                <a:solidFill>
                  <a:srgbClr val="000000"/>
                </a:solidFill>
              </a:rPr>
              <a:t>stack</a:t>
            </a:r>
            <a:r>
              <a:rPr lang="fr-FR" sz="2400" dirty="0" smtClean="0">
                <a:solidFill>
                  <a:srgbClr val="000000"/>
                </a:solidFill>
              </a:rPr>
              <a:t> for </a:t>
            </a:r>
            <a:r>
              <a:rPr lang="fr-FR" sz="2400" dirty="0" err="1" smtClean="0">
                <a:solidFill>
                  <a:srgbClr val="000000"/>
                </a:solidFill>
              </a:rPr>
              <a:t>normals</a:t>
            </a:r>
            <a:r>
              <a:rPr lang="fr-FR" sz="2400" dirty="0" smtClean="0">
                <a:solidFill>
                  <a:srgbClr val="000000"/>
                </a:solidFill>
              </a:rPr>
              <a:t> (</a:t>
            </a:r>
            <a:r>
              <a:rPr lang="fr-FR" sz="2400" dirty="0" err="1" smtClean="0">
                <a:solidFill>
                  <a:srgbClr val="000000"/>
                </a:solidFill>
              </a:rPr>
              <a:t>Xnorm</a:t>
            </a:r>
            <a:r>
              <a:rPr lang="fr-FR" sz="2400" dirty="0" smtClean="0">
                <a:solidFill>
                  <a:srgbClr val="000000"/>
                </a:solidFill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rgbClr val="000000"/>
                </a:solidFill>
              </a:rPr>
              <a:t>Xsp</a:t>
            </a:r>
            <a:r>
              <a:rPr lang="fr-FR" sz="2400" dirty="0" smtClean="0">
                <a:solidFill>
                  <a:srgbClr val="000000"/>
                </a:solidFill>
              </a:rPr>
              <a:t> and </a:t>
            </a:r>
            <a:r>
              <a:rPr lang="fr-FR" sz="2400" dirty="0" err="1" smtClean="0">
                <a:solidFill>
                  <a:srgbClr val="000000"/>
                </a:solidFill>
              </a:rPr>
              <a:t>Xpi</a:t>
            </a:r>
            <a:r>
              <a:rPr lang="fr-FR" sz="2400" dirty="0" smtClean="0">
                <a:solidFill>
                  <a:srgbClr val="000000"/>
                </a:solidFill>
              </a:rPr>
              <a:t> are </a:t>
            </a:r>
            <a:r>
              <a:rPr lang="fr-FR" sz="2400" dirty="0" err="1" smtClean="0">
                <a:solidFill>
                  <a:srgbClr val="000000"/>
                </a:solidFill>
              </a:rPr>
              <a:t>Identity</a:t>
            </a:r>
            <a:endParaRPr lang="fr-FR" sz="2400" dirty="0" smtClean="0">
              <a:solidFill>
                <a:srgbClr val="00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0000"/>
                </a:solidFill>
              </a:rPr>
              <a:t>ONLY rotations: no translation/</a:t>
            </a:r>
            <a:r>
              <a:rPr lang="fr-FR" sz="2400" dirty="0" err="1" smtClean="0">
                <a:solidFill>
                  <a:srgbClr val="000000"/>
                </a:solidFill>
              </a:rPr>
              <a:t>scaling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terbi_R1.potx" id="{F0A34C2F-8BA0-4B90-9C79-21515B3DA64F}" vid="{B59E4162-E96B-4DEE-B6F4-6FAC47C596E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2110</TotalTime>
  <Words>212</Words>
  <Application>Microsoft Office PowerPoint</Application>
  <PresentationFormat>Affichage à l'écran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Matthias Hernandez</cp:lastModifiedBy>
  <cp:revision>50</cp:revision>
  <cp:lastPrinted>2012-02-07T18:57:58Z</cp:lastPrinted>
  <dcterms:created xsi:type="dcterms:W3CDTF">2015-08-25T18:20:11Z</dcterms:created>
  <dcterms:modified xsi:type="dcterms:W3CDTF">2016-10-04T22:09:09Z</dcterms:modified>
</cp:coreProperties>
</file>