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Workshop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How to </a:t>
            </a:r>
            <a:r>
              <a:rPr lang="en-US" sz="2750" dirty="0" err="1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 your coding projects organized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Stephen TH Sher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ACM Workshop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February 2, 2015</a:t>
            </a:r>
            <a:endParaRPr kumimoji="0" lang="en-US" sz="24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Warning: Lots of puns ahead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Advanced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ready!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7</a:t>
            </a:r>
          </a:p>
        </p:txBody>
      </p:sp>
    </p:spTree>
    <p:extLst>
      <p:ext uri="{BB962C8B-B14F-4D97-AF65-F5344CB8AC3E}">
        <p14:creationId xmlns:p14="http://schemas.microsoft.com/office/powerpoint/2010/main" val="328583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to be boss: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[-a]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branches you’ve visited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Courier" pitchFamily="49" charset="0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a new branch from the current commit version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Switches local repository to the branch repository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–b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new branch and checkout to that new branch in one step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-d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the designated branch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merge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Merges the designated branch INTO your current branch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branch is not deleted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8</a:t>
            </a:r>
          </a:p>
        </p:txBody>
      </p:sp>
    </p:spTree>
    <p:extLst>
      <p:ext uri="{BB962C8B-B14F-4D97-AF65-F5344CB8AC3E}">
        <p14:creationId xmlns:p14="http://schemas.microsoft.com/office/powerpoint/2010/main" val="74270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These are helpful, but might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you in trouble.</a:t>
            </a:r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Use with caution!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stash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all your local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changes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 -f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Forces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push with your changes (I can’t see why you would ever want to do this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 revert back to a previous commit and use that as a the new master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commit_id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–b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new_master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urier" pitchFamily="49" charset="0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–d master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IS PAST THE POINT OF NO RETURN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–mv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new_mater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master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ALSO PROBABLY SCREWED ALL YOUR TEAMMATES UP, HAVE FUN DEBUGGING FOR HOURS UPON HOURS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 DO NOT ENDORSE THIS. DO THIS AT YOUR OWN RISK. I AM NOT RESPNOSIBLE FOR ANY DAMAGES CAUSED OF YOU DINKING AROUND WITH CHANGING YOUR MASTER BRANCH</a:t>
            </a:r>
            <a:endParaRPr lang="en-US" sz="1400" b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9</a:t>
            </a:r>
          </a:p>
        </p:txBody>
      </p:sp>
    </p:spTree>
    <p:extLst>
      <p:ext uri="{BB962C8B-B14F-4D97-AF65-F5344CB8AC3E}">
        <p14:creationId xmlns:p14="http://schemas.microsoft.com/office/powerpoint/2010/main" val="392199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Demo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excited!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</a:t>
            </a:r>
            <a:r>
              <a:rPr kumimoji="0" lang="en-US" sz="1200" i="1" u="none" strike="noStrike" kern="1200" cap="none" spc="0" normalizeH="0" baseline="0" noProof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10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0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Overview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y </a:t>
            </a:r>
            <a:r>
              <a:rPr lang="en-US" sz="2750" dirty="0" err="1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into 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?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My Personal Experience with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endParaRPr lang="en-US" sz="24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it’s like a homework submission program, like Blackboard… Wait why don’t we just use Blackboard?”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2013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you need help with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? I’ve used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before!”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2014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 and translated)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“Let’s use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– Stephen, 2015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“I love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- Stephen, 2016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Someone without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in their life: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Cannot work in teams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Irresponsible programmer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High risk of crying (when progress is lost)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Get weird looks from colleagues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Generally very sad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  <p:extLst>
      <p:ext uri="{BB962C8B-B14F-4D97-AF65-F5344CB8AC3E}">
        <p14:creationId xmlns:p14="http://schemas.microsoft.com/office/powerpoint/2010/main" val="14057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Review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Let’s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it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s</a:t>
            </a:r>
            <a:r>
              <a:rPr kumimoji="0" lang="en-US" sz="2750" u="none" strike="noStrike" kern="1200" cap="none" spc="0" normalizeH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tarted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!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3</a:t>
            </a:r>
          </a:p>
        </p:txBody>
      </p:sp>
    </p:spTree>
    <p:extLst>
      <p:ext uri="{BB962C8B-B14F-4D97-AF65-F5344CB8AC3E}">
        <p14:creationId xmlns:p14="http://schemas.microsoft.com/office/powerpoint/2010/main" val="32219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At the very least,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familiar with these commands: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clone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Copy server’s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pull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Pull the latest version of the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add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file from local machine to repo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 a state of your local machine’s repo</a:t>
            </a:r>
          </a:p>
          <a:p>
            <a:pPr lvl="1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Saves the commits on your local machine to the server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</a:p>
        </p:txBody>
      </p:sp>
    </p:spTree>
    <p:extLst>
      <p:ext uri="{BB962C8B-B14F-4D97-AF65-F5344CB8AC3E}">
        <p14:creationId xmlns:p14="http://schemas.microsoft.com/office/powerpoint/2010/main" val="24233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</a:p>
        </p:txBody>
      </p:sp>
      <p:pic>
        <p:nvPicPr>
          <p:cNvPr id="1026" name="Picture 2" descr="https://camo.githubusercontent.com/f94924c7ab284f9902dd4958a83d91b89d5fc4c3/68747470733a2f2f6769742d73636d2e636f6d2f626f6f6b2f656e2f76322f626f6f6b2f30322d6769742d6261736963732f696d616765732f6c6966656379636c65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220"/>
            <a:ext cx="91059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0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Basics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new commands!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5</a:t>
            </a:r>
          </a:p>
        </p:txBody>
      </p:sp>
    </p:spTree>
    <p:extLst>
      <p:ext uri="{BB962C8B-B14F-4D97-AF65-F5344CB8AC3E}">
        <p14:creationId xmlns:p14="http://schemas.microsoft.com/office/powerpoint/2010/main" val="157740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a power-up: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rm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Tells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stop tracking the designated file (also removes it locally)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log [--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oneline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 [-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num_of_commits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Shows commit history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commit_id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file from local machine to repo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–am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Automatically adds modified (not new) files and commits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6</a:t>
            </a:r>
          </a:p>
        </p:txBody>
      </p:sp>
    </p:spTree>
    <p:extLst>
      <p:ext uri="{BB962C8B-B14F-4D97-AF65-F5344CB8AC3E}">
        <p14:creationId xmlns:p14="http://schemas.microsoft.com/office/powerpoint/2010/main" val="199481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75</TotalTime>
  <Words>588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TH Sher</dc:creator>
  <cp:lastModifiedBy>Stephen TH Sher</cp:lastModifiedBy>
  <cp:revision>8</cp:revision>
  <cp:lastPrinted>2012-02-07T18:57:58Z</cp:lastPrinted>
  <dcterms:created xsi:type="dcterms:W3CDTF">2016-02-02T08:19:05Z</dcterms:created>
  <dcterms:modified xsi:type="dcterms:W3CDTF">2016-02-02T09:41:16Z</dcterms:modified>
</cp:coreProperties>
</file>