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Workshop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How to </a:t>
            </a:r>
            <a:r>
              <a:rPr lang="en-US" sz="2750" dirty="0" err="1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chemeClr val="tx2"/>
                </a:solidFill>
                <a:latin typeface="Arial"/>
                <a:ea typeface="+mj-ea"/>
                <a:cs typeface="Arial"/>
              </a:rPr>
              <a:t> your coding projects organized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7349" y="3390899"/>
            <a:ext cx="9129299" cy="749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Stephen TH Sher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ACM Workshop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February 2, 2015</a:t>
            </a:r>
            <a:endParaRPr kumimoji="0" lang="en-US" sz="24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Warning: Lots of puns ahead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Advanced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ready!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7</a:t>
            </a:r>
          </a:p>
        </p:txBody>
      </p:sp>
    </p:spTree>
    <p:extLst>
      <p:ext uri="{BB962C8B-B14F-4D97-AF65-F5344CB8AC3E}">
        <p14:creationId xmlns:p14="http://schemas.microsoft.com/office/powerpoint/2010/main" val="328583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to be boss: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[-a]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the branches you’ve visited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a new branch from the current commit version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Switches local repository to the branch repository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–b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Creates new branch and checkout to that new branch in one step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-d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the designated branch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merge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branch_name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Merges the designated branch INTO your current branch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 branch is not deleted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8</a:t>
            </a:r>
          </a:p>
        </p:txBody>
      </p:sp>
    </p:spTree>
    <p:extLst>
      <p:ext uri="{BB962C8B-B14F-4D97-AF65-F5344CB8AC3E}">
        <p14:creationId xmlns:p14="http://schemas.microsoft.com/office/powerpoint/2010/main" val="74270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These are helpful, but might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you in trouble.</a:t>
            </a: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Use with caution!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stash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Deletes all your local changes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 -f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Forces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push with your changes (I can’t see why you would ever want to do this)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 revert back to a previous commit and use that as a the new master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–b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new_master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urier" pitchFamily="49" charset="0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–d master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IS PAST THE POINT OF NO RETURN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branch –mv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new_mater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master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ALSO PROBABLY SCREWED ALL YOUR TEAMMATES UP, HAVE FUN DEBUGGING FOR HOURS UPON HOURS</a:t>
            </a:r>
          </a:p>
          <a:p>
            <a:pPr marL="1257300" lvl="2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 DO NOT ENDORSE THIS. DO THIS AT YOUR OWN RISK. I AM NOT RESPNOSIBLE FOR ANY DAMAGES CAUSED OF YOU DINKING AROUND WITH CHANGING YOUR MASTER BRANCH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9</a:t>
            </a:r>
          </a:p>
        </p:txBody>
      </p:sp>
    </p:spTree>
    <p:extLst>
      <p:ext uri="{BB962C8B-B14F-4D97-AF65-F5344CB8AC3E}">
        <p14:creationId xmlns:p14="http://schemas.microsoft.com/office/powerpoint/2010/main" val="392199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Demo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excited!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</a:t>
            </a:r>
            <a:r>
              <a:rPr kumimoji="0" lang="en-US" sz="1200" i="1" u="none" strike="noStrike" kern="1200" cap="none" spc="0" normalizeH="0" baseline="0" noProof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10</a:t>
            </a:r>
            <a:endParaRPr kumimoji="0" lang="en-US" sz="1200" i="1" u="none" strike="noStrike" kern="1200" cap="none" spc="0" normalizeH="0" baseline="0" noProof="0" dirty="0" smtClean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0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Overview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y </a:t>
            </a:r>
            <a:r>
              <a:rPr lang="en-US" sz="2750" dirty="0" err="1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into </a:t>
            </a:r>
            <a:r>
              <a:rPr lang="en-US" sz="2750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275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?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My Personal Experience with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endParaRPr lang="en-US" sz="2400" b="1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it’s like a homework submission program, like Blackboard… Wait why don’t we just use Blackboard?”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2013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“Oh you need help with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? I’ve used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before!” 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 Stephen, 2014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(paraphrased and translated)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“Let’s use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– Stephen, 2015</a:t>
            </a:r>
          </a:p>
          <a:p>
            <a:pPr>
              <a:spcBef>
                <a:spcPct val="0"/>
              </a:spcBef>
              <a:defRPr/>
            </a:pPr>
            <a:endParaRPr lang="en-US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defRPr/>
            </a:pP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“I love </a:t>
            </a:r>
            <a:r>
              <a:rPr lang="en-US" i="1" dirty="0" err="1" smtClean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lang="en-US" i="1" dirty="0" smtClean="0">
                <a:solidFill>
                  <a:srgbClr val="323232"/>
                </a:solidFill>
                <a:latin typeface="Arial"/>
                <a:cs typeface="Arial"/>
              </a:rPr>
              <a:t>”</a:t>
            </a:r>
          </a:p>
          <a:p>
            <a:pPr algn="r"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- Stephen, 2016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Someone without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in their life: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Cannot work in teams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Irresponsible programmer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High risk of crying (when progress is lost)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Get weird looks from colleagues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Generally very sad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2</a:t>
            </a:r>
          </a:p>
        </p:txBody>
      </p:sp>
    </p:spTree>
    <p:extLst>
      <p:ext uri="{BB962C8B-B14F-4D97-AF65-F5344CB8AC3E}">
        <p14:creationId xmlns:p14="http://schemas.microsoft.com/office/powerpoint/2010/main" val="14057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Review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Let’s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it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s</a:t>
            </a:r>
            <a:r>
              <a:rPr kumimoji="0" lang="en-US" sz="2750" u="none" strike="noStrike" kern="1200" cap="none" spc="0" normalizeH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tarted</a:t>
            </a:r>
            <a:r>
              <a:rPr kumimoji="0" lang="en-US" sz="2750" u="none" strike="noStrike" kern="1200" cap="none" spc="0" normalizeH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!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3</a:t>
            </a:r>
          </a:p>
        </p:txBody>
      </p:sp>
    </p:spTree>
    <p:extLst>
      <p:ext uri="{BB962C8B-B14F-4D97-AF65-F5344CB8AC3E}">
        <p14:creationId xmlns:p14="http://schemas.microsoft.com/office/powerpoint/2010/main" val="32219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At the very least, </a:t>
            </a:r>
            <a:r>
              <a:rPr lang="en-US" sz="2400" b="1" dirty="0" err="1" smtClean="0">
                <a:latin typeface="Arial"/>
                <a:cs typeface="Arial"/>
              </a:rPr>
              <a:t>git</a:t>
            </a:r>
            <a:r>
              <a:rPr lang="en-US" sz="2400" b="1" dirty="0" smtClean="0">
                <a:latin typeface="Arial"/>
                <a:cs typeface="Arial"/>
              </a:rPr>
              <a:t> familiar with these commands: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clone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Copy server’s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pull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Pull the latest version of the repo to your local machine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add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file from local machine to repo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 a state of your local machine’s repo</a:t>
            </a:r>
          </a:p>
          <a:p>
            <a:pPr lvl="1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push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Saves the commits on your local machine to the server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</a:p>
        </p:txBody>
      </p:sp>
    </p:spTree>
    <p:extLst>
      <p:ext uri="{BB962C8B-B14F-4D97-AF65-F5344CB8AC3E}">
        <p14:creationId xmlns:p14="http://schemas.microsoft.com/office/powerpoint/2010/main" val="24233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4</a:t>
            </a:r>
          </a:p>
        </p:txBody>
      </p:sp>
      <p:pic>
        <p:nvPicPr>
          <p:cNvPr id="1026" name="Picture 2" descr="https://camo.githubusercontent.com/f94924c7ab284f9902dd4958a83d91b89d5fc4c3/68747470733a2f2f6769742d73636d2e636f6d2f626f6f6b2f656e2f76322f626f6f6b2f30322d6769742d6261736963732f696d616765732f6c6966656379636c65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220"/>
            <a:ext cx="91059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0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Git</a:t>
            </a:r>
            <a:r>
              <a:rPr lang="en-US" sz="3200" b="1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 Basics</a:t>
            </a:r>
            <a: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440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750" u="none" strike="noStrike" kern="120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Git</a:t>
            </a:r>
            <a:r>
              <a:rPr kumimoji="0" lang="en-US" sz="275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new commands!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5</a:t>
            </a:r>
          </a:p>
        </p:txBody>
      </p:sp>
    </p:spTree>
    <p:extLst>
      <p:ext uri="{BB962C8B-B14F-4D97-AF65-F5344CB8AC3E}">
        <p14:creationId xmlns:p14="http://schemas.microsoft.com/office/powerpoint/2010/main" val="157740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If you learn these, you </a:t>
            </a:r>
            <a:r>
              <a:rPr lang="en-US" sz="2400" b="1" dirty="0" err="1">
                <a:latin typeface="Arial"/>
                <a:cs typeface="Arial"/>
              </a:rPr>
              <a:t>g</a:t>
            </a:r>
            <a:r>
              <a:rPr lang="en-US" sz="2400" b="1" dirty="0" err="1" smtClean="0">
                <a:latin typeface="Arial"/>
                <a:cs typeface="Arial"/>
              </a:rPr>
              <a:t>it</a:t>
            </a:r>
            <a:r>
              <a:rPr lang="en-US" sz="2400" b="1" dirty="0" smtClean="0">
                <a:latin typeface="Arial"/>
                <a:cs typeface="Arial"/>
              </a:rPr>
              <a:t> a power-up:</a:t>
            </a:r>
          </a:p>
          <a:p>
            <a:pPr lvl="0">
              <a:spcBef>
                <a:spcPct val="0"/>
              </a:spcBef>
              <a:defRPr/>
            </a:pPr>
            <a:endParaRPr lang="en-US" sz="2400" b="1" dirty="0" smtClean="0"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rm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&lt;path-to-file/filename&gt;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Tells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stop tracking the designated file (also removes it locally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Tracks the change </a:t>
            </a:r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of removing the file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log [--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oneline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 [-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num_of_commits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]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Shows commit history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checkout &lt;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commit_id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&gt;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Add file from local machine to repo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$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git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Courier" pitchFamily="49" charset="0"/>
                <a:cs typeface="Arial"/>
              </a:rPr>
              <a:t> commit –am “&lt;message&gt;”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Automatically adds modified (not new) files and commits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461462"/>
            <a:ext cx="9129299" cy="227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 smtClean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Pun Counter: 6</a:t>
            </a:r>
          </a:p>
        </p:txBody>
      </p:sp>
    </p:spTree>
    <p:extLst>
      <p:ext uri="{BB962C8B-B14F-4D97-AF65-F5344CB8AC3E}">
        <p14:creationId xmlns:p14="http://schemas.microsoft.com/office/powerpoint/2010/main" val="199481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</Template>
  <TotalTime>75</TotalTime>
  <Words>595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TH Sher</dc:creator>
  <cp:lastModifiedBy>Stephen TH Sher</cp:lastModifiedBy>
  <cp:revision>9</cp:revision>
  <cp:lastPrinted>2012-02-07T18:57:58Z</cp:lastPrinted>
  <dcterms:created xsi:type="dcterms:W3CDTF">2016-02-02T08:19:05Z</dcterms:created>
  <dcterms:modified xsi:type="dcterms:W3CDTF">2016-02-02T09:50:31Z</dcterms:modified>
</cp:coreProperties>
</file>