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4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df"/><Relationship Id="rId7" Type="http://schemas.openxmlformats.org/officeDocument/2006/relationships/image" Target="../media/image2.pd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4.pd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2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df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Git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Workshop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lang="en-US" sz="2750" dirty="0" smtClean="0">
                <a:solidFill>
                  <a:schemeClr val="tx2"/>
                </a:solidFill>
                <a:latin typeface="Arial"/>
                <a:ea typeface="+mj-ea"/>
                <a:cs typeface="Arial"/>
              </a:rPr>
              <a:t>How to </a:t>
            </a:r>
            <a:r>
              <a:rPr lang="en-US" sz="2750" dirty="0" err="1" smtClean="0">
                <a:solidFill>
                  <a:schemeClr val="tx2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2750" dirty="0" smtClean="0">
                <a:solidFill>
                  <a:schemeClr val="tx2"/>
                </a:solidFill>
                <a:latin typeface="Arial"/>
                <a:ea typeface="+mj-ea"/>
                <a:cs typeface="Arial"/>
              </a:rPr>
              <a:t> your coding projects organized</a:t>
            </a: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7349" y="3390899"/>
            <a:ext cx="9129299" cy="749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Stephen TH Sher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i="1" dirty="0" smtClean="0">
                <a:latin typeface="Times New Roman"/>
                <a:cs typeface="Times New Roman"/>
              </a:rPr>
              <a:t>ACM Workshop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i="1" dirty="0" smtClean="0">
                <a:latin typeface="Times New Roman"/>
                <a:cs typeface="Times New Roman"/>
              </a:rPr>
              <a:t>February 2, 2015</a:t>
            </a:r>
            <a:endParaRPr kumimoji="0" lang="en-US" sz="24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Warning: Lots of puns ahead</a:t>
            </a:r>
            <a:endParaRPr kumimoji="0" lang="en-US" sz="12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Advanced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Git</a:t>
            </a: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ready!</a:t>
            </a: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7</a:t>
            </a:r>
            <a:endParaRPr kumimoji="0" lang="en-US" sz="12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583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If you learn these, you </a:t>
            </a:r>
            <a:r>
              <a:rPr lang="en-US" sz="2400" b="1" dirty="0" err="1" smtClean="0">
                <a:latin typeface="Arial"/>
                <a:cs typeface="Arial"/>
              </a:rPr>
              <a:t>git</a:t>
            </a:r>
            <a:r>
              <a:rPr lang="en-US" sz="2400" b="1" dirty="0" smtClean="0">
                <a:latin typeface="Arial"/>
                <a:cs typeface="Arial"/>
              </a:rPr>
              <a:t> to be boss: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branch [-a]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at the branches you’ve visited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bg2">
                  <a:lumMod val="10000"/>
                </a:schemeClr>
              </a:solidFill>
              <a:latin typeface="Courier" pitchFamily="49" charset="0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branch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branch_name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Creates a new branch from the current commit version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checkout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branch_name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Switches local repository to the branch repository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checkout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–b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branch_name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Creates new branch and checkout to that new branch in one step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branch -d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branch_name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Deletes the designated branch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merge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branch_name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Merges the designated branch INTO your current branch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The branch is not deleted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8</a:t>
            </a:r>
            <a:endParaRPr kumimoji="0" lang="en-US" sz="12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270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These are helpful, but might </a:t>
            </a:r>
            <a:r>
              <a:rPr lang="en-US" sz="2400" b="1" dirty="0" err="1">
                <a:latin typeface="Arial"/>
                <a:cs typeface="Arial"/>
              </a:rPr>
              <a:t>g</a:t>
            </a:r>
            <a:r>
              <a:rPr lang="en-US" sz="2400" b="1" dirty="0" err="1" smtClean="0">
                <a:latin typeface="Arial"/>
                <a:cs typeface="Arial"/>
              </a:rPr>
              <a:t>it</a:t>
            </a:r>
            <a:r>
              <a:rPr lang="en-US" sz="2400" b="1" dirty="0" smtClean="0">
                <a:latin typeface="Arial"/>
                <a:cs typeface="Arial"/>
              </a:rPr>
              <a:t> you in trouble.</a:t>
            </a:r>
          </a:p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Use with caution!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stash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Deletes all your local changes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push -f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Forces 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to push with your changes (I can’t see why you would ever want to do this)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9</a:t>
            </a:r>
            <a:endParaRPr kumimoji="0" lang="en-US" sz="12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199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Demo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Git</a:t>
            </a: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excited!</a:t>
            </a: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</a:t>
            </a:r>
            <a:r>
              <a:rPr kumimoji="0" lang="en-US" sz="1200" i="1" u="none" strike="noStrike" kern="1200" cap="none" spc="0" normalizeH="0" baseline="0" noProof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: 10</a:t>
            </a:r>
            <a:endParaRPr kumimoji="0" lang="en-US" sz="12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102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Overview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Wh</a:t>
            </a:r>
            <a:r>
              <a:rPr lang="en-US" sz="275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y </a:t>
            </a:r>
            <a:r>
              <a:rPr lang="en-US" sz="2750" dirty="0" err="1">
                <a:solidFill>
                  <a:srgbClr val="990000"/>
                </a:solidFill>
                <a:latin typeface="Arial"/>
                <a:ea typeface="+mj-ea"/>
                <a:cs typeface="Arial"/>
              </a:rPr>
              <a:t>g</a:t>
            </a:r>
            <a:r>
              <a:rPr lang="en-US" sz="2750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it</a:t>
            </a:r>
            <a:r>
              <a:rPr lang="en-US" sz="275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into </a:t>
            </a:r>
            <a:r>
              <a:rPr lang="en-US" sz="2750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275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?</a:t>
            </a: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2</a:t>
            </a:r>
            <a:endParaRPr kumimoji="0" lang="en-US" sz="12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My Personal Experience with </a:t>
            </a:r>
            <a:r>
              <a:rPr lang="en-US" sz="2400" b="1" dirty="0" err="1" smtClean="0">
                <a:latin typeface="Arial"/>
                <a:cs typeface="Arial"/>
              </a:rPr>
              <a:t>Git</a:t>
            </a:r>
            <a:endParaRPr lang="en-US" sz="2400" b="1" dirty="0" smtClean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“Oh it’s like a homework submission program, like Blackboard… Wait why don’t we just use Blackboard?” 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– Stephen, 2013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(paraphrased)</a:t>
            </a: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dirty="0" smtClean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“Oh you need help with </a:t>
            </a:r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Git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? I’ve used </a:t>
            </a:r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Git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before!” 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– Stephen, 2014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(paraphrased and translated)</a:t>
            </a: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dirty="0" smtClean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i="1" dirty="0" smtClean="0">
                <a:solidFill>
                  <a:srgbClr val="323232"/>
                </a:solidFill>
                <a:latin typeface="Arial"/>
                <a:cs typeface="Arial"/>
              </a:rPr>
              <a:t>“Let’s use </a:t>
            </a:r>
            <a:r>
              <a:rPr lang="en-US" i="1" dirty="0" err="1" smtClean="0">
                <a:solidFill>
                  <a:srgbClr val="323232"/>
                </a:solidFill>
                <a:latin typeface="Arial"/>
                <a:cs typeface="Arial"/>
              </a:rPr>
              <a:t>Git</a:t>
            </a:r>
            <a:r>
              <a:rPr lang="en-US" i="1" dirty="0" smtClean="0">
                <a:solidFill>
                  <a:srgbClr val="323232"/>
                </a:solidFill>
                <a:latin typeface="Arial"/>
                <a:cs typeface="Arial"/>
              </a:rPr>
              <a:t>”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– Stephen, 2015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i="1" dirty="0" smtClean="0">
                <a:solidFill>
                  <a:srgbClr val="323232"/>
                </a:solidFill>
                <a:latin typeface="Arial"/>
                <a:cs typeface="Arial"/>
              </a:rPr>
              <a:t>“I love </a:t>
            </a:r>
            <a:r>
              <a:rPr lang="en-US" i="1" dirty="0" err="1" smtClean="0">
                <a:solidFill>
                  <a:srgbClr val="323232"/>
                </a:solidFill>
                <a:latin typeface="Arial"/>
                <a:cs typeface="Arial"/>
              </a:rPr>
              <a:t>Git</a:t>
            </a:r>
            <a:r>
              <a:rPr lang="en-US" i="1" dirty="0" smtClean="0">
                <a:solidFill>
                  <a:srgbClr val="323232"/>
                </a:solidFill>
                <a:latin typeface="Arial"/>
                <a:cs typeface="Arial"/>
              </a:rPr>
              <a:t>”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- Stephen, 2016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2</a:t>
            </a:r>
            <a:endParaRPr kumimoji="0" lang="en-US" sz="12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Someone without </a:t>
            </a:r>
            <a:r>
              <a:rPr lang="en-US" sz="2400" b="1" dirty="0" err="1" smtClean="0">
                <a:latin typeface="Arial"/>
                <a:cs typeface="Arial"/>
              </a:rPr>
              <a:t>Git</a:t>
            </a:r>
            <a:r>
              <a:rPr lang="en-US" sz="2400" b="1" dirty="0" smtClean="0">
                <a:latin typeface="Arial"/>
                <a:cs typeface="Arial"/>
              </a:rPr>
              <a:t> in their life: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Cannot work in teams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Irresponsible programmer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High risk of crying (when progress is lost)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Get weird looks from colleagues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Generally very sad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2</a:t>
            </a:r>
            <a:endParaRPr kumimoji="0" lang="en-US" sz="12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7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Review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Let’s </a:t>
            </a:r>
            <a:r>
              <a:rPr lang="en-US" sz="2750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</a:t>
            </a: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it</a:t>
            </a:r>
            <a:r>
              <a:rPr kumimoji="0" lang="en-US" sz="2750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lang="en-US" sz="2750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s</a:t>
            </a:r>
            <a:r>
              <a:rPr kumimoji="0" lang="en-US" sz="2750" u="none" strike="noStrike" kern="1200" cap="none" spc="0" normalizeH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tarted</a:t>
            </a:r>
            <a:r>
              <a:rPr kumimoji="0" lang="en-US" sz="2750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!</a:t>
            </a: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3</a:t>
            </a:r>
            <a:endParaRPr kumimoji="0" lang="en-US" sz="12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93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At the very least, </a:t>
            </a:r>
            <a:r>
              <a:rPr lang="en-US" sz="2400" b="1" dirty="0" err="1" smtClean="0">
                <a:latin typeface="Arial"/>
                <a:cs typeface="Arial"/>
              </a:rPr>
              <a:t>git</a:t>
            </a:r>
            <a:r>
              <a:rPr lang="en-US" sz="2400" b="1" dirty="0" smtClean="0">
                <a:latin typeface="Arial"/>
                <a:cs typeface="Arial"/>
              </a:rPr>
              <a:t> familiar with these commands: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clone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Copy server’s repo to your local machine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pull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Pull the latest version of the repo to your local machine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add &lt;path-to-file/filename&gt;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Add file from local machine to repo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commit –m “&lt;message&gt;”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Save a state of your local machine’s repo</a:t>
            </a:r>
          </a:p>
          <a:p>
            <a:pPr lvl="1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push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Saves the commits on your local machine to the server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4</a:t>
            </a:r>
            <a:endParaRPr kumimoji="0" lang="en-US" sz="12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335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4</a:t>
            </a:r>
            <a:endParaRPr kumimoji="0" lang="en-US" sz="12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pic>
        <p:nvPicPr>
          <p:cNvPr id="1026" name="Picture 2" descr="https://camo.githubusercontent.com/f94924c7ab284f9902dd4958a83d91b89d5fc4c3/68747470733a2f2f6769742d73636d2e636f6d2f626f6f6b2f656e2f76322f626f6f6b2f30322d6769742d6261736963732f696d616765732f6c6966656379636c65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3220"/>
            <a:ext cx="91059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80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Basics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Git</a:t>
            </a: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new commands!</a:t>
            </a: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5</a:t>
            </a:r>
            <a:endParaRPr kumimoji="0" lang="en-US" sz="12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740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If you learn these, you </a:t>
            </a:r>
            <a:r>
              <a:rPr lang="en-US" sz="2400" b="1" dirty="0" err="1">
                <a:latin typeface="Arial"/>
                <a:cs typeface="Arial"/>
              </a:rPr>
              <a:t>g</a:t>
            </a:r>
            <a:r>
              <a:rPr lang="en-US" sz="2400" b="1" dirty="0" err="1" smtClean="0">
                <a:latin typeface="Arial"/>
                <a:cs typeface="Arial"/>
              </a:rPr>
              <a:t>it</a:t>
            </a:r>
            <a:r>
              <a:rPr lang="en-US" sz="2400" b="1" dirty="0" smtClean="0">
                <a:latin typeface="Arial"/>
                <a:cs typeface="Arial"/>
              </a:rPr>
              <a:t> a power-up: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rm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&lt;path-to-file/filename&gt;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Tells 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to stop tracking the designated file (also removes it locally)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log [--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oneline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] [-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num_of_commits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]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Shows commit history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checkout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commit_id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Add file from local machine to repo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commit –am “&lt;message&gt;”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Automatically adds modified (not new) files and commits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6</a:t>
            </a:r>
            <a:endParaRPr kumimoji="0" lang="en-US" sz="12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481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68</TotalTime>
  <Words>494</Words>
  <Application>Microsoft Office PowerPoint</Application>
  <PresentationFormat>On-screen Show (4:3)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TH Sher</dc:creator>
  <cp:lastModifiedBy>Stephen TH Sher</cp:lastModifiedBy>
  <cp:revision>7</cp:revision>
  <cp:lastPrinted>2012-02-07T18:57:58Z</cp:lastPrinted>
  <dcterms:created xsi:type="dcterms:W3CDTF">2016-02-02T08:19:05Z</dcterms:created>
  <dcterms:modified xsi:type="dcterms:W3CDTF">2016-02-02T09:27:35Z</dcterms:modified>
</cp:coreProperties>
</file>