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8" r:id="rId3"/>
    <p:sldId id="269" r:id="rId4"/>
    <p:sldId id="270" r:id="rId5"/>
    <p:sldId id="271" r:id="rId6"/>
    <p:sldId id="272" r:id="rId7"/>
    <p:sldId id="273" r:id="rId8"/>
    <p:sldId id="279" r:id="rId9"/>
    <p:sldId id="274" r:id="rId10"/>
    <p:sldId id="275" r:id="rId11"/>
    <p:sldId id="278" r:id="rId12"/>
    <p:sldId id="276" r:id="rId13"/>
    <p:sldId id="27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1"/>
    <p:restoredTop sz="99652" autoAdjust="0"/>
  </p:normalViewPr>
  <p:slideViewPr>
    <p:cSldViewPr snapToGrid="0" snapToObjects="1">
      <p:cViewPr varScale="1">
        <p:scale>
          <a:sx n="150" d="100"/>
          <a:sy n="150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udacity.com/course/viewer#!/c-cs291/l-91376562/m-12001443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CSCI 580 Discussion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6 – Shading &amp; Demos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61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Rongqi Qiu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rqiu@usc.edu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Flat Shading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Evaluate shading equation once per face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Constant color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Requires high tessellation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 descr="http://img.tfd.com/cde/_SHA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35" y="3414295"/>
            <a:ext cx="6047962" cy="219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Tessellation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level of subdivision of a triangle mesh</a:t>
            </a: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Roughly measured by number of triangles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40632" y="2941054"/>
            <a:ext cx="2753894" cy="2374047"/>
          </a:xfrm>
          <a:prstGeom prst="triangl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227138" y="2941054"/>
            <a:ext cx="2753894" cy="2374047"/>
          </a:xfrm>
          <a:prstGeom prst="triangl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6235032" y="2941054"/>
            <a:ext cx="2753894" cy="2374047"/>
          </a:xfrm>
          <a:prstGeom prst="triangl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950370" y="4130805"/>
            <a:ext cx="1323475" cy="1184295"/>
          </a:xfrm>
          <a:prstGeom prst="triangl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6953172" y="4130805"/>
            <a:ext cx="1323475" cy="1184295"/>
          </a:xfrm>
          <a:prstGeom prst="triangl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53171" y="3556000"/>
            <a:ext cx="1014408" cy="17591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72421" y="3556000"/>
            <a:ext cx="1071066" cy="17591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17368" y="4719053"/>
            <a:ext cx="2005264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72421" y="3556000"/>
            <a:ext cx="695158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17368" y="4719053"/>
            <a:ext cx="335803" cy="596048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343487" y="4719053"/>
            <a:ext cx="279146" cy="596047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10633" y="2847475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7053" y="52215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00947" y="52215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10507" y="2847476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46927" y="5221522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00821" y="5221522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505033" y="2847475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41453" y="52215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95347" y="52215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6790" y="4037226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80266" y="4037226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10507" y="5200134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9592" y="4037186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83068" y="4037186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513309" y="5200094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97052" y="4625474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78842" y="4625474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59592" y="52215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74000" y="4625474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555790" y="4625474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236540" y="52215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92210" y="34624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874000" y="3462421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54750" y="4058468"/>
            <a:ext cx="187158" cy="187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err="1" smtClean="0">
                <a:latin typeface="Arial"/>
                <a:cs typeface="Arial"/>
              </a:rPr>
              <a:t>Gouraud</a:t>
            </a:r>
            <a:r>
              <a:rPr lang="en-US" sz="3200" b="1" dirty="0" smtClean="0">
                <a:latin typeface="Arial"/>
                <a:cs typeface="Arial"/>
              </a:rPr>
              <a:t> Shading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Evaluate shading equation once per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vertex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Interpolate color within a face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Fast, but loses details inside faces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 descr="http://img.tfd.com/cde/_SHA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35" y="3414295"/>
            <a:ext cx="6047962" cy="219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err="1" smtClean="0">
                <a:latin typeface="Arial"/>
                <a:cs typeface="Arial"/>
              </a:rPr>
              <a:t>Phong</a:t>
            </a:r>
            <a:r>
              <a:rPr lang="en-US" sz="3200" b="1" dirty="0" smtClean="0">
                <a:latin typeface="Arial"/>
                <a:cs typeface="Arial"/>
              </a:rPr>
              <a:t> Shading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Evaluate shading equation once per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pixel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Interpolate normal to apply shading equation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Good visualization, but computationally expensive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 descr="http://img.tfd.com/cde/_SHA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35" y="3414295"/>
            <a:ext cx="6047962" cy="219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719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4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Reflection Model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last Thursday’s lecture)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Ambient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Diffuse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Specular</a:t>
            </a: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Shading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Model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Thursday’s lecture)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Flat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352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55011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Reflection Model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Also called illumination or lighting model</a:t>
            </a: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Three components: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Ambient + Diffuse + Specular = Reflection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687" y="2723793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Shading Model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Interpolation techniques</a:t>
            </a: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Three methods: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Flat,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687" y="4785896"/>
            <a:ext cx="7399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  <a:hlinkClick r:id="rId2"/>
              </a:rPr>
              <a:t>Demo</a:t>
            </a:r>
            <a:endParaRPr lang="en-US" sz="32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Reflection Model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Ambient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reflection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Diffuse reflection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Specular reflection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38500"/>
            <a:ext cx="8982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977063" y="5353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Ambient Reflection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Ambient component =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Ka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Constant everywhere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Depend on ambient light in the environment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Independent of individual directional lights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32076"/>
            <a:ext cx="8982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977063" y="5446626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Diffuse Reflection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Diffuse component =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N•L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Depend on surface normal and light direction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Only applies to front surfaces, not back ones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View-independent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32076"/>
            <a:ext cx="8982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977063" y="5446626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Specular Reflection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Specular component =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Ks (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R•E)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spec</a:t>
            </a:r>
            <a:endParaRPr lang="en-US" sz="2400" baseline="300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Only affects a small area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View-dependent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spec” exponent controls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distribution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energy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32076"/>
            <a:ext cx="8982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977063" y="5446626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Reflection Model (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last Thursday’s lecture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Ambient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Diffuse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Specular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Shading Model (this Thursday’s lecture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Flat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936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latin typeface="Arial"/>
                <a:cs typeface="Arial"/>
              </a:rPr>
              <a:t>Shading</a:t>
            </a:r>
          </a:p>
          <a:p>
            <a:pPr lvl="0">
              <a:spcBef>
                <a:spcPct val="0"/>
              </a:spcBef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When to apply the equation?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Per-face (Flat Shading)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Per-vertex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Shading)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Per-pixel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 descr="http://img.tfd.com/cde/_SHA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35" y="3414295"/>
            <a:ext cx="6047962" cy="219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Viterbi_R1.potx</Template>
  <TotalTime>4716</TotalTime>
  <Words>264</Words>
  <Application>Microsoft Macintosh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Rongqi Qiu</cp:lastModifiedBy>
  <cp:revision>159</cp:revision>
  <cp:lastPrinted>2012-02-07T18:57:58Z</cp:lastPrinted>
  <dcterms:created xsi:type="dcterms:W3CDTF">2012-02-18T01:19:57Z</dcterms:created>
  <dcterms:modified xsi:type="dcterms:W3CDTF">2016-09-26T22:04:56Z</dcterms:modified>
</cp:coreProperties>
</file>