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2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Workshop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How to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your coding projects organized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Stephen TH Sher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ACM Workshop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February 2, 2015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Warning: Lots of puns ahead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Advanced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ready!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7</a:t>
            </a:r>
          </a:p>
        </p:txBody>
      </p:sp>
    </p:spTree>
    <p:extLst>
      <p:ext uri="{BB962C8B-B14F-4D97-AF65-F5344CB8AC3E}">
        <p14:creationId xmlns:p14="http://schemas.microsoft.com/office/powerpoint/2010/main" val="32858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to be boss: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[-a]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branches you’ve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 [or all branches]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a new branch from the current commit version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Switches local repository to the branch repository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–b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new branch and checkout to that new branch in one step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-d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the designated branch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merge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Merges the designated branch INTO your current branch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branch is not deleted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8</a:t>
            </a:r>
          </a:p>
        </p:txBody>
      </p:sp>
    </p:spTree>
    <p:extLst>
      <p:ext uri="{BB962C8B-B14F-4D97-AF65-F5344CB8AC3E}">
        <p14:creationId xmlns:p14="http://schemas.microsoft.com/office/powerpoint/2010/main" val="7427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These are helpful, but might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you in trouble.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 with caution!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stash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all your local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changes and revert to most recent commit state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-f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Forces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push with your changes (I can’t see why you would ever want to do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this, unless you want to be mean to your teammates)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 revert back to a previous commit and use that as a the new master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–b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new_master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–d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PAST THE POINT OF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 RETURN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–mv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new_mater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ALSO PROBABLY SCREWED ALL YOUR TEAMMATES UP, HAVE FUN DEBUGGING FOR HOURS UPON HOURS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 DO NOT ENDORSE THIS. DO THIS AT YOUR OWN RISK. I AM NOT RESPNOSIBLE FOR ANY DAMAGES CAUSED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BY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DINKING AROUND WITH CHANGING YOUR MASTER BRANCH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9</a:t>
            </a:r>
          </a:p>
        </p:txBody>
      </p:sp>
    </p:spTree>
    <p:extLst>
      <p:ext uri="{BB962C8B-B14F-4D97-AF65-F5344CB8AC3E}">
        <p14:creationId xmlns:p14="http://schemas.microsoft.com/office/powerpoint/2010/main" val="39219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Demo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excited!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Overview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y </a:t>
            </a:r>
            <a:r>
              <a:rPr lang="en-US" sz="2750" dirty="0" err="1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into 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?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My Personal Experience with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it’s like a homework submission program, like Blackboard… Wait why don’t we just use Blackboard?”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2013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you need help with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 I’ve used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before!”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2014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 and translated)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“Screw Blackboard, let’s 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use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– Stephen,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“I love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- Stephen, 2016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Someone without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in their life: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Cannot work in teams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Irresponsible programmer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risk of crying (when progress is lost)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Get weird looks from colleagues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Generally very sad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  <p:extLst>
      <p:ext uri="{BB962C8B-B14F-4D97-AF65-F5344CB8AC3E}">
        <p14:creationId xmlns:p14="http://schemas.microsoft.com/office/powerpoint/2010/main" val="1405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Review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Let’s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2750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tarted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3</a:t>
            </a:r>
          </a:p>
        </p:txBody>
      </p:sp>
    </p:spTree>
    <p:extLst>
      <p:ext uri="{BB962C8B-B14F-4D97-AF65-F5344CB8AC3E}">
        <p14:creationId xmlns:p14="http://schemas.microsoft.com/office/powerpoint/2010/main" val="32219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At the very least,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familiar with these commands: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clone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server’s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pull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Pull the latest version of the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 a state of your local machine’s repo</a:t>
            </a:r>
          </a:p>
          <a:p>
            <a:pPr lvl="1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Saves the commits on your local machine to the server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</p:spTree>
    <p:extLst>
      <p:ext uri="{BB962C8B-B14F-4D97-AF65-F5344CB8AC3E}">
        <p14:creationId xmlns:p14="http://schemas.microsoft.com/office/powerpoint/2010/main" val="2423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  <p:pic>
        <p:nvPicPr>
          <p:cNvPr id="1026" name="Picture 2" descr="https://camo.githubusercontent.com/f94924c7ab284f9902dd4958a83d91b89d5fc4c3/68747470733a2f2f6769742d73636d2e636f6d2f626f6f6b2f656e2f76322f626f6f6b2f30322d6769742d6261736963732f696d616765732f6c6966656379636c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220"/>
            <a:ext cx="91059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Basics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new commands!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5</a:t>
            </a:r>
          </a:p>
        </p:txBody>
      </p:sp>
    </p:spTree>
    <p:extLst>
      <p:ext uri="{BB962C8B-B14F-4D97-AF65-F5344CB8AC3E}">
        <p14:creationId xmlns:p14="http://schemas.microsoft.com/office/powerpoint/2010/main" val="15774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a power-up: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rm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Tells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stop tracking the designated file (also removes it locally)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Tracks the change of removing the file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log [--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oneline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 [-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num_of_commits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Shows commit history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Loads designated commit state to your local machine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–am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Automatically adds modified (not new) files and commits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6</a:t>
            </a:r>
          </a:p>
        </p:txBody>
      </p:sp>
    </p:spTree>
    <p:extLst>
      <p:ext uri="{BB962C8B-B14F-4D97-AF65-F5344CB8AC3E}">
        <p14:creationId xmlns:p14="http://schemas.microsoft.com/office/powerpoint/2010/main" val="19948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365</TotalTime>
  <Words>621</Words>
  <Application>Microsoft Macintosh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 Sher</dc:creator>
  <cp:lastModifiedBy>Tsung-Han Sher</cp:lastModifiedBy>
  <cp:revision>13</cp:revision>
  <cp:lastPrinted>2012-02-07T18:57:58Z</cp:lastPrinted>
  <dcterms:created xsi:type="dcterms:W3CDTF">2016-02-02T08:19:05Z</dcterms:created>
  <dcterms:modified xsi:type="dcterms:W3CDTF">2016-02-03T01:42:58Z</dcterms:modified>
</cp:coreProperties>
</file>