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9CB227-C156-4FC4-81AC-F3ADFFA79A72}">
          <p14:sldIdLst>
            <p14:sldId id="256"/>
            <p14:sldId id="258"/>
          </p14:sldIdLst>
        </p14:section>
        <p14:section name="Libraries" id="{8B5A08D2-379A-44C2-9D1B-F742093FABDA}">
          <p14:sldIdLst>
            <p14:sldId id="257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2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5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EEFF-A3E4-4053-8DA0-C697BEB53B1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E8BD-4598-4C76-8FDA-BBD6658B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tuspatel/walmart-dataset-retail" TargetMode="External"/><Relationship Id="rId7" Type="http://schemas.openxmlformats.org/officeDocument/2006/relationships/hyperlink" Target="https://www.kaggle.com/yasserh/instacart-online-grocery-basket-analysis-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gustavotg/grocery-store-data" TargetMode="External"/><Relationship Id="rId5" Type="http://schemas.openxmlformats.org/officeDocument/2006/relationships/hyperlink" Target="https://www.kaggle.com/namithadeshpande027/walmart-stock-historical-data" TargetMode="External"/><Relationship Id="rId4" Type="http://schemas.openxmlformats.org/officeDocument/2006/relationships/hyperlink" Target="https://www.kaggle.com/yamqwe/walmart-product-listing-data-2020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5C2-B509-4450-968C-119547B2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052" y="1122363"/>
            <a:ext cx="4253948" cy="2387600"/>
          </a:xfrm>
        </p:spPr>
        <p:txBody>
          <a:bodyPr/>
          <a:lstStyle/>
          <a:p>
            <a:r>
              <a:rPr lang="en-US" dirty="0"/>
              <a:t>Project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8C4E7-6BB1-416B-8658-24A3AE40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050" y="3602038"/>
            <a:ext cx="4253949" cy="1655762"/>
          </a:xfrm>
        </p:spPr>
        <p:txBody>
          <a:bodyPr/>
          <a:lstStyle/>
          <a:p>
            <a:r>
              <a:rPr lang="en-US" dirty="0"/>
              <a:t>Team:  Tanya Adams and </a:t>
            </a:r>
          </a:p>
          <a:p>
            <a:r>
              <a:rPr lang="en-US" dirty="0"/>
              <a:t>Stephanie Thurstone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5228D7B-1AE0-4D89-8402-CCED597E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4890052" cy="4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EF43-63F3-4451-B6D3-88D777D0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77" y="618518"/>
            <a:ext cx="8436733" cy="147857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54AF-5875-4003-BBA4-1C19FDC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recent years, shopping at a company’s brick and mortar location has taken a back seat to shopping on-line (e-commerce).  Is having a brick and mortar location being phased out?  Will all shopping eventually be e-commerce or automated self-serve stores?  Tracking sales trends of one of the largest corporations in America, </a:t>
            </a:r>
            <a:r>
              <a:rPr lang="en-US" dirty="0" err="1"/>
              <a:t>WalMart</a:t>
            </a:r>
            <a:r>
              <a:rPr lang="en-US" dirty="0"/>
              <a:t>, will help us in determining our theory.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9E37D-90E7-42D5-9A68-16C29F79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2" y="676070"/>
            <a:ext cx="1611795" cy="13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67C6-669A-4328-95DA-E2DF1027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79" y="365125"/>
            <a:ext cx="9066020" cy="1325563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AB2AA86-4A06-4364-B444-746E7575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2" y="375066"/>
            <a:ext cx="1566987" cy="132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303DF-EA80-4D72-96B5-2320CD52E6C6}"/>
              </a:ext>
            </a:extLst>
          </p:cNvPr>
          <p:cNvSpPr txBox="1"/>
          <p:nvPr/>
        </p:nvSpPr>
        <p:spPr>
          <a:xfrm>
            <a:off x="720792" y="2040835"/>
            <a:ext cx="1076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MatPlotLib</a:t>
            </a:r>
            <a:endParaRPr lang="en-US" dirty="0"/>
          </a:p>
          <a:p>
            <a:r>
              <a:rPr lang="en-US" dirty="0" err="1"/>
              <a:t>Scikit_Learn</a:t>
            </a:r>
            <a:endParaRPr lang="en-US" dirty="0"/>
          </a:p>
          <a:p>
            <a:r>
              <a:rPr lang="en-US" dirty="0"/>
              <a:t>HTML,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Tableau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9364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67C6-669A-4328-95DA-E2DF1027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79" y="365125"/>
            <a:ext cx="9066020" cy="1325563"/>
          </a:xfrm>
        </p:spPr>
        <p:txBody>
          <a:bodyPr/>
          <a:lstStyle/>
          <a:p>
            <a:r>
              <a:rPr lang="en-US" dirty="0"/>
              <a:t>Data sources: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AB2AA86-4A06-4364-B444-746E7575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2" y="375066"/>
            <a:ext cx="1566987" cy="132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303DF-EA80-4D72-96B5-2320CD52E6C6}"/>
              </a:ext>
            </a:extLst>
          </p:cNvPr>
          <p:cNvSpPr txBox="1"/>
          <p:nvPr/>
        </p:nvSpPr>
        <p:spPr>
          <a:xfrm>
            <a:off x="720792" y="1895061"/>
            <a:ext cx="10768843" cy="24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chemeClr val="bg2"/>
                </a:solidFill>
                <a:effectLst/>
                <a:uFill>
                  <a:solidFill>
                    <a:schemeClr val="bg2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https://www.kaggle.com/rutuspatel/walmart-dataset-retail</a:t>
            </a:r>
            <a:endParaRPr lang="en-US" sz="1800" u="sng" dirty="0">
              <a:solidFill>
                <a:schemeClr val="bg2"/>
              </a:solidFill>
              <a:effectLst/>
              <a:uFill>
                <a:solidFill>
                  <a:schemeClr val="bg2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chemeClr val="bg2"/>
                </a:solidFill>
                <a:effectLst/>
                <a:uFill>
                  <a:solidFill>
                    <a:schemeClr val="bg2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https://www.kaggle.com/yamqwe/walmart-product-listing-data-2020e</a:t>
            </a:r>
            <a:endParaRPr lang="en-US" sz="1800" u="sng" dirty="0">
              <a:solidFill>
                <a:schemeClr val="bg2"/>
              </a:solidFill>
              <a:effectLst/>
              <a:uFill>
                <a:solidFill>
                  <a:schemeClr val="bg2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chemeClr val="bg2"/>
                </a:solidFill>
                <a:effectLst/>
                <a:uFill>
                  <a:solidFill>
                    <a:schemeClr val="bg2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https://www.kaggle.com/namithadeshpande027/walmart-stock-historical-data</a:t>
            </a:r>
            <a:endParaRPr lang="en-US" u="sng" dirty="0">
              <a:solidFill>
                <a:schemeClr val="bg2"/>
              </a:solidFill>
              <a:uFill>
                <a:solidFill>
                  <a:schemeClr val="bg2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chemeClr val="bg2"/>
                </a:solidFill>
                <a:effectLst/>
                <a:uFill>
                  <a:solidFill>
                    <a:schemeClr val="bg2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https://www.kaggle.com/gustavotg/grocery-store-data</a:t>
            </a:r>
            <a:endParaRPr lang="en-US" sz="1800" u="sng" dirty="0">
              <a:solidFill>
                <a:schemeClr val="bg2"/>
              </a:solidFill>
              <a:effectLst/>
              <a:uFill>
                <a:solidFill>
                  <a:schemeClr val="bg2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chemeClr val="bg2"/>
                </a:solidFill>
                <a:uFill>
                  <a:solidFill>
                    <a:schemeClr val="bg2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https://www.kaggle.com/yasserh/instacart-online-grocery-basket-analysis-dataset</a:t>
            </a:r>
            <a:endParaRPr lang="en-US" u="sng" dirty="0">
              <a:solidFill>
                <a:schemeClr val="bg2"/>
              </a:solidFill>
              <a:uFill>
                <a:solidFill>
                  <a:schemeClr val="bg2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u="sng" dirty="0">
              <a:solidFill>
                <a:schemeClr val="bg2"/>
              </a:solidFill>
              <a:uFill>
                <a:solidFill>
                  <a:schemeClr val="bg2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dirty="0">
              <a:solidFill>
                <a:schemeClr val="bg2"/>
              </a:solidFill>
              <a:effectLst/>
              <a:uFill>
                <a:solidFill>
                  <a:schemeClr val="bg2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dirty="0">
              <a:solidFill>
                <a:schemeClr val="bg2"/>
              </a:solidFill>
              <a:effectLst/>
              <a:uFill>
                <a:solidFill>
                  <a:schemeClr val="bg2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6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67C6-669A-4328-95DA-E2DF1027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79" y="365125"/>
            <a:ext cx="9066020" cy="1325563"/>
          </a:xfrm>
        </p:spPr>
        <p:txBody>
          <a:bodyPr/>
          <a:lstStyle/>
          <a:p>
            <a:r>
              <a:rPr lang="en-US" dirty="0"/>
              <a:t>E-commerce vs in-store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AB2AA86-4A06-4364-B444-746E7575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2" y="375066"/>
            <a:ext cx="1566987" cy="1325562"/>
          </a:xfrm>
        </p:spPr>
      </p:pic>
    </p:spTree>
    <p:extLst>
      <p:ext uri="{BB962C8B-B14F-4D97-AF65-F5344CB8AC3E}">
        <p14:creationId xmlns:p14="http://schemas.microsoft.com/office/powerpoint/2010/main" val="162522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0238-A7C6-4D33-AAE5-EC95C55E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77" y="618518"/>
            <a:ext cx="7873034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6CC75-1BEA-4D29-B80E-E4005AB59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7" y="491021"/>
            <a:ext cx="1898580" cy="1606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1535E-F277-46FE-B413-2DB243161657}"/>
              </a:ext>
            </a:extLst>
          </p:cNvPr>
          <p:cNvSpPr txBox="1"/>
          <p:nvPr/>
        </p:nvSpPr>
        <p:spPr>
          <a:xfrm>
            <a:off x="1275797" y="2478157"/>
            <a:ext cx="100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00"/>
      </a:hlink>
      <a:folHlink>
        <a:srgbClr val="70369A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5028</TotalTime>
  <Words>153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Tw Cen MT</vt:lpstr>
      <vt:lpstr>Circuit</vt:lpstr>
      <vt:lpstr>Project IV</vt:lpstr>
      <vt:lpstr>Hypothesis</vt:lpstr>
      <vt:lpstr>Libraries Used</vt:lpstr>
      <vt:lpstr>Data sources:</vt:lpstr>
      <vt:lpstr>E-commerce vs in-store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IV</dc:title>
  <dc:creator>Tanya ADAMS</dc:creator>
  <cp:lastModifiedBy>Tanya ADAMS</cp:lastModifiedBy>
  <cp:revision>8</cp:revision>
  <dcterms:created xsi:type="dcterms:W3CDTF">2022-03-03T00:52:41Z</dcterms:created>
  <dcterms:modified xsi:type="dcterms:W3CDTF">2022-03-06T12:42:22Z</dcterms:modified>
</cp:coreProperties>
</file>