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aleway SemiBold"/>
      <p:regular r:id="rId32"/>
      <p:bold r:id="rId33"/>
      <p:italic r:id="rId34"/>
      <p:boldItalic r:id="rId35"/>
    </p:embeddedFont>
    <p:embeddedFont>
      <p:font typeface="Raleway ExtraBold"/>
      <p:bold r:id="rId36"/>
      <p:boldItalic r:id="rId37"/>
    </p:embeddedFont>
    <p:embeddedFont>
      <p:font typeface="Montserrat"/>
      <p:regular r:id="rId38"/>
      <p:bold r:id="rId39"/>
      <p:italic r:id="rId40"/>
      <p:boldItalic r:id="rId41"/>
    </p:embeddedFont>
    <p:embeddedFont>
      <p:font typeface="Quicksand"/>
      <p:regular r:id="rId42"/>
      <p:bold r:id="rId43"/>
    </p:embeddedFont>
    <p:embeddedFont>
      <p:font typeface="Quicksand SemiBold"/>
      <p:regular r:id="rId44"/>
      <p:bold r:id="rId45"/>
    </p:embeddedFont>
    <p:embeddedFont>
      <p:font typeface="Quicksand Medium"/>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Quicksand-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QuicksandSemiBold-regular.fntdata"/><Relationship Id="rId21" Type="http://schemas.openxmlformats.org/officeDocument/2006/relationships/slide" Target="slides/slide16.xml"/><Relationship Id="rId43" Type="http://schemas.openxmlformats.org/officeDocument/2006/relationships/font" Target="fonts/Quicksand-bold.fntdata"/><Relationship Id="rId24" Type="http://schemas.openxmlformats.org/officeDocument/2006/relationships/slide" Target="slides/slide19.xml"/><Relationship Id="rId46" Type="http://schemas.openxmlformats.org/officeDocument/2006/relationships/font" Target="fonts/QuicksandMedium-regular.fntdata"/><Relationship Id="rId23" Type="http://schemas.openxmlformats.org/officeDocument/2006/relationships/slide" Target="slides/slide18.xml"/><Relationship Id="rId45" Type="http://schemas.openxmlformats.org/officeDocument/2006/relationships/font" Target="fonts/Quicksand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QuicksandMedium-bold.fntdata"/><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alewaySemiBold-bold.fntdata"/><Relationship Id="rId10" Type="http://schemas.openxmlformats.org/officeDocument/2006/relationships/slide" Target="slides/slide5.xml"/><Relationship Id="rId32" Type="http://schemas.openxmlformats.org/officeDocument/2006/relationships/font" Target="fonts/RalewaySemiBold-regular.fntdata"/><Relationship Id="rId13" Type="http://schemas.openxmlformats.org/officeDocument/2006/relationships/slide" Target="slides/slide8.xml"/><Relationship Id="rId35" Type="http://schemas.openxmlformats.org/officeDocument/2006/relationships/font" Target="fonts/RalewaySemiBold-boldItalic.fntdata"/><Relationship Id="rId12" Type="http://schemas.openxmlformats.org/officeDocument/2006/relationships/slide" Target="slides/slide7.xml"/><Relationship Id="rId34" Type="http://schemas.openxmlformats.org/officeDocument/2006/relationships/font" Target="fonts/RalewaySemiBold-italic.fntdata"/><Relationship Id="rId15" Type="http://schemas.openxmlformats.org/officeDocument/2006/relationships/slide" Target="slides/slide10.xml"/><Relationship Id="rId37" Type="http://schemas.openxmlformats.org/officeDocument/2006/relationships/font" Target="fonts/RalewayExtraBold-boldItalic.fntdata"/><Relationship Id="rId14" Type="http://schemas.openxmlformats.org/officeDocument/2006/relationships/slide" Target="slides/slide9.xml"/><Relationship Id="rId36" Type="http://schemas.openxmlformats.org/officeDocument/2006/relationships/font" Target="fonts/RalewayExtraBold-bold.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b7eae910f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b7eae910f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fca971ab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fca971ab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is “none”???</a:t>
            </a:r>
            <a:endParaRPr/>
          </a:p>
          <a:p>
            <a:pPr indent="-298450" lvl="1" marL="914400" rtl="0" algn="l">
              <a:spcBef>
                <a:spcPts val="0"/>
              </a:spcBef>
              <a:spcAft>
                <a:spcPts val="0"/>
              </a:spcAft>
              <a:buSzPts val="1100"/>
              <a:buChar char="-"/>
            </a:pPr>
            <a:r>
              <a:rPr lang="en"/>
              <a:t>Ads on other platforms</a:t>
            </a:r>
            <a:endParaRPr/>
          </a:p>
          <a:p>
            <a:pPr indent="-298450" lvl="1" marL="914400" rtl="0" algn="l">
              <a:spcBef>
                <a:spcPts val="0"/>
              </a:spcBef>
              <a:spcAft>
                <a:spcPts val="0"/>
              </a:spcAft>
              <a:buSzPts val="1100"/>
              <a:buChar char="-"/>
            </a:pPr>
            <a:r>
              <a:rPr lang="en"/>
              <a:t>Don’t use social media accounts (only for professional purposes)</a:t>
            </a:r>
            <a:endParaRPr/>
          </a:p>
          <a:p>
            <a:pPr indent="-298450" lvl="1" marL="914400" rtl="0" algn="l">
              <a:spcBef>
                <a:spcPts val="0"/>
              </a:spcBef>
              <a:spcAft>
                <a:spcPts val="0"/>
              </a:spcAft>
              <a:buSzPts val="1100"/>
              <a:buChar char="-"/>
            </a:pPr>
            <a:r>
              <a:rPr lang="en"/>
              <a:t>Don’t click on ads</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Demographic info doesn’t tell us much about individuals’ spending habits - we can make generalizations based on income, but the income provided in this particular survey is the pollee’s parents’, not their own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Sample size: 2676</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fcb6a7f8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fcb6a7f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Limitations: pie chart isn’t an accurate representation of US population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fca971ab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fca971ab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ads 1143 shown, </a:t>
            </a:r>
            <a:endParaRPr/>
          </a:p>
          <a:p>
            <a:pPr indent="0" lvl="0" marL="0" rtl="0" algn="l">
              <a:spcBef>
                <a:spcPts val="0"/>
              </a:spcBef>
              <a:spcAft>
                <a:spcPts val="0"/>
              </a:spcAft>
              <a:buNone/>
            </a:pPr>
            <a:r>
              <a:rPr lang="en"/>
              <a:t>The more ads a company shows to users the higher chances they are likely to have clients make purchases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fcb6a7f8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fcb6a7f8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fcb6a7f8e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fcb6a7f8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fcb6a7f8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fcb6a7f8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fcb6a7f8e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fcb6a7f8e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fca971ab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fca971ab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graph that could have been produced had there not been time </a:t>
            </a:r>
            <a:r>
              <a:rPr lang="en"/>
              <a:t>constraints</a:t>
            </a:r>
            <a:r>
              <a:rPr lang="en"/>
              <a:t> due to extenuating circumstance would have been a comparison of Time Spent on Site and Click Rates. This graph would have </a:t>
            </a:r>
            <a:r>
              <a:rPr lang="en"/>
              <a:t>likely</a:t>
            </a:r>
            <a:r>
              <a:rPr lang="en"/>
              <a:t> been a scatter plot.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fcb6a7f8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fcb6a7f8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fcbbd5132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fcbbd5132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b7eae910f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b7eae910f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fb7eae910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fb7eae910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your findings. Did you find what you expected to find? If not, why not? What inferences or general conclusions can you draw from your analysis?</a:t>
            </a:r>
            <a:endParaRPr/>
          </a:p>
          <a:p>
            <a:pPr indent="0" lvl="0" marL="0" rtl="0" algn="l">
              <a:spcBef>
                <a:spcPts val="0"/>
              </a:spcBef>
              <a:spcAft>
                <a:spcPts val="0"/>
              </a:spcAft>
              <a:buClr>
                <a:schemeClr val="dk1"/>
              </a:buClr>
              <a:buSzPts val="1100"/>
              <a:buFont typeface="Arial"/>
              <a:buNone/>
            </a:pPr>
            <a:r>
              <a:t/>
            </a:r>
            <a:endParaRPr sz="1200">
              <a:solidFill>
                <a:srgbClr val="2A438C"/>
              </a:solidFill>
              <a:latin typeface="Raleway"/>
              <a:ea typeface="Raleway"/>
              <a:cs typeface="Raleway"/>
              <a:sym typeface="Raleway"/>
            </a:endParaRPr>
          </a:p>
          <a:p>
            <a:pPr indent="0" lvl="0" marL="0" rtl="0" algn="l">
              <a:spcBef>
                <a:spcPts val="0"/>
              </a:spcBef>
              <a:spcAft>
                <a:spcPts val="0"/>
              </a:spcAft>
              <a:buNone/>
            </a:pPr>
            <a:r>
              <a:rPr lang="en" sz="1200">
                <a:solidFill>
                  <a:srgbClr val="2A438C"/>
                </a:solidFill>
                <a:latin typeface="Raleway"/>
                <a:ea typeface="Raleway"/>
                <a:cs typeface="Raleway"/>
                <a:sym typeface="Raleway"/>
              </a:rPr>
              <a:t>Our findings suggest that those most targeted by social media marketing campaigns are individuals of the Gen-Z and Millennial generations as initially suspected and gender plays little to no role in user engagement. </a:t>
            </a:r>
            <a:endParaRPr sz="1200">
              <a:solidFill>
                <a:srgbClr val="2A438C"/>
              </a:solidFill>
              <a:latin typeface="Raleway"/>
              <a:ea typeface="Raleway"/>
              <a:cs typeface="Raleway"/>
              <a:sym typeface="Raleway"/>
            </a:endParaRPr>
          </a:p>
          <a:p>
            <a:pPr indent="0" lvl="0" marL="0" rtl="0" algn="l">
              <a:spcBef>
                <a:spcPts val="0"/>
              </a:spcBef>
              <a:spcAft>
                <a:spcPts val="0"/>
              </a:spcAft>
              <a:buNone/>
            </a:pPr>
            <a:r>
              <a:t/>
            </a:r>
            <a:endParaRPr sz="1200">
              <a:solidFill>
                <a:srgbClr val="2A438C"/>
              </a:solidFill>
              <a:latin typeface="Raleway"/>
              <a:ea typeface="Raleway"/>
              <a:cs typeface="Raleway"/>
              <a:sym typeface="Raleway"/>
            </a:endParaRPr>
          </a:p>
          <a:p>
            <a:pPr indent="0" lvl="0" marL="0" rtl="0" algn="l">
              <a:spcBef>
                <a:spcPts val="0"/>
              </a:spcBef>
              <a:spcAft>
                <a:spcPts val="0"/>
              </a:spcAft>
              <a:buNone/>
            </a:pPr>
            <a:r>
              <a:t/>
            </a:r>
            <a:endParaRPr sz="1200">
              <a:solidFill>
                <a:srgbClr val="2A438C"/>
              </a:solidFill>
              <a:latin typeface="Raleway"/>
              <a:ea typeface="Raleway"/>
              <a:cs typeface="Raleway"/>
              <a:sym typeface="Raleway"/>
            </a:endParaRPr>
          </a:p>
          <a:p>
            <a:pPr indent="0" lvl="0" marL="0" rtl="0" algn="l">
              <a:spcBef>
                <a:spcPts val="0"/>
              </a:spcBef>
              <a:spcAft>
                <a:spcPts val="0"/>
              </a:spcAft>
              <a:buNone/>
            </a:pPr>
            <a:r>
              <a:rPr lang="en" sz="1200">
                <a:solidFill>
                  <a:srgbClr val="2A438C"/>
                </a:solidFill>
                <a:latin typeface="Raleway"/>
                <a:ea typeface="Raleway"/>
                <a:cs typeface="Raleway"/>
                <a:sym typeface="Raleway"/>
              </a:rPr>
              <a:t>Additionally, it is safe to say that the more money a company puts into a campaign the higher rate of return. Our hypothesis was supported and we can confirm that it is possible to define advertisement engagement based on demographics through social media platforms and identify the highest and lowest return rates and economic effect of targeted marketing thru data research and development.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fb7eae910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fb7eae910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Discuss any difficulties that arose, and how you dealt with them</a:t>
            </a:r>
            <a:endParaRPr/>
          </a:p>
          <a:p>
            <a:pPr indent="-298450" lvl="0" marL="457200" rtl="0" algn="l">
              <a:spcBef>
                <a:spcPts val="0"/>
              </a:spcBef>
              <a:spcAft>
                <a:spcPts val="0"/>
              </a:spcAft>
              <a:buSzPts val="1100"/>
              <a:buAutoNum type="arabicPeriod"/>
            </a:pPr>
            <a:r>
              <a:rPr lang="en"/>
              <a:t>Discuss any additional questions that came up, but which you didn't have time to answer: What would you research next, if you had two more weeks?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fb7eae910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fb7eae910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fb7eae910f_0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fb7eae910f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 Slide</a:t>
            </a:r>
            <a:endParaRPr/>
          </a:p>
          <a:p>
            <a:pPr indent="0" lvl="0" marL="0" rtl="0" algn="l">
              <a:spcBef>
                <a:spcPts val="0"/>
              </a:spcBef>
              <a:spcAft>
                <a:spcPts val="0"/>
              </a:spcAft>
              <a:buNone/>
            </a:pPr>
            <a:r>
              <a:rPr lang="en"/>
              <a:t>Define the core message or hypothesis of your project.</a:t>
            </a:r>
            <a:endParaRPr/>
          </a:p>
          <a:p>
            <a:pPr indent="0" lvl="0" marL="0" rtl="0" algn="l">
              <a:spcBef>
                <a:spcPts val="0"/>
              </a:spcBef>
              <a:spcAft>
                <a:spcPts val="0"/>
              </a:spcAft>
              <a:buNone/>
            </a:pPr>
            <a:r>
              <a:rPr lang="en"/>
              <a:t>Describe the questions you asked, and why you asked them</a:t>
            </a:r>
            <a:endParaRPr/>
          </a:p>
          <a:p>
            <a:pPr indent="0" lvl="0" marL="0" rtl="0" algn="l">
              <a:spcBef>
                <a:spcPts val="0"/>
              </a:spcBef>
              <a:spcAft>
                <a:spcPts val="0"/>
              </a:spcAft>
              <a:buNone/>
            </a:pPr>
            <a:r>
              <a:rPr lang="en"/>
              <a:t>Describe whether you were able to answer these questions to your satisfaction, and briefly summarize your findings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fb7eae910f_0_2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fb7eae910f_0_2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 Slide</a:t>
            </a:r>
            <a:endParaRPr/>
          </a:p>
          <a:p>
            <a:pPr indent="0" lvl="0" marL="0" rtl="0" algn="l">
              <a:spcBef>
                <a:spcPts val="0"/>
              </a:spcBef>
              <a:spcAft>
                <a:spcPts val="0"/>
              </a:spcAft>
              <a:buNone/>
            </a:pPr>
            <a:r>
              <a:rPr lang="en"/>
              <a:t>Define the core message or hypothesis of your project.</a:t>
            </a:r>
            <a:endParaRPr/>
          </a:p>
          <a:p>
            <a:pPr indent="0" lvl="0" marL="0" rtl="0" algn="l">
              <a:spcBef>
                <a:spcPts val="0"/>
              </a:spcBef>
              <a:spcAft>
                <a:spcPts val="0"/>
              </a:spcAft>
              <a:buNone/>
            </a:pPr>
            <a:r>
              <a:rPr lang="en"/>
              <a:t>Describe the questions you asked, and why you asked them</a:t>
            </a:r>
            <a:endParaRPr/>
          </a:p>
          <a:p>
            <a:pPr indent="0" lvl="0" marL="0" rtl="0" algn="l">
              <a:spcBef>
                <a:spcPts val="0"/>
              </a:spcBef>
              <a:spcAft>
                <a:spcPts val="0"/>
              </a:spcAft>
              <a:buNone/>
            </a:pPr>
            <a:r>
              <a:rPr lang="en"/>
              <a:t>Describe whether you were able to answer these questions to your satisfaction, and briefly summarize your findings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fb7eae910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fb7eae910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Elaborate on the questions you asked, describing what kinds of data you needed to answer them, and where you found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fb7eae910f_0_3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fb7eae910f_0_3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fb7eae910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fb7eae910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data </a:t>
            </a:r>
            <a:r>
              <a:rPr lang="en"/>
              <a:t>analysis started out with cleaning the data. First off, I personally started looking at Twitter’s API. I will show my notebook after this slide, but you will see that the data I get when querying the most recent 100 tweets had a lot of dictionaries within dictionaries. The query pull could also only be run every 15 minutes. You get a lot of information, but this would need to be fun every 15 minutes every day throughout the week. Since extracting multiple dictionaries data from the json was time consuming on our end, our data only consists of one day’s worth of tweets from a specific time 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Besides the Twitter API, the rest of our datasets --like from Kaggle-- were relatively easy to put together dataframes and analyze. Some issues we ran into were that some of the data had unknown fields with little to no information on definition of keys within the datasets. Tran will go over this point in her slide with the data field “none”.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we could have gotten more information but a lot of the data was behind a paywall or these companies  withhold any information to public of their advertising analytics.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Cleanup &amp; Exploration</a:t>
            </a:r>
            <a:endParaRPr/>
          </a:p>
          <a:p>
            <a:pPr indent="-298450" lvl="0" marL="457200" rtl="0" algn="l">
              <a:spcBef>
                <a:spcPts val="0"/>
              </a:spcBef>
              <a:spcAft>
                <a:spcPts val="0"/>
              </a:spcAft>
              <a:buSzPts val="1100"/>
              <a:buAutoNum type="arabicPeriod"/>
            </a:pPr>
            <a:r>
              <a:rPr lang="en"/>
              <a:t>Describe the exploration and cleanup process</a:t>
            </a:r>
            <a:endParaRPr/>
          </a:p>
          <a:p>
            <a:pPr indent="-298450" lvl="0" marL="457200" rtl="0" algn="l">
              <a:spcBef>
                <a:spcPts val="0"/>
              </a:spcBef>
              <a:spcAft>
                <a:spcPts val="0"/>
              </a:spcAft>
              <a:buSzPts val="1100"/>
              <a:buAutoNum type="arabicPeriod"/>
            </a:pPr>
            <a:r>
              <a:rPr lang="en"/>
              <a:t>Discuss insights you had while exploring the data that you didn't anticipate</a:t>
            </a:r>
            <a:endParaRPr/>
          </a:p>
          <a:p>
            <a:pPr indent="-298450" lvl="0" marL="457200" rtl="0" algn="l">
              <a:spcBef>
                <a:spcPts val="0"/>
              </a:spcBef>
              <a:spcAft>
                <a:spcPts val="0"/>
              </a:spcAft>
              <a:buSzPts val="1100"/>
              <a:buAutoNum type="arabicPeriod"/>
            </a:pPr>
            <a:r>
              <a:rPr lang="en"/>
              <a:t>Discuss any problems that arose after exploring the data, and how you resolved them</a:t>
            </a:r>
            <a:endParaRPr/>
          </a:p>
          <a:p>
            <a:pPr indent="-298450" lvl="0" marL="457200" rtl="0" algn="l">
              <a:spcBef>
                <a:spcPts val="0"/>
              </a:spcBef>
              <a:spcAft>
                <a:spcPts val="0"/>
              </a:spcAft>
              <a:buSzPts val="1100"/>
              <a:buAutoNum type="arabicPeriod"/>
            </a:pPr>
            <a:r>
              <a:rPr lang="en"/>
              <a:t>Present and discuss interesting figures developed during exploration, ideally with the help of Jupyter Notebook</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f76e90f53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f76e90f53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people use Twitter either on the App (phone), actual webpage (Twitter.com), others are far and few inbetween.</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fca971ab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fca971ab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people use Twitter either on the App (phone), actual webpage (Twitter.com), others are far and few inbetween.</a:t>
            </a:r>
            <a:endParaRPr/>
          </a:p>
          <a:p>
            <a:pPr indent="-298450" lvl="0" marL="457200" rtl="0" algn="l">
              <a:spcBef>
                <a:spcPts val="0"/>
              </a:spcBef>
              <a:spcAft>
                <a:spcPts val="0"/>
              </a:spcAft>
              <a:buSzPts val="1100"/>
              <a:buChar char="●"/>
            </a:pPr>
            <a:r>
              <a:rPr b="1" lang="en">
                <a:highlight>
                  <a:schemeClr val="accent4"/>
                </a:highlight>
              </a:rPr>
              <a:t>A lot of the ads seem to be video game related, and I would make the conclusion that these specific companies are trying to target a certain demographic for this hour of time -- likely people who play video games that they believe would be on Twitter around 9-10pm.</a:t>
            </a:r>
            <a:endParaRPr b="1">
              <a:highlight>
                <a:schemeClr val="accent4"/>
              </a:highlight>
            </a:endParaRPr>
          </a:p>
          <a:p>
            <a:pPr indent="-298450" lvl="0" marL="457200" rtl="0" algn="l">
              <a:spcBef>
                <a:spcPts val="0"/>
              </a:spcBef>
              <a:spcAft>
                <a:spcPts val="0"/>
              </a:spcAft>
              <a:buSzPts val="1100"/>
              <a:buChar char="●"/>
            </a:pPr>
            <a:r>
              <a:rPr b="1" lang="en">
                <a:highlight>
                  <a:schemeClr val="accent4"/>
                </a:highlight>
              </a:rPr>
              <a:t>the Gen-Z and Millennial generations</a:t>
            </a:r>
            <a:endParaRPr b="1">
              <a:highlight>
                <a:schemeClr val="accent4"/>
              </a:highlight>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15950" y="1300925"/>
            <a:ext cx="5912100" cy="170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1pPr>
            <a:lvl2pPr lvl="1"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2pPr>
            <a:lvl3pPr lvl="2"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3pPr>
            <a:lvl4pPr lvl="3"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4pPr>
            <a:lvl5pPr lvl="4"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5pPr>
            <a:lvl6pPr lvl="5"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6pPr>
            <a:lvl7pPr lvl="6"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7pPr>
            <a:lvl8pPr lvl="7"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8pPr>
            <a:lvl9pPr lvl="8" algn="ctr">
              <a:lnSpc>
                <a:spcPct val="100000"/>
              </a:lnSpc>
              <a:spcBef>
                <a:spcPts val="0"/>
              </a:spcBef>
              <a:spcAft>
                <a:spcPts val="0"/>
              </a:spcAft>
              <a:buSzPts val="5200"/>
              <a:buFont typeface="Quicksand Medium"/>
              <a:buNone/>
              <a:defRPr b="0" sz="5200">
                <a:latin typeface="Quicksand Medium"/>
                <a:ea typeface="Quicksand Medium"/>
                <a:cs typeface="Quicksand Medium"/>
                <a:sym typeface="Quicksand Medium"/>
              </a:defRPr>
            </a:lvl9pPr>
          </a:lstStyle>
          <a:p/>
        </p:txBody>
      </p:sp>
      <p:sp>
        <p:nvSpPr>
          <p:cNvPr id="11" name="Google Shape;11;p2"/>
          <p:cNvSpPr txBox="1"/>
          <p:nvPr>
            <p:ph idx="1" type="subTitle"/>
          </p:nvPr>
        </p:nvSpPr>
        <p:spPr>
          <a:xfrm>
            <a:off x="2773800" y="3049963"/>
            <a:ext cx="34500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spTree>
      <p:nvGrpSpPr>
        <p:cNvPr id="72" name="Shape 72"/>
        <p:cNvGrpSpPr/>
        <p:nvPr/>
      </p:nvGrpSpPr>
      <p:grpSpPr>
        <a:xfrm>
          <a:off x="0" y="0"/>
          <a:ext cx="0" cy="0"/>
          <a:chOff x="0" y="0"/>
          <a:chExt cx="0" cy="0"/>
        </a:xfrm>
      </p:grpSpPr>
      <p:sp>
        <p:nvSpPr>
          <p:cNvPr id="73" name="Google Shape;73;p11"/>
          <p:cNvSpPr txBox="1"/>
          <p:nvPr>
            <p:ph type="title"/>
          </p:nvPr>
        </p:nvSpPr>
        <p:spPr>
          <a:xfrm>
            <a:off x="3572425" y="1138350"/>
            <a:ext cx="5571600" cy="28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25764"/>
              </a:buClr>
              <a:buSzPts val="7200"/>
              <a:buNone/>
              <a:defRPr sz="7200">
                <a:solidFill>
                  <a:srgbClr val="F25764"/>
                </a:solidFill>
              </a:defRPr>
            </a:lvl1pPr>
            <a:lvl2pPr lvl="1" algn="ctr">
              <a:lnSpc>
                <a:spcPct val="100000"/>
              </a:lnSpc>
              <a:spcBef>
                <a:spcPts val="0"/>
              </a:spcBef>
              <a:spcAft>
                <a:spcPts val="0"/>
              </a:spcAft>
              <a:buClr>
                <a:srgbClr val="F25764"/>
              </a:buClr>
              <a:buSzPts val="7200"/>
              <a:buNone/>
              <a:defRPr sz="7200">
                <a:solidFill>
                  <a:srgbClr val="F25764"/>
                </a:solidFill>
              </a:defRPr>
            </a:lvl2pPr>
            <a:lvl3pPr lvl="2" algn="ctr">
              <a:lnSpc>
                <a:spcPct val="100000"/>
              </a:lnSpc>
              <a:spcBef>
                <a:spcPts val="0"/>
              </a:spcBef>
              <a:spcAft>
                <a:spcPts val="0"/>
              </a:spcAft>
              <a:buClr>
                <a:srgbClr val="F25764"/>
              </a:buClr>
              <a:buSzPts val="7200"/>
              <a:buNone/>
              <a:defRPr sz="7200">
                <a:solidFill>
                  <a:srgbClr val="F25764"/>
                </a:solidFill>
              </a:defRPr>
            </a:lvl3pPr>
            <a:lvl4pPr lvl="3" algn="ctr">
              <a:lnSpc>
                <a:spcPct val="100000"/>
              </a:lnSpc>
              <a:spcBef>
                <a:spcPts val="0"/>
              </a:spcBef>
              <a:spcAft>
                <a:spcPts val="0"/>
              </a:spcAft>
              <a:buClr>
                <a:srgbClr val="F25764"/>
              </a:buClr>
              <a:buSzPts val="7200"/>
              <a:buNone/>
              <a:defRPr sz="7200">
                <a:solidFill>
                  <a:srgbClr val="F25764"/>
                </a:solidFill>
              </a:defRPr>
            </a:lvl4pPr>
            <a:lvl5pPr lvl="4" algn="ctr">
              <a:lnSpc>
                <a:spcPct val="100000"/>
              </a:lnSpc>
              <a:spcBef>
                <a:spcPts val="0"/>
              </a:spcBef>
              <a:spcAft>
                <a:spcPts val="0"/>
              </a:spcAft>
              <a:buClr>
                <a:srgbClr val="F25764"/>
              </a:buClr>
              <a:buSzPts val="7200"/>
              <a:buNone/>
              <a:defRPr sz="7200">
                <a:solidFill>
                  <a:srgbClr val="F25764"/>
                </a:solidFill>
              </a:defRPr>
            </a:lvl5pPr>
            <a:lvl6pPr lvl="5" algn="ctr">
              <a:lnSpc>
                <a:spcPct val="100000"/>
              </a:lnSpc>
              <a:spcBef>
                <a:spcPts val="0"/>
              </a:spcBef>
              <a:spcAft>
                <a:spcPts val="0"/>
              </a:spcAft>
              <a:buClr>
                <a:srgbClr val="F25764"/>
              </a:buClr>
              <a:buSzPts val="7200"/>
              <a:buNone/>
              <a:defRPr sz="7200">
                <a:solidFill>
                  <a:srgbClr val="F25764"/>
                </a:solidFill>
              </a:defRPr>
            </a:lvl6pPr>
            <a:lvl7pPr lvl="6" algn="ctr">
              <a:lnSpc>
                <a:spcPct val="100000"/>
              </a:lnSpc>
              <a:spcBef>
                <a:spcPts val="0"/>
              </a:spcBef>
              <a:spcAft>
                <a:spcPts val="0"/>
              </a:spcAft>
              <a:buClr>
                <a:srgbClr val="F25764"/>
              </a:buClr>
              <a:buSzPts val="7200"/>
              <a:buNone/>
              <a:defRPr sz="7200">
                <a:solidFill>
                  <a:srgbClr val="F25764"/>
                </a:solidFill>
              </a:defRPr>
            </a:lvl7pPr>
            <a:lvl8pPr lvl="7" algn="ctr">
              <a:lnSpc>
                <a:spcPct val="100000"/>
              </a:lnSpc>
              <a:spcBef>
                <a:spcPts val="0"/>
              </a:spcBef>
              <a:spcAft>
                <a:spcPts val="0"/>
              </a:spcAft>
              <a:buClr>
                <a:srgbClr val="F25764"/>
              </a:buClr>
              <a:buSzPts val="7200"/>
              <a:buNone/>
              <a:defRPr sz="7200">
                <a:solidFill>
                  <a:srgbClr val="F25764"/>
                </a:solidFill>
              </a:defRPr>
            </a:lvl8pPr>
            <a:lvl9pPr lvl="8" algn="ctr">
              <a:lnSpc>
                <a:spcPct val="100000"/>
              </a:lnSpc>
              <a:spcBef>
                <a:spcPts val="0"/>
              </a:spcBef>
              <a:spcAft>
                <a:spcPts val="0"/>
              </a:spcAft>
              <a:buClr>
                <a:srgbClr val="F25764"/>
              </a:buClr>
              <a:buSzPts val="7200"/>
              <a:buNone/>
              <a:defRPr sz="7200">
                <a:solidFill>
                  <a:srgbClr val="F25764"/>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2"/>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77" name="Shape 77"/>
        <p:cNvGrpSpPr/>
        <p:nvPr/>
      </p:nvGrpSpPr>
      <p:grpSpPr>
        <a:xfrm>
          <a:off x="0" y="0"/>
          <a:ext cx="0" cy="0"/>
          <a:chOff x="0" y="0"/>
          <a:chExt cx="0" cy="0"/>
        </a:xfrm>
      </p:grpSpPr>
      <p:sp>
        <p:nvSpPr>
          <p:cNvPr id="78" name="Google Shape;78;p13"/>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9" name="Google Shape;79;p13"/>
          <p:cNvSpPr txBox="1"/>
          <p:nvPr>
            <p:ph idx="1" type="body"/>
          </p:nvPr>
        </p:nvSpPr>
        <p:spPr>
          <a:xfrm>
            <a:off x="776375" y="1720800"/>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0" name="Google Shape;80;p13"/>
          <p:cNvSpPr txBox="1"/>
          <p:nvPr>
            <p:ph idx="2" type="body"/>
          </p:nvPr>
        </p:nvSpPr>
        <p:spPr>
          <a:xfrm>
            <a:off x="776375" y="3572113"/>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1" name="Google Shape;81;p13"/>
          <p:cNvSpPr txBox="1"/>
          <p:nvPr>
            <p:ph idx="3" type="body"/>
          </p:nvPr>
        </p:nvSpPr>
        <p:spPr>
          <a:xfrm>
            <a:off x="3509088" y="1720800"/>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2" name="Google Shape;82;p13"/>
          <p:cNvSpPr txBox="1"/>
          <p:nvPr>
            <p:ph idx="4" type="body"/>
          </p:nvPr>
        </p:nvSpPr>
        <p:spPr>
          <a:xfrm>
            <a:off x="3509088" y="3572113"/>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3" name="Google Shape;83;p13"/>
          <p:cNvSpPr txBox="1"/>
          <p:nvPr>
            <p:ph idx="5" type="body"/>
          </p:nvPr>
        </p:nvSpPr>
        <p:spPr>
          <a:xfrm>
            <a:off x="6257475" y="1720800"/>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4" name="Google Shape;84;p13"/>
          <p:cNvSpPr txBox="1"/>
          <p:nvPr>
            <p:ph idx="6" type="body"/>
          </p:nvPr>
        </p:nvSpPr>
        <p:spPr>
          <a:xfrm>
            <a:off x="6257475" y="3572113"/>
            <a:ext cx="2125800" cy="10365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text 2">
  <p:cSld name="CUSTOM_13">
    <p:spTree>
      <p:nvGrpSpPr>
        <p:cNvPr id="85" name="Shape 85"/>
        <p:cNvGrpSpPr/>
        <p:nvPr/>
      </p:nvGrpSpPr>
      <p:grpSpPr>
        <a:xfrm>
          <a:off x="0" y="0"/>
          <a:ext cx="0" cy="0"/>
          <a:chOff x="0" y="0"/>
          <a:chExt cx="0" cy="0"/>
        </a:xfrm>
      </p:grpSpPr>
      <p:sp>
        <p:nvSpPr>
          <p:cNvPr id="86" name="Google Shape;86;p14"/>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7" name="Google Shape;87;p14"/>
          <p:cNvSpPr txBox="1"/>
          <p:nvPr>
            <p:ph idx="1" type="body"/>
          </p:nvPr>
        </p:nvSpPr>
        <p:spPr>
          <a:xfrm>
            <a:off x="1083875" y="2054187"/>
            <a:ext cx="3010500" cy="6060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8" name="Google Shape;88;p14"/>
          <p:cNvSpPr txBox="1"/>
          <p:nvPr>
            <p:ph idx="2" type="body"/>
          </p:nvPr>
        </p:nvSpPr>
        <p:spPr>
          <a:xfrm>
            <a:off x="1083875" y="3241987"/>
            <a:ext cx="3010500" cy="6060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89" name="Google Shape;89;p14"/>
          <p:cNvSpPr txBox="1"/>
          <p:nvPr>
            <p:ph idx="3" type="subTitle"/>
          </p:nvPr>
        </p:nvSpPr>
        <p:spPr>
          <a:xfrm>
            <a:off x="1083875" y="1753563"/>
            <a:ext cx="30105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90" name="Google Shape;90;p14"/>
          <p:cNvSpPr txBox="1"/>
          <p:nvPr>
            <p:ph idx="4" type="subTitle"/>
          </p:nvPr>
        </p:nvSpPr>
        <p:spPr>
          <a:xfrm>
            <a:off x="1083875" y="2941376"/>
            <a:ext cx="30105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91" name="Shape 91"/>
        <p:cNvGrpSpPr/>
        <p:nvPr/>
      </p:nvGrpSpPr>
      <p:grpSpPr>
        <a:xfrm>
          <a:off x="0" y="0"/>
          <a:ext cx="0" cy="0"/>
          <a:chOff x="0" y="0"/>
          <a:chExt cx="0" cy="0"/>
        </a:xfrm>
      </p:grpSpPr>
      <p:sp>
        <p:nvSpPr>
          <p:cNvPr id="92" name="Google Shape;92;p15"/>
          <p:cNvSpPr txBox="1"/>
          <p:nvPr>
            <p:ph type="title"/>
          </p:nvPr>
        </p:nvSpPr>
        <p:spPr>
          <a:xfrm>
            <a:off x="1128450" y="1405175"/>
            <a:ext cx="49422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6"/>
          <p:cNvSpPr txBox="1"/>
          <p:nvPr>
            <p:ph type="title"/>
          </p:nvPr>
        </p:nvSpPr>
        <p:spPr>
          <a:xfrm>
            <a:off x="3605600" y="2936900"/>
            <a:ext cx="2290200" cy="197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96" name="Shape 96"/>
        <p:cNvGrpSpPr/>
        <p:nvPr/>
      </p:nvGrpSpPr>
      <p:grpSpPr>
        <a:xfrm>
          <a:off x="0" y="0"/>
          <a:ext cx="0" cy="0"/>
          <a:chOff x="0" y="0"/>
          <a:chExt cx="0" cy="0"/>
        </a:xfrm>
      </p:grpSpPr>
      <p:sp>
        <p:nvSpPr>
          <p:cNvPr id="97" name="Google Shape;97;p17"/>
          <p:cNvSpPr txBox="1"/>
          <p:nvPr>
            <p:ph idx="1" type="subTitle"/>
          </p:nvPr>
        </p:nvSpPr>
        <p:spPr>
          <a:xfrm>
            <a:off x="4139763" y="1520975"/>
            <a:ext cx="3002700" cy="1130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F25764"/>
              </a:buClr>
              <a:buSzPts val="1500"/>
              <a:buFont typeface="Raleway SemiBold"/>
              <a:buNone/>
              <a:defRPr sz="1500">
                <a:solidFill>
                  <a:srgbClr val="F25764"/>
                </a:solidFill>
                <a:latin typeface="Raleway SemiBold"/>
                <a:ea typeface="Raleway SemiBold"/>
                <a:cs typeface="Raleway SemiBold"/>
                <a:sym typeface="Raleway SemiBold"/>
              </a:defRPr>
            </a:lvl1pPr>
            <a:lvl2pPr lvl="1"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2pPr>
            <a:lvl3pPr lvl="2"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3pPr>
            <a:lvl4pPr lvl="3"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4pPr>
            <a:lvl5pPr lvl="4"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5pPr>
            <a:lvl6pPr lvl="5"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6pPr>
            <a:lvl7pPr lvl="6"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7pPr>
            <a:lvl8pPr lvl="7" algn="ctr">
              <a:lnSpc>
                <a:spcPct val="115000"/>
              </a:lnSpc>
              <a:spcBef>
                <a:spcPts val="1600"/>
              </a:spcBef>
              <a:spcAft>
                <a:spcPts val="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8pPr>
            <a:lvl9pPr lvl="8" algn="ctr">
              <a:lnSpc>
                <a:spcPct val="115000"/>
              </a:lnSpc>
              <a:spcBef>
                <a:spcPts val="1600"/>
              </a:spcBef>
              <a:spcAft>
                <a:spcPts val="1600"/>
              </a:spcAft>
              <a:buClr>
                <a:srgbClr val="FFFFFF"/>
              </a:buClr>
              <a:buSzPts val="1400"/>
              <a:buFont typeface="Raleway SemiBold"/>
              <a:buNone/>
              <a:defRPr>
                <a:solidFill>
                  <a:srgbClr val="FFFFFF"/>
                </a:solidFill>
                <a:latin typeface="Raleway SemiBold"/>
                <a:ea typeface="Raleway SemiBold"/>
                <a:cs typeface="Raleway SemiBold"/>
                <a:sym typeface="Raleway SemiBold"/>
              </a:defRPr>
            </a:lvl9pPr>
          </a:lstStyle>
          <a:p/>
        </p:txBody>
      </p:sp>
      <p:sp>
        <p:nvSpPr>
          <p:cNvPr id="98" name="Google Shape;98;p17"/>
          <p:cNvSpPr txBox="1"/>
          <p:nvPr>
            <p:ph idx="2" type="subTitle"/>
          </p:nvPr>
        </p:nvSpPr>
        <p:spPr>
          <a:xfrm>
            <a:off x="6362025" y="3880175"/>
            <a:ext cx="2324700" cy="505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500"/>
              <a:buFont typeface="Raleway ExtraBold"/>
              <a:buNone/>
              <a:defRPr sz="1500">
                <a:latin typeface="Raleway ExtraBold"/>
                <a:ea typeface="Raleway ExtraBold"/>
                <a:cs typeface="Raleway ExtraBold"/>
                <a:sym typeface="Raleway ExtraBold"/>
              </a:defRPr>
            </a:lvl1pPr>
            <a:lvl2pPr lvl="1"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2pPr>
            <a:lvl3pPr lvl="2"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3pPr>
            <a:lvl4pPr lvl="3"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4pPr>
            <a:lvl5pPr lvl="4"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5pPr>
            <a:lvl6pPr lvl="5"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6pPr>
            <a:lvl7pPr lvl="6"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7pPr>
            <a:lvl8pPr lvl="7" algn="ctr">
              <a:lnSpc>
                <a:spcPct val="115000"/>
              </a:lnSpc>
              <a:spcBef>
                <a:spcPts val="1600"/>
              </a:spcBef>
              <a:spcAft>
                <a:spcPts val="0"/>
              </a:spcAft>
              <a:buSzPts val="1500"/>
              <a:buFont typeface="Raleway ExtraBold"/>
              <a:buNone/>
              <a:defRPr sz="1500">
                <a:latin typeface="Raleway ExtraBold"/>
                <a:ea typeface="Raleway ExtraBold"/>
                <a:cs typeface="Raleway ExtraBold"/>
                <a:sym typeface="Raleway ExtraBold"/>
              </a:defRPr>
            </a:lvl8pPr>
            <a:lvl9pPr lvl="8" algn="ctr">
              <a:lnSpc>
                <a:spcPct val="115000"/>
              </a:lnSpc>
              <a:spcBef>
                <a:spcPts val="1600"/>
              </a:spcBef>
              <a:spcAft>
                <a:spcPts val="1600"/>
              </a:spcAft>
              <a:buSzPts val="1500"/>
              <a:buFont typeface="Raleway ExtraBold"/>
              <a:buNone/>
              <a:defRPr sz="1500">
                <a:latin typeface="Raleway ExtraBold"/>
                <a:ea typeface="Raleway ExtraBold"/>
                <a:cs typeface="Raleway ExtraBold"/>
                <a:sym typeface="Raleway ExtraBo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 name="Google Shape;101;p18"/>
          <p:cNvSpPr txBox="1"/>
          <p:nvPr>
            <p:ph idx="1" type="body"/>
          </p:nvPr>
        </p:nvSpPr>
        <p:spPr>
          <a:xfrm>
            <a:off x="924246" y="2844875"/>
            <a:ext cx="1938600" cy="9753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02" name="Google Shape;102;p18"/>
          <p:cNvSpPr txBox="1"/>
          <p:nvPr>
            <p:ph idx="2" type="subTitle"/>
          </p:nvPr>
        </p:nvSpPr>
        <p:spPr>
          <a:xfrm>
            <a:off x="924246" y="2441100"/>
            <a:ext cx="19386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103" name="Google Shape;103;p18"/>
          <p:cNvSpPr txBox="1"/>
          <p:nvPr>
            <p:ph idx="3" type="body"/>
          </p:nvPr>
        </p:nvSpPr>
        <p:spPr>
          <a:xfrm>
            <a:off x="3602721" y="2844875"/>
            <a:ext cx="1938600" cy="9753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04" name="Google Shape;104;p18"/>
          <p:cNvSpPr txBox="1"/>
          <p:nvPr>
            <p:ph idx="4" type="subTitle"/>
          </p:nvPr>
        </p:nvSpPr>
        <p:spPr>
          <a:xfrm>
            <a:off x="3602721" y="2441100"/>
            <a:ext cx="19386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F25764"/>
              </a:buClr>
              <a:buSzPts val="1500"/>
              <a:buFont typeface="Quicksand SemiBold"/>
              <a:buNone/>
              <a:defRPr sz="1500">
                <a:solidFill>
                  <a:srgbClr val="F25764"/>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F25764"/>
              </a:buClr>
              <a:buSzPts val="1400"/>
              <a:buFont typeface="Quicksand SemiBold"/>
              <a:buNone/>
              <a:defRPr>
                <a:solidFill>
                  <a:srgbClr val="F25764"/>
                </a:solidFill>
                <a:latin typeface="Quicksand SemiBold"/>
                <a:ea typeface="Quicksand SemiBold"/>
                <a:cs typeface="Quicksand SemiBold"/>
                <a:sym typeface="Quicksand SemiBold"/>
              </a:defRPr>
            </a:lvl9pPr>
          </a:lstStyle>
          <a:p/>
        </p:txBody>
      </p:sp>
      <p:sp>
        <p:nvSpPr>
          <p:cNvPr id="105" name="Google Shape;105;p18"/>
          <p:cNvSpPr txBox="1"/>
          <p:nvPr>
            <p:ph idx="5" type="body"/>
          </p:nvPr>
        </p:nvSpPr>
        <p:spPr>
          <a:xfrm>
            <a:off x="6288034" y="2844875"/>
            <a:ext cx="1938600" cy="9753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06" name="Google Shape;106;p18"/>
          <p:cNvSpPr txBox="1"/>
          <p:nvPr>
            <p:ph idx="6" type="subTitle"/>
          </p:nvPr>
        </p:nvSpPr>
        <p:spPr>
          <a:xfrm>
            <a:off x="6288034" y="2441100"/>
            <a:ext cx="19386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E0CB0A"/>
              </a:buClr>
              <a:buSzPts val="1500"/>
              <a:buFont typeface="Quicksand SemiBold"/>
              <a:buNone/>
              <a:defRPr sz="1500">
                <a:solidFill>
                  <a:srgbClr val="E0CB0A"/>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
    <p:spTree>
      <p:nvGrpSpPr>
        <p:cNvPr id="107" name="Shape 107"/>
        <p:cNvGrpSpPr/>
        <p:nvPr/>
      </p:nvGrpSpPr>
      <p:grpSpPr>
        <a:xfrm>
          <a:off x="0" y="0"/>
          <a:ext cx="0" cy="0"/>
          <a:chOff x="0" y="0"/>
          <a:chExt cx="0" cy="0"/>
        </a:xfrm>
      </p:grpSpPr>
      <p:sp>
        <p:nvSpPr>
          <p:cNvPr id="108" name="Google Shape;108;p19"/>
          <p:cNvSpPr txBox="1"/>
          <p:nvPr>
            <p:ph idx="1" type="body"/>
          </p:nvPr>
        </p:nvSpPr>
        <p:spPr>
          <a:xfrm>
            <a:off x="811550" y="1521275"/>
            <a:ext cx="2779200" cy="512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09" name="Google Shape;109;p19"/>
          <p:cNvSpPr txBox="1"/>
          <p:nvPr>
            <p:ph idx="2" type="subTitle"/>
          </p:nvPr>
        </p:nvSpPr>
        <p:spPr>
          <a:xfrm>
            <a:off x="811550" y="1220675"/>
            <a:ext cx="2779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110" name="Google Shape;110;p19"/>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1" name="Google Shape;111;p19"/>
          <p:cNvSpPr txBox="1"/>
          <p:nvPr>
            <p:ph idx="3" type="body"/>
          </p:nvPr>
        </p:nvSpPr>
        <p:spPr>
          <a:xfrm>
            <a:off x="811550" y="2808725"/>
            <a:ext cx="2779200" cy="512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12" name="Google Shape;112;p19"/>
          <p:cNvSpPr txBox="1"/>
          <p:nvPr>
            <p:ph idx="4" type="subTitle"/>
          </p:nvPr>
        </p:nvSpPr>
        <p:spPr>
          <a:xfrm>
            <a:off x="811550" y="2508125"/>
            <a:ext cx="2779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113" name="Google Shape;113;p19"/>
          <p:cNvSpPr txBox="1"/>
          <p:nvPr>
            <p:ph idx="5" type="body"/>
          </p:nvPr>
        </p:nvSpPr>
        <p:spPr>
          <a:xfrm>
            <a:off x="811550" y="4096175"/>
            <a:ext cx="2779200" cy="512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114" name="Google Shape;114;p19"/>
          <p:cNvSpPr txBox="1"/>
          <p:nvPr>
            <p:ph idx="6" type="subTitle"/>
          </p:nvPr>
        </p:nvSpPr>
        <p:spPr>
          <a:xfrm>
            <a:off x="811550" y="3795575"/>
            <a:ext cx="2779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0">
    <p:spTree>
      <p:nvGrpSpPr>
        <p:cNvPr id="115" name="Shape 115"/>
        <p:cNvGrpSpPr/>
        <p:nvPr/>
      </p:nvGrpSpPr>
      <p:grpSpPr>
        <a:xfrm>
          <a:off x="0" y="0"/>
          <a:ext cx="0" cy="0"/>
          <a:chOff x="0" y="0"/>
          <a:chExt cx="0" cy="0"/>
        </a:xfrm>
      </p:grpSpPr>
      <p:sp>
        <p:nvSpPr>
          <p:cNvPr id="116" name="Google Shape;116;p20"/>
          <p:cNvSpPr txBox="1"/>
          <p:nvPr>
            <p:ph type="title"/>
          </p:nvPr>
        </p:nvSpPr>
        <p:spPr>
          <a:xfrm>
            <a:off x="853775" y="909300"/>
            <a:ext cx="3630300" cy="7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17" name="Google Shape;117;p20"/>
          <p:cNvSpPr txBox="1"/>
          <p:nvPr>
            <p:ph idx="1" type="body"/>
          </p:nvPr>
        </p:nvSpPr>
        <p:spPr>
          <a:xfrm>
            <a:off x="1085975" y="1844450"/>
            <a:ext cx="3165900" cy="8733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sz="1400"/>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8" name="Google Shape;118;p20"/>
          <p:cNvSpPr txBox="1"/>
          <p:nvPr>
            <p:ph idx="2" type="body"/>
          </p:nvPr>
        </p:nvSpPr>
        <p:spPr>
          <a:xfrm>
            <a:off x="1085975" y="4186750"/>
            <a:ext cx="3165900" cy="3984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b="1" sz="1200"/>
            </a:lvl1pPr>
            <a:lvl2pPr indent="-304800" lvl="1" marL="914400" algn="ctr">
              <a:lnSpc>
                <a:spcPct val="115000"/>
              </a:lnSpc>
              <a:spcBef>
                <a:spcPts val="1600"/>
              </a:spcBef>
              <a:spcAft>
                <a:spcPts val="0"/>
              </a:spcAft>
              <a:buSzPts val="1200"/>
              <a:buChar char="○"/>
              <a:defRPr b="1" sz="1200"/>
            </a:lvl2pPr>
            <a:lvl3pPr indent="-304800" lvl="2" marL="1371600" algn="ctr">
              <a:lnSpc>
                <a:spcPct val="115000"/>
              </a:lnSpc>
              <a:spcBef>
                <a:spcPts val="1600"/>
              </a:spcBef>
              <a:spcAft>
                <a:spcPts val="0"/>
              </a:spcAft>
              <a:buSzPts val="1200"/>
              <a:buChar char="■"/>
              <a:defRPr b="1" sz="1200"/>
            </a:lvl3pPr>
            <a:lvl4pPr indent="-304800" lvl="3" marL="1828800" algn="ctr">
              <a:lnSpc>
                <a:spcPct val="115000"/>
              </a:lnSpc>
              <a:spcBef>
                <a:spcPts val="1600"/>
              </a:spcBef>
              <a:spcAft>
                <a:spcPts val="0"/>
              </a:spcAft>
              <a:buSzPts val="1200"/>
              <a:buChar char="●"/>
              <a:defRPr b="1" sz="1200"/>
            </a:lvl4pPr>
            <a:lvl5pPr indent="-304800" lvl="4" marL="2286000" algn="ctr">
              <a:lnSpc>
                <a:spcPct val="115000"/>
              </a:lnSpc>
              <a:spcBef>
                <a:spcPts val="1600"/>
              </a:spcBef>
              <a:spcAft>
                <a:spcPts val="0"/>
              </a:spcAft>
              <a:buSzPts val="1200"/>
              <a:buChar char="○"/>
              <a:defRPr b="1" sz="1200"/>
            </a:lvl5pPr>
            <a:lvl6pPr indent="-304800" lvl="5" marL="2743200" algn="ctr">
              <a:lnSpc>
                <a:spcPct val="115000"/>
              </a:lnSpc>
              <a:spcBef>
                <a:spcPts val="1600"/>
              </a:spcBef>
              <a:spcAft>
                <a:spcPts val="0"/>
              </a:spcAft>
              <a:buSzPts val="1200"/>
              <a:buChar char="■"/>
              <a:defRPr b="1" sz="1200"/>
            </a:lvl6pPr>
            <a:lvl7pPr indent="-304800" lvl="6" marL="3200400" algn="ctr">
              <a:lnSpc>
                <a:spcPct val="115000"/>
              </a:lnSpc>
              <a:spcBef>
                <a:spcPts val="1600"/>
              </a:spcBef>
              <a:spcAft>
                <a:spcPts val="0"/>
              </a:spcAft>
              <a:buSzPts val="1200"/>
              <a:buChar char="●"/>
              <a:defRPr b="1" sz="1200"/>
            </a:lvl7pPr>
            <a:lvl8pPr indent="-304800" lvl="7" marL="3657600" algn="ctr">
              <a:lnSpc>
                <a:spcPct val="115000"/>
              </a:lnSpc>
              <a:spcBef>
                <a:spcPts val="1600"/>
              </a:spcBef>
              <a:spcAft>
                <a:spcPts val="0"/>
              </a:spcAft>
              <a:buSzPts val="1200"/>
              <a:buChar char="○"/>
              <a:defRPr b="1" sz="1200"/>
            </a:lvl8pPr>
            <a:lvl9pPr indent="-304800" lvl="8" marL="4114800" algn="ctr">
              <a:lnSpc>
                <a:spcPct val="115000"/>
              </a:lnSpc>
              <a:spcBef>
                <a:spcPts val="1600"/>
              </a:spcBef>
              <a:spcAft>
                <a:spcPts val="1600"/>
              </a:spcAft>
              <a:buSzPts val="1200"/>
              <a:buChar char="■"/>
              <a:defRPr b="1" sz="1200"/>
            </a:lvl9pPr>
          </a:lstStyle>
          <a:p/>
        </p:txBody>
      </p:sp>
      <p:sp>
        <p:nvSpPr>
          <p:cNvPr id="119" name="Google Shape;119;p20"/>
          <p:cNvSpPr txBox="1"/>
          <p:nvPr/>
        </p:nvSpPr>
        <p:spPr>
          <a:xfrm>
            <a:off x="1085975" y="2866800"/>
            <a:ext cx="3165900" cy="124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400"/>
              <a:buFont typeface="Arial"/>
              <a:buNone/>
            </a:pPr>
            <a:r>
              <a:rPr b="0" i="0" lang="en" sz="1400" u="none" cap="none" strike="noStrike">
                <a:solidFill>
                  <a:srgbClr val="2A438C"/>
                </a:solidFill>
                <a:latin typeface="Raleway SemiBold"/>
                <a:ea typeface="Raleway SemiBold"/>
                <a:cs typeface="Raleway SemiBold"/>
                <a:sym typeface="Raleway SemiBold"/>
              </a:rPr>
              <a:t>Credits: </a:t>
            </a:r>
            <a:r>
              <a:rPr b="0" i="0" lang="en" sz="1400" u="none" cap="none" strike="noStrike">
                <a:solidFill>
                  <a:srgbClr val="2A438C"/>
                </a:solidFill>
                <a:latin typeface="Raleway"/>
                <a:ea typeface="Raleway"/>
                <a:cs typeface="Raleway"/>
                <a:sym typeface="Raleway"/>
              </a:rPr>
              <a:t>This presentation template was created by </a:t>
            </a:r>
            <a:r>
              <a:rPr b="0" i="0" lang="en" sz="1400" u="none" cap="none" strike="noStrike">
                <a:solidFill>
                  <a:schemeClr val="hlink"/>
                </a:solidFill>
                <a:uFill>
                  <a:noFill/>
                </a:uFill>
                <a:latin typeface="Raleway"/>
                <a:ea typeface="Raleway"/>
                <a:cs typeface="Raleway"/>
                <a:sym typeface="Raleway"/>
                <a:hlinkClick r:id="rId2"/>
              </a:rPr>
              <a:t>Slidesgo</a:t>
            </a:r>
            <a:r>
              <a:rPr b="0" i="0" lang="en" sz="1400" u="none" cap="none" strike="noStrike">
                <a:solidFill>
                  <a:srgbClr val="2A438C"/>
                </a:solidFill>
                <a:latin typeface="Raleway"/>
                <a:ea typeface="Raleway"/>
                <a:cs typeface="Raleway"/>
                <a:sym typeface="Raleway"/>
              </a:rPr>
              <a:t>, including icons by </a:t>
            </a:r>
            <a:r>
              <a:rPr b="0" i="0" lang="en" sz="1400" u="none" cap="none" strike="noStrike">
                <a:solidFill>
                  <a:schemeClr val="hlink"/>
                </a:solidFill>
                <a:uFill>
                  <a:noFill/>
                </a:uFill>
                <a:latin typeface="Raleway"/>
                <a:ea typeface="Raleway"/>
                <a:cs typeface="Raleway"/>
                <a:sym typeface="Raleway"/>
                <a:hlinkClick r:id="rId3"/>
              </a:rPr>
              <a:t>Flaticon</a:t>
            </a:r>
            <a:r>
              <a:rPr b="0" i="0" lang="en" sz="1400" u="none" cap="none" strike="noStrike">
                <a:solidFill>
                  <a:srgbClr val="2A438C"/>
                </a:solidFill>
                <a:latin typeface="Raleway"/>
                <a:ea typeface="Raleway"/>
                <a:cs typeface="Raleway"/>
                <a:sym typeface="Raleway"/>
              </a:rPr>
              <a:t>, and infographics &amp; images by </a:t>
            </a:r>
            <a:r>
              <a:rPr b="0" i="0" lang="en" sz="1400" u="none" cap="none" strike="noStrike">
                <a:solidFill>
                  <a:schemeClr val="hlink"/>
                </a:solidFill>
                <a:uFill>
                  <a:noFill/>
                </a:uFill>
                <a:latin typeface="Raleway"/>
                <a:ea typeface="Raleway"/>
                <a:cs typeface="Raleway"/>
                <a:sym typeface="Raleway"/>
                <a:hlinkClick r:id="rId4"/>
              </a:rPr>
              <a:t>Freepik</a:t>
            </a:r>
            <a:r>
              <a:rPr b="0" i="0" lang="en" sz="1400" u="none" cap="none" strike="noStrike">
                <a:solidFill>
                  <a:srgbClr val="2A438C"/>
                </a:solidFill>
                <a:latin typeface="Raleway"/>
                <a:ea typeface="Raleway"/>
                <a:cs typeface="Raleway"/>
                <a:sym typeface="Raleway"/>
              </a:rPr>
              <a:t> and illustrations by </a:t>
            </a:r>
            <a:r>
              <a:rPr b="0" i="0" lang="en" sz="1400" u="none" cap="none" strike="noStrike">
                <a:solidFill>
                  <a:schemeClr val="hlink"/>
                </a:solidFill>
                <a:uFill>
                  <a:noFill/>
                </a:uFill>
                <a:latin typeface="Raleway"/>
                <a:ea typeface="Raleway"/>
                <a:cs typeface="Raleway"/>
                <a:sym typeface="Raleway"/>
                <a:hlinkClick r:id="rId5"/>
              </a:rPr>
              <a:t>Storyset</a:t>
            </a:r>
            <a:endParaRPr b="0" i="0" sz="1400" u="none" cap="none" strike="noStrike">
              <a:solidFill>
                <a:srgbClr val="2A438C"/>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 name="Google Shape;15;p3"/>
          <p:cNvSpPr txBox="1"/>
          <p:nvPr>
            <p:ph idx="1" type="body"/>
          </p:nvPr>
        </p:nvSpPr>
        <p:spPr>
          <a:xfrm>
            <a:off x="713225" y="1246825"/>
            <a:ext cx="77277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F3DA03"/>
              </a:buClr>
              <a:buSzPts val="1200"/>
              <a:buFont typeface="Montserrat"/>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2" name="Google Shape;122;p21"/>
          <p:cNvSpPr txBox="1"/>
          <p:nvPr>
            <p:ph idx="1" type="body"/>
          </p:nvPr>
        </p:nvSpPr>
        <p:spPr>
          <a:xfrm>
            <a:off x="713225" y="1198175"/>
            <a:ext cx="7717800" cy="3410400"/>
          </a:xfrm>
          <a:prstGeom prst="rect">
            <a:avLst/>
          </a:prstGeom>
          <a:noFill/>
          <a:ln>
            <a:noFill/>
          </a:ln>
        </p:spPr>
        <p:txBody>
          <a:bodyPr anchorCtr="0" anchor="t" bIns="91425" lIns="91425" spcFirstLastPara="1" rIns="91425" wrap="square" tIns="91425">
            <a:noAutofit/>
          </a:bodyPr>
          <a:lstStyle>
            <a:lvl1pPr indent="-336550" lvl="0" marL="457200" algn="l">
              <a:lnSpc>
                <a:spcPct val="115000"/>
              </a:lnSpc>
              <a:spcBef>
                <a:spcPts val="0"/>
              </a:spcBef>
              <a:spcAft>
                <a:spcPts val="0"/>
              </a:spcAft>
              <a:buClr>
                <a:srgbClr val="FFBD69"/>
              </a:buClr>
              <a:buSzPts val="1700"/>
              <a:buFont typeface="Montserrat"/>
              <a:buChar char="●"/>
              <a:defRPr sz="1400">
                <a:solidFill>
                  <a:srgbClr val="2A438C"/>
                </a:solidFill>
                <a:latin typeface="Raleway"/>
                <a:ea typeface="Raleway"/>
                <a:cs typeface="Raleway"/>
                <a:sym typeface="Raleway"/>
              </a:defRPr>
            </a:lvl1pPr>
            <a:lvl2pPr indent="-317500" lvl="1" marL="9144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2pPr>
            <a:lvl3pPr indent="-317500" lvl="2" marL="13716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3pPr>
            <a:lvl4pPr indent="-317500" lvl="3" marL="18288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4pPr>
            <a:lvl5pPr indent="-317500" lvl="4" marL="22860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5pPr>
            <a:lvl6pPr indent="-317500" lvl="5" marL="27432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6pPr>
            <a:lvl7pPr indent="-317500" lvl="6" marL="32004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7pPr>
            <a:lvl8pPr indent="-317500" lvl="7" marL="3657600" algn="l">
              <a:lnSpc>
                <a:spcPct val="115000"/>
              </a:lnSpc>
              <a:spcBef>
                <a:spcPts val="1600"/>
              </a:spcBef>
              <a:spcAft>
                <a:spcPts val="0"/>
              </a:spcAft>
              <a:buClr>
                <a:srgbClr val="313C42"/>
              </a:buClr>
              <a:buSzPts val="1400"/>
              <a:buFont typeface="Montserrat"/>
              <a:buChar char="○"/>
              <a:defRPr>
                <a:solidFill>
                  <a:srgbClr val="2A438C"/>
                </a:solidFill>
                <a:latin typeface="Raleway"/>
                <a:ea typeface="Raleway"/>
                <a:cs typeface="Raleway"/>
                <a:sym typeface="Raleway"/>
              </a:defRPr>
            </a:lvl8pPr>
            <a:lvl9pPr indent="-317500" lvl="8" marL="4114800" algn="l">
              <a:lnSpc>
                <a:spcPct val="115000"/>
              </a:lnSpc>
              <a:spcBef>
                <a:spcPts val="1600"/>
              </a:spcBef>
              <a:spcAft>
                <a:spcPts val="1600"/>
              </a:spcAft>
              <a:buClr>
                <a:srgbClr val="313C42"/>
              </a:buClr>
              <a:buSzPts val="1400"/>
              <a:buFont typeface="Montserrat"/>
              <a:buChar char="■"/>
              <a:defRPr>
                <a:solidFill>
                  <a:srgbClr val="2A438C"/>
                </a:solidFill>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6" name="Google Shape;12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
    <p:spTree>
      <p:nvGrpSpPr>
        <p:cNvPr id="129" name="Shape 129"/>
        <p:cNvGrpSpPr/>
        <p:nvPr/>
      </p:nvGrpSpPr>
      <p:grpSpPr>
        <a:xfrm>
          <a:off x="0" y="0"/>
          <a:ext cx="0" cy="0"/>
          <a:chOff x="0" y="0"/>
          <a:chExt cx="0" cy="0"/>
        </a:xfrm>
      </p:grpSpPr>
      <p:grpSp>
        <p:nvGrpSpPr>
          <p:cNvPr id="130" name="Google Shape;130;p24"/>
          <p:cNvGrpSpPr/>
          <p:nvPr/>
        </p:nvGrpSpPr>
        <p:grpSpPr>
          <a:xfrm>
            <a:off x="7868797" y="4400722"/>
            <a:ext cx="416622" cy="415695"/>
            <a:chOff x="8081647" y="2947372"/>
            <a:chExt cx="416622" cy="415695"/>
          </a:xfrm>
        </p:grpSpPr>
        <p:sp>
          <p:nvSpPr>
            <p:cNvPr id="131" name="Google Shape;131;p24"/>
            <p:cNvSpPr/>
            <p:nvPr/>
          </p:nvSpPr>
          <p:spPr>
            <a:xfrm>
              <a:off x="8081647" y="2947372"/>
              <a:ext cx="416622" cy="415695"/>
            </a:xfrm>
            <a:custGeom>
              <a:rect b="b" l="l" r="r" t="t"/>
              <a:pathLst>
                <a:path extrusionOk="0" h="13904" w="13935">
                  <a:moveTo>
                    <a:pt x="6968" y="1"/>
                  </a:moveTo>
                  <a:cubicBezTo>
                    <a:pt x="3104" y="1"/>
                    <a:pt x="0" y="3104"/>
                    <a:pt x="0" y="6968"/>
                  </a:cubicBezTo>
                  <a:cubicBezTo>
                    <a:pt x="0" y="10800"/>
                    <a:pt x="3104" y="13903"/>
                    <a:pt x="6968" y="13903"/>
                  </a:cubicBezTo>
                  <a:cubicBezTo>
                    <a:pt x="10800" y="13903"/>
                    <a:pt x="13935" y="10800"/>
                    <a:pt x="13935" y="6968"/>
                  </a:cubicBezTo>
                  <a:cubicBezTo>
                    <a:pt x="13935" y="3104"/>
                    <a:pt x="10800" y="1"/>
                    <a:pt x="6968" y="1"/>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8342998" y="3178166"/>
              <a:ext cx="71963" cy="63502"/>
            </a:xfrm>
            <a:custGeom>
              <a:rect b="b" l="l" r="r" t="t"/>
              <a:pathLst>
                <a:path extrusionOk="0" h="2124" w="2407">
                  <a:moveTo>
                    <a:pt x="1259" y="0"/>
                  </a:moveTo>
                  <a:cubicBezTo>
                    <a:pt x="992" y="0"/>
                    <a:pt x="720" y="96"/>
                    <a:pt x="507" y="294"/>
                  </a:cubicBezTo>
                  <a:cubicBezTo>
                    <a:pt x="63" y="674"/>
                    <a:pt x="0" y="1371"/>
                    <a:pt x="380" y="1782"/>
                  </a:cubicBezTo>
                  <a:cubicBezTo>
                    <a:pt x="577" y="2012"/>
                    <a:pt x="852" y="2123"/>
                    <a:pt x="1132" y="2123"/>
                  </a:cubicBezTo>
                  <a:cubicBezTo>
                    <a:pt x="1391" y="2123"/>
                    <a:pt x="1655" y="2028"/>
                    <a:pt x="1869" y="1846"/>
                  </a:cubicBezTo>
                  <a:cubicBezTo>
                    <a:pt x="2344" y="1434"/>
                    <a:pt x="2407" y="769"/>
                    <a:pt x="2027" y="325"/>
                  </a:cubicBezTo>
                  <a:cubicBezTo>
                    <a:pt x="1830" y="112"/>
                    <a:pt x="1547" y="0"/>
                    <a:pt x="1259" y="0"/>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8210424" y="3028549"/>
              <a:ext cx="71993" cy="63502"/>
            </a:xfrm>
            <a:custGeom>
              <a:rect b="b" l="l" r="r" t="t"/>
              <a:pathLst>
                <a:path extrusionOk="0" h="2124" w="2408">
                  <a:moveTo>
                    <a:pt x="1259" y="1"/>
                  </a:moveTo>
                  <a:cubicBezTo>
                    <a:pt x="992" y="1"/>
                    <a:pt x="720" y="96"/>
                    <a:pt x="507" y="294"/>
                  </a:cubicBezTo>
                  <a:cubicBezTo>
                    <a:pt x="64" y="674"/>
                    <a:pt x="0" y="1371"/>
                    <a:pt x="380" y="1783"/>
                  </a:cubicBezTo>
                  <a:cubicBezTo>
                    <a:pt x="578" y="2013"/>
                    <a:pt x="852" y="2123"/>
                    <a:pt x="1137" y="2123"/>
                  </a:cubicBezTo>
                  <a:cubicBezTo>
                    <a:pt x="1400" y="2123"/>
                    <a:pt x="1672" y="2029"/>
                    <a:pt x="1901" y="1846"/>
                  </a:cubicBezTo>
                  <a:cubicBezTo>
                    <a:pt x="2344" y="1434"/>
                    <a:pt x="2407" y="769"/>
                    <a:pt x="2027" y="326"/>
                  </a:cubicBezTo>
                  <a:cubicBezTo>
                    <a:pt x="1830" y="112"/>
                    <a:pt x="1547" y="1"/>
                    <a:pt x="1259" y="1"/>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4"/>
            <p:cNvSpPr/>
            <p:nvPr/>
          </p:nvSpPr>
          <p:spPr>
            <a:xfrm>
              <a:off x="8180136" y="3112985"/>
              <a:ext cx="145840" cy="148740"/>
            </a:xfrm>
            <a:custGeom>
              <a:rect b="b" l="l" r="r" t="t"/>
              <a:pathLst>
                <a:path extrusionOk="0" h="4975" w="4878">
                  <a:moveTo>
                    <a:pt x="1137" y="1"/>
                  </a:moveTo>
                  <a:cubicBezTo>
                    <a:pt x="1117" y="1"/>
                    <a:pt x="1097" y="2"/>
                    <a:pt x="1077" y="4"/>
                  </a:cubicBezTo>
                  <a:cubicBezTo>
                    <a:pt x="855" y="4"/>
                    <a:pt x="697" y="130"/>
                    <a:pt x="665" y="194"/>
                  </a:cubicBezTo>
                  <a:cubicBezTo>
                    <a:pt x="158" y="637"/>
                    <a:pt x="0" y="1334"/>
                    <a:pt x="127" y="2094"/>
                  </a:cubicBezTo>
                  <a:cubicBezTo>
                    <a:pt x="1045" y="2157"/>
                    <a:pt x="1932" y="2664"/>
                    <a:pt x="2439" y="3456"/>
                  </a:cubicBezTo>
                  <a:cubicBezTo>
                    <a:pt x="2724" y="3899"/>
                    <a:pt x="2882" y="4437"/>
                    <a:pt x="2977" y="4944"/>
                  </a:cubicBezTo>
                  <a:cubicBezTo>
                    <a:pt x="3099" y="4964"/>
                    <a:pt x="3221" y="4974"/>
                    <a:pt x="3342" y="4974"/>
                  </a:cubicBezTo>
                  <a:cubicBezTo>
                    <a:pt x="3784" y="4974"/>
                    <a:pt x="4205" y="4838"/>
                    <a:pt x="4529" y="4564"/>
                  </a:cubicBezTo>
                  <a:cubicBezTo>
                    <a:pt x="4592" y="4501"/>
                    <a:pt x="4719" y="4374"/>
                    <a:pt x="4782" y="4152"/>
                  </a:cubicBezTo>
                  <a:cubicBezTo>
                    <a:pt x="4877" y="3551"/>
                    <a:pt x="4054" y="3202"/>
                    <a:pt x="3072" y="2094"/>
                  </a:cubicBezTo>
                  <a:cubicBezTo>
                    <a:pt x="2028" y="958"/>
                    <a:pt x="1758" y="1"/>
                    <a:pt x="1137" y="1"/>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a:off x="8183903" y="3175564"/>
              <a:ext cx="84311" cy="85238"/>
            </a:xfrm>
            <a:custGeom>
              <a:rect b="b" l="l" r="r" t="t"/>
              <a:pathLst>
                <a:path extrusionOk="0" h="2851" w="2820">
                  <a:moveTo>
                    <a:pt x="1" y="1"/>
                  </a:moveTo>
                  <a:lnTo>
                    <a:pt x="1" y="1"/>
                  </a:lnTo>
                  <a:cubicBezTo>
                    <a:pt x="96" y="571"/>
                    <a:pt x="381" y="1172"/>
                    <a:pt x="856" y="1711"/>
                  </a:cubicBezTo>
                  <a:cubicBezTo>
                    <a:pt x="1426" y="2344"/>
                    <a:pt x="2154" y="2756"/>
                    <a:pt x="2819" y="2851"/>
                  </a:cubicBezTo>
                  <a:cubicBezTo>
                    <a:pt x="2724" y="2344"/>
                    <a:pt x="2598" y="1838"/>
                    <a:pt x="2313" y="1363"/>
                  </a:cubicBezTo>
                  <a:cubicBezTo>
                    <a:pt x="1806" y="571"/>
                    <a:pt x="919" y="64"/>
                    <a:pt x="1" y="1"/>
                  </a:cubicBezTo>
                  <a:close/>
                </a:path>
              </a:pathLst>
            </a:custGeom>
            <a:solidFill>
              <a:srgbClr val="FFAC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24"/>
          <p:cNvGrpSpPr/>
          <p:nvPr/>
        </p:nvGrpSpPr>
        <p:grpSpPr>
          <a:xfrm>
            <a:off x="2399386" y="4691411"/>
            <a:ext cx="322893" cy="282173"/>
            <a:chOff x="1472386" y="3045861"/>
            <a:chExt cx="322893" cy="282173"/>
          </a:xfrm>
        </p:grpSpPr>
        <p:sp>
          <p:nvSpPr>
            <p:cNvPr id="137" name="Google Shape;137;p24"/>
            <p:cNvSpPr/>
            <p:nvPr/>
          </p:nvSpPr>
          <p:spPr>
            <a:xfrm>
              <a:off x="1472386" y="3045861"/>
              <a:ext cx="322893" cy="282173"/>
            </a:xfrm>
            <a:custGeom>
              <a:rect b="b" l="l" r="r" t="t"/>
              <a:pathLst>
                <a:path extrusionOk="0" h="9438" w="1080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1552876" y="3119712"/>
              <a:ext cx="161925" cy="160968"/>
            </a:xfrm>
            <a:custGeom>
              <a:rect b="b" l="l" r="r" t="t"/>
              <a:pathLst>
                <a:path extrusionOk="0" h="5384" w="5416">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4"/>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4"/>
          <p:cNvSpPr/>
          <p:nvPr/>
        </p:nvSpPr>
        <p:spPr>
          <a:xfrm>
            <a:off x="7239859" y="1202260"/>
            <a:ext cx="103236" cy="103236"/>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p:nvPr/>
        </p:nvSpPr>
        <p:spPr>
          <a:xfrm>
            <a:off x="8368562" y="3887620"/>
            <a:ext cx="102279" cy="103236"/>
          </a:xfrm>
          <a:custGeom>
            <a:rect b="b" l="l" r="r" t="t"/>
            <a:pathLst>
              <a:path extrusionOk="0" h="3453" w="3421">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2885133" y="4164130"/>
            <a:ext cx="103236" cy="103206"/>
          </a:xfrm>
          <a:custGeom>
            <a:rect b="b" l="l" r="r" t="t"/>
            <a:pathLst>
              <a:path extrusionOk="0" h="3452" w="3453">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6752230" y="2961574"/>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1605887" y="4250270"/>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4878316" y="440033"/>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2305653" y="3025021"/>
            <a:ext cx="102279" cy="103236"/>
          </a:xfrm>
          <a:custGeom>
            <a:rect b="b" l="l" r="r" t="t"/>
            <a:pathLst>
              <a:path extrusionOk="0" h="3453" w="3421">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7636571" y="1477599"/>
            <a:ext cx="103236" cy="102309"/>
          </a:xfrm>
          <a:custGeom>
            <a:rect b="b" l="l" r="r" t="t"/>
            <a:pathLst>
              <a:path extrusionOk="0" h="3422" w="3453">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8120456" y="2383020"/>
            <a:ext cx="104193" cy="104193"/>
          </a:xfrm>
          <a:custGeom>
            <a:rect b="b" l="l" r="r" t="t"/>
            <a:pathLst>
              <a:path extrusionOk="0" h="3485" w="3485">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5262929" y="4363884"/>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p:nvPr/>
        </p:nvSpPr>
        <p:spPr>
          <a:xfrm>
            <a:off x="7385679" y="4889431"/>
            <a:ext cx="105120" cy="105120"/>
          </a:xfrm>
          <a:custGeom>
            <a:rect b="b" l="l" r="r" t="t"/>
            <a:pathLst>
              <a:path extrusionOk="0" h="3516" w="3516">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2410749" y="1140727"/>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4"/>
          <p:cNvGrpSpPr/>
          <p:nvPr/>
        </p:nvGrpSpPr>
        <p:grpSpPr>
          <a:xfrm>
            <a:off x="346550" y="2383021"/>
            <a:ext cx="519828" cy="479107"/>
            <a:chOff x="474375" y="2162421"/>
            <a:chExt cx="519828" cy="479107"/>
          </a:xfrm>
        </p:grpSpPr>
        <p:sp>
          <p:nvSpPr>
            <p:cNvPr id="157" name="Google Shape;157;p24"/>
            <p:cNvSpPr/>
            <p:nvPr/>
          </p:nvSpPr>
          <p:spPr>
            <a:xfrm>
              <a:off x="474375" y="2162421"/>
              <a:ext cx="519828" cy="479107"/>
            </a:xfrm>
            <a:custGeom>
              <a:rect b="b" l="l" r="r" t="t"/>
              <a:pathLst>
                <a:path extrusionOk="0" h="16025" w="17387">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612600" y="2282647"/>
              <a:ext cx="245279" cy="203602"/>
            </a:xfrm>
            <a:custGeom>
              <a:rect b="b" l="l" r="r" t="t"/>
              <a:pathLst>
                <a:path extrusionOk="0" h="6810" w="8204">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24"/>
          <p:cNvSpPr/>
          <p:nvPr/>
        </p:nvSpPr>
        <p:spPr>
          <a:xfrm>
            <a:off x="7739807" y="1098120"/>
            <a:ext cx="661871" cy="28433"/>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7812748" y="2925378"/>
            <a:ext cx="386335" cy="27476"/>
          </a:xfrm>
          <a:custGeom>
            <a:rect b="b" l="l" r="r" t="t"/>
            <a:pathLst>
              <a:path extrusionOk="0" h="919" w="12922">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480056" y="1332951"/>
            <a:ext cx="661841" cy="27476"/>
          </a:xfrm>
          <a:custGeom>
            <a:rect b="b" l="l" r="r" t="t"/>
            <a:pathLst>
              <a:path extrusionOk="0" h="919" w="22137">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5879187" y="4598178"/>
            <a:ext cx="341818" cy="285013"/>
          </a:xfrm>
          <a:custGeom>
            <a:rect b="b" l="l" r="r" t="t"/>
            <a:pathLst>
              <a:path extrusionOk="0" h="9533" w="11433">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163" name="Shape 163"/>
        <p:cNvGrpSpPr/>
        <p:nvPr/>
      </p:nvGrpSpPr>
      <p:grpSpPr>
        <a:xfrm>
          <a:off x="0" y="0"/>
          <a:ext cx="0" cy="0"/>
          <a:chOff x="0" y="0"/>
          <a:chExt cx="0" cy="0"/>
        </a:xfrm>
      </p:grpSpPr>
      <p:sp>
        <p:nvSpPr>
          <p:cNvPr id="164" name="Google Shape;164;p25"/>
          <p:cNvSpPr/>
          <p:nvPr/>
        </p:nvSpPr>
        <p:spPr>
          <a:xfrm>
            <a:off x="2205825" y="2470975"/>
            <a:ext cx="106900" cy="125125"/>
          </a:xfrm>
          <a:custGeom>
            <a:rect b="b" l="l" r="r" t="t"/>
            <a:pathLst>
              <a:path extrusionOk="0" h="5005" w="4276">
                <a:moveTo>
                  <a:pt x="3864" y="1"/>
                </a:moveTo>
                <a:lnTo>
                  <a:pt x="1" y="3928"/>
                </a:lnTo>
                <a:lnTo>
                  <a:pt x="4276" y="5005"/>
                </a:lnTo>
                <a:lnTo>
                  <a:pt x="4276" y="5005"/>
                </a:lnTo>
                <a:lnTo>
                  <a:pt x="3864" y="1"/>
                </a:ln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a:off x="5209625" y="1500075"/>
            <a:ext cx="159175" cy="137775"/>
          </a:xfrm>
          <a:custGeom>
            <a:rect b="b" l="l" r="r" t="t"/>
            <a:pathLst>
              <a:path extrusionOk="0" h="5511" w="6367">
                <a:moveTo>
                  <a:pt x="6366" y="0"/>
                </a:moveTo>
                <a:lnTo>
                  <a:pt x="1" y="697"/>
                </a:lnTo>
                <a:lnTo>
                  <a:pt x="3738" y="5511"/>
                </a:lnTo>
                <a:lnTo>
                  <a:pt x="6366" y="0"/>
                </a:ln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a:off x="1118058" y="1278536"/>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7239859" y="1202260"/>
            <a:ext cx="103236" cy="103236"/>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2359316" y="763908"/>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1484180" y="802452"/>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57074" y="2244352"/>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5"/>
          <p:cNvSpPr/>
          <p:nvPr/>
        </p:nvSpPr>
        <p:spPr>
          <a:xfrm>
            <a:off x="7741882" y="1117658"/>
            <a:ext cx="661871" cy="28433"/>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25"/>
          <p:cNvGrpSpPr/>
          <p:nvPr/>
        </p:nvGrpSpPr>
        <p:grpSpPr>
          <a:xfrm>
            <a:off x="7954753" y="4277649"/>
            <a:ext cx="724370" cy="661855"/>
            <a:chOff x="3430528" y="4206737"/>
            <a:chExt cx="724370" cy="661855"/>
          </a:xfrm>
        </p:grpSpPr>
        <p:sp>
          <p:nvSpPr>
            <p:cNvPr id="175" name="Google Shape;175;p25"/>
            <p:cNvSpPr/>
            <p:nvPr/>
          </p:nvSpPr>
          <p:spPr>
            <a:xfrm>
              <a:off x="3656836" y="4206737"/>
              <a:ext cx="498062" cy="480991"/>
            </a:xfrm>
            <a:custGeom>
              <a:rect b="b" l="l" r="r" t="t"/>
              <a:pathLst>
                <a:path extrusionOk="0" h="16088" w="16659">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3430528" y="4418814"/>
              <a:ext cx="465893" cy="449778"/>
            </a:xfrm>
            <a:custGeom>
              <a:rect b="b" l="l" r="r" t="t"/>
              <a:pathLst>
                <a:path extrusionOk="0" h="15044" w="15583">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3534697" y="4611994"/>
              <a:ext cx="63472" cy="63472"/>
            </a:xfrm>
            <a:custGeom>
              <a:rect b="b" l="l" r="r" t="t"/>
              <a:pathLst>
                <a:path extrusionOk="0" h="2123" w="2123">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3634112" y="4611994"/>
              <a:ext cx="63472" cy="63472"/>
            </a:xfrm>
            <a:custGeom>
              <a:rect b="b" l="l" r="r" t="t"/>
              <a:pathLst>
                <a:path extrusionOk="0" h="2123" w="2123">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3734485" y="4611994"/>
              <a:ext cx="62516" cy="63472"/>
            </a:xfrm>
            <a:custGeom>
              <a:rect b="b" l="l" r="r" t="t"/>
              <a:pathLst>
                <a:path extrusionOk="0" h="2123" w="2091">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25"/>
          <p:cNvSpPr/>
          <p:nvPr/>
        </p:nvSpPr>
        <p:spPr>
          <a:xfrm>
            <a:off x="8477454" y="1738669"/>
            <a:ext cx="392016" cy="328574"/>
          </a:xfrm>
          <a:custGeom>
            <a:rect b="b" l="l" r="r" t="t"/>
            <a:pathLst>
              <a:path extrusionOk="0" h="10990" w="13112">
                <a:moveTo>
                  <a:pt x="8931" y="919"/>
                </a:moveTo>
                <a:cubicBezTo>
                  <a:pt x="9406" y="919"/>
                  <a:pt x="9881" y="1046"/>
                  <a:pt x="10293" y="1331"/>
                </a:cubicBezTo>
                <a:cubicBezTo>
                  <a:pt x="11623" y="2186"/>
                  <a:pt x="12098" y="4118"/>
                  <a:pt x="11306" y="5638"/>
                </a:cubicBezTo>
                <a:cubicBezTo>
                  <a:pt x="10863" y="6493"/>
                  <a:pt x="9153" y="8140"/>
                  <a:pt x="6777" y="9977"/>
                </a:cubicBezTo>
                <a:cubicBezTo>
                  <a:pt x="6714" y="10024"/>
                  <a:pt x="6635" y="10048"/>
                  <a:pt x="6556" y="10048"/>
                </a:cubicBezTo>
                <a:cubicBezTo>
                  <a:pt x="6477" y="10048"/>
                  <a:pt x="6397" y="10024"/>
                  <a:pt x="6334" y="9977"/>
                </a:cubicBezTo>
                <a:cubicBezTo>
                  <a:pt x="3927" y="8140"/>
                  <a:pt x="2249" y="6525"/>
                  <a:pt x="1805" y="5638"/>
                </a:cubicBezTo>
                <a:cubicBezTo>
                  <a:pt x="1014" y="4118"/>
                  <a:pt x="1489" y="2186"/>
                  <a:pt x="2819" y="1331"/>
                </a:cubicBezTo>
                <a:cubicBezTo>
                  <a:pt x="3230" y="1046"/>
                  <a:pt x="3705" y="919"/>
                  <a:pt x="4181" y="919"/>
                </a:cubicBezTo>
                <a:cubicBezTo>
                  <a:pt x="4972" y="919"/>
                  <a:pt x="5669" y="1268"/>
                  <a:pt x="6207" y="1901"/>
                </a:cubicBezTo>
                <a:lnTo>
                  <a:pt x="6556" y="2313"/>
                </a:lnTo>
                <a:lnTo>
                  <a:pt x="6904" y="1901"/>
                </a:lnTo>
                <a:cubicBezTo>
                  <a:pt x="7442" y="1268"/>
                  <a:pt x="8139" y="919"/>
                  <a:pt x="8931" y="919"/>
                </a:cubicBezTo>
                <a:close/>
                <a:moveTo>
                  <a:pt x="4181" y="1"/>
                </a:moveTo>
                <a:cubicBezTo>
                  <a:pt x="3515" y="1"/>
                  <a:pt x="2882" y="191"/>
                  <a:pt x="2312" y="539"/>
                </a:cubicBezTo>
                <a:cubicBezTo>
                  <a:pt x="602" y="1679"/>
                  <a:pt x="0" y="4149"/>
                  <a:pt x="982" y="6050"/>
                </a:cubicBezTo>
                <a:cubicBezTo>
                  <a:pt x="1679" y="7443"/>
                  <a:pt x="4276" y="9565"/>
                  <a:pt x="5764" y="10705"/>
                </a:cubicBezTo>
                <a:cubicBezTo>
                  <a:pt x="6017" y="10895"/>
                  <a:pt x="6271" y="10990"/>
                  <a:pt x="6556" y="10990"/>
                </a:cubicBezTo>
                <a:cubicBezTo>
                  <a:pt x="6841" y="10990"/>
                  <a:pt x="7126" y="10895"/>
                  <a:pt x="7347" y="10705"/>
                </a:cubicBezTo>
                <a:cubicBezTo>
                  <a:pt x="8836" y="9565"/>
                  <a:pt x="11433" y="7411"/>
                  <a:pt x="12129" y="6050"/>
                </a:cubicBezTo>
                <a:cubicBezTo>
                  <a:pt x="13111" y="4149"/>
                  <a:pt x="12509" y="1679"/>
                  <a:pt x="10799" y="539"/>
                </a:cubicBezTo>
                <a:cubicBezTo>
                  <a:pt x="10229" y="191"/>
                  <a:pt x="9596" y="1"/>
                  <a:pt x="8931" y="1"/>
                </a:cubicBezTo>
                <a:cubicBezTo>
                  <a:pt x="8044" y="1"/>
                  <a:pt x="7221" y="318"/>
                  <a:pt x="6556" y="919"/>
                </a:cubicBezTo>
                <a:cubicBezTo>
                  <a:pt x="5891" y="318"/>
                  <a:pt x="5067" y="1"/>
                  <a:pt x="4181" y="1"/>
                </a:cubicBezTo>
                <a:close/>
              </a:path>
            </a:pathLst>
          </a:custGeom>
          <a:solidFill>
            <a:srgbClr val="2A4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6">
    <p:spTree>
      <p:nvGrpSpPr>
        <p:cNvPr id="181" name="Shape 181"/>
        <p:cNvGrpSpPr/>
        <p:nvPr/>
      </p:nvGrpSpPr>
      <p:grpSpPr>
        <a:xfrm>
          <a:off x="0" y="0"/>
          <a:ext cx="0" cy="0"/>
          <a:chOff x="0" y="0"/>
          <a:chExt cx="0" cy="0"/>
        </a:xfrm>
      </p:grpSpPr>
      <p:grpSp>
        <p:nvGrpSpPr>
          <p:cNvPr id="182" name="Google Shape;182;p26"/>
          <p:cNvGrpSpPr/>
          <p:nvPr/>
        </p:nvGrpSpPr>
        <p:grpSpPr>
          <a:xfrm>
            <a:off x="4235050" y="4391855"/>
            <a:ext cx="611441" cy="558738"/>
            <a:chOff x="3430528" y="4206737"/>
            <a:chExt cx="724370" cy="661855"/>
          </a:xfrm>
        </p:grpSpPr>
        <p:sp>
          <p:nvSpPr>
            <p:cNvPr id="183" name="Google Shape;183;p26"/>
            <p:cNvSpPr/>
            <p:nvPr/>
          </p:nvSpPr>
          <p:spPr>
            <a:xfrm>
              <a:off x="3656836" y="4206737"/>
              <a:ext cx="498062" cy="480991"/>
            </a:xfrm>
            <a:custGeom>
              <a:rect b="b" l="l" r="r" t="t"/>
              <a:pathLst>
                <a:path extrusionOk="0" h="16088" w="16659">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3430528" y="4418814"/>
              <a:ext cx="465893" cy="449778"/>
            </a:xfrm>
            <a:custGeom>
              <a:rect b="b" l="l" r="r" t="t"/>
              <a:pathLst>
                <a:path extrusionOk="0" h="15044" w="15583">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3534697" y="4611994"/>
              <a:ext cx="63472" cy="63472"/>
            </a:xfrm>
            <a:custGeom>
              <a:rect b="b" l="l" r="r" t="t"/>
              <a:pathLst>
                <a:path extrusionOk="0" h="2123" w="2123">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3634112" y="4611994"/>
              <a:ext cx="63472" cy="63472"/>
            </a:xfrm>
            <a:custGeom>
              <a:rect b="b" l="l" r="r" t="t"/>
              <a:pathLst>
                <a:path extrusionOk="0" h="2123" w="2123">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3734485" y="4611994"/>
              <a:ext cx="62516" cy="63472"/>
            </a:xfrm>
            <a:custGeom>
              <a:rect b="b" l="l" r="r" t="t"/>
              <a:pathLst>
                <a:path extrusionOk="0" h="2123" w="2091">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26"/>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4489175" y="3983268"/>
            <a:ext cx="103206" cy="10323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7239859" y="1202260"/>
            <a:ext cx="103236" cy="103236"/>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6752230" y="2961574"/>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1605887" y="4250270"/>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6804572" y="3711875"/>
            <a:ext cx="103236" cy="102279"/>
          </a:xfrm>
          <a:custGeom>
            <a:rect b="b" l="l" r="r" t="t"/>
            <a:pathLst>
              <a:path extrusionOk="0" h="3421" w="3453">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p:nvPr/>
        </p:nvSpPr>
        <p:spPr>
          <a:xfrm>
            <a:off x="4878316" y="440033"/>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806706" y="39463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a:off x="2305653" y="3025021"/>
            <a:ext cx="102279" cy="103236"/>
          </a:xfrm>
          <a:custGeom>
            <a:rect b="b" l="l" r="r" t="t"/>
            <a:pathLst>
              <a:path extrusionOk="0" h="3453" w="3421">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6"/>
          <p:cNvSpPr/>
          <p:nvPr/>
        </p:nvSpPr>
        <p:spPr>
          <a:xfrm>
            <a:off x="6143071" y="1295536"/>
            <a:ext cx="103236" cy="102309"/>
          </a:xfrm>
          <a:custGeom>
            <a:rect b="b" l="l" r="r" t="t"/>
            <a:pathLst>
              <a:path extrusionOk="0" h="3422" w="3453">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1995080" y="264927"/>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a:off x="2559394" y="1973820"/>
            <a:ext cx="104193" cy="104193"/>
          </a:xfrm>
          <a:custGeom>
            <a:rect b="b" l="l" r="r" t="t"/>
            <a:pathLst>
              <a:path extrusionOk="0" h="3485" w="3485">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a:off x="4524420" y="2861128"/>
            <a:ext cx="104193" cy="104193"/>
          </a:xfrm>
          <a:custGeom>
            <a:rect b="b" l="l" r="r" t="t"/>
            <a:pathLst>
              <a:path extrusionOk="0" h="3485" w="3485">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a:off x="6528762" y="2146306"/>
            <a:ext cx="105120" cy="105120"/>
          </a:xfrm>
          <a:custGeom>
            <a:rect b="b" l="l" r="r" t="t"/>
            <a:pathLst>
              <a:path extrusionOk="0" h="3516" w="3516">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6"/>
          <p:cNvSpPr/>
          <p:nvPr/>
        </p:nvSpPr>
        <p:spPr>
          <a:xfrm>
            <a:off x="6060029" y="3919822"/>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a:off x="2410749" y="1140727"/>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26"/>
          <p:cNvGrpSpPr/>
          <p:nvPr/>
        </p:nvGrpSpPr>
        <p:grpSpPr>
          <a:xfrm>
            <a:off x="57937" y="2162459"/>
            <a:ext cx="519828" cy="479107"/>
            <a:chOff x="474375" y="2162421"/>
            <a:chExt cx="519828" cy="479107"/>
          </a:xfrm>
        </p:grpSpPr>
        <p:sp>
          <p:nvSpPr>
            <p:cNvPr id="209" name="Google Shape;209;p26"/>
            <p:cNvSpPr/>
            <p:nvPr/>
          </p:nvSpPr>
          <p:spPr>
            <a:xfrm>
              <a:off x="474375" y="2162421"/>
              <a:ext cx="519828" cy="479107"/>
            </a:xfrm>
            <a:custGeom>
              <a:rect b="b" l="l" r="r" t="t"/>
              <a:pathLst>
                <a:path extrusionOk="0" h="16025" w="17387">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6"/>
            <p:cNvSpPr/>
            <p:nvPr/>
          </p:nvSpPr>
          <p:spPr>
            <a:xfrm>
              <a:off x="612600" y="2282647"/>
              <a:ext cx="245279" cy="203602"/>
            </a:xfrm>
            <a:custGeom>
              <a:rect b="b" l="l" r="r" t="t"/>
              <a:pathLst>
                <a:path extrusionOk="0" h="6810" w="8204">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6"/>
          <p:cNvSpPr/>
          <p:nvPr/>
        </p:nvSpPr>
        <p:spPr>
          <a:xfrm>
            <a:off x="7739807" y="1098120"/>
            <a:ext cx="661871" cy="28433"/>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8905761" y="2899491"/>
            <a:ext cx="386335" cy="27476"/>
          </a:xfrm>
          <a:custGeom>
            <a:rect b="b" l="l" r="r" t="t"/>
            <a:pathLst>
              <a:path extrusionOk="0" h="919" w="12922">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a:off x="531880" y="4560844"/>
            <a:ext cx="392016" cy="328574"/>
          </a:xfrm>
          <a:custGeom>
            <a:rect b="b" l="l" r="r" t="t"/>
            <a:pathLst>
              <a:path extrusionOk="0" h="10990" w="13112">
                <a:moveTo>
                  <a:pt x="8900" y="919"/>
                </a:moveTo>
                <a:cubicBezTo>
                  <a:pt x="9406" y="919"/>
                  <a:pt x="9850" y="1046"/>
                  <a:pt x="10293" y="1331"/>
                </a:cubicBezTo>
                <a:cubicBezTo>
                  <a:pt x="11623" y="2186"/>
                  <a:pt x="12067" y="4118"/>
                  <a:pt x="11307" y="5638"/>
                </a:cubicBezTo>
                <a:cubicBezTo>
                  <a:pt x="10863" y="6493"/>
                  <a:pt x="9153" y="8140"/>
                  <a:pt x="6778" y="9977"/>
                </a:cubicBezTo>
                <a:cubicBezTo>
                  <a:pt x="6715" y="10024"/>
                  <a:pt x="6635" y="10048"/>
                  <a:pt x="6556" y="10048"/>
                </a:cubicBezTo>
                <a:cubicBezTo>
                  <a:pt x="6477" y="10048"/>
                  <a:pt x="6398" y="10024"/>
                  <a:pt x="6335" y="9977"/>
                </a:cubicBezTo>
                <a:cubicBezTo>
                  <a:pt x="3928" y="8140"/>
                  <a:pt x="2249" y="6525"/>
                  <a:pt x="1806" y="5638"/>
                </a:cubicBezTo>
                <a:cubicBezTo>
                  <a:pt x="1014" y="4118"/>
                  <a:pt x="1489" y="2186"/>
                  <a:pt x="2819" y="1331"/>
                </a:cubicBezTo>
                <a:cubicBezTo>
                  <a:pt x="3231" y="1046"/>
                  <a:pt x="3706" y="919"/>
                  <a:pt x="4181" y="919"/>
                </a:cubicBezTo>
                <a:cubicBezTo>
                  <a:pt x="4941" y="919"/>
                  <a:pt x="5670" y="1268"/>
                  <a:pt x="6176" y="1901"/>
                </a:cubicBezTo>
                <a:lnTo>
                  <a:pt x="6556" y="2313"/>
                </a:lnTo>
                <a:lnTo>
                  <a:pt x="6905" y="1901"/>
                </a:lnTo>
                <a:cubicBezTo>
                  <a:pt x="7411" y="1268"/>
                  <a:pt x="8140" y="919"/>
                  <a:pt x="8900" y="919"/>
                </a:cubicBezTo>
                <a:close/>
                <a:moveTo>
                  <a:pt x="4181" y="1"/>
                </a:moveTo>
                <a:cubicBezTo>
                  <a:pt x="3516" y="1"/>
                  <a:pt x="2883" y="191"/>
                  <a:pt x="2313" y="539"/>
                </a:cubicBezTo>
                <a:cubicBezTo>
                  <a:pt x="602" y="1679"/>
                  <a:pt x="1" y="4149"/>
                  <a:pt x="982" y="6050"/>
                </a:cubicBezTo>
                <a:cubicBezTo>
                  <a:pt x="1679" y="7443"/>
                  <a:pt x="4276" y="9565"/>
                  <a:pt x="5765" y="10705"/>
                </a:cubicBezTo>
                <a:cubicBezTo>
                  <a:pt x="5986" y="10895"/>
                  <a:pt x="6271" y="10990"/>
                  <a:pt x="6556" y="10990"/>
                </a:cubicBezTo>
                <a:cubicBezTo>
                  <a:pt x="6841" y="10990"/>
                  <a:pt x="7095" y="10895"/>
                  <a:pt x="7316" y="10705"/>
                </a:cubicBezTo>
                <a:cubicBezTo>
                  <a:pt x="8805" y="9565"/>
                  <a:pt x="11402" y="7411"/>
                  <a:pt x="12130" y="6050"/>
                </a:cubicBezTo>
                <a:cubicBezTo>
                  <a:pt x="13112" y="4149"/>
                  <a:pt x="12510" y="1679"/>
                  <a:pt x="10800" y="539"/>
                </a:cubicBezTo>
                <a:cubicBezTo>
                  <a:pt x="10230" y="191"/>
                  <a:pt x="9565" y="1"/>
                  <a:pt x="8931" y="1"/>
                </a:cubicBezTo>
                <a:cubicBezTo>
                  <a:pt x="8045" y="1"/>
                  <a:pt x="7221" y="318"/>
                  <a:pt x="6556" y="919"/>
                </a:cubicBezTo>
                <a:cubicBezTo>
                  <a:pt x="5891" y="318"/>
                  <a:pt x="5068" y="1"/>
                  <a:pt x="4181" y="1"/>
                </a:cubicBezTo>
                <a:close/>
              </a:path>
            </a:pathLst>
          </a:custGeom>
          <a:solidFill>
            <a:srgbClr val="2A4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262056" y="1474238"/>
            <a:ext cx="661841" cy="27476"/>
          </a:xfrm>
          <a:custGeom>
            <a:rect b="b" l="l" r="r" t="t"/>
            <a:pathLst>
              <a:path extrusionOk="0" h="919" w="22137">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6375275" y="4391841"/>
            <a:ext cx="341818" cy="285013"/>
          </a:xfrm>
          <a:custGeom>
            <a:rect b="b" l="l" r="r" t="t"/>
            <a:pathLst>
              <a:path extrusionOk="0" h="9533" w="11433">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7">
    <p:spTree>
      <p:nvGrpSpPr>
        <p:cNvPr id="216" name="Shape 216"/>
        <p:cNvGrpSpPr/>
        <p:nvPr/>
      </p:nvGrpSpPr>
      <p:grpSpPr>
        <a:xfrm>
          <a:off x="0" y="0"/>
          <a:ext cx="0" cy="0"/>
          <a:chOff x="0" y="0"/>
          <a:chExt cx="0" cy="0"/>
        </a:xfrm>
      </p:grpSpPr>
      <p:grpSp>
        <p:nvGrpSpPr>
          <p:cNvPr id="217" name="Google Shape;217;p27"/>
          <p:cNvGrpSpPr/>
          <p:nvPr/>
        </p:nvGrpSpPr>
        <p:grpSpPr>
          <a:xfrm>
            <a:off x="2988375" y="4254980"/>
            <a:ext cx="611441" cy="558738"/>
            <a:chOff x="3430528" y="4206737"/>
            <a:chExt cx="724370" cy="661855"/>
          </a:xfrm>
        </p:grpSpPr>
        <p:sp>
          <p:nvSpPr>
            <p:cNvPr id="218" name="Google Shape;218;p27"/>
            <p:cNvSpPr/>
            <p:nvPr/>
          </p:nvSpPr>
          <p:spPr>
            <a:xfrm>
              <a:off x="3656836" y="4206737"/>
              <a:ext cx="498062" cy="480991"/>
            </a:xfrm>
            <a:custGeom>
              <a:rect b="b" l="l" r="r" t="t"/>
              <a:pathLst>
                <a:path extrusionOk="0" h="16088" w="16659">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3430528" y="4418814"/>
              <a:ext cx="465893" cy="449778"/>
            </a:xfrm>
            <a:custGeom>
              <a:rect b="b" l="l" r="r" t="t"/>
              <a:pathLst>
                <a:path extrusionOk="0" h="15044" w="15583">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3534697" y="4611994"/>
              <a:ext cx="63472" cy="63472"/>
            </a:xfrm>
            <a:custGeom>
              <a:rect b="b" l="l" r="r" t="t"/>
              <a:pathLst>
                <a:path extrusionOk="0" h="2123" w="2123">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a:off x="3634112" y="4611994"/>
              <a:ext cx="63472" cy="63472"/>
            </a:xfrm>
            <a:custGeom>
              <a:rect b="b" l="l" r="r" t="t"/>
              <a:pathLst>
                <a:path extrusionOk="0" h="2123" w="2123">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3734485" y="4611994"/>
              <a:ext cx="62516" cy="63472"/>
            </a:xfrm>
            <a:custGeom>
              <a:rect b="b" l="l" r="r" t="t"/>
              <a:pathLst>
                <a:path extrusionOk="0" h="2123" w="2091">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27"/>
          <p:cNvSpPr/>
          <p:nvPr/>
        </p:nvSpPr>
        <p:spPr>
          <a:xfrm>
            <a:off x="428633" y="262186"/>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4489175" y="3983268"/>
            <a:ext cx="103206" cy="10323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8368562" y="3887620"/>
            <a:ext cx="102279" cy="103236"/>
          </a:xfrm>
          <a:custGeom>
            <a:rect b="b" l="l" r="r" t="t"/>
            <a:pathLst>
              <a:path extrusionOk="0" h="3453" w="3421">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2885133" y="4164130"/>
            <a:ext cx="103236" cy="103206"/>
          </a:xfrm>
          <a:custGeom>
            <a:rect b="b" l="l" r="r" t="t"/>
            <a:pathLst>
              <a:path extrusionOk="0" h="3452" w="3453">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1605887" y="4250270"/>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p:nvPr/>
        </p:nvSpPr>
        <p:spPr>
          <a:xfrm>
            <a:off x="8689091" y="127658"/>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806706" y="39463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7385679" y="4889431"/>
            <a:ext cx="105120" cy="105120"/>
          </a:xfrm>
          <a:custGeom>
            <a:rect b="b" l="l" r="r" t="t"/>
            <a:pathLst>
              <a:path extrusionOk="0" h="3516" w="3516">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8592642" y="1477601"/>
            <a:ext cx="392016" cy="329530"/>
          </a:xfrm>
          <a:custGeom>
            <a:rect b="b" l="l" r="r" t="t"/>
            <a:pathLst>
              <a:path extrusionOk="0" h="11022" w="13112">
                <a:moveTo>
                  <a:pt x="8900" y="950"/>
                </a:moveTo>
                <a:cubicBezTo>
                  <a:pt x="9406" y="950"/>
                  <a:pt x="9881" y="1077"/>
                  <a:pt x="10293" y="1362"/>
                </a:cubicBezTo>
                <a:cubicBezTo>
                  <a:pt x="11623" y="2217"/>
                  <a:pt x="12098" y="4149"/>
                  <a:pt x="11307" y="5669"/>
                </a:cubicBezTo>
                <a:cubicBezTo>
                  <a:pt x="10863" y="6524"/>
                  <a:pt x="9153" y="8171"/>
                  <a:pt x="6778" y="10008"/>
                </a:cubicBezTo>
                <a:cubicBezTo>
                  <a:pt x="6715" y="10055"/>
                  <a:pt x="6635" y="10079"/>
                  <a:pt x="6556" y="10079"/>
                </a:cubicBezTo>
                <a:cubicBezTo>
                  <a:pt x="6477" y="10079"/>
                  <a:pt x="6398" y="10055"/>
                  <a:pt x="6335" y="10008"/>
                </a:cubicBezTo>
                <a:cubicBezTo>
                  <a:pt x="3928" y="8171"/>
                  <a:pt x="2249" y="6524"/>
                  <a:pt x="1806" y="5669"/>
                </a:cubicBezTo>
                <a:cubicBezTo>
                  <a:pt x="1014" y="4149"/>
                  <a:pt x="1489" y="2217"/>
                  <a:pt x="2819" y="1362"/>
                </a:cubicBezTo>
                <a:cubicBezTo>
                  <a:pt x="3231" y="1077"/>
                  <a:pt x="3706" y="950"/>
                  <a:pt x="4181" y="950"/>
                </a:cubicBezTo>
                <a:cubicBezTo>
                  <a:pt x="4941" y="950"/>
                  <a:pt x="5669" y="1299"/>
                  <a:pt x="6176" y="1932"/>
                </a:cubicBezTo>
                <a:lnTo>
                  <a:pt x="6556" y="2344"/>
                </a:lnTo>
                <a:lnTo>
                  <a:pt x="6905" y="1932"/>
                </a:lnTo>
                <a:cubicBezTo>
                  <a:pt x="7411" y="1299"/>
                  <a:pt x="8140" y="950"/>
                  <a:pt x="8900" y="950"/>
                </a:cubicBezTo>
                <a:close/>
                <a:moveTo>
                  <a:pt x="4181" y="0"/>
                </a:moveTo>
                <a:cubicBezTo>
                  <a:pt x="3516" y="0"/>
                  <a:pt x="2883" y="190"/>
                  <a:pt x="2313" y="570"/>
                </a:cubicBezTo>
                <a:cubicBezTo>
                  <a:pt x="602" y="1679"/>
                  <a:pt x="1" y="4149"/>
                  <a:pt x="982" y="6081"/>
                </a:cubicBezTo>
                <a:cubicBezTo>
                  <a:pt x="1679" y="7442"/>
                  <a:pt x="4276" y="9596"/>
                  <a:pt x="5765" y="10736"/>
                </a:cubicBezTo>
                <a:cubicBezTo>
                  <a:pt x="6018" y="10926"/>
                  <a:pt x="6271" y="11021"/>
                  <a:pt x="6556" y="11021"/>
                </a:cubicBezTo>
                <a:cubicBezTo>
                  <a:pt x="6841" y="11021"/>
                  <a:pt x="7126" y="10926"/>
                  <a:pt x="7348" y="10736"/>
                </a:cubicBezTo>
                <a:cubicBezTo>
                  <a:pt x="8836" y="9596"/>
                  <a:pt x="11433" y="7442"/>
                  <a:pt x="12130" y="6081"/>
                </a:cubicBezTo>
                <a:cubicBezTo>
                  <a:pt x="13112" y="4149"/>
                  <a:pt x="12510" y="1679"/>
                  <a:pt x="10800" y="570"/>
                </a:cubicBezTo>
                <a:cubicBezTo>
                  <a:pt x="10230" y="190"/>
                  <a:pt x="9596" y="0"/>
                  <a:pt x="8931" y="0"/>
                </a:cubicBezTo>
                <a:cubicBezTo>
                  <a:pt x="8045" y="0"/>
                  <a:pt x="7221" y="349"/>
                  <a:pt x="6556" y="950"/>
                </a:cubicBezTo>
                <a:cubicBezTo>
                  <a:pt x="5891" y="349"/>
                  <a:pt x="5068" y="0"/>
                  <a:pt x="4181" y="0"/>
                </a:cubicBezTo>
                <a:close/>
              </a:path>
            </a:pathLst>
          </a:custGeom>
          <a:solidFill>
            <a:srgbClr val="2A4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463917" y="4707651"/>
            <a:ext cx="342775" cy="286896"/>
          </a:xfrm>
          <a:custGeom>
            <a:rect b="b" l="l" r="r" t="t"/>
            <a:pathLst>
              <a:path extrusionOk="0" h="9596" w="11465">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2559399" y="981577"/>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27"/>
          <p:cNvGrpSpPr/>
          <p:nvPr/>
        </p:nvGrpSpPr>
        <p:grpSpPr>
          <a:xfrm>
            <a:off x="57937" y="2162459"/>
            <a:ext cx="519828" cy="479107"/>
            <a:chOff x="474375" y="2162421"/>
            <a:chExt cx="519828" cy="479107"/>
          </a:xfrm>
        </p:grpSpPr>
        <p:sp>
          <p:nvSpPr>
            <p:cNvPr id="239" name="Google Shape;239;p27"/>
            <p:cNvSpPr/>
            <p:nvPr/>
          </p:nvSpPr>
          <p:spPr>
            <a:xfrm>
              <a:off x="474375" y="2162421"/>
              <a:ext cx="519828" cy="479107"/>
            </a:xfrm>
            <a:custGeom>
              <a:rect b="b" l="l" r="r" t="t"/>
              <a:pathLst>
                <a:path extrusionOk="0" h="16025" w="17387">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612600" y="2282647"/>
              <a:ext cx="245279" cy="203602"/>
            </a:xfrm>
            <a:custGeom>
              <a:rect b="b" l="l" r="r" t="t"/>
              <a:pathLst>
                <a:path extrusionOk="0" h="6810" w="8204">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27"/>
          <p:cNvSpPr/>
          <p:nvPr/>
        </p:nvSpPr>
        <p:spPr>
          <a:xfrm>
            <a:off x="7739807" y="1098120"/>
            <a:ext cx="661871" cy="28433"/>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8905761" y="2899491"/>
            <a:ext cx="386335" cy="27476"/>
          </a:xfrm>
          <a:custGeom>
            <a:rect b="b" l="l" r="r" t="t"/>
            <a:pathLst>
              <a:path extrusionOk="0" h="919" w="12922">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6164225" y="4768541"/>
            <a:ext cx="341818" cy="285013"/>
          </a:xfrm>
          <a:custGeom>
            <a:rect b="b" l="l" r="r" t="t"/>
            <a:pathLst>
              <a:path extrusionOk="0" h="9533" w="11433">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1501708" y="200470"/>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8">
    <p:spTree>
      <p:nvGrpSpPr>
        <p:cNvPr id="245" name="Shape 245"/>
        <p:cNvGrpSpPr/>
        <p:nvPr/>
      </p:nvGrpSpPr>
      <p:grpSpPr>
        <a:xfrm>
          <a:off x="0" y="0"/>
          <a:ext cx="0" cy="0"/>
          <a:chOff x="0" y="0"/>
          <a:chExt cx="0" cy="0"/>
        </a:xfrm>
      </p:grpSpPr>
      <p:grpSp>
        <p:nvGrpSpPr>
          <p:cNvPr id="246" name="Google Shape;246;p28"/>
          <p:cNvGrpSpPr/>
          <p:nvPr/>
        </p:nvGrpSpPr>
        <p:grpSpPr>
          <a:xfrm>
            <a:off x="7354809" y="4324034"/>
            <a:ext cx="416622" cy="415695"/>
            <a:chOff x="8081647" y="2947372"/>
            <a:chExt cx="416622" cy="415695"/>
          </a:xfrm>
        </p:grpSpPr>
        <p:sp>
          <p:nvSpPr>
            <p:cNvPr id="247" name="Google Shape;247;p28"/>
            <p:cNvSpPr/>
            <p:nvPr/>
          </p:nvSpPr>
          <p:spPr>
            <a:xfrm>
              <a:off x="8081647" y="2947372"/>
              <a:ext cx="416622" cy="415695"/>
            </a:xfrm>
            <a:custGeom>
              <a:rect b="b" l="l" r="r" t="t"/>
              <a:pathLst>
                <a:path extrusionOk="0" h="13904" w="13935">
                  <a:moveTo>
                    <a:pt x="6968" y="1"/>
                  </a:moveTo>
                  <a:cubicBezTo>
                    <a:pt x="3104" y="1"/>
                    <a:pt x="0" y="3104"/>
                    <a:pt x="0" y="6968"/>
                  </a:cubicBezTo>
                  <a:cubicBezTo>
                    <a:pt x="0" y="10800"/>
                    <a:pt x="3104" y="13903"/>
                    <a:pt x="6968" y="13903"/>
                  </a:cubicBezTo>
                  <a:cubicBezTo>
                    <a:pt x="10800" y="13903"/>
                    <a:pt x="13935" y="10800"/>
                    <a:pt x="13935" y="6968"/>
                  </a:cubicBezTo>
                  <a:cubicBezTo>
                    <a:pt x="13935" y="3104"/>
                    <a:pt x="10800" y="1"/>
                    <a:pt x="6968" y="1"/>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8"/>
            <p:cNvSpPr/>
            <p:nvPr/>
          </p:nvSpPr>
          <p:spPr>
            <a:xfrm>
              <a:off x="8342998" y="3178166"/>
              <a:ext cx="71963" cy="63502"/>
            </a:xfrm>
            <a:custGeom>
              <a:rect b="b" l="l" r="r" t="t"/>
              <a:pathLst>
                <a:path extrusionOk="0" h="2124" w="2407">
                  <a:moveTo>
                    <a:pt x="1259" y="0"/>
                  </a:moveTo>
                  <a:cubicBezTo>
                    <a:pt x="992" y="0"/>
                    <a:pt x="720" y="96"/>
                    <a:pt x="507" y="294"/>
                  </a:cubicBezTo>
                  <a:cubicBezTo>
                    <a:pt x="63" y="674"/>
                    <a:pt x="0" y="1371"/>
                    <a:pt x="380" y="1782"/>
                  </a:cubicBezTo>
                  <a:cubicBezTo>
                    <a:pt x="577" y="2012"/>
                    <a:pt x="852" y="2123"/>
                    <a:pt x="1132" y="2123"/>
                  </a:cubicBezTo>
                  <a:cubicBezTo>
                    <a:pt x="1391" y="2123"/>
                    <a:pt x="1655" y="2028"/>
                    <a:pt x="1869" y="1846"/>
                  </a:cubicBezTo>
                  <a:cubicBezTo>
                    <a:pt x="2344" y="1434"/>
                    <a:pt x="2407" y="769"/>
                    <a:pt x="2027" y="325"/>
                  </a:cubicBezTo>
                  <a:cubicBezTo>
                    <a:pt x="1830" y="112"/>
                    <a:pt x="1547" y="0"/>
                    <a:pt x="1259" y="0"/>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8"/>
            <p:cNvSpPr/>
            <p:nvPr/>
          </p:nvSpPr>
          <p:spPr>
            <a:xfrm>
              <a:off x="8210424" y="3028549"/>
              <a:ext cx="71993" cy="63502"/>
            </a:xfrm>
            <a:custGeom>
              <a:rect b="b" l="l" r="r" t="t"/>
              <a:pathLst>
                <a:path extrusionOk="0" h="2124" w="2408">
                  <a:moveTo>
                    <a:pt x="1259" y="1"/>
                  </a:moveTo>
                  <a:cubicBezTo>
                    <a:pt x="992" y="1"/>
                    <a:pt x="720" y="96"/>
                    <a:pt x="507" y="294"/>
                  </a:cubicBezTo>
                  <a:cubicBezTo>
                    <a:pt x="64" y="674"/>
                    <a:pt x="0" y="1371"/>
                    <a:pt x="380" y="1783"/>
                  </a:cubicBezTo>
                  <a:cubicBezTo>
                    <a:pt x="578" y="2013"/>
                    <a:pt x="852" y="2123"/>
                    <a:pt x="1137" y="2123"/>
                  </a:cubicBezTo>
                  <a:cubicBezTo>
                    <a:pt x="1400" y="2123"/>
                    <a:pt x="1672" y="2029"/>
                    <a:pt x="1901" y="1846"/>
                  </a:cubicBezTo>
                  <a:cubicBezTo>
                    <a:pt x="2344" y="1434"/>
                    <a:pt x="2407" y="769"/>
                    <a:pt x="2027" y="326"/>
                  </a:cubicBezTo>
                  <a:cubicBezTo>
                    <a:pt x="1830" y="112"/>
                    <a:pt x="1547" y="1"/>
                    <a:pt x="1259" y="1"/>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8"/>
            <p:cNvSpPr/>
            <p:nvPr/>
          </p:nvSpPr>
          <p:spPr>
            <a:xfrm>
              <a:off x="8180136" y="3112985"/>
              <a:ext cx="145840" cy="148740"/>
            </a:xfrm>
            <a:custGeom>
              <a:rect b="b" l="l" r="r" t="t"/>
              <a:pathLst>
                <a:path extrusionOk="0" h="4975" w="4878">
                  <a:moveTo>
                    <a:pt x="1137" y="1"/>
                  </a:moveTo>
                  <a:cubicBezTo>
                    <a:pt x="1117" y="1"/>
                    <a:pt x="1097" y="2"/>
                    <a:pt x="1077" y="4"/>
                  </a:cubicBezTo>
                  <a:cubicBezTo>
                    <a:pt x="855" y="4"/>
                    <a:pt x="697" y="130"/>
                    <a:pt x="665" y="194"/>
                  </a:cubicBezTo>
                  <a:cubicBezTo>
                    <a:pt x="158" y="637"/>
                    <a:pt x="0" y="1334"/>
                    <a:pt x="127" y="2094"/>
                  </a:cubicBezTo>
                  <a:cubicBezTo>
                    <a:pt x="1045" y="2157"/>
                    <a:pt x="1932" y="2664"/>
                    <a:pt x="2439" y="3456"/>
                  </a:cubicBezTo>
                  <a:cubicBezTo>
                    <a:pt x="2724" y="3899"/>
                    <a:pt x="2882" y="4437"/>
                    <a:pt x="2977" y="4944"/>
                  </a:cubicBezTo>
                  <a:cubicBezTo>
                    <a:pt x="3099" y="4964"/>
                    <a:pt x="3221" y="4974"/>
                    <a:pt x="3342" y="4974"/>
                  </a:cubicBezTo>
                  <a:cubicBezTo>
                    <a:pt x="3784" y="4974"/>
                    <a:pt x="4205" y="4838"/>
                    <a:pt x="4529" y="4564"/>
                  </a:cubicBezTo>
                  <a:cubicBezTo>
                    <a:pt x="4592" y="4501"/>
                    <a:pt x="4719" y="4374"/>
                    <a:pt x="4782" y="4152"/>
                  </a:cubicBezTo>
                  <a:cubicBezTo>
                    <a:pt x="4877" y="3551"/>
                    <a:pt x="4054" y="3202"/>
                    <a:pt x="3072" y="2094"/>
                  </a:cubicBezTo>
                  <a:cubicBezTo>
                    <a:pt x="2028" y="958"/>
                    <a:pt x="1758" y="1"/>
                    <a:pt x="1137" y="1"/>
                  </a:cubicBezTo>
                  <a:close/>
                </a:path>
              </a:pathLst>
            </a:custGeom>
            <a:solidFill>
              <a:srgbClr val="0200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8"/>
            <p:cNvSpPr/>
            <p:nvPr/>
          </p:nvSpPr>
          <p:spPr>
            <a:xfrm>
              <a:off x="8183903" y="3175564"/>
              <a:ext cx="84311" cy="85238"/>
            </a:xfrm>
            <a:custGeom>
              <a:rect b="b" l="l" r="r" t="t"/>
              <a:pathLst>
                <a:path extrusionOk="0" h="2851" w="2820">
                  <a:moveTo>
                    <a:pt x="1" y="1"/>
                  </a:moveTo>
                  <a:lnTo>
                    <a:pt x="1" y="1"/>
                  </a:lnTo>
                  <a:cubicBezTo>
                    <a:pt x="96" y="571"/>
                    <a:pt x="381" y="1172"/>
                    <a:pt x="856" y="1711"/>
                  </a:cubicBezTo>
                  <a:cubicBezTo>
                    <a:pt x="1426" y="2344"/>
                    <a:pt x="2154" y="2756"/>
                    <a:pt x="2819" y="2851"/>
                  </a:cubicBezTo>
                  <a:cubicBezTo>
                    <a:pt x="2724" y="2344"/>
                    <a:pt x="2598" y="1838"/>
                    <a:pt x="2313" y="1363"/>
                  </a:cubicBezTo>
                  <a:cubicBezTo>
                    <a:pt x="1806" y="571"/>
                    <a:pt x="919" y="64"/>
                    <a:pt x="1" y="1"/>
                  </a:cubicBezTo>
                  <a:close/>
                </a:path>
              </a:pathLst>
            </a:custGeom>
            <a:solidFill>
              <a:srgbClr val="FFAC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28"/>
          <p:cNvGrpSpPr/>
          <p:nvPr/>
        </p:nvGrpSpPr>
        <p:grpSpPr>
          <a:xfrm>
            <a:off x="509257" y="499689"/>
            <a:ext cx="617382" cy="564099"/>
            <a:chOff x="3978427" y="-570278"/>
            <a:chExt cx="724371" cy="661855"/>
          </a:xfrm>
        </p:grpSpPr>
        <p:sp>
          <p:nvSpPr>
            <p:cNvPr id="253" name="Google Shape;253;p28"/>
            <p:cNvSpPr/>
            <p:nvPr/>
          </p:nvSpPr>
          <p:spPr>
            <a:xfrm>
              <a:off x="4204736" y="-570278"/>
              <a:ext cx="498062" cy="480991"/>
            </a:xfrm>
            <a:custGeom>
              <a:rect b="b" l="l" r="r" t="t"/>
              <a:pathLst>
                <a:path extrusionOk="0" h="16088" w="16659">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8"/>
            <p:cNvSpPr/>
            <p:nvPr/>
          </p:nvSpPr>
          <p:spPr>
            <a:xfrm>
              <a:off x="3978427" y="-358201"/>
              <a:ext cx="465893" cy="449778"/>
            </a:xfrm>
            <a:custGeom>
              <a:rect b="b" l="l" r="r" t="t"/>
              <a:pathLst>
                <a:path extrusionOk="0" h="15044" w="15583">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a:off x="4082597" y="-165021"/>
              <a:ext cx="63472" cy="63472"/>
            </a:xfrm>
            <a:custGeom>
              <a:rect b="b" l="l" r="r" t="t"/>
              <a:pathLst>
                <a:path extrusionOk="0" h="2123" w="2123">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a:off x="4182012" y="-165021"/>
              <a:ext cx="63472" cy="63472"/>
            </a:xfrm>
            <a:custGeom>
              <a:rect b="b" l="l" r="r" t="t"/>
              <a:pathLst>
                <a:path extrusionOk="0" h="2123" w="2123">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p:nvPr/>
          </p:nvSpPr>
          <p:spPr>
            <a:xfrm>
              <a:off x="4282385" y="-165021"/>
              <a:ext cx="62516" cy="63472"/>
            </a:xfrm>
            <a:custGeom>
              <a:rect b="b" l="l" r="r" t="t"/>
              <a:pathLst>
                <a:path extrusionOk="0" h="2123" w="2091">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28"/>
          <p:cNvGrpSpPr/>
          <p:nvPr/>
        </p:nvGrpSpPr>
        <p:grpSpPr>
          <a:xfrm>
            <a:off x="8275311" y="492876"/>
            <a:ext cx="617353" cy="1117359"/>
            <a:chOff x="6702986" y="3501"/>
            <a:chExt cx="617353" cy="1117359"/>
          </a:xfrm>
        </p:grpSpPr>
        <p:sp>
          <p:nvSpPr>
            <p:cNvPr id="259" name="Google Shape;259;p28"/>
            <p:cNvSpPr/>
            <p:nvPr/>
          </p:nvSpPr>
          <p:spPr>
            <a:xfrm>
              <a:off x="6749390" y="3501"/>
              <a:ext cx="524552" cy="483861"/>
            </a:xfrm>
            <a:custGeom>
              <a:rect b="b" l="l" r="r" t="t"/>
              <a:pathLst>
                <a:path extrusionOk="0" h="16184" w="17545">
                  <a:moveTo>
                    <a:pt x="2280" y="1"/>
                  </a:moveTo>
                  <a:cubicBezTo>
                    <a:pt x="1013" y="1"/>
                    <a:pt x="0" y="1046"/>
                    <a:pt x="0" y="2313"/>
                  </a:cubicBezTo>
                  <a:lnTo>
                    <a:pt x="0" y="11623"/>
                  </a:lnTo>
                  <a:cubicBezTo>
                    <a:pt x="0" y="12890"/>
                    <a:pt x="1013" y="13904"/>
                    <a:pt x="2280" y="13904"/>
                  </a:cubicBezTo>
                  <a:lnTo>
                    <a:pt x="6841" y="13904"/>
                  </a:lnTo>
                  <a:cubicBezTo>
                    <a:pt x="7062" y="13904"/>
                    <a:pt x="7284" y="14030"/>
                    <a:pt x="7411" y="14252"/>
                  </a:cubicBezTo>
                  <a:lnTo>
                    <a:pt x="8424" y="15994"/>
                  </a:lnTo>
                  <a:cubicBezTo>
                    <a:pt x="8503" y="16120"/>
                    <a:pt x="8638" y="16184"/>
                    <a:pt x="8772" y="16184"/>
                  </a:cubicBezTo>
                  <a:cubicBezTo>
                    <a:pt x="8907" y="16184"/>
                    <a:pt x="9042" y="16120"/>
                    <a:pt x="9121" y="15994"/>
                  </a:cubicBezTo>
                  <a:lnTo>
                    <a:pt x="10134" y="14252"/>
                  </a:lnTo>
                  <a:cubicBezTo>
                    <a:pt x="10261" y="14030"/>
                    <a:pt x="10483" y="13904"/>
                    <a:pt x="10704" y="13904"/>
                  </a:cubicBezTo>
                  <a:lnTo>
                    <a:pt x="15265" y="13904"/>
                  </a:lnTo>
                  <a:cubicBezTo>
                    <a:pt x="16531" y="13904"/>
                    <a:pt x="17545" y="12890"/>
                    <a:pt x="17545" y="11623"/>
                  </a:cubicBezTo>
                  <a:lnTo>
                    <a:pt x="17545" y="2281"/>
                  </a:lnTo>
                  <a:cubicBezTo>
                    <a:pt x="17545" y="1014"/>
                    <a:pt x="16531" y="1"/>
                    <a:pt x="15265" y="1"/>
                  </a:cubicBezTo>
                  <a:close/>
                </a:path>
              </a:pathLst>
            </a:custGeom>
            <a:solidFill>
              <a:srgbClr val="0037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a:off x="6889528" y="124714"/>
              <a:ext cx="247133" cy="205486"/>
            </a:xfrm>
            <a:custGeom>
              <a:rect b="b" l="l" r="r" t="t"/>
              <a:pathLst>
                <a:path extrusionOk="0" h="6873" w="8266">
                  <a:moveTo>
                    <a:pt x="2502" y="1"/>
                  </a:moveTo>
                  <a:cubicBezTo>
                    <a:pt x="2122" y="1"/>
                    <a:pt x="1742" y="127"/>
                    <a:pt x="1394" y="349"/>
                  </a:cubicBezTo>
                  <a:cubicBezTo>
                    <a:pt x="348" y="1014"/>
                    <a:pt x="0" y="2502"/>
                    <a:pt x="602" y="3674"/>
                  </a:cubicBezTo>
                  <a:cubicBezTo>
                    <a:pt x="1077" y="4593"/>
                    <a:pt x="2977" y="6144"/>
                    <a:pt x="3769" y="6778"/>
                  </a:cubicBezTo>
                  <a:cubicBezTo>
                    <a:pt x="3895" y="6841"/>
                    <a:pt x="3990" y="6873"/>
                    <a:pt x="4117" y="6873"/>
                  </a:cubicBezTo>
                  <a:cubicBezTo>
                    <a:pt x="4244" y="6873"/>
                    <a:pt x="4370" y="6841"/>
                    <a:pt x="4465" y="6778"/>
                  </a:cubicBezTo>
                  <a:cubicBezTo>
                    <a:pt x="5257" y="6144"/>
                    <a:pt x="7189" y="4593"/>
                    <a:pt x="7664" y="3674"/>
                  </a:cubicBezTo>
                  <a:cubicBezTo>
                    <a:pt x="8266" y="2502"/>
                    <a:pt x="7917" y="1014"/>
                    <a:pt x="6841" y="349"/>
                  </a:cubicBezTo>
                  <a:cubicBezTo>
                    <a:pt x="6524" y="127"/>
                    <a:pt x="6144" y="1"/>
                    <a:pt x="5732" y="1"/>
                  </a:cubicBezTo>
                  <a:cubicBezTo>
                    <a:pt x="5130" y="1"/>
                    <a:pt x="4529" y="286"/>
                    <a:pt x="4117" y="792"/>
                  </a:cubicBezTo>
                  <a:cubicBezTo>
                    <a:pt x="3705" y="286"/>
                    <a:pt x="3135" y="1"/>
                    <a:pt x="25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a:off x="6702986" y="559571"/>
              <a:ext cx="617353" cy="561027"/>
            </a:xfrm>
            <a:custGeom>
              <a:rect b="b" l="l" r="r" t="t"/>
              <a:pathLst>
                <a:path extrusionOk="0" h="18765" w="20649">
                  <a:moveTo>
                    <a:pt x="10318" y="0"/>
                  </a:moveTo>
                  <a:cubicBezTo>
                    <a:pt x="6062" y="0"/>
                    <a:pt x="2210" y="2923"/>
                    <a:pt x="1204" y="7245"/>
                  </a:cubicBezTo>
                  <a:cubicBezTo>
                    <a:pt x="0" y="12312"/>
                    <a:pt x="3136" y="17347"/>
                    <a:pt x="8203" y="18519"/>
                  </a:cubicBezTo>
                  <a:cubicBezTo>
                    <a:pt x="8916" y="18685"/>
                    <a:pt x="9629" y="18764"/>
                    <a:pt x="10331" y="18764"/>
                  </a:cubicBezTo>
                  <a:cubicBezTo>
                    <a:pt x="14587" y="18764"/>
                    <a:pt x="18444" y="15842"/>
                    <a:pt x="19477" y="11520"/>
                  </a:cubicBezTo>
                  <a:cubicBezTo>
                    <a:pt x="20649" y="6485"/>
                    <a:pt x="17513" y="1418"/>
                    <a:pt x="12446" y="246"/>
                  </a:cubicBezTo>
                  <a:cubicBezTo>
                    <a:pt x="11733" y="80"/>
                    <a:pt x="11020" y="0"/>
                    <a:pt x="10318"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8"/>
            <p:cNvSpPr/>
            <p:nvPr/>
          </p:nvSpPr>
          <p:spPr>
            <a:xfrm>
              <a:off x="6878167" y="643439"/>
              <a:ext cx="267015" cy="237835"/>
            </a:xfrm>
            <a:custGeom>
              <a:rect b="b" l="l" r="r" t="t"/>
              <a:pathLst>
                <a:path extrusionOk="0" h="7955" w="8931">
                  <a:moveTo>
                    <a:pt x="4470" y="0"/>
                  </a:moveTo>
                  <a:cubicBezTo>
                    <a:pt x="3302" y="0"/>
                    <a:pt x="2144" y="512"/>
                    <a:pt x="1362" y="1495"/>
                  </a:cubicBezTo>
                  <a:cubicBezTo>
                    <a:pt x="0" y="3205"/>
                    <a:pt x="285" y="5707"/>
                    <a:pt x="1995" y="7068"/>
                  </a:cubicBezTo>
                  <a:cubicBezTo>
                    <a:pt x="2729" y="7666"/>
                    <a:pt x="3608" y="7955"/>
                    <a:pt x="4481" y="7955"/>
                  </a:cubicBezTo>
                  <a:cubicBezTo>
                    <a:pt x="5642" y="7955"/>
                    <a:pt x="6791" y="7443"/>
                    <a:pt x="7569" y="6467"/>
                  </a:cubicBezTo>
                  <a:cubicBezTo>
                    <a:pt x="8931" y="4725"/>
                    <a:pt x="8646" y="2255"/>
                    <a:pt x="6936" y="861"/>
                  </a:cubicBezTo>
                  <a:cubicBezTo>
                    <a:pt x="6208" y="282"/>
                    <a:pt x="5336" y="0"/>
                    <a:pt x="4470" y="0"/>
                  </a:cubicBezTo>
                  <a:close/>
                </a:path>
              </a:pathLst>
            </a:custGeom>
            <a:solidFill>
              <a:srgbClr val="0037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a:off x="6869645" y="914418"/>
              <a:ext cx="285013" cy="206442"/>
            </a:xfrm>
            <a:custGeom>
              <a:rect b="b" l="l" r="r" t="t"/>
              <a:pathLst>
                <a:path extrusionOk="0" h="6905" w="9533">
                  <a:moveTo>
                    <a:pt x="4149" y="0"/>
                  </a:moveTo>
                  <a:cubicBezTo>
                    <a:pt x="1837" y="0"/>
                    <a:pt x="0" y="1869"/>
                    <a:pt x="0" y="4181"/>
                  </a:cubicBezTo>
                  <a:lnTo>
                    <a:pt x="0" y="5606"/>
                  </a:lnTo>
                  <a:cubicBezTo>
                    <a:pt x="1393" y="6429"/>
                    <a:pt x="3009" y="6904"/>
                    <a:pt x="4750" y="6904"/>
                  </a:cubicBezTo>
                  <a:cubicBezTo>
                    <a:pt x="6492" y="6904"/>
                    <a:pt x="8139" y="6429"/>
                    <a:pt x="9532" y="5606"/>
                  </a:cubicBezTo>
                  <a:lnTo>
                    <a:pt x="9532" y="4181"/>
                  </a:lnTo>
                  <a:cubicBezTo>
                    <a:pt x="9532" y="1869"/>
                    <a:pt x="7664" y="0"/>
                    <a:pt x="5384"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8"/>
            <p:cNvSpPr/>
            <p:nvPr/>
          </p:nvSpPr>
          <p:spPr>
            <a:xfrm>
              <a:off x="6914136" y="697587"/>
              <a:ext cx="196008" cy="216847"/>
            </a:xfrm>
            <a:custGeom>
              <a:rect b="b" l="l" r="r" t="t"/>
              <a:pathLst>
                <a:path extrusionOk="0" h="7253" w="6556">
                  <a:moveTo>
                    <a:pt x="5574" y="0"/>
                  </a:moveTo>
                  <a:cubicBezTo>
                    <a:pt x="4677" y="391"/>
                    <a:pt x="3868" y="521"/>
                    <a:pt x="3187" y="521"/>
                  </a:cubicBezTo>
                  <a:cubicBezTo>
                    <a:pt x="1827" y="521"/>
                    <a:pt x="982" y="0"/>
                    <a:pt x="982" y="0"/>
                  </a:cubicBezTo>
                  <a:lnTo>
                    <a:pt x="982" y="0"/>
                  </a:lnTo>
                  <a:cubicBezTo>
                    <a:pt x="1267" y="792"/>
                    <a:pt x="1331" y="2122"/>
                    <a:pt x="95" y="3959"/>
                  </a:cubicBezTo>
                  <a:lnTo>
                    <a:pt x="0" y="3959"/>
                  </a:lnTo>
                  <a:cubicBezTo>
                    <a:pt x="0" y="5764"/>
                    <a:pt x="1457" y="7252"/>
                    <a:pt x="3262" y="7252"/>
                  </a:cubicBezTo>
                  <a:cubicBezTo>
                    <a:pt x="5099" y="7252"/>
                    <a:pt x="6556" y="5764"/>
                    <a:pt x="6556" y="3959"/>
                  </a:cubicBezTo>
                  <a:lnTo>
                    <a:pt x="6461" y="3959"/>
                  </a:lnTo>
                  <a:cubicBezTo>
                    <a:pt x="5194" y="2122"/>
                    <a:pt x="5289" y="792"/>
                    <a:pt x="5574" y="0"/>
                  </a:cubicBezTo>
                  <a:close/>
                </a:path>
              </a:pathLst>
            </a:custGeom>
            <a:solidFill>
              <a:srgbClr val="F4BE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8"/>
            <p:cNvSpPr/>
            <p:nvPr/>
          </p:nvSpPr>
          <p:spPr>
            <a:xfrm>
              <a:off x="6973785" y="861377"/>
              <a:ext cx="76717" cy="122191"/>
            </a:xfrm>
            <a:custGeom>
              <a:rect b="b" l="l" r="r" t="t"/>
              <a:pathLst>
                <a:path extrusionOk="0" h="4087" w="2566">
                  <a:moveTo>
                    <a:pt x="1" y="1"/>
                  </a:moveTo>
                  <a:lnTo>
                    <a:pt x="1" y="2820"/>
                  </a:lnTo>
                  <a:cubicBezTo>
                    <a:pt x="1" y="3516"/>
                    <a:pt x="571" y="4086"/>
                    <a:pt x="1267" y="4086"/>
                  </a:cubicBezTo>
                  <a:cubicBezTo>
                    <a:pt x="1996" y="4086"/>
                    <a:pt x="2566" y="3516"/>
                    <a:pt x="2566" y="2820"/>
                  </a:cubicBezTo>
                  <a:lnTo>
                    <a:pt x="2566" y="1"/>
                  </a:lnTo>
                  <a:close/>
                </a:path>
              </a:pathLst>
            </a:custGeom>
            <a:solidFill>
              <a:srgbClr val="F4BE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8"/>
            <p:cNvSpPr/>
            <p:nvPr/>
          </p:nvSpPr>
          <p:spPr>
            <a:xfrm>
              <a:off x="6979466" y="847174"/>
              <a:ext cx="64429" cy="29389"/>
            </a:xfrm>
            <a:custGeom>
              <a:rect b="b" l="l" r="r" t="t"/>
              <a:pathLst>
                <a:path extrusionOk="0" h="983" w="2155">
                  <a:moveTo>
                    <a:pt x="1" y="1"/>
                  </a:moveTo>
                  <a:cubicBezTo>
                    <a:pt x="64" y="571"/>
                    <a:pt x="507" y="983"/>
                    <a:pt x="1077" y="983"/>
                  </a:cubicBezTo>
                  <a:cubicBezTo>
                    <a:pt x="1647" y="983"/>
                    <a:pt x="2122" y="571"/>
                    <a:pt x="21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a:off x="6883847" y="780917"/>
              <a:ext cx="57762" cy="56835"/>
            </a:xfrm>
            <a:custGeom>
              <a:rect b="b" l="l" r="r" t="t"/>
              <a:pathLst>
                <a:path extrusionOk="0" h="1901" w="1932">
                  <a:moveTo>
                    <a:pt x="982" y="0"/>
                  </a:moveTo>
                  <a:cubicBezTo>
                    <a:pt x="443" y="0"/>
                    <a:pt x="0" y="412"/>
                    <a:pt x="0" y="950"/>
                  </a:cubicBezTo>
                  <a:cubicBezTo>
                    <a:pt x="0" y="1489"/>
                    <a:pt x="443" y="1900"/>
                    <a:pt x="982" y="1900"/>
                  </a:cubicBezTo>
                  <a:cubicBezTo>
                    <a:pt x="1489" y="1900"/>
                    <a:pt x="1932" y="1489"/>
                    <a:pt x="1932" y="950"/>
                  </a:cubicBezTo>
                  <a:cubicBezTo>
                    <a:pt x="1932" y="412"/>
                    <a:pt x="1489" y="0"/>
                    <a:pt x="982" y="0"/>
                  </a:cubicBezTo>
                  <a:close/>
                </a:path>
              </a:pathLst>
            </a:custGeom>
            <a:solidFill>
              <a:srgbClr val="F4BE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8"/>
            <p:cNvSpPr/>
            <p:nvPr/>
          </p:nvSpPr>
          <p:spPr>
            <a:xfrm>
              <a:off x="7082678" y="780917"/>
              <a:ext cx="56835" cy="56835"/>
            </a:xfrm>
            <a:custGeom>
              <a:rect b="b" l="l" r="r" t="t"/>
              <a:pathLst>
                <a:path extrusionOk="0" h="1901" w="1901">
                  <a:moveTo>
                    <a:pt x="951" y="0"/>
                  </a:moveTo>
                  <a:cubicBezTo>
                    <a:pt x="412" y="0"/>
                    <a:pt x="1" y="412"/>
                    <a:pt x="1" y="950"/>
                  </a:cubicBezTo>
                  <a:cubicBezTo>
                    <a:pt x="1" y="1489"/>
                    <a:pt x="412" y="1900"/>
                    <a:pt x="951" y="1900"/>
                  </a:cubicBezTo>
                  <a:cubicBezTo>
                    <a:pt x="1489" y="1900"/>
                    <a:pt x="1901" y="1489"/>
                    <a:pt x="1901" y="950"/>
                  </a:cubicBezTo>
                  <a:cubicBezTo>
                    <a:pt x="1901" y="412"/>
                    <a:pt x="1489" y="0"/>
                    <a:pt x="951" y="0"/>
                  </a:cubicBezTo>
                  <a:close/>
                </a:path>
              </a:pathLst>
            </a:custGeom>
            <a:solidFill>
              <a:srgbClr val="F4BE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28"/>
          <p:cNvGrpSpPr/>
          <p:nvPr/>
        </p:nvGrpSpPr>
        <p:grpSpPr>
          <a:xfrm>
            <a:off x="4914011" y="4548323"/>
            <a:ext cx="322893" cy="282173"/>
            <a:chOff x="1472386" y="3045861"/>
            <a:chExt cx="322893" cy="282173"/>
          </a:xfrm>
        </p:grpSpPr>
        <p:sp>
          <p:nvSpPr>
            <p:cNvPr id="270" name="Google Shape;270;p28"/>
            <p:cNvSpPr/>
            <p:nvPr/>
          </p:nvSpPr>
          <p:spPr>
            <a:xfrm>
              <a:off x="1472386" y="3045861"/>
              <a:ext cx="322893" cy="282173"/>
            </a:xfrm>
            <a:custGeom>
              <a:rect b="b" l="l" r="r" t="t"/>
              <a:pathLst>
                <a:path extrusionOk="0" h="9438" w="1080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a:off x="1552876" y="3119712"/>
              <a:ext cx="161925" cy="160968"/>
            </a:xfrm>
            <a:custGeom>
              <a:rect b="b" l="l" r="r" t="t"/>
              <a:pathLst>
                <a:path extrusionOk="0" h="5384" w="5416">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28"/>
          <p:cNvSpPr/>
          <p:nvPr/>
        </p:nvSpPr>
        <p:spPr>
          <a:xfrm>
            <a:off x="4489175" y="3983268"/>
            <a:ext cx="103206" cy="10323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p:nvPr/>
        </p:nvSpPr>
        <p:spPr>
          <a:xfrm>
            <a:off x="8368562" y="3887620"/>
            <a:ext cx="102279" cy="103236"/>
          </a:xfrm>
          <a:custGeom>
            <a:rect b="b" l="l" r="r" t="t"/>
            <a:pathLst>
              <a:path extrusionOk="0" h="3453" w="3421">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8"/>
          <p:cNvSpPr/>
          <p:nvPr/>
        </p:nvSpPr>
        <p:spPr>
          <a:xfrm>
            <a:off x="3847658" y="4389730"/>
            <a:ext cx="103236" cy="103206"/>
          </a:xfrm>
          <a:custGeom>
            <a:rect b="b" l="l" r="r" t="t"/>
            <a:pathLst>
              <a:path extrusionOk="0" h="3452" w="3453">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8"/>
          <p:cNvSpPr/>
          <p:nvPr/>
        </p:nvSpPr>
        <p:spPr>
          <a:xfrm>
            <a:off x="8624730" y="2921799"/>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1401987" y="4673795"/>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6529697" y="4164587"/>
            <a:ext cx="103236" cy="102279"/>
          </a:xfrm>
          <a:custGeom>
            <a:rect b="b" l="l" r="r" t="t"/>
            <a:pathLst>
              <a:path extrusionOk="0" h="3421" w="3453">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4878316" y="440033"/>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8"/>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160256" y="39908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2305653" y="3025021"/>
            <a:ext cx="102279" cy="103236"/>
          </a:xfrm>
          <a:custGeom>
            <a:rect b="b" l="l" r="r" t="t"/>
            <a:pathLst>
              <a:path extrusionOk="0" h="3453" w="3421">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1591685" y="2477711"/>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5492704" y="2823872"/>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7385679" y="4889431"/>
            <a:ext cx="105120" cy="105120"/>
          </a:xfrm>
          <a:custGeom>
            <a:rect b="b" l="l" r="r" t="t"/>
            <a:pathLst>
              <a:path extrusionOk="0" h="3516" w="3516">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6951217" y="990176"/>
            <a:ext cx="392016" cy="329530"/>
          </a:xfrm>
          <a:custGeom>
            <a:rect b="b" l="l" r="r" t="t"/>
            <a:pathLst>
              <a:path extrusionOk="0" h="11022" w="13112">
                <a:moveTo>
                  <a:pt x="8900" y="950"/>
                </a:moveTo>
                <a:cubicBezTo>
                  <a:pt x="9406" y="950"/>
                  <a:pt x="9881" y="1077"/>
                  <a:pt x="10293" y="1362"/>
                </a:cubicBezTo>
                <a:cubicBezTo>
                  <a:pt x="11623" y="2217"/>
                  <a:pt x="12098" y="4149"/>
                  <a:pt x="11307" y="5669"/>
                </a:cubicBezTo>
                <a:cubicBezTo>
                  <a:pt x="10863" y="6524"/>
                  <a:pt x="9153" y="8171"/>
                  <a:pt x="6778" y="10008"/>
                </a:cubicBezTo>
                <a:cubicBezTo>
                  <a:pt x="6715" y="10055"/>
                  <a:pt x="6635" y="10079"/>
                  <a:pt x="6556" y="10079"/>
                </a:cubicBezTo>
                <a:cubicBezTo>
                  <a:pt x="6477" y="10079"/>
                  <a:pt x="6398" y="10055"/>
                  <a:pt x="6335" y="10008"/>
                </a:cubicBezTo>
                <a:cubicBezTo>
                  <a:pt x="3928" y="8171"/>
                  <a:pt x="2249" y="6524"/>
                  <a:pt x="1806" y="5669"/>
                </a:cubicBezTo>
                <a:cubicBezTo>
                  <a:pt x="1014" y="4149"/>
                  <a:pt x="1489" y="2217"/>
                  <a:pt x="2819" y="1362"/>
                </a:cubicBezTo>
                <a:cubicBezTo>
                  <a:pt x="3231" y="1077"/>
                  <a:pt x="3706" y="950"/>
                  <a:pt x="4181" y="950"/>
                </a:cubicBezTo>
                <a:cubicBezTo>
                  <a:pt x="4941" y="950"/>
                  <a:pt x="5669" y="1299"/>
                  <a:pt x="6176" y="1932"/>
                </a:cubicBezTo>
                <a:lnTo>
                  <a:pt x="6556" y="2344"/>
                </a:lnTo>
                <a:lnTo>
                  <a:pt x="6905" y="1932"/>
                </a:lnTo>
                <a:cubicBezTo>
                  <a:pt x="7411" y="1299"/>
                  <a:pt x="8140" y="950"/>
                  <a:pt x="8900" y="950"/>
                </a:cubicBezTo>
                <a:close/>
                <a:moveTo>
                  <a:pt x="4181" y="0"/>
                </a:moveTo>
                <a:cubicBezTo>
                  <a:pt x="3516" y="0"/>
                  <a:pt x="2883" y="190"/>
                  <a:pt x="2313" y="570"/>
                </a:cubicBezTo>
                <a:cubicBezTo>
                  <a:pt x="602" y="1679"/>
                  <a:pt x="1" y="4149"/>
                  <a:pt x="982" y="6081"/>
                </a:cubicBezTo>
                <a:cubicBezTo>
                  <a:pt x="1679" y="7442"/>
                  <a:pt x="4276" y="9596"/>
                  <a:pt x="5765" y="10736"/>
                </a:cubicBezTo>
                <a:cubicBezTo>
                  <a:pt x="6018" y="10926"/>
                  <a:pt x="6271" y="11021"/>
                  <a:pt x="6556" y="11021"/>
                </a:cubicBezTo>
                <a:cubicBezTo>
                  <a:pt x="6841" y="11021"/>
                  <a:pt x="7126" y="10926"/>
                  <a:pt x="7348" y="10736"/>
                </a:cubicBezTo>
                <a:cubicBezTo>
                  <a:pt x="8836" y="9596"/>
                  <a:pt x="11433" y="7442"/>
                  <a:pt x="12130" y="6081"/>
                </a:cubicBezTo>
                <a:cubicBezTo>
                  <a:pt x="13112" y="4149"/>
                  <a:pt x="12510" y="1679"/>
                  <a:pt x="10800" y="570"/>
                </a:cubicBezTo>
                <a:cubicBezTo>
                  <a:pt x="10230" y="190"/>
                  <a:pt x="9596" y="0"/>
                  <a:pt x="8931" y="0"/>
                </a:cubicBezTo>
                <a:cubicBezTo>
                  <a:pt x="8045" y="0"/>
                  <a:pt x="7221" y="349"/>
                  <a:pt x="6556" y="950"/>
                </a:cubicBezTo>
                <a:cubicBezTo>
                  <a:pt x="5891" y="349"/>
                  <a:pt x="5068" y="0"/>
                  <a:pt x="4181" y="0"/>
                </a:cubicBezTo>
                <a:close/>
              </a:path>
            </a:pathLst>
          </a:custGeom>
          <a:solidFill>
            <a:srgbClr val="2A4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2568386" y="4440140"/>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rot="4735091">
            <a:off x="5188780" y="1464435"/>
            <a:ext cx="159166" cy="137767"/>
          </a:xfrm>
          <a:custGeom>
            <a:rect b="b" l="l" r="r" t="t"/>
            <a:pathLst>
              <a:path extrusionOk="0" h="5511" w="6367">
                <a:moveTo>
                  <a:pt x="6366" y="0"/>
                </a:moveTo>
                <a:lnTo>
                  <a:pt x="1" y="697"/>
                </a:lnTo>
                <a:lnTo>
                  <a:pt x="3738" y="5511"/>
                </a:lnTo>
                <a:lnTo>
                  <a:pt x="6366" y="0"/>
                </a:lnTo>
                <a:close/>
              </a:path>
            </a:pathLst>
          </a:custGeom>
          <a:solidFill>
            <a:srgbClr val="F257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0" name="Shape 290"/>
        <p:cNvGrpSpPr/>
        <p:nvPr/>
      </p:nvGrpSpPr>
      <p:grpSpPr>
        <a:xfrm>
          <a:off x="0" y="0"/>
          <a:ext cx="0" cy="0"/>
          <a:chOff x="0" y="0"/>
          <a:chExt cx="0" cy="0"/>
        </a:xfrm>
      </p:grpSpPr>
      <p:sp>
        <p:nvSpPr>
          <p:cNvPr id="291" name="Google Shape;291;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2" name="Google Shape;29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1">
  <p:cSld name="CUSTOM_8_1">
    <p:spTree>
      <p:nvGrpSpPr>
        <p:cNvPr id="293" name="Shape 293"/>
        <p:cNvGrpSpPr/>
        <p:nvPr/>
      </p:nvGrpSpPr>
      <p:grpSpPr>
        <a:xfrm>
          <a:off x="0" y="0"/>
          <a:ext cx="0" cy="0"/>
          <a:chOff x="0" y="0"/>
          <a:chExt cx="0" cy="0"/>
        </a:xfrm>
      </p:grpSpPr>
      <p:sp>
        <p:nvSpPr>
          <p:cNvPr id="294" name="Google Shape;294;p30"/>
          <p:cNvSpPr txBox="1"/>
          <p:nvPr>
            <p:ph idx="1" type="body"/>
          </p:nvPr>
        </p:nvSpPr>
        <p:spPr>
          <a:xfrm>
            <a:off x="811550" y="1521275"/>
            <a:ext cx="2779200" cy="5124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sz="1300"/>
            </a:lvl1pPr>
            <a:lvl2pPr indent="-311150" lvl="1" marL="914400" rtl="0" algn="ctr">
              <a:spcBef>
                <a:spcPts val="1600"/>
              </a:spcBef>
              <a:spcAft>
                <a:spcPts val="0"/>
              </a:spcAft>
              <a:buSzPts val="1300"/>
              <a:buChar char="○"/>
              <a:defRPr sz="1300"/>
            </a:lvl2pPr>
            <a:lvl3pPr indent="-311150" lvl="2" marL="1371600" rtl="0" algn="ctr">
              <a:spcBef>
                <a:spcPts val="1600"/>
              </a:spcBef>
              <a:spcAft>
                <a:spcPts val="0"/>
              </a:spcAft>
              <a:buSzPts val="1300"/>
              <a:buChar char="■"/>
              <a:defRPr sz="1300"/>
            </a:lvl3pPr>
            <a:lvl4pPr indent="-311150" lvl="3" marL="1828800" rtl="0" algn="ctr">
              <a:spcBef>
                <a:spcPts val="1600"/>
              </a:spcBef>
              <a:spcAft>
                <a:spcPts val="0"/>
              </a:spcAft>
              <a:buSzPts val="1300"/>
              <a:buChar char="●"/>
              <a:defRPr sz="1300"/>
            </a:lvl4pPr>
            <a:lvl5pPr indent="-311150" lvl="4" marL="2286000" rtl="0" algn="ctr">
              <a:spcBef>
                <a:spcPts val="1600"/>
              </a:spcBef>
              <a:spcAft>
                <a:spcPts val="0"/>
              </a:spcAft>
              <a:buSzPts val="1300"/>
              <a:buChar char="○"/>
              <a:defRPr sz="1300"/>
            </a:lvl5pPr>
            <a:lvl6pPr indent="-311150" lvl="5" marL="2743200" rtl="0" algn="ctr">
              <a:spcBef>
                <a:spcPts val="1600"/>
              </a:spcBef>
              <a:spcAft>
                <a:spcPts val="0"/>
              </a:spcAft>
              <a:buSzPts val="1300"/>
              <a:buChar char="■"/>
              <a:defRPr sz="1300"/>
            </a:lvl6pPr>
            <a:lvl7pPr indent="-311150" lvl="6" marL="3200400" rtl="0" algn="ctr">
              <a:spcBef>
                <a:spcPts val="1600"/>
              </a:spcBef>
              <a:spcAft>
                <a:spcPts val="0"/>
              </a:spcAft>
              <a:buSzPts val="1300"/>
              <a:buChar char="●"/>
              <a:defRPr sz="1300"/>
            </a:lvl7pPr>
            <a:lvl8pPr indent="-311150" lvl="7" marL="3657600" rtl="0" algn="ctr">
              <a:spcBef>
                <a:spcPts val="1600"/>
              </a:spcBef>
              <a:spcAft>
                <a:spcPts val="0"/>
              </a:spcAft>
              <a:buSzPts val="1300"/>
              <a:buChar char="○"/>
              <a:defRPr sz="1300"/>
            </a:lvl8pPr>
            <a:lvl9pPr indent="-311150" lvl="8" marL="4114800" rtl="0" algn="ctr">
              <a:spcBef>
                <a:spcPts val="1600"/>
              </a:spcBef>
              <a:spcAft>
                <a:spcPts val="1600"/>
              </a:spcAft>
              <a:buSzPts val="1300"/>
              <a:buChar char="■"/>
              <a:defRPr sz="1300"/>
            </a:lvl9pPr>
          </a:lstStyle>
          <a:p/>
        </p:txBody>
      </p:sp>
      <p:sp>
        <p:nvSpPr>
          <p:cNvPr id="295" name="Google Shape;295;p30"/>
          <p:cNvSpPr txBox="1"/>
          <p:nvPr>
            <p:ph idx="2" type="subTitle"/>
          </p:nvPr>
        </p:nvSpPr>
        <p:spPr>
          <a:xfrm>
            <a:off x="811550" y="1220675"/>
            <a:ext cx="2779200" cy="3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rtl="0" algn="ctr">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296" name="Google Shape;296;p30"/>
          <p:cNvSpPr txBox="1"/>
          <p:nvPr>
            <p:ph type="title"/>
          </p:nvPr>
        </p:nvSpPr>
        <p:spPr>
          <a:xfrm>
            <a:off x="311700" y="400725"/>
            <a:ext cx="8520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7" name="Google Shape;297;p30"/>
          <p:cNvSpPr txBox="1"/>
          <p:nvPr>
            <p:ph idx="3" type="body"/>
          </p:nvPr>
        </p:nvSpPr>
        <p:spPr>
          <a:xfrm>
            <a:off x="811550" y="2808725"/>
            <a:ext cx="2779200" cy="5124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sz="1300"/>
            </a:lvl1pPr>
            <a:lvl2pPr indent="-311150" lvl="1" marL="914400" rtl="0" algn="ctr">
              <a:spcBef>
                <a:spcPts val="1600"/>
              </a:spcBef>
              <a:spcAft>
                <a:spcPts val="0"/>
              </a:spcAft>
              <a:buSzPts val="1300"/>
              <a:buChar char="○"/>
              <a:defRPr sz="1300"/>
            </a:lvl2pPr>
            <a:lvl3pPr indent="-311150" lvl="2" marL="1371600" rtl="0" algn="ctr">
              <a:spcBef>
                <a:spcPts val="1600"/>
              </a:spcBef>
              <a:spcAft>
                <a:spcPts val="0"/>
              </a:spcAft>
              <a:buSzPts val="1300"/>
              <a:buChar char="■"/>
              <a:defRPr sz="1300"/>
            </a:lvl3pPr>
            <a:lvl4pPr indent="-311150" lvl="3" marL="1828800" rtl="0" algn="ctr">
              <a:spcBef>
                <a:spcPts val="1600"/>
              </a:spcBef>
              <a:spcAft>
                <a:spcPts val="0"/>
              </a:spcAft>
              <a:buSzPts val="1300"/>
              <a:buChar char="●"/>
              <a:defRPr sz="1300"/>
            </a:lvl4pPr>
            <a:lvl5pPr indent="-311150" lvl="4" marL="2286000" rtl="0" algn="ctr">
              <a:spcBef>
                <a:spcPts val="1600"/>
              </a:spcBef>
              <a:spcAft>
                <a:spcPts val="0"/>
              </a:spcAft>
              <a:buSzPts val="1300"/>
              <a:buChar char="○"/>
              <a:defRPr sz="1300"/>
            </a:lvl5pPr>
            <a:lvl6pPr indent="-311150" lvl="5" marL="2743200" rtl="0" algn="ctr">
              <a:spcBef>
                <a:spcPts val="1600"/>
              </a:spcBef>
              <a:spcAft>
                <a:spcPts val="0"/>
              </a:spcAft>
              <a:buSzPts val="1300"/>
              <a:buChar char="■"/>
              <a:defRPr sz="1300"/>
            </a:lvl6pPr>
            <a:lvl7pPr indent="-311150" lvl="6" marL="3200400" rtl="0" algn="ctr">
              <a:spcBef>
                <a:spcPts val="1600"/>
              </a:spcBef>
              <a:spcAft>
                <a:spcPts val="0"/>
              </a:spcAft>
              <a:buSzPts val="1300"/>
              <a:buChar char="●"/>
              <a:defRPr sz="1300"/>
            </a:lvl7pPr>
            <a:lvl8pPr indent="-311150" lvl="7" marL="3657600" rtl="0" algn="ctr">
              <a:spcBef>
                <a:spcPts val="1600"/>
              </a:spcBef>
              <a:spcAft>
                <a:spcPts val="0"/>
              </a:spcAft>
              <a:buSzPts val="1300"/>
              <a:buChar char="○"/>
              <a:defRPr sz="1300"/>
            </a:lvl8pPr>
            <a:lvl9pPr indent="-311150" lvl="8" marL="4114800" rtl="0" algn="ctr">
              <a:spcBef>
                <a:spcPts val="1600"/>
              </a:spcBef>
              <a:spcAft>
                <a:spcPts val="1600"/>
              </a:spcAft>
              <a:buSzPts val="1300"/>
              <a:buChar char="■"/>
              <a:defRPr sz="1300"/>
            </a:lvl9pPr>
          </a:lstStyle>
          <a:p/>
        </p:txBody>
      </p:sp>
      <p:sp>
        <p:nvSpPr>
          <p:cNvPr id="298" name="Google Shape;298;p30"/>
          <p:cNvSpPr txBox="1"/>
          <p:nvPr>
            <p:ph idx="4" type="subTitle"/>
          </p:nvPr>
        </p:nvSpPr>
        <p:spPr>
          <a:xfrm>
            <a:off x="811550" y="2508125"/>
            <a:ext cx="2779200" cy="3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rtl="0" algn="ctr">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299" name="Google Shape;299;p30"/>
          <p:cNvSpPr txBox="1"/>
          <p:nvPr>
            <p:ph idx="5" type="body"/>
          </p:nvPr>
        </p:nvSpPr>
        <p:spPr>
          <a:xfrm>
            <a:off x="811550" y="4096175"/>
            <a:ext cx="2779200" cy="5124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sz="1300"/>
            </a:lvl1pPr>
            <a:lvl2pPr indent="-311150" lvl="1" marL="914400" rtl="0" algn="ctr">
              <a:spcBef>
                <a:spcPts val="1600"/>
              </a:spcBef>
              <a:spcAft>
                <a:spcPts val="0"/>
              </a:spcAft>
              <a:buSzPts val="1300"/>
              <a:buChar char="○"/>
              <a:defRPr sz="1300"/>
            </a:lvl2pPr>
            <a:lvl3pPr indent="-311150" lvl="2" marL="1371600" rtl="0" algn="ctr">
              <a:spcBef>
                <a:spcPts val="1600"/>
              </a:spcBef>
              <a:spcAft>
                <a:spcPts val="0"/>
              </a:spcAft>
              <a:buSzPts val="1300"/>
              <a:buChar char="■"/>
              <a:defRPr sz="1300"/>
            </a:lvl3pPr>
            <a:lvl4pPr indent="-311150" lvl="3" marL="1828800" rtl="0" algn="ctr">
              <a:spcBef>
                <a:spcPts val="1600"/>
              </a:spcBef>
              <a:spcAft>
                <a:spcPts val="0"/>
              </a:spcAft>
              <a:buSzPts val="1300"/>
              <a:buChar char="●"/>
              <a:defRPr sz="1300"/>
            </a:lvl4pPr>
            <a:lvl5pPr indent="-311150" lvl="4" marL="2286000" rtl="0" algn="ctr">
              <a:spcBef>
                <a:spcPts val="1600"/>
              </a:spcBef>
              <a:spcAft>
                <a:spcPts val="0"/>
              </a:spcAft>
              <a:buSzPts val="1300"/>
              <a:buChar char="○"/>
              <a:defRPr sz="1300"/>
            </a:lvl5pPr>
            <a:lvl6pPr indent="-311150" lvl="5" marL="2743200" rtl="0" algn="ctr">
              <a:spcBef>
                <a:spcPts val="1600"/>
              </a:spcBef>
              <a:spcAft>
                <a:spcPts val="0"/>
              </a:spcAft>
              <a:buSzPts val="1300"/>
              <a:buChar char="■"/>
              <a:defRPr sz="1300"/>
            </a:lvl6pPr>
            <a:lvl7pPr indent="-311150" lvl="6" marL="3200400" rtl="0" algn="ctr">
              <a:spcBef>
                <a:spcPts val="1600"/>
              </a:spcBef>
              <a:spcAft>
                <a:spcPts val="0"/>
              </a:spcAft>
              <a:buSzPts val="1300"/>
              <a:buChar char="●"/>
              <a:defRPr sz="1300"/>
            </a:lvl7pPr>
            <a:lvl8pPr indent="-311150" lvl="7" marL="3657600" rtl="0" algn="ctr">
              <a:spcBef>
                <a:spcPts val="1600"/>
              </a:spcBef>
              <a:spcAft>
                <a:spcPts val="0"/>
              </a:spcAft>
              <a:buSzPts val="1300"/>
              <a:buChar char="○"/>
              <a:defRPr sz="1300"/>
            </a:lvl8pPr>
            <a:lvl9pPr indent="-311150" lvl="8" marL="4114800" rtl="0" algn="ctr">
              <a:spcBef>
                <a:spcPts val="1600"/>
              </a:spcBef>
              <a:spcAft>
                <a:spcPts val="1600"/>
              </a:spcAft>
              <a:buSzPts val="1300"/>
              <a:buChar char="■"/>
              <a:defRPr sz="1300"/>
            </a:lvl9pPr>
          </a:lstStyle>
          <a:p/>
        </p:txBody>
      </p:sp>
      <p:sp>
        <p:nvSpPr>
          <p:cNvPr id="300" name="Google Shape;300;p30"/>
          <p:cNvSpPr txBox="1"/>
          <p:nvPr>
            <p:ph idx="6" type="subTitle"/>
          </p:nvPr>
        </p:nvSpPr>
        <p:spPr>
          <a:xfrm>
            <a:off x="811550" y="3795575"/>
            <a:ext cx="2779200" cy="3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rtl="0" algn="ctr">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rtl="0" algn="ctr">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2">
    <p:spTree>
      <p:nvGrpSpPr>
        <p:cNvPr id="17" name="Shape 17"/>
        <p:cNvGrpSpPr/>
        <p:nvPr/>
      </p:nvGrpSpPr>
      <p:grpSpPr>
        <a:xfrm>
          <a:off x="0" y="0"/>
          <a:ext cx="0" cy="0"/>
          <a:chOff x="0" y="0"/>
          <a:chExt cx="0" cy="0"/>
        </a:xfrm>
      </p:grpSpPr>
      <p:sp>
        <p:nvSpPr>
          <p:cNvPr id="18" name="Google Shape;18;p4"/>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 name="Google Shape;19;p4"/>
          <p:cNvSpPr txBox="1"/>
          <p:nvPr>
            <p:ph idx="1" type="body"/>
          </p:nvPr>
        </p:nvSpPr>
        <p:spPr>
          <a:xfrm>
            <a:off x="809875" y="3180825"/>
            <a:ext cx="1704900" cy="991800"/>
          </a:xfrm>
          <a:prstGeom prst="rect">
            <a:avLst/>
          </a:prstGeom>
          <a:noFill/>
          <a:ln>
            <a:noFill/>
          </a:ln>
        </p:spPr>
        <p:txBody>
          <a:bodyPr anchorCtr="0" anchor="ctr" bIns="91425" lIns="91425" spcFirstLastPara="1" rIns="91425" wrap="square" tIns="91425">
            <a:noAutofit/>
          </a:bodyPr>
          <a:lstStyle>
            <a:lvl1pPr indent="-311150" lvl="0" marL="457200" algn="ctr">
              <a:lnSpc>
                <a:spcPct val="100000"/>
              </a:lnSpc>
              <a:spcBef>
                <a:spcPts val="0"/>
              </a:spcBef>
              <a:spcAft>
                <a:spcPts val="0"/>
              </a:spcAft>
              <a:buSzPts val="1300"/>
              <a:buChar char="●"/>
              <a:defRPr sz="1300"/>
            </a:lvl1pPr>
            <a:lvl2pPr indent="-311150" lvl="1" marL="914400" algn="ctr">
              <a:lnSpc>
                <a:spcPct val="115000"/>
              </a:lnSpc>
              <a:spcBef>
                <a:spcPts val="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20" name="Google Shape;20;p4"/>
          <p:cNvSpPr txBox="1"/>
          <p:nvPr>
            <p:ph idx="2" type="body"/>
          </p:nvPr>
        </p:nvSpPr>
        <p:spPr>
          <a:xfrm>
            <a:off x="3719550" y="3180825"/>
            <a:ext cx="1704900" cy="991800"/>
          </a:xfrm>
          <a:prstGeom prst="rect">
            <a:avLst/>
          </a:prstGeom>
          <a:noFill/>
          <a:ln>
            <a:noFill/>
          </a:ln>
        </p:spPr>
        <p:txBody>
          <a:bodyPr anchorCtr="0" anchor="ctr" bIns="91425" lIns="91425" spcFirstLastPara="1" rIns="91425" wrap="square" tIns="91425">
            <a:noAutofit/>
          </a:bodyPr>
          <a:lstStyle>
            <a:lvl1pPr indent="-311150" lvl="0" marL="457200" algn="ctr">
              <a:lnSpc>
                <a:spcPct val="100000"/>
              </a:lnSpc>
              <a:spcBef>
                <a:spcPts val="0"/>
              </a:spcBef>
              <a:spcAft>
                <a:spcPts val="0"/>
              </a:spcAft>
              <a:buSzPts val="1300"/>
              <a:buChar char="●"/>
              <a:defRPr sz="1300"/>
            </a:lvl1pPr>
            <a:lvl2pPr indent="-311150" lvl="1" marL="914400" algn="ctr">
              <a:lnSpc>
                <a:spcPct val="115000"/>
              </a:lnSpc>
              <a:spcBef>
                <a:spcPts val="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21" name="Google Shape;21;p4"/>
          <p:cNvSpPr txBox="1"/>
          <p:nvPr>
            <p:ph idx="3" type="body"/>
          </p:nvPr>
        </p:nvSpPr>
        <p:spPr>
          <a:xfrm>
            <a:off x="6629175" y="3180825"/>
            <a:ext cx="1704900" cy="991800"/>
          </a:xfrm>
          <a:prstGeom prst="rect">
            <a:avLst/>
          </a:prstGeom>
          <a:noFill/>
          <a:ln>
            <a:noFill/>
          </a:ln>
        </p:spPr>
        <p:txBody>
          <a:bodyPr anchorCtr="0" anchor="ctr" bIns="91425" lIns="91425" spcFirstLastPara="1" rIns="91425" wrap="square" tIns="91425">
            <a:noAutofit/>
          </a:bodyPr>
          <a:lstStyle>
            <a:lvl1pPr indent="-311150" lvl="0" marL="457200" algn="ctr">
              <a:lnSpc>
                <a:spcPct val="100000"/>
              </a:lnSpc>
              <a:spcBef>
                <a:spcPts val="0"/>
              </a:spcBef>
              <a:spcAft>
                <a:spcPts val="0"/>
              </a:spcAft>
              <a:buSzPts val="1300"/>
              <a:buChar char="●"/>
              <a:defRPr sz="1300"/>
            </a:lvl1pPr>
            <a:lvl2pPr indent="-311150" lvl="1" marL="914400" algn="ctr">
              <a:lnSpc>
                <a:spcPct val="115000"/>
              </a:lnSpc>
              <a:spcBef>
                <a:spcPts val="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22" name="Google Shape;22;p4"/>
          <p:cNvSpPr txBox="1"/>
          <p:nvPr>
            <p:ph idx="4" type="title"/>
          </p:nvPr>
        </p:nvSpPr>
        <p:spPr>
          <a:xfrm>
            <a:off x="1275125" y="1731800"/>
            <a:ext cx="775200" cy="7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23" name="Google Shape;23;p4"/>
          <p:cNvSpPr txBox="1"/>
          <p:nvPr>
            <p:ph idx="5" type="title"/>
          </p:nvPr>
        </p:nvSpPr>
        <p:spPr>
          <a:xfrm>
            <a:off x="2715738" y="3289188"/>
            <a:ext cx="775200" cy="7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24" name="Google Shape;24;p4"/>
          <p:cNvSpPr txBox="1"/>
          <p:nvPr>
            <p:ph idx="6" type="title"/>
          </p:nvPr>
        </p:nvSpPr>
        <p:spPr>
          <a:xfrm>
            <a:off x="5639238" y="3289188"/>
            <a:ext cx="775200" cy="7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25" name="Google Shape;25;p4"/>
          <p:cNvSpPr txBox="1"/>
          <p:nvPr>
            <p:ph idx="7" type="body"/>
          </p:nvPr>
        </p:nvSpPr>
        <p:spPr>
          <a:xfrm>
            <a:off x="2272700" y="1623462"/>
            <a:ext cx="1704900" cy="991800"/>
          </a:xfrm>
          <a:prstGeom prst="rect">
            <a:avLst/>
          </a:prstGeom>
          <a:noFill/>
          <a:ln>
            <a:noFill/>
          </a:ln>
        </p:spPr>
        <p:txBody>
          <a:bodyPr anchorCtr="0" anchor="ctr" bIns="91425" lIns="91425" spcFirstLastPara="1" rIns="91425" wrap="square" tIns="91425">
            <a:noAutofit/>
          </a:bodyPr>
          <a:lstStyle>
            <a:lvl1pPr indent="-311150" lvl="0" marL="457200" algn="ctr">
              <a:lnSpc>
                <a:spcPct val="100000"/>
              </a:lnSpc>
              <a:spcBef>
                <a:spcPts val="0"/>
              </a:spcBef>
              <a:spcAft>
                <a:spcPts val="0"/>
              </a:spcAft>
              <a:buSzPts val="1300"/>
              <a:buChar char="●"/>
              <a:defRPr sz="1300"/>
            </a:lvl1pPr>
            <a:lvl2pPr indent="-311150" lvl="1" marL="914400" algn="ctr">
              <a:lnSpc>
                <a:spcPct val="115000"/>
              </a:lnSpc>
              <a:spcBef>
                <a:spcPts val="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26" name="Google Shape;26;p4"/>
          <p:cNvSpPr txBox="1"/>
          <p:nvPr>
            <p:ph idx="8" type="body"/>
          </p:nvPr>
        </p:nvSpPr>
        <p:spPr>
          <a:xfrm>
            <a:off x="5174188" y="1623462"/>
            <a:ext cx="1704900" cy="991800"/>
          </a:xfrm>
          <a:prstGeom prst="rect">
            <a:avLst/>
          </a:prstGeom>
          <a:noFill/>
          <a:ln>
            <a:noFill/>
          </a:ln>
        </p:spPr>
        <p:txBody>
          <a:bodyPr anchorCtr="0" anchor="ctr" bIns="91425" lIns="91425" spcFirstLastPara="1" rIns="91425" wrap="square" tIns="91425">
            <a:noAutofit/>
          </a:bodyPr>
          <a:lstStyle>
            <a:lvl1pPr indent="-311150" lvl="0" marL="457200" algn="ctr">
              <a:lnSpc>
                <a:spcPct val="100000"/>
              </a:lnSpc>
              <a:spcBef>
                <a:spcPts val="0"/>
              </a:spcBef>
              <a:spcAft>
                <a:spcPts val="0"/>
              </a:spcAft>
              <a:buSzPts val="1300"/>
              <a:buChar char="●"/>
              <a:defRPr sz="1300"/>
            </a:lvl1pPr>
            <a:lvl2pPr indent="-311150" lvl="1" marL="914400" algn="ctr">
              <a:lnSpc>
                <a:spcPct val="115000"/>
              </a:lnSpc>
              <a:spcBef>
                <a:spcPts val="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27" name="Google Shape;27;p4"/>
          <p:cNvSpPr txBox="1"/>
          <p:nvPr>
            <p:ph idx="9" type="title"/>
          </p:nvPr>
        </p:nvSpPr>
        <p:spPr>
          <a:xfrm>
            <a:off x="4188300" y="1731838"/>
            <a:ext cx="775200" cy="7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28" name="Google Shape;28;p4"/>
          <p:cNvSpPr txBox="1"/>
          <p:nvPr>
            <p:ph idx="13" type="title"/>
          </p:nvPr>
        </p:nvSpPr>
        <p:spPr>
          <a:xfrm>
            <a:off x="7090200" y="1731800"/>
            <a:ext cx="775200" cy="7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10_1">
    <p:spTree>
      <p:nvGrpSpPr>
        <p:cNvPr id="301" name="Shape 301"/>
        <p:cNvGrpSpPr/>
        <p:nvPr/>
      </p:nvGrpSpPr>
      <p:grpSpPr>
        <a:xfrm>
          <a:off x="0" y="0"/>
          <a:ext cx="0" cy="0"/>
          <a:chOff x="0" y="0"/>
          <a:chExt cx="0" cy="0"/>
        </a:xfrm>
      </p:grpSpPr>
      <p:sp>
        <p:nvSpPr>
          <p:cNvPr id="302" name="Google Shape;302;p31"/>
          <p:cNvSpPr txBox="1"/>
          <p:nvPr>
            <p:ph type="title"/>
          </p:nvPr>
        </p:nvSpPr>
        <p:spPr>
          <a:xfrm>
            <a:off x="853775" y="909300"/>
            <a:ext cx="3630300" cy="77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303" name="Google Shape;303;p31"/>
          <p:cNvSpPr txBox="1"/>
          <p:nvPr>
            <p:ph idx="1" type="body"/>
          </p:nvPr>
        </p:nvSpPr>
        <p:spPr>
          <a:xfrm>
            <a:off x="1085975" y="1844450"/>
            <a:ext cx="3165900" cy="873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4" name="Google Shape;304;p31"/>
          <p:cNvSpPr txBox="1"/>
          <p:nvPr>
            <p:ph idx="2" type="body"/>
          </p:nvPr>
        </p:nvSpPr>
        <p:spPr>
          <a:xfrm>
            <a:off x="1085975" y="4186750"/>
            <a:ext cx="3165900" cy="3984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b="1" sz="1200"/>
            </a:lvl1pPr>
            <a:lvl2pPr indent="-304800" lvl="1" marL="914400" rtl="0" algn="ctr">
              <a:spcBef>
                <a:spcPts val="1600"/>
              </a:spcBef>
              <a:spcAft>
                <a:spcPts val="0"/>
              </a:spcAft>
              <a:buSzPts val="1200"/>
              <a:buChar char="○"/>
              <a:defRPr b="1" sz="1200"/>
            </a:lvl2pPr>
            <a:lvl3pPr indent="-304800" lvl="2" marL="1371600" rtl="0" algn="ctr">
              <a:spcBef>
                <a:spcPts val="1600"/>
              </a:spcBef>
              <a:spcAft>
                <a:spcPts val="0"/>
              </a:spcAft>
              <a:buSzPts val="1200"/>
              <a:buChar char="■"/>
              <a:defRPr b="1" sz="1200"/>
            </a:lvl3pPr>
            <a:lvl4pPr indent="-304800" lvl="3" marL="1828800" rtl="0" algn="ctr">
              <a:spcBef>
                <a:spcPts val="1600"/>
              </a:spcBef>
              <a:spcAft>
                <a:spcPts val="0"/>
              </a:spcAft>
              <a:buSzPts val="1200"/>
              <a:buChar char="●"/>
              <a:defRPr b="1" sz="1200"/>
            </a:lvl4pPr>
            <a:lvl5pPr indent="-304800" lvl="4" marL="2286000" rtl="0" algn="ctr">
              <a:spcBef>
                <a:spcPts val="1600"/>
              </a:spcBef>
              <a:spcAft>
                <a:spcPts val="0"/>
              </a:spcAft>
              <a:buSzPts val="1200"/>
              <a:buChar char="○"/>
              <a:defRPr b="1" sz="1200"/>
            </a:lvl5pPr>
            <a:lvl6pPr indent="-304800" lvl="5" marL="2743200" rtl="0" algn="ctr">
              <a:spcBef>
                <a:spcPts val="1600"/>
              </a:spcBef>
              <a:spcAft>
                <a:spcPts val="0"/>
              </a:spcAft>
              <a:buSzPts val="1200"/>
              <a:buChar char="■"/>
              <a:defRPr b="1" sz="1200"/>
            </a:lvl6pPr>
            <a:lvl7pPr indent="-304800" lvl="6" marL="3200400" rtl="0" algn="ctr">
              <a:spcBef>
                <a:spcPts val="1600"/>
              </a:spcBef>
              <a:spcAft>
                <a:spcPts val="0"/>
              </a:spcAft>
              <a:buSzPts val="1200"/>
              <a:buChar char="●"/>
              <a:defRPr b="1" sz="1200"/>
            </a:lvl7pPr>
            <a:lvl8pPr indent="-304800" lvl="7" marL="3657600" rtl="0" algn="ctr">
              <a:spcBef>
                <a:spcPts val="1600"/>
              </a:spcBef>
              <a:spcAft>
                <a:spcPts val="0"/>
              </a:spcAft>
              <a:buSzPts val="1200"/>
              <a:buChar char="○"/>
              <a:defRPr b="1" sz="1200"/>
            </a:lvl8pPr>
            <a:lvl9pPr indent="-304800" lvl="8" marL="4114800" rtl="0" algn="ctr">
              <a:spcBef>
                <a:spcPts val="1600"/>
              </a:spcBef>
              <a:spcAft>
                <a:spcPts val="1600"/>
              </a:spcAft>
              <a:buSzPts val="1200"/>
              <a:buChar char="■"/>
              <a:defRPr b="1" sz="1200"/>
            </a:lvl9pPr>
          </a:lstStyle>
          <a:p/>
        </p:txBody>
      </p:sp>
      <p:sp>
        <p:nvSpPr>
          <p:cNvPr id="305" name="Google Shape;305;p31"/>
          <p:cNvSpPr txBox="1"/>
          <p:nvPr/>
        </p:nvSpPr>
        <p:spPr>
          <a:xfrm>
            <a:off x="1085975" y="2866800"/>
            <a:ext cx="3165900" cy="12438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a:solidFill>
                  <a:srgbClr val="2A438C"/>
                </a:solidFill>
                <a:latin typeface="Raleway SemiBold"/>
                <a:ea typeface="Raleway SemiBold"/>
                <a:cs typeface="Raleway SemiBold"/>
                <a:sym typeface="Raleway SemiBold"/>
              </a:rPr>
              <a:t>Credits: </a:t>
            </a:r>
            <a:r>
              <a:rPr lang="en">
                <a:solidFill>
                  <a:srgbClr val="2A438C"/>
                </a:solidFill>
                <a:latin typeface="Raleway"/>
                <a:ea typeface="Raleway"/>
                <a:cs typeface="Raleway"/>
                <a:sym typeface="Raleway"/>
              </a:rPr>
              <a:t>This presentation template was created by </a:t>
            </a:r>
            <a:r>
              <a:rPr lang="en">
                <a:solidFill>
                  <a:srgbClr val="2A438C"/>
                </a:solidFill>
                <a:uFill>
                  <a:noFill/>
                </a:uFill>
                <a:latin typeface="Raleway"/>
                <a:ea typeface="Raleway"/>
                <a:cs typeface="Raleway"/>
                <a:sym typeface="Raleway"/>
                <a:hlinkClick r:id="rId2">
                  <a:extLst>
                    <a:ext uri="{A12FA001-AC4F-418D-AE19-62706E023703}">
                      <ahyp:hlinkClr val="tx"/>
                    </a:ext>
                  </a:extLst>
                </a:hlinkClick>
              </a:rPr>
              <a:t>Slidesgo</a:t>
            </a:r>
            <a:r>
              <a:rPr lang="en">
                <a:solidFill>
                  <a:srgbClr val="2A438C"/>
                </a:solidFill>
                <a:latin typeface="Raleway"/>
                <a:ea typeface="Raleway"/>
                <a:cs typeface="Raleway"/>
                <a:sym typeface="Raleway"/>
              </a:rPr>
              <a:t>, including icons by </a:t>
            </a:r>
            <a:r>
              <a:rPr lang="en">
                <a:solidFill>
                  <a:srgbClr val="2A438C"/>
                </a:solidFill>
                <a:uFill>
                  <a:noFill/>
                </a:uFill>
                <a:latin typeface="Raleway"/>
                <a:ea typeface="Raleway"/>
                <a:cs typeface="Raleway"/>
                <a:sym typeface="Raleway"/>
                <a:hlinkClick r:id="rId3">
                  <a:extLst>
                    <a:ext uri="{A12FA001-AC4F-418D-AE19-62706E023703}">
                      <ahyp:hlinkClr val="tx"/>
                    </a:ext>
                  </a:extLst>
                </a:hlinkClick>
              </a:rPr>
              <a:t>Flaticon</a:t>
            </a:r>
            <a:r>
              <a:rPr lang="en">
                <a:solidFill>
                  <a:srgbClr val="2A438C"/>
                </a:solidFill>
                <a:latin typeface="Raleway"/>
                <a:ea typeface="Raleway"/>
                <a:cs typeface="Raleway"/>
                <a:sym typeface="Raleway"/>
              </a:rPr>
              <a:t>, and infographics &amp; images by </a:t>
            </a:r>
            <a:r>
              <a:rPr lang="en">
                <a:solidFill>
                  <a:srgbClr val="2A438C"/>
                </a:solidFill>
                <a:uFill>
                  <a:noFill/>
                </a:uFill>
                <a:latin typeface="Raleway"/>
                <a:ea typeface="Raleway"/>
                <a:cs typeface="Raleway"/>
                <a:sym typeface="Raleway"/>
                <a:hlinkClick r:id="rId4">
                  <a:extLst>
                    <a:ext uri="{A12FA001-AC4F-418D-AE19-62706E023703}">
                      <ahyp:hlinkClr val="tx"/>
                    </a:ext>
                  </a:extLst>
                </a:hlinkClick>
              </a:rPr>
              <a:t>Freepik</a:t>
            </a:r>
            <a:r>
              <a:rPr lang="en">
                <a:solidFill>
                  <a:srgbClr val="2A438C"/>
                </a:solidFill>
                <a:latin typeface="Raleway"/>
                <a:ea typeface="Raleway"/>
                <a:cs typeface="Raleway"/>
                <a:sym typeface="Raleway"/>
              </a:rPr>
              <a:t> and illustrations by </a:t>
            </a:r>
            <a:r>
              <a:rPr lang="en">
                <a:solidFill>
                  <a:srgbClr val="2A438C"/>
                </a:solidFill>
                <a:uFill>
                  <a:noFill/>
                </a:uFill>
                <a:latin typeface="Raleway"/>
                <a:ea typeface="Raleway"/>
                <a:cs typeface="Raleway"/>
                <a:sym typeface="Raleway"/>
                <a:hlinkClick r:id="rId5">
                  <a:extLst>
                    <a:ext uri="{A12FA001-AC4F-418D-AE19-62706E023703}">
                      <ahyp:hlinkClr val="tx"/>
                    </a:ext>
                  </a:extLst>
                </a:hlinkClick>
              </a:rPr>
              <a:t>Storyset</a:t>
            </a:r>
            <a:endParaRPr>
              <a:solidFill>
                <a:srgbClr val="2A438C"/>
              </a:solidFill>
              <a:latin typeface="Raleway"/>
              <a:ea typeface="Raleway"/>
              <a:cs typeface="Raleway"/>
              <a:sym typeface="Ralew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2236200" y="2470400"/>
            <a:ext cx="46716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5"/>
          <p:cNvSpPr txBox="1"/>
          <p:nvPr>
            <p:ph idx="1" type="subTitle"/>
          </p:nvPr>
        </p:nvSpPr>
        <p:spPr>
          <a:xfrm>
            <a:off x="3322350" y="3049975"/>
            <a:ext cx="2499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5"/>
          <p:cNvSpPr txBox="1"/>
          <p:nvPr>
            <p:ph idx="2" type="title"/>
          </p:nvPr>
        </p:nvSpPr>
        <p:spPr>
          <a:xfrm>
            <a:off x="2236200" y="1239000"/>
            <a:ext cx="4671600" cy="110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500"/>
              <a:buFont typeface="Quicksand Medium"/>
              <a:buNone/>
              <a:defRPr b="0" sz="6500">
                <a:latin typeface="Quicksand Medium"/>
                <a:ea typeface="Quicksand Medium"/>
                <a:cs typeface="Quicksand Medium"/>
                <a:sym typeface="Quicksand Medium"/>
              </a:defRPr>
            </a:lvl1pPr>
            <a:lvl2pPr lvl="1"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2pPr>
            <a:lvl3pPr lvl="2"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3pPr>
            <a:lvl4pPr lvl="3"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4pPr>
            <a:lvl5pPr lvl="4"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5pPr>
            <a:lvl6pPr lvl="5"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6pPr>
            <a:lvl7pPr lvl="6"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7pPr>
            <a:lvl8pPr lvl="7"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8pPr>
            <a:lvl9pPr lvl="8"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
    <p:spTree>
      <p:nvGrpSpPr>
        <p:cNvPr id="34" name="Shape 34"/>
        <p:cNvGrpSpPr/>
        <p:nvPr/>
      </p:nvGrpSpPr>
      <p:grpSpPr>
        <a:xfrm>
          <a:off x="0" y="0"/>
          <a:ext cx="0" cy="0"/>
          <a:chOff x="0" y="0"/>
          <a:chExt cx="0" cy="0"/>
        </a:xfrm>
      </p:grpSpPr>
      <p:sp>
        <p:nvSpPr>
          <p:cNvPr id="35" name="Google Shape;35;p6"/>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6" name="Google Shape;36;p6"/>
          <p:cNvSpPr txBox="1"/>
          <p:nvPr>
            <p:ph idx="1" type="body"/>
          </p:nvPr>
        </p:nvSpPr>
        <p:spPr>
          <a:xfrm>
            <a:off x="819625" y="3522526"/>
            <a:ext cx="1467300" cy="794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37" name="Google Shape;37;p6"/>
          <p:cNvSpPr txBox="1"/>
          <p:nvPr>
            <p:ph idx="2" type="subTitle"/>
          </p:nvPr>
        </p:nvSpPr>
        <p:spPr>
          <a:xfrm>
            <a:off x="819633" y="3118750"/>
            <a:ext cx="14673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38" name="Google Shape;38;p6"/>
          <p:cNvSpPr txBox="1"/>
          <p:nvPr>
            <p:ph idx="3" type="body"/>
          </p:nvPr>
        </p:nvSpPr>
        <p:spPr>
          <a:xfrm>
            <a:off x="2312725" y="3522526"/>
            <a:ext cx="1467300" cy="794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39" name="Google Shape;39;p6"/>
          <p:cNvSpPr txBox="1"/>
          <p:nvPr>
            <p:ph idx="4" type="subTitle"/>
          </p:nvPr>
        </p:nvSpPr>
        <p:spPr>
          <a:xfrm>
            <a:off x="2312733" y="3118750"/>
            <a:ext cx="14673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E04C5E"/>
              </a:buClr>
              <a:buSzPts val="1500"/>
              <a:buFont typeface="Quicksand SemiBold"/>
              <a:buNone/>
              <a:defRPr sz="1500">
                <a:solidFill>
                  <a:srgbClr val="E04C5E"/>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E04C5E"/>
              </a:buClr>
              <a:buSzPts val="1400"/>
              <a:buFont typeface="Quicksand SemiBold"/>
              <a:buNone/>
              <a:defRPr>
                <a:solidFill>
                  <a:srgbClr val="E04C5E"/>
                </a:solidFill>
                <a:latin typeface="Quicksand SemiBold"/>
                <a:ea typeface="Quicksand SemiBold"/>
                <a:cs typeface="Quicksand SemiBold"/>
                <a:sym typeface="Quicksand SemiBold"/>
              </a:defRPr>
            </a:lvl9pPr>
          </a:lstStyle>
          <a:p/>
        </p:txBody>
      </p:sp>
      <p:sp>
        <p:nvSpPr>
          <p:cNvPr id="40" name="Google Shape;40;p6"/>
          <p:cNvSpPr txBox="1"/>
          <p:nvPr>
            <p:ph idx="5" type="body"/>
          </p:nvPr>
        </p:nvSpPr>
        <p:spPr>
          <a:xfrm>
            <a:off x="3788350" y="3522526"/>
            <a:ext cx="1467300" cy="794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41" name="Google Shape;41;p6"/>
          <p:cNvSpPr txBox="1"/>
          <p:nvPr>
            <p:ph idx="6" type="subTitle"/>
          </p:nvPr>
        </p:nvSpPr>
        <p:spPr>
          <a:xfrm>
            <a:off x="3788358" y="3118750"/>
            <a:ext cx="14673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E0D8B8"/>
              </a:buClr>
              <a:buSzPts val="1500"/>
              <a:buFont typeface="Quicksand SemiBold"/>
              <a:buNone/>
              <a:defRPr sz="1500">
                <a:solidFill>
                  <a:srgbClr val="E0D8B8"/>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E0D8B8"/>
              </a:buClr>
              <a:buSzPts val="1400"/>
              <a:buFont typeface="Quicksand SemiBold"/>
              <a:buNone/>
              <a:defRPr>
                <a:solidFill>
                  <a:srgbClr val="E0D8B8"/>
                </a:solidFill>
                <a:latin typeface="Quicksand SemiBold"/>
                <a:ea typeface="Quicksand SemiBold"/>
                <a:cs typeface="Quicksand SemiBold"/>
                <a:sym typeface="Quicksand SemiBold"/>
              </a:defRPr>
            </a:lvl9pPr>
          </a:lstStyle>
          <a:p/>
        </p:txBody>
      </p:sp>
      <p:sp>
        <p:nvSpPr>
          <p:cNvPr id="42" name="Google Shape;42;p6"/>
          <p:cNvSpPr txBox="1"/>
          <p:nvPr>
            <p:ph idx="7" type="body"/>
          </p:nvPr>
        </p:nvSpPr>
        <p:spPr>
          <a:xfrm>
            <a:off x="5314475" y="3522526"/>
            <a:ext cx="1467300" cy="794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43" name="Google Shape;43;p6"/>
          <p:cNvSpPr txBox="1"/>
          <p:nvPr>
            <p:ph idx="8" type="subTitle"/>
          </p:nvPr>
        </p:nvSpPr>
        <p:spPr>
          <a:xfrm>
            <a:off x="5314483" y="3118750"/>
            <a:ext cx="14673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EA94AD"/>
              </a:buClr>
              <a:buSzPts val="1500"/>
              <a:buFont typeface="Quicksand SemiBold"/>
              <a:buNone/>
              <a:defRPr sz="1500">
                <a:solidFill>
                  <a:srgbClr val="EA94AD"/>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EA94AD"/>
              </a:buClr>
              <a:buSzPts val="1400"/>
              <a:buFont typeface="Quicksand SemiBold"/>
              <a:buNone/>
              <a:defRPr>
                <a:solidFill>
                  <a:srgbClr val="EA94AD"/>
                </a:solidFill>
                <a:latin typeface="Quicksand SemiBold"/>
                <a:ea typeface="Quicksand SemiBold"/>
                <a:cs typeface="Quicksand SemiBold"/>
                <a:sym typeface="Quicksand SemiBold"/>
              </a:defRPr>
            </a:lvl9pPr>
          </a:lstStyle>
          <a:p/>
        </p:txBody>
      </p:sp>
      <p:sp>
        <p:nvSpPr>
          <p:cNvPr id="44" name="Google Shape;44;p6"/>
          <p:cNvSpPr txBox="1"/>
          <p:nvPr>
            <p:ph idx="9" type="body"/>
          </p:nvPr>
        </p:nvSpPr>
        <p:spPr>
          <a:xfrm>
            <a:off x="6791100" y="3522526"/>
            <a:ext cx="1467300" cy="7944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45" name="Google Shape;45;p6"/>
          <p:cNvSpPr txBox="1"/>
          <p:nvPr>
            <p:ph idx="13" type="subTitle"/>
          </p:nvPr>
        </p:nvSpPr>
        <p:spPr>
          <a:xfrm>
            <a:off x="6791108" y="3118750"/>
            <a:ext cx="14673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E0CB0A"/>
              </a:buClr>
              <a:buSzPts val="1500"/>
              <a:buFont typeface="Quicksand SemiBold"/>
              <a:buNone/>
              <a:defRPr sz="1500">
                <a:solidFill>
                  <a:srgbClr val="E0CB0A"/>
                </a:solidFill>
                <a:latin typeface="Quicksand SemiBold"/>
                <a:ea typeface="Quicksand SemiBold"/>
                <a:cs typeface="Quicksand SemiBold"/>
                <a:sym typeface="Quicksand SemiBold"/>
              </a:defRPr>
            </a:lvl1pPr>
            <a:lvl2pPr lvl="1"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2pPr>
            <a:lvl3pPr lvl="2"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3pPr>
            <a:lvl4pPr lvl="3"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4pPr>
            <a:lvl5pPr lvl="4"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5pPr>
            <a:lvl6pPr lvl="5"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6pPr>
            <a:lvl7pPr lvl="6"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7pPr>
            <a:lvl8pPr lvl="7" algn="ctr">
              <a:lnSpc>
                <a:spcPct val="115000"/>
              </a:lnSpc>
              <a:spcBef>
                <a:spcPts val="1600"/>
              </a:spcBef>
              <a:spcAft>
                <a:spcPts val="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8pPr>
            <a:lvl9pPr lvl="8" algn="ctr">
              <a:lnSpc>
                <a:spcPct val="115000"/>
              </a:lnSpc>
              <a:spcBef>
                <a:spcPts val="1600"/>
              </a:spcBef>
              <a:spcAft>
                <a:spcPts val="1600"/>
              </a:spcAft>
              <a:buClr>
                <a:srgbClr val="E0CB0A"/>
              </a:buClr>
              <a:buSzPts val="1400"/>
              <a:buFont typeface="Quicksand SemiBold"/>
              <a:buNone/>
              <a:defRPr>
                <a:solidFill>
                  <a:srgbClr val="E0CB0A"/>
                </a:solidFill>
                <a:latin typeface="Quicksand SemiBold"/>
                <a:ea typeface="Quicksand SemiBold"/>
                <a:cs typeface="Quicksand SemiBold"/>
                <a:sym typeface="Quicksand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899000" y="1453263"/>
            <a:ext cx="3348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5209500" y="2186501"/>
            <a:ext cx="2808000" cy="1503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rgbClr val="F9A74E"/>
              </a:buClr>
              <a:buSzPts val="1800"/>
              <a:buFont typeface="Montserrat"/>
              <a:buChar char="●"/>
              <a:defRPr sz="1300">
                <a:latin typeface="Montserrat"/>
                <a:ea typeface="Montserrat"/>
                <a:cs typeface="Montserrat"/>
                <a:sym typeface="Montserrat"/>
              </a:defRPr>
            </a:lvl1pPr>
            <a:lvl2pPr indent="-317500" lvl="1" marL="914400" algn="ctr">
              <a:lnSpc>
                <a:spcPct val="115000"/>
              </a:lnSpc>
              <a:spcBef>
                <a:spcPts val="1600"/>
              </a:spcBef>
              <a:spcAft>
                <a:spcPts val="0"/>
              </a:spcAft>
              <a:buClr>
                <a:srgbClr val="313C42"/>
              </a:buClr>
              <a:buSzPts val="1400"/>
              <a:buFont typeface="Montserrat"/>
              <a:buChar char="○"/>
              <a:defRPr sz="1300"/>
            </a:lvl2pPr>
            <a:lvl3pPr indent="-317500" lvl="2" marL="1371600" algn="ctr">
              <a:lnSpc>
                <a:spcPct val="115000"/>
              </a:lnSpc>
              <a:spcBef>
                <a:spcPts val="1600"/>
              </a:spcBef>
              <a:spcAft>
                <a:spcPts val="0"/>
              </a:spcAft>
              <a:buClr>
                <a:srgbClr val="313C42"/>
              </a:buClr>
              <a:buSzPts val="1400"/>
              <a:buFont typeface="Montserrat"/>
              <a:buChar char="■"/>
              <a:defRPr sz="1300"/>
            </a:lvl3pPr>
            <a:lvl4pPr indent="-317500" lvl="3" marL="1828800" algn="ctr">
              <a:lnSpc>
                <a:spcPct val="115000"/>
              </a:lnSpc>
              <a:spcBef>
                <a:spcPts val="1600"/>
              </a:spcBef>
              <a:spcAft>
                <a:spcPts val="0"/>
              </a:spcAft>
              <a:buClr>
                <a:srgbClr val="313C42"/>
              </a:buClr>
              <a:buSzPts val="1400"/>
              <a:buFont typeface="Montserrat"/>
              <a:buChar char="●"/>
              <a:defRPr sz="1300"/>
            </a:lvl4pPr>
            <a:lvl5pPr indent="-317500" lvl="4" marL="2286000" algn="ctr">
              <a:lnSpc>
                <a:spcPct val="115000"/>
              </a:lnSpc>
              <a:spcBef>
                <a:spcPts val="1600"/>
              </a:spcBef>
              <a:spcAft>
                <a:spcPts val="0"/>
              </a:spcAft>
              <a:buClr>
                <a:srgbClr val="313C42"/>
              </a:buClr>
              <a:buSzPts val="1400"/>
              <a:buFont typeface="Montserrat"/>
              <a:buChar char="○"/>
              <a:defRPr sz="1300"/>
            </a:lvl5pPr>
            <a:lvl6pPr indent="-317500" lvl="5" marL="2743200" algn="ctr">
              <a:lnSpc>
                <a:spcPct val="115000"/>
              </a:lnSpc>
              <a:spcBef>
                <a:spcPts val="1600"/>
              </a:spcBef>
              <a:spcAft>
                <a:spcPts val="0"/>
              </a:spcAft>
              <a:buClr>
                <a:srgbClr val="313C42"/>
              </a:buClr>
              <a:buSzPts val="1400"/>
              <a:buFont typeface="Montserrat"/>
              <a:buChar char="■"/>
              <a:defRPr sz="1300"/>
            </a:lvl6pPr>
            <a:lvl7pPr indent="-317500" lvl="6" marL="3200400" algn="ctr">
              <a:lnSpc>
                <a:spcPct val="115000"/>
              </a:lnSpc>
              <a:spcBef>
                <a:spcPts val="1600"/>
              </a:spcBef>
              <a:spcAft>
                <a:spcPts val="0"/>
              </a:spcAft>
              <a:buClr>
                <a:srgbClr val="313C42"/>
              </a:buClr>
              <a:buSzPts val="1400"/>
              <a:buFont typeface="Montserrat"/>
              <a:buChar char="●"/>
              <a:defRPr sz="1300"/>
            </a:lvl7pPr>
            <a:lvl8pPr indent="-317500" lvl="7" marL="3657600" algn="ctr">
              <a:lnSpc>
                <a:spcPct val="115000"/>
              </a:lnSpc>
              <a:spcBef>
                <a:spcPts val="1600"/>
              </a:spcBef>
              <a:spcAft>
                <a:spcPts val="0"/>
              </a:spcAft>
              <a:buClr>
                <a:srgbClr val="313C42"/>
              </a:buClr>
              <a:buSzPts val="1400"/>
              <a:buFont typeface="Montserrat"/>
              <a:buChar char="○"/>
              <a:defRPr sz="1300"/>
            </a:lvl8pPr>
            <a:lvl9pPr indent="-317500" lvl="8" marL="4114800" algn="ctr">
              <a:lnSpc>
                <a:spcPct val="115000"/>
              </a:lnSpc>
              <a:spcBef>
                <a:spcPts val="1600"/>
              </a:spcBef>
              <a:spcAft>
                <a:spcPts val="1600"/>
              </a:spcAft>
              <a:buClr>
                <a:srgbClr val="313C42"/>
              </a:buClr>
              <a:buSzPts val="1400"/>
              <a:buFont typeface="Montserrat"/>
              <a:buChar char="■"/>
              <a:defRPr sz="1300"/>
            </a:lvl9pPr>
          </a:lstStyle>
          <a:p/>
        </p:txBody>
      </p:sp>
      <p:sp>
        <p:nvSpPr>
          <p:cNvPr id="49" name="Google Shape;4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50" name="Shape 50"/>
        <p:cNvGrpSpPr/>
        <p:nvPr/>
      </p:nvGrpSpPr>
      <p:grpSpPr>
        <a:xfrm>
          <a:off x="0" y="0"/>
          <a:ext cx="0" cy="0"/>
          <a:chOff x="0" y="0"/>
          <a:chExt cx="0" cy="0"/>
        </a:xfrm>
      </p:grpSpPr>
      <p:sp>
        <p:nvSpPr>
          <p:cNvPr id="51" name="Google Shape;51;p8"/>
          <p:cNvSpPr txBox="1"/>
          <p:nvPr>
            <p:ph type="title"/>
          </p:nvPr>
        </p:nvSpPr>
        <p:spPr>
          <a:xfrm>
            <a:off x="311700" y="400725"/>
            <a:ext cx="8520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2" name="Google Shape;52;p8"/>
          <p:cNvSpPr txBox="1"/>
          <p:nvPr>
            <p:ph idx="1" type="body"/>
          </p:nvPr>
        </p:nvSpPr>
        <p:spPr>
          <a:xfrm>
            <a:off x="896600" y="2366700"/>
            <a:ext cx="13002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53" name="Google Shape;53;p8"/>
          <p:cNvSpPr txBox="1"/>
          <p:nvPr>
            <p:ph idx="2" type="subTitle"/>
          </p:nvPr>
        </p:nvSpPr>
        <p:spPr>
          <a:xfrm>
            <a:off x="896608" y="2066100"/>
            <a:ext cx="1300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54" name="Google Shape;54;p8"/>
          <p:cNvSpPr txBox="1"/>
          <p:nvPr>
            <p:ph idx="3" type="body"/>
          </p:nvPr>
        </p:nvSpPr>
        <p:spPr>
          <a:xfrm>
            <a:off x="6982371" y="2366700"/>
            <a:ext cx="13002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55" name="Google Shape;55;p8"/>
          <p:cNvSpPr txBox="1"/>
          <p:nvPr>
            <p:ph idx="4" type="subTitle"/>
          </p:nvPr>
        </p:nvSpPr>
        <p:spPr>
          <a:xfrm>
            <a:off x="6982371" y="2066100"/>
            <a:ext cx="1300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56" name="Google Shape;56;p8"/>
          <p:cNvSpPr txBox="1"/>
          <p:nvPr>
            <p:ph idx="5" type="body"/>
          </p:nvPr>
        </p:nvSpPr>
        <p:spPr>
          <a:xfrm>
            <a:off x="4946096" y="2366700"/>
            <a:ext cx="13002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57" name="Google Shape;57;p8"/>
          <p:cNvSpPr txBox="1"/>
          <p:nvPr>
            <p:ph idx="6" type="subTitle"/>
          </p:nvPr>
        </p:nvSpPr>
        <p:spPr>
          <a:xfrm>
            <a:off x="4946096" y="2066100"/>
            <a:ext cx="1300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58" name="Google Shape;58;p8"/>
          <p:cNvSpPr txBox="1"/>
          <p:nvPr>
            <p:ph idx="7" type="body"/>
          </p:nvPr>
        </p:nvSpPr>
        <p:spPr>
          <a:xfrm>
            <a:off x="2908283" y="2366700"/>
            <a:ext cx="13002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59" name="Google Shape;59;p8"/>
          <p:cNvSpPr txBox="1"/>
          <p:nvPr>
            <p:ph idx="8" type="subTitle"/>
          </p:nvPr>
        </p:nvSpPr>
        <p:spPr>
          <a:xfrm>
            <a:off x="2908283" y="2066100"/>
            <a:ext cx="13002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9"/>
          <p:cNvSpPr txBox="1"/>
          <p:nvPr>
            <p:ph type="title"/>
          </p:nvPr>
        </p:nvSpPr>
        <p:spPr>
          <a:xfrm>
            <a:off x="5081800" y="1022825"/>
            <a:ext cx="3348600" cy="4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2" name="Google Shape;62;p9"/>
          <p:cNvSpPr txBox="1"/>
          <p:nvPr>
            <p:ph idx="1" type="body"/>
          </p:nvPr>
        </p:nvSpPr>
        <p:spPr>
          <a:xfrm>
            <a:off x="5236900" y="2129438"/>
            <a:ext cx="30384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63" name="Google Shape;6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9"/>
          <p:cNvSpPr txBox="1"/>
          <p:nvPr>
            <p:ph idx="2" type="body"/>
          </p:nvPr>
        </p:nvSpPr>
        <p:spPr>
          <a:xfrm>
            <a:off x="5236900" y="3409963"/>
            <a:ext cx="3038400" cy="7107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sz="1300"/>
            </a:lvl1pPr>
            <a:lvl2pPr indent="-311150" lvl="1" marL="914400" algn="ctr">
              <a:lnSpc>
                <a:spcPct val="115000"/>
              </a:lnSpc>
              <a:spcBef>
                <a:spcPts val="1600"/>
              </a:spcBef>
              <a:spcAft>
                <a:spcPts val="0"/>
              </a:spcAft>
              <a:buSzPts val="1300"/>
              <a:buChar char="○"/>
              <a:defRPr sz="1300"/>
            </a:lvl2pPr>
            <a:lvl3pPr indent="-311150" lvl="2" marL="1371600" algn="ctr">
              <a:lnSpc>
                <a:spcPct val="115000"/>
              </a:lnSpc>
              <a:spcBef>
                <a:spcPts val="1600"/>
              </a:spcBef>
              <a:spcAft>
                <a:spcPts val="0"/>
              </a:spcAft>
              <a:buSzPts val="1300"/>
              <a:buChar char="■"/>
              <a:defRPr sz="1300"/>
            </a:lvl3pPr>
            <a:lvl4pPr indent="-311150" lvl="3" marL="1828800" algn="ctr">
              <a:lnSpc>
                <a:spcPct val="115000"/>
              </a:lnSpc>
              <a:spcBef>
                <a:spcPts val="1600"/>
              </a:spcBef>
              <a:spcAft>
                <a:spcPts val="0"/>
              </a:spcAft>
              <a:buSzPts val="1300"/>
              <a:buChar char="●"/>
              <a:defRPr sz="1300"/>
            </a:lvl4pPr>
            <a:lvl5pPr indent="-311150" lvl="4" marL="2286000" algn="ctr">
              <a:lnSpc>
                <a:spcPct val="115000"/>
              </a:lnSpc>
              <a:spcBef>
                <a:spcPts val="1600"/>
              </a:spcBef>
              <a:spcAft>
                <a:spcPts val="0"/>
              </a:spcAft>
              <a:buSzPts val="1300"/>
              <a:buChar char="○"/>
              <a:defRPr sz="1300"/>
            </a:lvl5pPr>
            <a:lvl6pPr indent="-311150" lvl="5" marL="2743200" algn="ctr">
              <a:lnSpc>
                <a:spcPct val="115000"/>
              </a:lnSpc>
              <a:spcBef>
                <a:spcPts val="1600"/>
              </a:spcBef>
              <a:spcAft>
                <a:spcPts val="0"/>
              </a:spcAft>
              <a:buSzPts val="1300"/>
              <a:buChar char="■"/>
              <a:defRPr sz="1300"/>
            </a:lvl6pPr>
            <a:lvl7pPr indent="-311150" lvl="6" marL="3200400" algn="ctr">
              <a:lnSpc>
                <a:spcPct val="115000"/>
              </a:lnSpc>
              <a:spcBef>
                <a:spcPts val="1600"/>
              </a:spcBef>
              <a:spcAft>
                <a:spcPts val="0"/>
              </a:spcAft>
              <a:buSzPts val="1300"/>
              <a:buChar char="●"/>
              <a:defRPr sz="1300"/>
            </a:lvl7pPr>
            <a:lvl8pPr indent="-311150" lvl="7" marL="3657600" algn="ctr">
              <a:lnSpc>
                <a:spcPct val="115000"/>
              </a:lnSpc>
              <a:spcBef>
                <a:spcPts val="1600"/>
              </a:spcBef>
              <a:spcAft>
                <a:spcPts val="0"/>
              </a:spcAft>
              <a:buSzPts val="1300"/>
              <a:buChar char="○"/>
              <a:defRPr sz="1300"/>
            </a:lvl8pPr>
            <a:lvl9pPr indent="-311150" lvl="8" marL="4114800" algn="ctr">
              <a:lnSpc>
                <a:spcPct val="115000"/>
              </a:lnSpc>
              <a:spcBef>
                <a:spcPts val="1600"/>
              </a:spcBef>
              <a:spcAft>
                <a:spcPts val="1600"/>
              </a:spcAft>
              <a:buSzPts val="1300"/>
              <a:buChar char="■"/>
              <a:defRPr sz="1300"/>
            </a:lvl9pPr>
          </a:lstStyle>
          <a:p/>
        </p:txBody>
      </p:sp>
      <p:sp>
        <p:nvSpPr>
          <p:cNvPr id="65" name="Google Shape;65;p9"/>
          <p:cNvSpPr txBox="1"/>
          <p:nvPr>
            <p:ph idx="3" type="subTitle"/>
          </p:nvPr>
        </p:nvSpPr>
        <p:spPr>
          <a:xfrm>
            <a:off x="5236900" y="1828838"/>
            <a:ext cx="30384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
        <p:nvSpPr>
          <p:cNvPr id="66" name="Google Shape;66;p9"/>
          <p:cNvSpPr txBox="1"/>
          <p:nvPr>
            <p:ph idx="4" type="subTitle"/>
          </p:nvPr>
        </p:nvSpPr>
        <p:spPr>
          <a:xfrm>
            <a:off x="5236900" y="3109362"/>
            <a:ext cx="3038400" cy="300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Font typeface="Quicksand SemiBold"/>
              <a:buNone/>
              <a:defRPr sz="1500">
                <a:latin typeface="Quicksand SemiBold"/>
                <a:ea typeface="Quicksand SemiBold"/>
                <a:cs typeface="Quicksand SemiBold"/>
                <a:sym typeface="Quicksand SemiBold"/>
              </a:defRPr>
            </a:lvl1pPr>
            <a:lvl2pPr lvl="1"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2pPr>
            <a:lvl3pPr lvl="2"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3pPr>
            <a:lvl4pPr lvl="3"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4pPr>
            <a:lvl5pPr lvl="4"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5pPr>
            <a:lvl6pPr lvl="5"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6pPr>
            <a:lvl7pPr lvl="6"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7pPr>
            <a:lvl8pPr lvl="7" algn="ctr">
              <a:lnSpc>
                <a:spcPct val="115000"/>
              </a:lnSpc>
              <a:spcBef>
                <a:spcPts val="1600"/>
              </a:spcBef>
              <a:spcAft>
                <a:spcPts val="0"/>
              </a:spcAft>
              <a:buSzPts val="1400"/>
              <a:buFont typeface="Quicksand SemiBold"/>
              <a:buNone/>
              <a:defRPr>
                <a:latin typeface="Quicksand SemiBold"/>
                <a:ea typeface="Quicksand SemiBold"/>
                <a:cs typeface="Quicksand SemiBold"/>
                <a:sym typeface="Quicksand SemiBold"/>
              </a:defRPr>
            </a:lvl8pPr>
            <a:lvl9pPr lvl="8" algn="ctr">
              <a:lnSpc>
                <a:spcPct val="115000"/>
              </a:lnSpc>
              <a:spcBef>
                <a:spcPts val="1600"/>
              </a:spcBef>
              <a:spcAft>
                <a:spcPts val="1600"/>
              </a:spcAft>
              <a:buSzPts val="1400"/>
              <a:buFont typeface="Quicksand SemiBold"/>
              <a:buNone/>
              <a:defRPr>
                <a:latin typeface="Quicksand SemiBold"/>
                <a:ea typeface="Quicksand SemiBold"/>
                <a:cs typeface="Quicksand SemiBold"/>
                <a:sym typeface="Quicksand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0"/>
          <p:cNvSpPr txBox="1"/>
          <p:nvPr>
            <p:ph type="title"/>
          </p:nvPr>
        </p:nvSpPr>
        <p:spPr>
          <a:xfrm>
            <a:off x="1028700" y="2631550"/>
            <a:ext cx="2355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70" name="Google Shape;70;p10"/>
          <p:cNvSpPr txBox="1"/>
          <p:nvPr>
            <p:ph idx="1" type="subTitle"/>
          </p:nvPr>
        </p:nvSpPr>
        <p:spPr>
          <a:xfrm>
            <a:off x="3715625" y="1736825"/>
            <a:ext cx="1934700" cy="123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2" type="title"/>
          </p:nvPr>
        </p:nvSpPr>
        <p:spPr>
          <a:xfrm>
            <a:off x="1028700" y="1432500"/>
            <a:ext cx="2355000" cy="110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25764"/>
              </a:buClr>
              <a:buSzPts val="6500"/>
              <a:buFont typeface="Quicksand Medium"/>
              <a:buNone/>
              <a:defRPr b="0" sz="6500">
                <a:solidFill>
                  <a:srgbClr val="F25764"/>
                </a:solidFill>
                <a:latin typeface="Quicksand Medium"/>
                <a:ea typeface="Quicksand Medium"/>
                <a:cs typeface="Quicksand Medium"/>
                <a:sym typeface="Quicksand Medium"/>
              </a:defRPr>
            </a:lvl1pPr>
            <a:lvl2pPr lvl="1"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2pPr>
            <a:lvl3pPr lvl="2"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3pPr>
            <a:lvl4pPr lvl="3"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4pPr>
            <a:lvl5pPr lvl="4"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5pPr>
            <a:lvl6pPr lvl="5"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6pPr>
            <a:lvl7pPr lvl="6"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7pPr>
            <a:lvl8pPr lvl="7"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8pPr>
            <a:lvl9pPr lvl="8" algn="ctr">
              <a:lnSpc>
                <a:spcPct val="100000"/>
              </a:lnSpc>
              <a:spcBef>
                <a:spcPts val="0"/>
              </a:spcBef>
              <a:spcAft>
                <a:spcPts val="0"/>
              </a:spcAft>
              <a:buSzPts val="12000"/>
              <a:buFont typeface="Quicksand Medium"/>
              <a:buNone/>
              <a:defRPr b="0" sz="12000">
                <a:latin typeface="Quicksand Medium"/>
                <a:ea typeface="Quicksand Medium"/>
                <a:cs typeface="Quicksand Medium"/>
                <a:sym typeface="Quicksand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1pPr>
            <a:lvl2pPr lvl="1"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2pPr>
            <a:lvl3pPr lvl="2"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3pPr>
            <a:lvl4pPr lvl="3"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4pPr>
            <a:lvl5pPr lvl="4"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5pPr>
            <a:lvl6pPr lvl="5"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6pPr>
            <a:lvl7pPr lvl="6"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7pPr>
            <a:lvl8pPr lvl="7"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8pPr>
            <a:lvl9pPr lvl="8" marR="0" rtl="0" algn="l">
              <a:lnSpc>
                <a:spcPct val="100000"/>
              </a:lnSpc>
              <a:spcBef>
                <a:spcPts val="0"/>
              </a:spcBef>
              <a:spcAft>
                <a:spcPts val="0"/>
              </a:spcAft>
              <a:buClr>
                <a:srgbClr val="2A438C"/>
              </a:buClr>
              <a:buSzPts val="2800"/>
              <a:buFont typeface="Quicksand"/>
              <a:buNone/>
              <a:defRPr b="1" i="0" sz="2800" u="none" cap="none" strike="noStrike">
                <a:solidFill>
                  <a:srgbClr val="2A438C"/>
                </a:solidFill>
                <a:latin typeface="Quicksand"/>
                <a:ea typeface="Quicksand"/>
                <a:cs typeface="Quicksand"/>
                <a:sym typeface="Quicksan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2A438C"/>
              </a:buClr>
              <a:buSzPts val="1800"/>
              <a:buFont typeface="Raleway"/>
              <a:buChar char="●"/>
              <a:defRPr b="0" i="0" sz="1800" u="none" cap="none" strike="noStrike">
                <a:solidFill>
                  <a:srgbClr val="2A438C"/>
                </a:solidFill>
                <a:latin typeface="Raleway"/>
                <a:ea typeface="Raleway"/>
                <a:cs typeface="Raleway"/>
                <a:sym typeface="Raleway"/>
              </a:defRPr>
            </a:lvl1pPr>
            <a:lvl2pPr indent="-317500" lvl="1" marL="9144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2pPr>
            <a:lvl3pPr indent="-317500" lvl="2" marL="13716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3pPr>
            <a:lvl4pPr indent="-317500" lvl="3" marL="18288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4pPr>
            <a:lvl5pPr indent="-317500" lvl="4" marL="22860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5pPr>
            <a:lvl6pPr indent="-317500" lvl="5" marL="27432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6pPr>
            <a:lvl7pPr indent="-317500" lvl="6" marL="32004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7pPr>
            <a:lvl8pPr indent="-317500" lvl="7" marL="3657600" marR="0" rtl="0" algn="l">
              <a:lnSpc>
                <a:spcPct val="115000"/>
              </a:lnSpc>
              <a:spcBef>
                <a:spcPts val="1600"/>
              </a:spcBef>
              <a:spcAft>
                <a:spcPts val="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8pPr>
            <a:lvl9pPr indent="-317500" lvl="8" marL="4114800" marR="0" rtl="0" algn="l">
              <a:lnSpc>
                <a:spcPct val="115000"/>
              </a:lnSpc>
              <a:spcBef>
                <a:spcPts val="1600"/>
              </a:spcBef>
              <a:spcAft>
                <a:spcPts val="1600"/>
              </a:spcAft>
              <a:buClr>
                <a:srgbClr val="2A438C"/>
              </a:buClr>
              <a:buSzPts val="1400"/>
              <a:buFont typeface="Raleway"/>
              <a:buChar char="■"/>
              <a:defRPr b="0" i="0" sz="1400" u="none" cap="none" strike="noStrike">
                <a:solidFill>
                  <a:srgbClr val="2A438C"/>
                </a:solidFill>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32"/>
          <p:cNvGrpSpPr/>
          <p:nvPr/>
        </p:nvGrpSpPr>
        <p:grpSpPr>
          <a:xfrm>
            <a:off x="6245245" y="4089221"/>
            <a:ext cx="430827" cy="429779"/>
            <a:chOff x="5571945" y="4102396"/>
            <a:chExt cx="430827" cy="429779"/>
          </a:xfrm>
        </p:grpSpPr>
        <p:sp>
          <p:nvSpPr>
            <p:cNvPr id="311" name="Google Shape;311;p32"/>
            <p:cNvSpPr/>
            <p:nvPr/>
          </p:nvSpPr>
          <p:spPr>
            <a:xfrm>
              <a:off x="5571945" y="4102396"/>
              <a:ext cx="430827" cy="429779"/>
            </a:xfrm>
            <a:custGeom>
              <a:rect b="b" l="l" r="r" t="t"/>
              <a:pathLst>
                <a:path extrusionOk="0" h="13112" w="13144">
                  <a:moveTo>
                    <a:pt x="6588" y="0"/>
                  </a:moveTo>
                  <a:cubicBezTo>
                    <a:pt x="2946" y="0"/>
                    <a:pt x="1" y="2945"/>
                    <a:pt x="1" y="6556"/>
                  </a:cubicBezTo>
                  <a:cubicBezTo>
                    <a:pt x="1" y="10198"/>
                    <a:pt x="2946" y="13111"/>
                    <a:pt x="6588" y="13111"/>
                  </a:cubicBezTo>
                  <a:cubicBezTo>
                    <a:pt x="10198" y="13111"/>
                    <a:pt x="13143" y="10198"/>
                    <a:pt x="13143" y="6556"/>
                  </a:cubicBezTo>
                  <a:cubicBezTo>
                    <a:pt x="13143" y="2945"/>
                    <a:pt x="10198" y="0"/>
                    <a:pt x="6588"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5855339" y="4305485"/>
              <a:ext cx="74765" cy="67358"/>
            </a:xfrm>
            <a:custGeom>
              <a:rect b="b" l="l" r="r" t="t"/>
              <a:pathLst>
                <a:path extrusionOk="0" h="2055" w="2281">
                  <a:moveTo>
                    <a:pt x="1219" y="0"/>
                  </a:moveTo>
                  <a:cubicBezTo>
                    <a:pt x="854" y="0"/>
                    <a:pt x="489" y="210"/>
                    <a:pt x="285" y="550"/>
                  </a:cubicBezTo>
                  <a:cubicBezTo>
                    <a:pt x="0" y="1056"/>
                    <a:pt x="159" y="1690"/>
                    <a:pt x="634" y="1943"/>
                  </a:cubicBezTo>
                  <a:cubicBezTo>
                    <a:pt x="775" y="2019"/>
                    <a:pt x="931" y="2055"/>
                    <a:pt x="1087" y="2055"/>
                  </a:cubicBezTo>
                  <a:cubicBezTo>
                    <a:pt x="1453" y="2055"/>
                    <a:pt x="1818" y="1855"/>
                    <a:pt x="1995" y="1500"/>
                  </a:cubicBezTo>
                  <a:cubicBezTo>
                    <a:pt x="2281" y="993"/>
                    <a:pt x="2122" y="391"/>
                    <a:pt x="1647" y="106"/>
                  </a:cubicBezTo>
                  <a:cubicBezTo>
                    <a:pt x="1511" y="34"/>
                    <a:pt x="1365" y="0"/>
                    <a:pt x="1219"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5674702" y="4206891"/>
              <a:ext cx="73749" cy="67358"/>
            </a:xfrm>
            <a:custGeom>
              <a:rect b="b" l="l" r="r" t="t"/>
              <a:pathLst>
                <a:path extrusionOk="0" h="2055" w="2250">
                  <a:moveTo>
                    <a:pt x="1193" y="0"/>
                  </a:moveTo>
                  <a:cubicBezTo>
                    <a:pt x="826" y="0"/>
                    <a:pt x="459" y="217"/>
                    <a:pt x="254" y="581"/>
                  </a:cubicBezTo>
                  <a:cubicBezTo>
                    <a:pt x="1" y="1056"/>
                    <a:pt x="159" y="1689"/>
                    <a:pt x="634" y="1943"/>
                  </a:cubicBezTo>
                  <a:cubicBezTo>
                    <a:pt x="776" y="2018"/>
                    <a:pt x="929" y="2054"/>
                    <a:pt x="1081" y="2054"/>
                  </a:cubicBezTo>
                  <a:cubicBezTo>
                    <a:pt x="1437" y="2054"/>
                    <a:pt x="1787" y="1855"/>
                    <a:pt x="1964" y="1499"/>
                  </a:cubicBezTo>
                  <a:cubicBezTo>
                    <a:pt x="2249" y="992"/>
                    <a:pt x="2091" y="391"/>
                    <a:pt x="1616" y="106"/>
                  </a:cubicBezTo>
                  <a:cubicBezTo>
                    <a:pt x="1482" y="34"/>
                    <a:pt x="1337" y="0"/>
                    <a:pt x="1193"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5691911" y="4319153"/>
              <a:ext cx="148580" cy="86631"/>
            </a:xfrm>
            <a:custGeom>
              <a:rect b="b" l="l" r="r" t="t"/>
              <a:pathLst>
                <a:path extrusionOk="0" h="2643" w="4533">
                  <a:moveTo>
                    <a:pt x="356" y="1"/>
                  </a:moveTo>
                  <a:cubicBezTo>
                    <a:pt x="181" y="1"/>
                    <a:pt x="1" y="142"/>
                    <a:pt x="78" y="354"/>
                  </a:cubicBezTo>
                  <a:cubicBezTo>
                    <a:pt x="496" y="1756"/>
                    <a:pt x="1696" y="2642"/>
                    <a:pt x="3043" y="2642"/>
                  </a:cubicBezTo>
                  <a:cubicBezTo>
                    <a:pt x="3430" y="2642"/>
                    <a:pt x="3830" y="2569"/>
                    <a:pt x="4226" y="2413"/>
                  </a:cubicBezTo>
                  <a:cubicBezTo>
                    <a:pt x="4533" y="2301"/>
                    <a:pt x="4447" y="1847"/>
                    <a:pt x="4185" y="1847"/>
                  </a:cubicBezTo>
                  <a:cubicBezTo>
                    <a:pt x="4149" y="1847"/>
                    <a:pt x="4110" y="1855"/>
                    <a:pt x="4068" y="1874"/>
                  </a:cubicBezTo>
                  <a:cubicBezTo>
                    <a:pt x="3726" y="2005"/>
                    <a:pt x="3382" y="2068"/>
                    <a:pt x="3050" y="2068"/>
                  </a:cubicBezTo>
                  <a:cubicBezTo>
                    <a:pt x="1938" y="2068"/>
                    <a:pt x="957" y="1367"/>
                    <a:pt x="616" y="196"/>
                  </a:cubicBezTo>
                  <a:cubicBezTo>
                    <a:pt x="579" y="60"/>
                    <a:pt x="469" y="1"/>
                    <a:pt x="356" y="1"/>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32"/>
          <p:cNvGrpSpPr/>
          <p:nvPr/>
        </p:nvGrpSpPr>
        <p:grpSpPr>
          <a:xfrm>
            <a:off x="1284877" y="888660"/>
            <a:ext cx="456754" cy="456754"/>
            <a:chOff x="1284877" y="888660"/>
            <a:chExt cx="456754" cy="456754"/>
          </a:xfrm>
        </p:grpSpPr>
        <p:sp>
          <p:nvSpPr>
            <p:cNvPr id="316" name="Google Shape;316;p32"/>
            <p:cNvSpPr/>
            <p:nvPr/>
          </p:nvSpPr>
          <p:spPr>
            <a:xfrm>
              <a:off x="1284877" y="888660"/>
              <a:ext cx="456754" cy="456754"/>
            </a:xfrm>
            <a:custGeom>
              <a:rect b="b" l="l" r="r" t="t"/>
              <a:pathLst>
                <a:path extrusionOk="0" h="13935" w="13935">
                  <a:moveTo>
                    <a:pt x="6968" y="0"/>
                  </a:moveTo>
                  <a:cubicBezTo>
                    <a:pt x="3104" y="0"/>
                    <a:pt x="0" y="3136"/>
                    <a:pt x="0" y="6967"/>
                  </a:cubicBezTo>
                  <a:cubicBezTo>
                    <a:pt x="0" y="10831"/>
                    <a:pt x="3104" y="13935"/>
                    <a:pt x="6968" y="13935"/>
                  </a:cubicBezTo>
                  <a:cubicBezTo>
                    <a:pt x="10800" y="13935"/>
                    <a:pt x="13935" y="10831"/>
                    <a:pt x="13935" y="6967"/>
                  </a:cubicBezTo>
                  <a:cubicBezTo>
                    <a:pt x="13935" y="3136"/>
                    <a:pt x="10800" y="0"/>
                    <a:pt x="6968"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1566174" y="1014526"/>
              <a:ext cx="77879" cy="71783"/>
            </a:xfrm>
            <a:custGeom>
              <a:rect b="b" l="l" r="r" t="t"/>
              <a:pathLst>
                <a:path extrusionOk="0" h="2190" w="2376">
                  <a:moveTo>
                    <a:pt x="1146" y="0"/>
                  </a:moveTo>
                  <a:cubicBezTo>
                    <a:pt x="1039" y="0"/>
                    <a:pt x="930" y="18"/>
                    <a:pt x="824" y="56"/>
                  </a:cubicBezTo>
                  <a:cubicBezTo>
                    <a:pt x="286" y="246"/>
                    <a:pt x="1" y="879"/>
                    <a:pt x="222" y="1449"/>
                  </a:cubicBezTo>
                  <a:cubicBezTo>
                    <a:pt x="377" y="1914"/>
                    <a:pt x="806" y="2189"/>
                    <a:pt x="1251" y="2189"/>
                  </a:cubicBezTo>
                  <a:cubicBezTo>
                    <a:pt x="1352" y="2189"/>
                    <a:pt x="1453" y="2175"/>
                    <a:pt x="1553" y="2146"/>
                  </a:cubicBezTo>
                  <a:cubicBezTo>
                    <a:pt x="2091" y="1956"/>
                    <a:pt x="2376" y="1322"/>
                    <a:pt x="2154" y="752"/>
                  </a:cubicBezTo>
                  <a:cubicBezTo>
                    <a:pt x="2002" y="295"/>
                    <a:pt x="1584" y="0"/>
                    <a:pt x="1146"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1359610" y="1086538"/>
              <a:ext cx="77879" cy="71783"/>
            </a:xfrm>
            <a:custGeom>
              <a:rect b="b" l="l" r="r" t="t"/>
              <a:pathLst>
                <a:path extrusionOk="0" h="2190" w="2376">
                  <a:moveTo>
                    <a:pt x="1126" y="0"/>
                  </a:moveTo>
                  <a:cubicBezTo>
                    <a:pt x="1025" y="0"/>
                    <a:pt x="923" y="14"/>
                    <a:pt x="824" y="44"/>
                  </a:cubicBezTo>
                  <a:cubicBezTo>
                    <a:pt x="286" y="234"/>
                    <a:pt x="1" y="867"/>
                    <a:pt x="222" y="1437"/>
                  </a:cubicBezTo>
                  <a:cubicBezTo>
                    <a:pt x="375" y="1895"/>
                    <a:pt x="793" y="2189"/>
                    <a:pt x="1230" y="2189"/>
                  </a:cubicBezTo>
                  <a:cubicBezTo>
                    <a:pt x="1338" y="2189"/>
                    <a:pt x="1446" y="2171"/>
                    <a:pt x="1552" y="2134"/>
                  </a:cubicBezTo>
                  <a:cubicBezTo>
                    <a:pt x="2091" y="1944"/>
                    <a:pt x="2376" y="1310"/>
                    <a:pt x="2154" y="740"/>
                  </a:cubicBezTo>
                  <a:cubicBezTo>
                    <a:pt x="1999" y="276"/>
                    <a:pt x="1571" y="0"/>
                    <a:pt x="1126"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1435392" y="1114891"/>
              <a:ext cx="188962" cy="118425"/>
            </a:xfrm>
            <a:custGeom>
              <a:rect b="b" l="l" r="r" t="t"/>
              <a:pathLst>
                <a:path extrusionOk="0" h="3613" w="5765">
                  <a:moveTo>
                    <a:pt x="4991" y="0"/>
                  </a:moveTo>
                  <a:cubicBezTo>
                    <a:pt x="4508" y="0"/>
                    <a:pt x="3878" y="506"/>
                    <a:pt x="2756" y="889"/>
                  </a:cubicBezTo>
                  <a:cubicBezTo>
                    <a:pt x="1267" y="1427"/>
                    <a:pt x="285" y="1301"/>
                    <a:pt x="64" y="1934"/>
                  </a:cubicBezTo>
                  <a:cubicBezTo>
                    <a:pt x="0" y="2156"/>
                    <a:pt x="64" y="2346"/>
                    <a:pt x="64" y="2409"/>
                  </a:cubicBezTo>
                  <a:cubicBezTo>
                    <a:pt x="285" y="3042"/>
                    <a:pt x="887" y="3454"/>
                    <a:pt x="1647" y="3612"/>
                  </a:cubicBezTo>
                  <a:cubicBezTo>
                    <a:pt x="2059" y="2789"/>
                    <a:pt x="2882" y="2156"/>
                    <a:pt x="3801" y="1997"/>
                  </a:cubicBezTo>
                  <a:cubicBezTo>
                    <a:pt x="3977" y="1964"/>
                    <a:pt x="4158" y="1950"/>
                    <a:pt x="4340" y="1950"/>
                  </a:cubicBezTo>
                  <a:cubicBezTo>
                    <a:pt x="4679" y="1950"/>
                    <a:pt x="5022" y="1999"/>
                    <a:pt x="5353" y="2061"/>
                  </a:cubicBezTo>
                  <a:cubicBezTo>
                    <a:pt x="5669" y="1554"/>
                    <a:pt x="5764" y="984"/>
                    <a:pt x="5606" y="477"/>
                  </a:cubicBezTo>
                  <a:cubicBezTo>
                    <a:pt x="5574" y="414"/>
                    <a:pt x="5511" y="224"/>
                    <a:pt x="5321" y="97"/>
                  </a:cubicBezTo>
                  <a:cubicBezTo>
                    <a:pt x="5216" y="29"/>
                    <a:pt x="5108" y="0"/>
                    <a:pt x="4991"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1489376" y="1178807"/>
              <a:ext cx="121473" cy="56869"/>
            </a:xfrm>
            <a:custGeom>
              <a:rect b="b" l="l" r="r" t="t"/>
              <a:pathLst>
                <a:path extrusionOk="0" h="1735" w="3706">
                  <a:moveTo>
                    <a:pt x="2693" y="0"/>
                  </a:moveTo>
                  <a:cubicBezTo>
                    <a:pt x="2511" y="0"/>
                    <a:pt x="2330" y="14"/>
                    <a:pt x="2154" y="47"/>
                  </a:cubicBezTo>
                  <a:cubicBezTo>
                    <a:pt x="1235" y="206"/>
                    <a:pt x="412" y="839"/>
                    <a:pt x="0" y="1662"/>
                  </a:cubicBezTo>
                  <a:cubicBezTo>
                    <a:pt x="212" y="1710"/>
                    <a:pt x="438" y="1735"/>
                    <a:pt x="671" y="1735"/>
                  </a:cubicBezTo>
                  <a:cubicBezTo>
                    <a:pt x="1065" y="1735"/>
                    <a:pt x="1483" y="1663"/>
                    <a:pt x="1900" y="1504"/>
                  </a:cubicBezTo>
                  <a:cubicBezTo>
                    <a:pt x="2724" y="1219"/>
                    <a:pt x="3357" y="712"/>
                    <a:pt x="3706" y="111"/>
                  </a:cubicBezTo>
                  <a:cubicBezTo>
                    <a:pt x="3375" y="49"/>
                    <a:pt x="3032" y="0"/>
                    <a:pt x="2693" y="0"/>
                  </a:cubicBezTo>
                  <a:close/>
                </a:path>
              </a:pathLst>
            </a:custGeom>
            <a:solidFill>
              <a:srgbClr val="FFA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32"/>
          <p:cNvGrpSpPr/>
          <p:nvPr/>
        </p:nvGrpSpPr>
        <p:grpSpPr>
          <a:xfrm>
            <a:off x="5026986" y="136089"/>
            <a:ext cx="456754" cy="456754"/>
            <a:chOff x="5026986" y="136089"/>
            <a:chExt cx="456754" cy="456754"/>
          </a:xfrm>
        </p:grpSpPr>
        <p:sp>
          <p:nvSpPr>
            <p:cNvPr id="322" name="Google Shape;322;p32"/>
            <p:cNvSpPr/>
            <p:nvPr/>
          </p:nvSpPr>
          <p:spPr>
            <a:xfrm>
              <a:off x="5026986" y="136089"/>
              <a:ext cx="456754" cy="456754"/>
            </a:xfrm>
            <a:custGeom>
              <a:rect b="b" l="l" r="r" t="t"/>
              <a:pathLst>
                <a:path extrusionOk="0" h="13935" w="13935">
                  <a:moveTo>
                    <a:pt x="6968" y="0"/>
                  </a:moveTo>
                  <a:cubicBezTo>
                    <a:pt x="3104" y="0"/>
                    <a:pt x="0" y="3136"/>
                    <a:pt x="0" y="6968"/>
                  </a:cubicBezTo>
                  <a:cubicBezTo>
                    <a:pt x="0" y="10831"/>
                    <a:pt x="3104" y="13935"/>
                    <a:pt x="6968" y="13935"/>
                  </a:cubicBezTo>
                  <a:cubicBezTo>
                    <a:pt x="10800" y="13935"/>
                    <a:pt x="13935" y="10831"/>
                    <a:pt x="13935" y="6968"/>
                  </a:cubicBezTo>
                  <a:cubicBezTo>
                    <a:pt x="13935" y="3136"/>
                    <a:pt x="10800" y="0"/>
                    <a:pt x="6968"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5168159" y="375102"/>
              <a:ext cx="193092" cy="100463"/>
            </a:xfrm>
            <a:custGeom>
              <a:rect b="b" l="l" r="r" t="t"/>
              <a:pathLst>
                <a:path extrusionOk="0" h="3065" w="5891">
                  <a:moveTo>
                    <a:pt x="5146" y="1"/>
                  </a:moveTo>
                  <a:cubicBezTo>
                    <a:pt x="4675" y="1"/>
                    <a:pt x="4001" y="351"/>
                    <a:pt x="2946" y="562"/>
                  </a:cubicBezTo>
                  <a:cubicBezTo>
                    <a:pt x="1362" y="847"/>
                    <a:pt x="412" y="562"/>
                    <a:pt x="95" y="1164"/>
                  </a:cubicBezTo>
                  <a:cubicBezTo>
                    <a:pt x="0" y="1354"/>
                    <a:pt x="32" y="1544"/>
                    <a:pt x="32" y="1639"/>
                  </a:cubicBezTo>
                  <a:cubicBezTo>
                    <a:pt x="159" y="2304"/>
                    <a:pt x="697" y="2811"/>
                    <a:pt x="1394" y="3064"/>
                  </a:cubicBezTo>
                  <a:cubicBezTo>
                    <a:pt x="1932" y="2304"/>
                    <a:pt x="2851" y="1829"/>
                    <a:pt x="3769" y="1797"/>
                  </a:cubicBezTo>
                  <a:cubicBezTo>
                    <a:pt x="4307" y="1797"/>
                    <a:pt x="4814" y="1924"/>
                    <a:pt x="5321" y="2114"/>
                  </a:cubicBezTo>
                  <a:cubicBezTo>
                    <a:pt x="5701" y="1671"/>
                    <a:pt x="5891" y="1101"/>
                    <a:pt x="5796" y="562"/>
                  </a:cubicBezTo>
                  <a:cubicBezTo>
                    <a:pt x="5764" y="499"/>
                    <a:pt x="5733" y="309"/>
                    <a:pt x="5574" y="151"/>
                  </a:cubicBezTo>
                  <a:cubicBezTo>
                    <a:pt x="5451" y="44"/>
                    <a:pt x="5311" y="1"/>
                    <a:pt x="5146" y="1"/>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5213818" y="434004"/>
              <a:ext cx="128750" cy="48838"/>
            </a:xfrm>
            <a:custGeom>
              <a:rect b="b" l="l" r="r" t="t"/>
              <a:pathLst>
                <a:path extrusionOk="0" h="1490" w="3928">
                  <a:moveTo>
                    <a:pt x="2376" y="0"/>
                  </a:moveTo>
                  <a:cubicBezTo>
                    <a:pt x="1458" y="32"/>
                    <a:pt x="539" y="539"/>
                    <a:pt x="1" y="1267"/>
                  </a:cubicBezTo>
                  <a:cubicBezTo>
                    <a:pt x="354" y="1413"/>
                    <a:pt x="763" y="1490"/>
                    <a:pt x="1199" y="1490"/>
                  </a:cubicBezTo>
                  <a:cubicBezTo>
                    <a:pt x="1427" y="1490"/>
                    <a:pt x="1662" y="1469"/>
                    <a:pt x="1901" y="1425"/>
                  </a:cubicBezTo>
                  <a:cubicBezTo>
                    <a:pt x="2756" y="1267"/>
                    <a:pt x="3484" y="855"/>
                    <a:pt x="3928" y="317"/>
                  </a:cubicBezTo>
                  <a:cubicBezTo>
                    <a:pt x="3421" y="127"/>
                    <a:pt x="2914" y="0"/>
                    <a:pt x="2376" y="0"/>
                  </a:cubicBezTo>
                  <a:close/>
                </a:path>
              </a:pathLst>
            </a:custGeom>
            <a:solidFill>
              <a:srgbClr val="FFA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5048783" y="260447"/>
              <a:ext cx="157824" cy="138288"/>
            </a:xfrm>
            <a:custGeom>
              <a:rect b="b" l="l" r="r" t="t"/>
              <a:pathLst>
                <a:path extrusionOk="0" h="4219" w="4815">
                  <a:moveTo>
                    <a:pt x="3631" y="1"/>
                  </a:moveTo>
                  <a:cubicBezTo>
                    <a:pt x="3593" y="1"/>
                    <a:pt x="3554" y="3"/>
                    <a:pt x="3516" y="7"/>
                  </a:cubicBezTo>
                  <a:cubicBezTo>
                    <a:pt x="2946" y="102"/>
                    <a:pt x="2471" y="577"/>
                    <a:pt x="2407" y="1115"/>
                  </a:cubicBezTo>
                  <a:cubicBezTo>
                    <a:pt x="2202" y="730"/>
                    <a:pt x="1746" y="469"/>
                    <a:pt x="1294" y="469"/>
                  </a:cubicBezTo>
                  <a:cubicBezTo>
                    <a:pt x="1189" y="469"/>
                    <a:pt x="1084" y="483"/>
                    <a:pt x="982" y="513"/>
                  </a:cubicBezTo>
                  <a:cubicBezTo>
                    <a:pt x="380" y="672"/>
                    <a:pt x="0" y="1305"/>
                    <a:pt x="159" y="1875"/>
                  </a:cubicBezTo>
                  <a:cubicBezTo>
                    <a:pt x="285" y="2287"/>
                    <a:pt x="666" y="2572"/>
                    <a:pt x="1046" y="2825"/>
                  </a:cubicBezTo>
                  <a:cubicBezTo>
                    <a:pt x="1679" y="3269"/>
                    <a:pt x="2312" y="3712"/>
                    <a:pt x="2946" y="4155"/>
                  </a:cubicBezTo>
                  <a:cubicBezTo>
                    <a:pt x="2977" y="4187"/>
                    <a:pt x="3009" y="4187"/>
                    <a:pt x="3009" y="4219"/>
                  </a:cubicBezTo>
                  <a:cubicBezTo>
                    <a:pt x="3041" y="4187"/>
                    <a:pt x="3041" y="4155"/>
                    <a:pt x="3072" y="4124"/>
                  </a:cubicBezTo>
                  <a:cubicBezTo>
                    <a:pt x="3484" y="3490"/>
                    <a:pt x="3896" y="2825"/>
                    <a:pt x="4339" y="2192"/>
                  </a:cubicBezTo>
                  <a:cubicBezTo>
                    <a:pt x="4561" y="1812"/>
                    <a:pt x="4814" y="1400"/>
                    <a:pt x="4782" y="957"/>
                  </a:cubicBezTo>
                  <a:cubicBezTo>
                    <a:pt x="4723" y="423"/>
                    <a:pt x="4192" y="1"/>
                    <a:pt x="3631"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5272981" y="225965"/>
              <a:ext cx="158873" cy="137469"/>
            </a:xfrm>
            <a:custGeom>
              <a:rect b="b" l="l" r="r" t="t"/>
              <a:pathLst>
                <a:path extrusionOk="0" h="4194" w="4847">
                  <a:moveTo>
                    <a:pt x="3682" y="1"/>
                  </a:moveTo>
                  <a:cubicBezTo>
                    <a:pt x="3627" y="1"/>
                    <a:pt x="3571" y="5"/>
                    <a:pt x="3516" y="14"/>
                  </a:cubicBezTo>
                  <a:cubicBezTo>
                    <a:pt x="2946" y="77"/>
                    <a:pt x="2471" y="552"/>
                    <a:pt x="2439" y="1090"/>
                  </a:cubicBezTo>
                  <a:cubicBezTo>
                    <a:pt x="2208" y="705"/>
                    <a:pt x="1769" y="445"/>
                    <a:pt x="1307" y="445"/>
                  </a:cubicBezTo>
                  <a:cubicBezTo>
                    <a:pt x="1199" y="445"/>
                    <a:pt x="1090" y="459"/>
                    <a:pt x="983" y="489"/>
                  </a:cubicBezTo>
                  <a:cubicBezTo>
                    <a:pt x="413" y="647"/>
                    <a:pt x="1" y="1312"/>
                    <a:pt x="159" y="1850"/>
                  </a:cubicBezTo>
                  <a:cubicBezTo>
                    <a:pt x="286" y="2262"/>
                    <a:pt x="698" y="2547"/>
                    <a:pt x="1046" y="2800"/>
                  </a:cubicBezTo>
                  <a:cubicBezTo>
                    <a:pt x="1679" y="3244"/>
                    <a:pt x="2344" y="3687"/>
                    <a:pt x="2978" y="4131"/>
                  </a:cubicBezTo>
                  <a:cubicBezTo>
                    <a:pt x="2978" y="4162"/>
                    <a:pt x="3010" y="4162"/>
                    <a:pt x="3041" y="4194"/>
                  </a:cubicBezTo>
                  <a:cubicBezTo>
                    <a:pt x="3041" y="4162"/>
                    <a:pt x="3073" y="4131"/>
                    <a:pt x="3073" y="4131"/>
                  </a:cubicBezTo>
                  <a:cubicBezTo>
                    <a:pt x="3485" y="3465"/>
                    <a:pt x="3928" y="2800"/>
                    <a:pt x="4340" y="2167"/>
                  </a:cubicBezTo>
                  <a:cubicBezTo>
                    <a:pt x="4593" y="1787"/>
                    <a:pt x="4846" y="1375"/>
                    <a:pt x="4783" y="932"/>
                  </a:cubicBezTo>
                  <a:cubicBezTo>
                    <a:pt x="4754" y="414"/>
                    <a:pt x="4229" y="1"/>
                    <a:pt x="3682"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2"/>
          <p:cNvGrpSpPr/>
          <p:nvPr/>
        </p:nvGrpSpPr>
        <p:grpSpPr>
          <a:xfrm>
            <a:off x="7786065" y="1649601"/>
            <a:ext cx="892761" cy="211808"/>
            <a:chOff x="7786065" y="1739826"/>
            <a:chExt cx="892761" cy="211808"/>
          </a:xfrm>
        </p:grpSpPr>
        <p:sp>
          <p:nvSpPr>
            <p:cNvPr id="328" name="Google Shape;328;p32"/>
            <p:cNvSpPr/>
            <p:nvPr/>
          </p:nvSpPr>
          <p:spPr>
            <a:xfrm>
              <a:off x="7786065" y="1739826"/>
              <a:ext cx="892761" cy="211808"/>
            </a:xfrm>
            <a:custGeom>
              <a:rect b="b" l="l" r="r" t="t"/>
              <a:pathLst>
                <a:path extrusionOk="0" h="6462" w="27237">
                  <a:moveTo>
                    <a:pt x="3231" y="1"/>
                  </a:moveTo>
                  <a:cubicBezTo>
                    <a:pt x="1458" y="1"/>
                    <a:pt x="1" y="1458"/>
                    <a:pt x="1" y="3231"/>
                  </a:cubicBezTo>
                  <a:cubicBezTo>
                    <a:pt x="1" y="5004"/>
                    <a:pt x="1458" y="6461"/>
                    <a:pt x="3231" y="6461"/>
                  </a:cubicBezTo>
                  <a:lnTo>
                    <a:pt x="24038" y="6461"/>
                  </a:lnTo>
                  <a:cubicBezTo>
                    <a:pt x="25811" y="6461"/>
                    <a:pt x="27236" y="5004"/>
                    <a:pt x="27236" y="3231"/>
                  </a:cubicBezTo>
                  <a:cubicBezTo>
                    <a:pt x="27236" y="1458"/>
                    <a:pt x="25811" y="1"/>
                    <a:pt x="2403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7837985" y="1787190"/>
              <a:ext cx="123538" cy="116721"/>
            </a:xfrm>
            <a:custGeom>
              <a:rect b="b" l="l" r="r" t="t"/>
              <a:pathLst>
                <a:path extrusionOk="0" h="3561" w="3769">
                  <a:moveTo>
                    <a:pt x="1917" y="0"/>
                  </a:moveTo>
                  <a:cubicBezTo>
                    <a:pt x="1853" y="0"/>
                    <a:pt x="1787" y="33"/>
                    <a:pt x="1742" y="108"/>
                  </a:cubicBezTo>
                  <a:lnTo>
                    <a:pt x="1299" y="963"/>
                  </a:lnTo>
                  <a:cubicBezTo>
                    <a:pt x="1267" y="994"/>
                    <a:pt x="1235" y="1026"/>
                    <a:pt x="1172" y="1058"/>
                  </a:cubicBezTo>
                  <a:lnTo>
                    <a:pt x="222" y="1153"/>
                  </a:lnTo>
                  <a:cubicBezTo>
                    <a:pt x="64" y="1184"/>
                    <a:pt x="0" y="1374"/>
                    <a:pt x="95" y="1469"/>
                  </a:cubicBezTo>
                  <a:lnTo>
                    <a:pt x="760" y="2166"/>
                  </a:lnTo>
                  <a:cubicBezTo>
                    <a:pt x="792" y="2229"/>
                    <a:pt x="824" y="2293"/>
                    <a:pt x="824" y="2324"/>
                  </a:cubicBezTo>
                  <a:lnTo>
                    <a:pt x="634" y="3274"/>
                  </a:lnTo>
                  <a:cubicBezTo>
                    <a:pt x="608" y="3404"/>
                    <a:pt x="709" y="3513"/>
                    <a:pt x="817" y="3513"/>
                  </a:cubicBezTo>
                  <a:cubicBezTo>
                    <a:pt x="840" y="3513"/>
                    <a:pt x="864" y="3508"/>
                    <a:pt x="887" y="3496"/>
                  </a:cubicBezTo>
                  <a:lnTo>
                    <a:pt x="1742" y="3053"/>
                  </a:lnTo>
                  <a:cubicBezTo>
                    <a:pt x="1774" y="3037"/>
                    <a:pt x="1805" y="3029"/>
                    <a:pt x="1837" y="3029"/>
                  </a:cubicBezTo>
                  <a:cubicBezTo>
                    <a:pt x="1869" y="3029"/>
                    <a:pt x="1900" y="3037"/>
                    <a:pt x="1932" y="3053"/>
                  </a:cubicBezTo>
                  <a:lnTo>
                    <a:pt x="2755" y="3528"/>
                  </a:lnTo>
                  <a:cubicBezTo>
                    <a:pt x="2786" y="3550"/>
                    <a:pt x="2818" y="3561"/>
                    <a:pt x="2849" y="3561"/>
                  </a:cubicBezTo>
                  <a:cubicBezTo>
                    <a:pt x="2949" y="3561"/>
                    <a:pt x="3040" y="3458"/>
                    <a:pt x="3040" y="3338"/>
                  </a:cubicBezTo>
                  <a:lnTo>
                    <a:pt x="2882" y="2388"/>
                  </a:lnTo>
                  <a:cubicBezTo>
                    <a:pt x="2882" y="2324"/>
                    <a:pt x="2914" y="2261"/>
                    <a:pt x="2945" y="2229"/>
                  </a:cubicBezTo>
                  <a:lnTo>
                    <a:pt x="3674" y="1564"/>
                  </a:lnTo>
                  <a:cubicBezTo>
                    <a:pt x="3769" y="1469"/>
                    <a:pt x="3706" y="1279"/>
                    <a:pt x="3579" y="1248"/>
                  </a:cubicBezTo>
                  <a:lnTo>
                    <a:pt x="2629" y="1089"/>
                  </a:lnTo>
                  <a:cubicBezTo>
                    <a:pt x="2565" y="1089"/>
                    <a:pt x="2502" y="1026"/>
                    <a:pt x="2470" y="994"/>
                  </a:cubicBezTo>
                  <a:lnTo>
                    <a:pt x="2090" y="108"/>
                  </a:lnTo>
                  <a:cubicBezTo>
                    <a:pt x="2057" y="41"/>
                    <a:pt x="1988" y="0"/>
                    <a:pt x="191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8010296" y="1787190"/>
              <a:ext cx="124587" cy="116721"/>
            </a:xfrm>
            <a:custGeom>
              <a:rect b="b" l="l" r="r" t="t"/>
              <a:pathLst>
                <a:path extrusionOk="0" h="3561" w="3801">
                  <a:moveTo>
                    <a:pt x="1922" y="0"/>
                  </a:moveTo>
                  <a:cubicBezTo>
                    <a:pt x="1862" y="0"/>
                    <a:pt x="1804" y="33"/>
                    <a:pt x="1774" y="108"/>
                  </a:cubicBezTo>
                  <a:lnTo>
                    <a:pt x="1330" y="963"/>
                  </a:lnTo>
                  <a:cubicBezTo>
                    <a:pt x="1299" y="994"/>
                    <a:pt x="1235" y="1026"/>
                    <a:pt x="1172" y="1058"/>
                  </a:cubicBezTo>
                  <a:lnTo>
                    <a:pt x="222" y="1153"/>
                  </a:lnTo>
                  <a:cubicBezTo>
                    <a:pt x="95" y="1184"/>
                    <a:pt x="0" y="1374"/>
                    <a:pt x="127" y="1469"/>
                  </a:cubicBezTo>
                  <a:lnTo>
                    <a:pt x="792" y="2166"/>
                  </a:lnTo>
                  <a:cubicBezTo>
                    <a:pt x="824" y="2229"/>
                    <a:pt x="855" y="2293"/>
                    <a:pt x="824" y="2324"/>
                  </a:cubicBezTo>
                  <a:lnTo>
                    <a:pt x="634" y="3274"/>
                  </a:lnTo>
                  <a:cubicBezTo>
                    <a:pt x="608" y="3404"/>
                    <a:pt x="709" y="3513"/>
                    <a:pt x="834" y="3513"/>
                  </a:cubicBezTo>
                  <a:cubicBezTo>
                    <a:pt x="862" y="3513"/>
                    <a:pt x="890" y="3508"/>
                    <a:pt x="919" y="3496"/>
                  </a:cubicBezTo>
                  <a:lnTo>
                    <a:pt x="1774" y="3053"/>
                  </a:lnTo>
                  <a:cubicBezTo>
                    <a:pt x="1805" y="3037"/>
                    <a:pt x="1837" y="3029"/>
                    <a:pt x="1865" y="3029"/>
                  </a:cubicBezTo>
                  <a:cubicBezTo>
                    <a:pt x="1893" y="3029"/>
                    <a:pt x="1916" y="3037"/>
                    <a:pt x="1932" y="3053"/>
                  </a:cubicBezTo>
                  <a:lnTo>
                    <a:pt x="2787" y="3528"/>
                  </a:lnTo>
                  <a:cubicBezTo>
                    <a:pt x="2817" y="3550"/>
                    <a:pt x="2849" y="3561"/>
                    <a:pt x="2880" y="3561"/>
                  </a:cubicBezTo>
                  <a:cubicBezTo>
                    <a:pt x="2979" y="3561"/>
                    <a:pt x="3065" y="3458"/>
                    <a:pt x="3041" y="3338"/>
                  </a:cubicBezTo>
                  <a:lnTo>
                    <a:pt x="2914" y="2388"/>
                  </a:lnTo>
                  <a:cubicBezTo>
                    <a:pt x="2914" y="2324"/>
                    <a:pt x="2946" y="2261"/>
                    <a:pt x="2977" y="2229"/>
                  </a:cubicBezTo>
                  <a:lnTo>
                    <a:pt x="3674" y="1564"/>
                  </a:lnTo>
                  <a:cubicBezTo>
                    <a:pt x="3801" y="1469"/>
                    <a:pt x="3737" y="1279"/>
                    <a:pt x="3579" y="1248"/>
                  </a:cubicBezTo>
                  <a:lnTo>
                    <a:pt x="2629" y="1089"/>
                  </a:lnTo>
                  <a:cubicBezTo>
                    <a:pt x="2566" y="1089"/>
                    <a:pt x="2534" y="1026"/>
                    <a:pt x="2502" y="994"/>
                  </a:cubicBezTo>
                  <a:lnTo>
                    <a:pt x="2090" y="108"/>
                  </a:lnTo>
                  <a:cubicBezTo>
                    <a:pt x="2057" y="41"/>
                    <a:pt x="1988" y="0"/>
                    <a:pt x="1922"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8175331" y="1787190"/>
              <a:ext cx="124587" cy="116721"/>
            </a:xfrm>
            <a:custGeom>
              <a:rect b="b" l="l" r="r" t="t"/>
              <a:pathLst>
                <a:path extrusionOk="0" h="3561" w="3801">
                  <a:moveTo>
                    <a:pt x="1922" y="0"/>
                  </a:moveTo>
                  <a:cubicBezTo>
                    <a:pt x="1862" y="0"/>
                    <a:pt x="1804" y="33"/>
                    <a:pt x="1774" y="108"/>
                  </a:cubicBezTo>
                  <a:lnTo>
                    <a:pt x="1331" y="963"/>
                  </a:lnTo>
                  <a:cubicBezTo>
                    <a:pt x="1299" y="994"/>
                    <a:pt x="1236" y="1026"/>
                    <a:pt x="1172" y="1058"/>
                  </a:cubicBezTo>
                  <a:lnTo>
                    <a:pt x="222" y="1153"/>
                  </a:lnTo>
                  <a:cubicBezTo>
                    <a:pt x="96" y="1184"/>
                    <a:pt x="1" y="1374"/>
                    <a:pt x="127" y="1469"/>
                  </a:cubicBezTo>
                  <a:lnTo>
                    <a:pt x="792" y="2166"/>
                  </a:lnTo>
                  <a:cubicBezTo>
                    <a:pt x="824" y="2229"/>
                    <a:pt x="856" y="2293"/>
                    <a:pt x="824" y="2324"/>
                  </a:cubicBezTo>
                  <a:lnTo>
                    <a:pt x="634" y="3274"/>
                  </a:lnTo>
                  <a:cubicBezTo>
                    <a:pt x="608" y="3404"/>
                    <a:pt x="710" y="3513"/>
                    <a:pt x="835" y="3513"/>
                  </a:cubicBezTo>
                  <a:cubicBezTo>
                    <a:pt x="862" y="3513"/>
                    <a:pt x="891" y="3508"/>
                    <a:pt x="919" y="3496"/>
                  </a:cubicBezTo>
                  <a:lnTo>
                    <a:pt x="1774" y="3053"/>
                  </a:lnTo>
                  <a:cubicBezTo>
                    <a:pt x="1806" y="3037"/>
                    <a:pt x="1838" y="3029"/>
                    <a:pt x="1865" y="3029"/>
                  </a:cubicBezTo>
                  <a:cubicBezTo>
                    <a:pt x="1893" y="3029"/>
                    <a:pt x="1917" y="3037"/>
                    <a:pt x="1933" y="3053"/>
                  </a:cubicBezTo>
                  <a:lnTo>
                    <a:pt x="2788" y="3528"/>
                  </a:lnTo>
                  <a:cubicBezTo>
                    <a:pt x="2818" y="3550"/>
                    <a:pt x="2850" y="3561"/>
                    <a:pt x="2881" y="3561"/>
                  </a:cubicBezTo>
                  <a:cubicBezTo>
                    <a:pt x="2979" y="3561"/>
                    <a:pt x="3065" y="3458"/>
                    <a:pt x="3041" y="3338"/>
                  </a:cubicBezTo>
                  <a:lnTo>
                    <a:pt x="2914" y="2388"/>
                  </a:lnTo>
                  <a:cubicBezTo>
                    <a:pt x="2914" y="2324"/>
                    <a:pt x="2946" y="2261"/>
                    <a:pt x="2978" y="2229"/>
                  </a:cubicBezTo>
                  <a:lnTo>
                    <a:pt x="3674" y="1564"/>
                  </a:lnTo>
                  <a:cubicBezTo>
                    <a:pt x="3801" y="1469"/>
                    <a:pt x="3738" y="1279"/>
                    <a:pt x="3579" y="1248"/>
                  </a:cubicBezTo>
                  <a:lnTo>
                    <a:pt x="2629" y="1089"/>
                  </a:lnTo>
                  <a:cubicBezTo>
                    <a:pt x="2566" y="1089"/>
                    <a:pt x="2534" y="1026"/>
                    <a:pt x="2503" y="994"/>
                  </a:cubicBezTo>
                  <a:lnTo>
                    <a:pt x="2091" y="108"/>
                  </a:lnTo>
                  <a:cubicBezTo>
                    <a:pt x="2057" y="41"/>
                    <a:pt x="1989" y="0"/>
                    <a:pt x="1922"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8341414" y="1787190"/>
              <a:ext cx="123571" cy="116721"/>
            </a:xfrm>
            <a:custGeom>
              <a:rect b="b" l="l" r="r" t="t"/>
              <a:pathLst>
                <a:path extrusionOk="0" h="3561" w="3770">
                  <a:moveTo>
                    <a:pt x="1922" y="0"/>
                  </a:moveTo>
                  <a:cubicBezTo>
                    <a:pt x="1862" y="0"/>
                    <a:pt x="1804" y="33"/>
                    <a:pt x="1774" y="108"/>
                  </a:cubicBezTo>
                  <a:lnTo>
                    <a:pt x="1299" y="963"/>
                  </a:lnTo>
                  <a:cubicBezTo>
                    <a:pt x="1299" y="994"/>
                    <a:pt x="1236" y="1026"/>
                    <a:pt x="1173" y="1058"/>
                  </a:cubicBezTo>
                  <a:lnTo>
                    <a:pt x="222" y="1153"/>
                  </a:lnTo>
                  <a:cubicBezTo>
                    <a:pt x="64" y="1184"/>
                    <a:pt x="1" y="1374"/>
                    <a:pt x="96" y="1469"/>
                  </a:cubicBezTo>
                  <a:lnTo>
                    <a:pt x="761" y="2166"/>
                  </a:lnTo>
                  <a:cubicBezTo>
                    <a:pt x="824" y="2229"/>
                    <a:pt x="824" y="2293"/>
                    <a:pt x="824" y="2324"/>
                  </a:cubicBezTo>
                  <a:lnTo>
                    <a:pt x="634" y="3274"/>
                  </a:lnTo>
                  <a:cubicBezTo>
                    <a:pt x="608" y="3404"/>
                    <a:pt x="710" y="3513"/>
                    <a:pt x="817" y="3513"/>
                  </a:cubicBezTo>
                  <a:cubicBezTo>
                    <a:pt x="841" y="3513"/>
                    <a:pt x="865" y="3508"/>
                    <a:pt x="887" y="3496"/>
                  </a:cubicBezTo>
                  <a:lnTo>
                    <a:pt x="1743" y="3053"/>
                  </a:lnTo>
                  <a:cubicBezTo>
                    <a:pt x="1774" y="3037"/>
                    <a:pt x="1806" y="3029"/>
                    <a:pt x="1838" y="3029"/>
                  </a:cubicBezTo>
                  <a:cubicBezTo>
                    <a:pt x="1869" y="3029"/>
                    <a:pt x="1901" y="3037"/>
                    <a:pt x="1933" y="3053"/>
                  </a:cubicBezTo>
                  <a:lnTo>
                    <a:pt x="2756" y="3528"/>
                  </a:lnTo>
                  <a:cubicBezTo>
                    <a:pt x="2794" y="3550"/>
                    <a:pt x="2832" y="3561"/>
                    <a:pt x="2867" y="3561"/>
                  </a:cubicBezTo>
                  <a:cubicBezTo>
                    <a:pt x="2979" y="3561"/>
                    <a:pt x="3065" y="3458"/>
                    <a:pt x="3041" y="3338"/>
                  </a:cubicBezTo>
                  <a:lnTo>
                    <a:pt x="2914" y="2388"/>
                  </a:lnTo>
                  <a:cubicBezTo>
                    <a:pt x="2883" y="2324"/>
                    <a:pt x="2914" y="2261"/>
                    <a:pt x="2978" y="2229"/>
                  </a:cubicBezTo>
                  <a:lnTo>
                    <a:pt x="3674" y="1564"/>
                  </a:lnTo>
                  <a:cubicBezTo>
                    <a:pt x="3769" y="1469"/>
                    <a:pt x="3738" y="1279"/>
                    <a:pt x="3579" y="1248"/>
                  </a:cubicBezTo>
                  <a:lnTo>
                    <a:pt x="2629" y="1089"/>
                  </a:lnTo>
                  <a:cubicBezTo>
                    <a:pt x="2566" y="1089"/>
                    <a:pt x="2503" y="1026"/>
                    <a:pt x="2503" y="994"/>
                  </a:cubicBezTo>
                  <a:lnTo>
                    <a:pt x="2091" y="108"/>
                  </a:lnTo>
                  <a:cubicBezTo>
                    <a:pt x="2058" y="41"/>
                    <a:pt x="1989" y="0"/>
                    <a:pt x="19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8503368" y="1787190"/>
              <a:ext cx="123538" cy="116721"/>
            </a:xfrm>
            <a:custGeom>
              <a:rect b="b" l="l" r="r" t="t"/>
              <a:pathLst>
                <a:path extrusionOk="0" h="3561" w="3769">
                  <a:moveTo>
                    <a:pt x="1921" y="0"/>
                  </a:moveTo>
                  <a:cubicBezTo>
                    <a:pt x="1862" y="0"/>
                    <a:pt x="1804" y="33"/>
                    <a:pt x="1774" y="108"/>
                  </a:cubicBezTo>
                  <a:lnTo>
                    <a:pt x="1330" y="963"/>
                  </a:lnTo>
                  <a:cubicBezTo>
                    <a:pt x="1299" y="994"/>
                    <a:pt x="1235" y="1026"/>
                    <a:pt x="1172" y="1058"/>
                  </a:cubicBezTo>
                  <a:lnTo>
                    <a:pt x="222" y="1153"/>
                  </a:lnTo>
                  <a:cubicBezTo>
                    <a:pt x="63" y="1184"/>
                    <a:pt x="0" y="1374"/>
                    <a:pt x="127" y="1469"/>
                  </a:cubicBezTo>
                  <a:lnTo>
                    <a:pt x="792" y="2166"/>
                  </a:lnTo>
                  <a:cubicBezTo>
                    <a:pt x="824" y="2229"/>
                    <a:pt x="824" y="2293"/>
                    <a:pt x="824" y="2324"/>
                  </a:cubicBezTo>
                  <a:lnTo>
                    <a:pt x="634" y="3274"/>
                  </a:lnTo>
                  <a:cubicBezTo>
                    <a:pt x="608" y="3404"/>
                    <a:pt x="709" y="3513"/>
                    <a:pt x="817" y="3513"/>
                  </a:cubicBezTo>
                  <a:cubicBezTo>
                    <a:pt x="840" y="3513"/>
                    <a:pt x="864" y="3508"/>
                    <a:pt x="887" y="3496"/>
                  </a:cubicBezTo>
                  <a:lnTo>
                    <a:pt x="1774" y="3053"/>
                  </a:lnTo>
                  <a:cubicBezTo>
                    <a:pt x="1789" y="3037"/>
                    <a:pt x="1813" y="3029"/>
                    <a:pt x="1841" y="3029"/>
                  </a:cubicBezTo>
                  <a:cubicBezTo>
                    <a:pt x="1869" y="3029"/>
                    <a:pt x="1900" y="3037"/>
                    <a:pt x="1932" y="3053"/>
                  </a:cubicBezTo>
                  <a:lnTo>
                    <a:pt x="2755" y="3528"/>
                  </a:lnTo>
                  <a:cubicBezTo>
                    <a:pt x="2793" y="3550"/>
                    <a:pt x="2831" y="3561"/>
                    <a:pt x="2866" y="3561"/>
                  </a:cubicBezTo>
                  <a:cubicBezTo>
                    <a:pt x="2978" y="3561"/>
                    <a:pt x="3064" y="3458"/>
                    <a:pt x="3040" y="3338"/>
                  </a:cubicBezTo>
                  <a:lnTo>
                    <a:pt x="2914" y="2388"/>
                  </a:lnTo>
                  <a:cubicBezTo>
                    <a:pt x="2914" y="2324"/>
                    <a:pt x="2914" y="2261"/>
                    <a:pt x="2977" y="2229"/>
                  </a:cubicBezTo>
                  <a:lnTo>
                    <a:pt x="3674" y="1564"/>
                  </a:lnTo>
                  <a:cubicBezTo>
                    <a:pt x="3769" y="1469"/>
                    <a:pt x="3737" y="1279"/>
                    <a:pt x="3579" y="1248"/>
                  </a:cubicBezTo>
                  <a:lnTo>
                    <a:pt x="2629" y="1089"/>
                  </a:lnTo>
                  <a:cubicBezTo>
                    <a:pt x="2565" y="1089"/>
                    <a:pt x="2534" y="1026"/>
                    <a:pt x="2502" y="994"/>
                  </a:cubicBezTo>
                  <a:lnTo>
                    <a:pt x="2090" y="108"/>
                  </a:lnTo>
                  <a:cubicBezTo>
                    <a:pt x="2057" y="41"/>
                    <a:pt x="1988" y="0"/>
                    <a:pt x="1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2"/>
          <p:cNvGrpSpPr/>
          <p:nvPr/>
        </p:nvGrpSpPr>
        <p:grpSpPr>
          <a:xfrm>
            <a:off x="5273007" y="4231749"/>
            <a:ext cx="625952" cy="556038"/>
            <a:chOff x="2878257" y="4141499"/>
            <a:chExt cx="625952" cy="556038"/>
          </a:xfrm>
        </p:grpSpPr>
        <p:sp>
          <p:nvSpPr>
            <p:cNvPr id="335" name="Google Shape;335;p32"/>
            <p:cNvSpPr/>
            <p:nvPr/>
          </p:nvSpPr>
          <p:spPr>
            <a:xfrm>
              <a:off x="2878257" y="4141499"/>
              <a:ext cx="625952" cy="556038"/>
            </a:xfrm>
            <a:custGeom>
              <a:rect b="b" l="l" r="r" t="t"/>
              <a:pathLst>
                <a:path extrusionOk="0" h="16964" w="19097">
                  <a:moveTo>
                    <a:pt x="9506" y="0"/>
                  </a:moveTo>
                  <a:cubicBezTo>
                    <a:pt x="5914" y="0"/>
                    <a:pt x="2596" y="2275"/>
                    <a:pt x="1426" y="5838"/>
                  </a:cubicBezTo>
                  <a:cubicBezTo>
                    <a:pt x="0" y="10303"/>
                    <a:pt x="2439" y="15085"/>
                    <a:pt x="6936" y="16542"/>
                  </a:cubicBezTo>
                  <a:cubicBezTo>
                    <a:pt x="7812" y="16828"/>
                    <a:pt x="8702" y="16963"/>
                    <a:pt x="9577" y="16963"/>
                  </a:cubicBezTo>
                  <a:cubicBezTo>
                    <a:pt x="13161" y="16963"/>
                    <a:pt x="16501" y="14684"/>
                    <a:pt x="17672" y="11095"/>
                  </a:cubicBezTo>
                  <a:cubicBezTo>
                    <a:pt x="19097" y="6661"/>
                    <a:pt x="16627" y="1879"/>
                    <a:pt x="12161" y="422"/>
                  </a:cubicBezTo>
                  <a:cubicBezTo>
                    <a:pt x="11278" y="136"/>
                    <a:pt x="10384" y="0"/>
                    <a:pt x="9506"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2947811" y="4256024"/>
              <a:ext cx="437022" cy="418339"/>
            </a:xfrm>
            <a:custGeom>
              <a:rect b="b" l="l" r="r" t="t"/>
              <a:pathLst>
                <a:path extrusionOk="0" h="12763" w="13333">
                  <a:moveTo>
                    <a:pt x="12351" y="602"/>
                  </a:moveTo>
                  <a:lnTo>
                    <a:pt x="6017" y="5764"/>
                  </a:lnTo>
                  <a:lnTo>
                    <a:pt x="887" y="3579"/>
                  </a:lnTo>
                  <a:lnTo>
                    <a:pt x="12351" y="602"/>
                  </a:lnTo>
                  <a:close/>
                  <a:moveTo>
                    <a:pt x="12668" y="855"/>
                  </a:moveTo>
                  <a:lnTo>
                    <a:pt x="7696" y="11876"/>
                  </a:lnTo>
                  <a:lnTo>
                    <a:pt x="6334" y="6017"/>
                  </a:lnTo>
                  <a:lnTo>
                    <a:pt x="12668" y="855"/>
                  </a:lnTo>
                  <a:close/>
                  <a:moveTo>
                    <a:pt x="13333" y="0"/>
                  </a:moveTo>
                  <a:lnTo>
                    <a:pt x="13333" y="0"/>
                  </a:lnTo>
                  <a:cubicBezTo>
                    <a:pt x="8994" y="1109"/>
                    <a:pt x="4656" y="2217"/>
                    <a:pt x="285" y="3325"/>
                  </a:cubicBezTo>
                  <a:lnTo>
                    <a:pt x="0" y="3420"/>
                  </a:lnTo>
                  <a:lnTo>
                    <a:pt x="64" y="3674"/>
                  </a:lnTo>
                  <a:lnTo>
                    <a:pt x="254" y="3769"/>
                  </a:lnTo>
                  <a:lnTo>
                    <a:pt x="5954" y="6144"/>
                  </a:lnTo>
                  <a:lnTo>
                    <a:pt x="7411" y="12478"/>
                  </a:lnTo>
                  <a:lnTo>
                    <a:pt x="7442" y="12604"/>
                  </a:lnTo>
                  <a:lnTo>
                    <a:pt x="7569" y="12668"/>
                  </a:lnTo>
                  <a:lnTo>
                    <a:pt x="7728" y="12763"/>
                  </a:lnTo>
                  <a:lnTo>
                    <a:pt x="7791" y="12636"/>
                  </a:lnTo>
                  <a:lnTo>
                    <a:pt x="7823" y="12541"/>
                  </a:lnTo>
                  <a:cubicBezTo>
                    <a:pt x="9659" y="8361"/>
                    <a:pt x="11496" y="4180"/>
                    <a:pt x="13333"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2"/>
          <p:cNvGrpSpPr/>
          <p:nvPr/>
        </p:nvGrpSpPr>
        <p:grpSpPr>
          <a:xfrm>
            <a:off x="8235557" y="683113"/>
            <a:ext cx="456754" cy="457803"/>
            <a:chOff x="8235557" y="683113"/>
            <a:chExt cx="456754" cy="457803"/>
          </a:xfrm>
        </p:grpSpPr>
        <p:sp>
          <p:nvSpPr>
            <p:cNvPr id="338" name="Google Shape;338;p32"/>
            <p:cNvSpPr/>
            <p:nvPr/>
          </p:nvSpPr>
          <p:spPr>
            <a:xfrm>
              <a:off x="8235557" y="683113"/>
              <a:ext cx="456754" cy="457803"/>
            </a:xfrm>
            <a:custGeom>
              <a:rect b="b" l="l" r="r" t="t"/>
              <a:pathLst>
                <a:path extrusionOk="0" h="13967" w="13935">
                  <a:moveTo>
                    <a:pt x="6968" y="1"/>
                  </a:moveTo>
                  <a:cubicBezTo>
                    <a:pt x="3136" y="1"/>
                    <a:pt x="1" y="3136"/>
                    <a:pt x="1" y="7000"/>
                  </a:cubicBezTo>
                  <a:cubicBezTo>
                    <a:pt x="1" y="10832"/>
                    <a:pt x="3136" y="13967"/>
                    <a:pt x="6968" y="13967"/>
                  </a:cubicBezTo>
                  <a:cubicBezTo>
                    <a:pt x="10831" y="13967"/>
                    <a:pt x="13935" y="10832"/>
                    <a:pt x="13935" y="7000"/>
                  </a:cubicBezTo>
                  <a:cubicBezTo>
                    <a:pt x="13935" y="3136"/>
                    <a:pt x="10831" y="1"/>
                    <a:pt x="6968"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8276037" y="740768"/>
              <a:ext cx="376843" cy="343180"/>
            </a:xfrm>
            <a:custGeom>
              <a:rect b="b" l="l" r="r" t="t"/>
              <a:pathLst>
                <a:path extrusionOk="0" h="10470" w="11497">
                  <a:moveTo>
                    <a:pt x="5732" y="426"/>
                  </a:moveTo>
                  <a:cubicBezTo>
                    <a:pt x="6098" y="426"/>
                    <a:pt x="6469" y="468"/>
                    <a:pt x="6841" y="554"/>
                  </a:cubicBezTo>
                  <a:cubicBezTo>
                    <a:pt x="9406" y="1155"/>
                    <a:pt x="11021" y="3752"/>
                    <a:pt x="10420" y="6317"/>
                  </a:cubicBezTo>
                  <a:cubicBezTo>
                    <a:pt x="9903" y="8547"/>
                    <a:pt x="7915" y="10053"/>
                    <a:pt x="5719" y="10053"/>
                  </a:cubicBezTo>
                  <a:cubicBezTo>
                    <a:pt x="5358" y="10053"/>
                    <a:pt x="4991" y="10013"/>
                    <a:pt x="4624" y="9928"/>
                  </a:cubicBezTo>
                  <a:cubicBezTo>
                    <a:pt x="2059" y="9294"/>
                    <a:pt x="444" y="6729"/>
                    <a:pt x="1046" y="4132"/>
                  </a:cubicBezTo>
                  <a:cubicBezTo>
                    <a:pt x="1561" y="1907"/>
                    <a:pt x="3542" y="426"/>
                    <a:pt x="5732" y="426"/>
                  </a:cubicBezTo>
                  <a:close/>
                  <a:moveTo>
                    <a:pt x="5726" y="0"/>
                  </a:moveTo>
                  <a:cubicBezTo>
                    <a:pt x="3351" y="0"/>
                    <a:pt x="1203" y="1624"/>
                    <a:pt x="634" y="4037"/>
                  </a:cubicBezTo>
                  <a:cubicBezTo>
                    <a:pt x="1" y="6856"/>
                    <a:pt x="1742" y="9674"/>
                    <a:pt x="4561" y="10339"/>
                  </a:cubicBezTo>
                  <a:cubicBezTo>
                    <a:pt x="4947" y="10427"/>
                    <a:pt x="5334" y="10469"/>
                    <a:pt x="5716" y="10469"/>
                  </a:cubicBezTo>
                  <a:cubicBezTo>
                    <a:pt x="8088" y="10469"/>
                    <a:pt x="10259" y="8840"/>
                    <a:pt x="10831" y="6412"/>
                  </a:cubicBezTo>
                  <a:cubicBezTo>
                    <a:pt x="11497" y="3626"/>
                    <a:pt x="9755" y="807"/>
                    <a:pt x="6936" y="142"/>
                  </a:cubicBezTo>
                  <a:cubicBezTo>
                    <a:pt x="6531" y="46"/>
                    <a:pt x="6125" y="0"/>
                    <a:pt x="5726"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8375385" y="805569"/>
              <a:ext cx="191322" cy="192338"/>
            </a:xfrm>
            <a:custGeom>
              <a:rect b="b" l="l" r="r" t="t"/>
              <a:pathLst>
                <a:path extrusionOk="0" h="5868" w="5837">
                  <a:moveTo>
                    <a:pt x="1892" y="0"/>
                  </a:moveTo>
                  <a:cubicBezTo>
                    <a:pt x="1542" y="0"/>
                    <a:pt x="1201" y="252"/>
                    <a:pt x="1118" y="667"/>
                  </a:cubicBezTo>
                  <a:lnTo>
                    <a:pt x="612" y="2757"/>
                  </a:lnTo>
                  <a:lnTo>
                    <a:pt x="137" y="4879"/>
                  </a:lnTo>
                  <a:cubicBezTo>
                    <a:pt x="0" y="5397"/>
                    <a:pt x="380" y="5868"/>
                    <a:pt x="872" y="5868"/>
                  </a:cubicBezTo>
                  <a:cubicBezTo>
                    <a:pt x="952" y="5868"/>
                    <a:pt x="1034" y="5855"/>
                    <a:pt x="1118" y="5829"/>
                  </a:cubicBezTo>
                  <a:lnTo>
                    <a:pt x="3082" y="5195"/>
                  </a:lnTo>
                  <a:lnTo>
                    <a:pt x="5077" y="4530"/>
                  </a:lnTo>
                  <a:cubicBezTo>
                    <a:pt x="5647" y="4340"/>
                    <a:pt x="5837" y="3580"/>
                    <a:pt x="5394" y="3137"/>
                  </a:cubicBezTo>
                  <a:lnTo>
                    <a:pt x="3905" y="1680"/>
                  </a:lnTo>
                  <a:lnTo>
                    <a:pt x="2417" y="223"/>
                  </a:lnTo>
                  <a:cubicBezTo>
                    <a:pt x="2264" y="70"/>
                    <a:pt x="2077" y="0"/>
                    <a:pt x="1892"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32"/>
          <p:cNvGrpSpPr/>
          <p:nvPr/>
        </p:nvGrpSpPr>
        <p:grpSpPr>
          <a:xfrm>
            <a:off x="2574115" y="144349"/>
            <a:ext cx="633229" cy="556496"/>
            <a:chOff x="2574115" y="144349"/>
            <a:chExt cx="633229" cy="556496"/>
          </a:xfrm>
        </p:grpSpPr>
        <p:sp>
          <p:nvSpPr>
            <p:cNvPr id="342" name="Google Shape;342;p32"/>
            <p:cNvSpPr/>
            <p:nvPr/>
          </p:nvSpPr>
          <p:spPr>
            <a:xfrm>
              <a:off x="2574115" y="144349"/>
              <a:ext cx="633229" cy="556496"/>
            </a:xfrm>
            <a:custGeom>
              <a:rect b="b" l="l" r="r" t="t"/>
              <a:pathLst>
                <a:path extrusionOk="0" h="16978" w="19319">
                  <a:moveTo>
                    <a:pt x="9601" y="1"/>
                  </a:moveTo>
                  <a:cubicBezTo>
                    <a:pt x="6961" y="1"/>
                    <a:pt x="4369" y="1222"/>
                    <a:pt x="2724" y="3517"/>
                  </a:cubicBezTo>
                  <a:cubicBezTo>
                    <a:pt x="0" y="7317"/>
                    <a:pt x="887" y="12638"/>
                    <a:pt x="4719" y="15361"/>
                  </a:cubicBezTo>
                  <a:cubicBezTo>
                    <a:pt x="6224" y="16452"/>
                    <a:pt x="7968" y="16977"/>
                    <a:pt x="9696" y="16977"/>
                  </a:cubicBezTo>
                  <a:cubicBezTo>
                    <a:pt x="12331" y="16977"/>
                    <a:pt x="14931" y="15756"/>
                    <a:pt x="16595" y="13461"/>
                  </a:cubicBezTo>
                  <a:cubicBezTo>
                    <a:pt x="19319" y="9661"/>
                    <a:pt x="18432" y="4372"/>
                    <a:pt x="14600" y="1617"/>
                  </a:cubicBezTo>
                  <a:cubicBezTo>
                    <a:pt x="13082" y="526"/>
                    <a:pt x="11331" y="1"/>
                    <a:pt x="960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2669596" y="252351"/>
              <a:ext cx="438104" cy="333216"/>
            </a:xfrm>
            <a:custGeom>
              <a:rect b="b" l="l" r="r" t="t"/>
              <a:pathLst>
                <a:path extrusionOk="0" h="10166" w="13366">
                  <a:moveTo>
                    <a:pt x="11243" y="570"/>
                  </a:moveTo>
                  <a:lnTo>
                    <a:pt x="6905" y="5986"/>
                  </a:lnTo>
                  <a:lnTo>
                    <a:pt x="888" y="2534"/>
                  </a:lnTo>
                  <a:lnTo>
                    <a:pt x="11243" y="570"/>
                  </a:lnTo>
                  <a:close/>
                  <a:moveTo>
                    <a:pt x="11592" y="855"/>
                  </a:moveTo>
                  <a:lnTo>
                    <a:pt x="12827" y="7474"/>
                  </a:lnTo>
                  <a:lnTo>
                    <a:pt x="8457" y="4719"/>
                  </a:lnTo>
                  <a:lnTo>
                    <a:pt x="11592" y="855"/>
                  </a:lnTo>
                  <a:close/>
                  <a:moveTo>
                    <a:pt x="571" y="2850"/>
                  </a:moveTo>
                  <a:lnTo>
                    <a:pt x="4815" y="5289"/>
                  </a:lnTo>
                  <a:lnTo>
                    <a:pt x="1806" y="9343"/>
                  </a:lnTo>
                  <a:lnTo>
                    <a:pt x="571" y="2850"/>
                  </a:lnTo>
                  <a:close/>
                  <a:moveTo>
                    <a:pt x="8172" y="5067"/>
                  </a:moveTo>
                  <a:lnTo>
                    <a:pt x="12352" y="7696"/>
                  </a:lnTo>
                  <a:lnTo>
                    <a:pt x="2154" y="9628"/>
                  </a:lnTo>
                  <a:lnTo>
                    <a:pt x="5195" y="5511"/>
                  </a:lnTo>
                  <a:lnTo>
                    <a:pt x="6936" y="6492"/>
                  </a:lnTo>
                  <a:lnTo>
                    <a:pt x="6968" y="6429"/>
                  </a:lnTo>
                  <a:lnTo>
                    <a:pt x="7063" y="6461"/>
                  </a:lnTo>
                  <a:lnTo>
                    <a:pt x="8172" y="5067"/>
                  </a:lnTo>
                  <a:close/>
                  <a:moveTo>
                    <a:pt x="11877" y="0"/>
                  </a:moveTo>
                  <a:lnTo>
                    <a:pt x="33" y="2249"/>
                  </a:lnTo>
                  <a:lnTo>
                    <a:pt x="1" y="2280"/>
                  </a:lnTo>
                  <a:lnTo>
                    <a:pt x="1489" y="10166"/>
                  </a:lnTo>
                  <a:lnTo>
                    <a:pt x="13365" y="7918"/>
                  </a:lnTo>
                  <a:lnTo>
                    <a:pt x="11877"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2"/>
          <p:cNvSpPr/>
          <p:nvPr/>
        </p:nvSpPr>
        <p:spPr>
          <a:xfrm>
            <a:off x="71421" y="1801874"/>
            <a:ext cx="132880" cy="130520"/>
          </a:xfrm>
          <a:custGeom>
            <a:rect b="b" l="l" r="r" t="t"/>
            <a:pathLst>
              <a:path extrusionOk="0" h="3982" w="4054">
                <a:moveTo>
                  <a:pt x="2421" y="0"/>
                </a:moveTo>
                <a:cubicBezTo>
                  <a:pt x="2078" y="0"/>
                  <a:pt x="1712" y="167"/>
                  <a:pt x="1489" y="451"/>
                </a:cubicBezTo>
                <a:cubicBezTo>
                  <a:pt x="1204" y="863"/>
                  <a:pt x="1235" y="1496"/>
                  <a:pt x="1584" y="1876"/>
                </a:cubicBezTo>
                <a:cubicBezTo>
                  <a:pt x="1496" y="1854"/>
                  <a:pt x="1407" y="1844"/>
                  <a:pt x="1317" y="1844"/>
                </a:cubicBezTo>
                <a:cubicBezTo>
                  <a:pt x="889" y="1844"/>
                  <a:pt x="463" y="2085"/>
                  <a:pt x="254" y="2478"/>
                </a:cubicBezTo>
                <a:cubicBezTo>
                  <a:pt x="0" y="2985"/>
                  <a:pt x="190" y="3650"/>
                  <a:pt x="665" y="3872"/>
                </a:cubicBezTo>
                <a:cubicBezTo>
                  <a:pt x="826" y="3952"/>
                  <a:pt x="992" y="3981"/>
                  <a:pt x="1162" y="3981"/>
                </a:cubicBezTo>
                <a:cubicBezTo>
                  <a:pt x="1393" y="3981"/>
                  <a:pt x="1631" y="3926"/>
                  <a:pt x="1869" y="3872"/>
                </a:cubicBezTo>
                <a:cubicBezTo>
                  <a:pt x="2565" y="3713"/>
                  <a:pt x="3294" y="3587"/>
                  <a:pt x="3991" y="3428"/>
                </a:cubicBezTo>
                <a:cubicBezTo>
                  <a:pt x="3991" y="3428"/>
                  <a:pt x="4022" y="3397"/>
                  <a:pt x="4054" y="3397"/>
                </a:cubicBezTo>
                <a:cubicBezTo>
                  <a:pt x="4054" y="3365"/>
                  <a:pt x="4054" y="3365"/>
                  <a:pt x="4022" y="3333"/>
                </a:cubicBezTo>
                <a:cubicBezTo>
                  <a:pt x="3864" y="2636"/>
                  <a:pt x="3674" y="1940"/>
                  <a:pt x="3484" y="1243"/>
                </a:cubicBezTo>
                <a:cubicBezTo>
                  <a:pt x="3389" y="831"/>
                  <a:pt x="3262" y="420"/>
                  <a:pt x="2945" y="166"/>
                </a:cubicBezTo>
                <a:cubicBezTo>
                  <a:pt x="2798" y="53"/>
                  <a:pt x="2613" y="0"/>
                  <a:pt x="2421"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1741617" y="2917230"/>
            <a:ext cx="211808" cy="190896"/>
          </a:xfrm>
          <a:custGeom>
            <a:rect b="b" l="l" r="r" t="t"/>
            <a:pathLst>
              <a:path extrusionOk="0" h="5824" w="6462">
                <a:moveTo>
                  <a:pt x="4850" y="1"/>
                </a:moveTo>
                <a:cubicBezTo>
                  <a:pt x="4677" y="1"/>
                  <a:pt x="4504" y="30"/>
                  <a:pt x="4339" y="92"/>
                </a:cubicBezTo>
                <a:cubicBezTo>
                  <a:pt x="3579" y="345"/>
                  <a:pt x="3104" y="1168"/>
                  <a:pt x="3199" y="1897"/>
                </a:cubicBezTo>
                <a:cubicBezTo>
                  <a:pt x="2865" y="1521"/>
                  <a:pt x="2366" y="1310"/>
                  <a:pt x="1865" y="1310"/>
                </a:cubicBezTo>
                <a:cubicBezTo>
                  <a:pt x="1606" y="1310"/>
                  <a:pt x="1346" y="1366"/>
                  <a:pt x="1109" y="1485"/>
                </a:cubicBezTo>
                <a:cubicBezTo>
                  <a:pt x="349" y="1865"/>
                  <a:pt x="1" y="2847"/>
                  <a:pt x="381" y="3512"/>
                </a:cubicBezTo>
                <a:cubicBezTo>
                  <a:pt x="666" y="4050"/>
                  <a:pt x="1299" y="4303"/>
                  <a:pt x="1837" y="4557"/>
                </a:cubicBezTo>
                <a:cubicBezTo>
                  <a:pt x="2819" y="4969"/>
                  <a:pt x="3801" y="5380"/>
                  <a:pt x="4783" y="5792"/>
                </a:cubicBezTo>
                <a:cubicBezTo>
                  <a:pt x="4814" y="5792"/>
                  <a:pt x="4846" y="5792"/>
                  <a:pt x="4878" y="5824"/>
                </a:cubicBezTo>
                <a:cubicBezTo>
                  <a:pt x="4878" y="5792"/>
                  <a:pt x="4909" y="5760"/>
                  <a:pt x="4909" y="5729"/>
                </a:cubicBezTo>
                <a:cubicBezTo>
                  <a:pt x="5289" y="4715"/>
                  <a:pt x="5669" y="3733"/>
                  <a:pt x="6049" y="2752"/>
                </a:cubicBezTo>
                <a:cubicBezTo>
                  <a:pt x="6271" y="2182"/>
                  <a:pt x="6461" y="1548"/>
                  <a:pt x="6303" y="978"/>
                </a:cubicBezTo>
                <a:cubicBezTo>
                  <a:pt x="6104" y="383"/>
                  <a:pt x="5478" y="1"/>
                  <a:pt x="4850"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3634991" y="387427"/>
            <a:ext cx="212824" cy="190896"/>
          </a:xfrm>
          <a:custGeom>
            <a:rect b="b" l="l" r="r" t="t"/>
            <a:pathLst>
              <a:path extrusionOk="0" h="5824" w="6493">
                <a:moveTo>
                  <a:pt x="4869" y="0"/>
                </a:moveTo>
                <a:cubicBezTo>
                  <a:pt x="4691" y="0"/>
                  <a:pt x="4511" y="29"/>
                  <a:pt x="4339" y="91"/>
                </a:cubicBezTo>
                <a:cubicBezTo>
                  <a:pt x="3579" y="345"/>
                  <a:pt x="3104" y="1136"/>
                  <a:pt x="3199" y="1865"/>
                </a:cubicBezTo>
                <a:cubicBezTo>
                  <a:pt x="2866" y="1511"/>
                  <a:pt x="2370" y="1294"/>
                  <a:pt x="1871" y="1294"/>
                </a:cubicBezTo>
                <a:cubicBezTo>
                  <a:pt x="1610" y="1294"/>
                  <a:pt x="1348" y="1354"/>
                  <a:pt x="1109" y="1485"/>
                </a:cubicBezTo>
                <a:cubicBezTo>
                  <a:pt x="380" y="1865"/>
                  <a:pt x="0" y="2846"/>
                  <a:pt x="380" y="3511"/>
                </a:cubicBezTo>
                <a:cubicBezTo>
                  <a:pt x="697" y="4050"/>
                  <a:pt x="1299" y="4303"/>
                  <a:pt x="1869" y="4557"/>
                </a:cubicBezTo>
                <a:cubicBezTo>
                  <a:pt x="2819" y="4937"/>
                  <a:pt x="3800" y="5348"/>
                  <a:pt x="4782" y="5760"/>
                </a:cubicBezTo>
                <a:cubicBezTo>
                  <a:pt x="4814" y="5792"/>
                  <a:pt x="4846" y="5792"/>
                  <a:pt x="4877" y="5823"/>
                </a:cubicBezTo>
                <a:cubicBezTo>
                  <a:pt x="4909" y="5760"/>
                  <a:pt x="4909" y="5728"/>
                  <a:pt x="4909" y="5697"/>
                </a:cubicBezTo>
                <a:cubicBezTo>
                  <a:pt x="5289" y="4715"/>
                  <a:pt x="5669" y="3733"/>
                  <a:pt x="6049" y="2720"/>
                </a:cubicBezTo>
                <a:cubicBezTo>
                  <a:pt x="6271" y="2150"/>
                  <a:pt x="6492" y="1516"/>
                  <a:pt x="6302" y="946"/>
                </a:cubicBezTo>
                <a:cubicBezTo>
                  <a:pt x="6129" y="376"/>
                  <a:pt x="5509" y="0"/>
                  <a:pt x="4869"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4501727" y="4369926"/>
            <a:ext cx="155759" cy="149072"/>
          </a:xfrm>
          <a:custGeom>
            <a:rect b="b" l="l" r="r" t="t"/>
            <a:pathLst>
              <a:path extrusionOk="0" h="4548" w="4752">
                <a:moveTo>
                  <a:pt x="3362" y="1"/>
                </a:moveTo>
                <a:cubicBezTo>
                  <a:pt x="3033" y="1"/>
                  <a:pt x="2693" y="120"/>
                  <a:pt x="2439" y="357"/>
                </a:cubicBezTo>
                <a:cubicBezTo>
                  <a:pt x="1964" y="800"/>
                  <a:pt x="1838" y="1561"/>
                  <a:pt x="2154" y="2099"/>
                </a:cubicBezTo>
                <a:cubicBezTo>
                  <a:pt x="1975" y="2004"/>
                  <a:pt x="1771" y="1958"/>
                  <a:pt x="1563" y="1958"/>
                </a:cubicBezTo>
                <a:cubicBezTo>
                  <a:pt x="1148" y="1958"/>
                  <a:pt x="719" y="2141"/>
                  <a:pt x="444" y="2479"/>
                </a:cubicBezTo>
                <a:cubicBezTo>
                  <a:pt x="1" y="3017"/>
                  <a:pt x="64" y="3872"/>
                  <a:pt x="571" y="4252"/>
                </a:cubicBezTo>
                <a:cubicBezTo>
                  <a:pt x="877" y="4482"/>
                  <a:pt x="1307" y="4547"/>
                  <a:pt x="1728" y="4547"/>
                </a:cubicBezTo>
                <a:cubicBezTo>
                  <a:pt x="1829" y="4547"/>
                  <a:pt x="1930" y="4544"/>
                  <a:pt x="2028" y="4537"/>
                </a:cubicBezTo>
                <a:lnTo>
                  <a:pt x="4656" y="4506"/>
                </a:lnTo>
                <a:lnTo>
                  <a:pt x="4751" y="4506"/>
                </a:lnTo>
                <a:cubicBezTo>
                  <a:pt x="4751" y="4474"/>
                  <a:pt x="4751" y="4442"/>
                  <a:pt x="4751" y="4411"/>
                </a:cubicBezTo>
                <a:lnTo>
                  <a:pt x="4625" y="1782"/>
                </a:lnTo>
                <a:cubicBezTo>
                  <a:pt x="4593" y="1276"/>
                  <a:pt x="4530" y="737"/>
                  <a:pt x="4213" y="357"/>
                </a:cubicBezTo>
                <a:cubicBezTo>
                  <a:pt x="4007" y="120"/>
                  <a:pt x="3690" y="1"/>
                  <a:pt x="3362"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32"/>
          <p:cNvGrpSpPr/>
          <p:nvPr/>
        </p:nvGrpSpPr>
        <p:grpSpPr>
          <a:xfrm>
            <a:off x="1916010" y="3949619"/>
            <a:ext cx="529078" cy="438751"/>
            <a:chOff x="507395" y="1992967"/>
            <a:chExt cx="658139" cy="545778"/>
          </a:xfrm>
        </p:grpSpPr>
        <p:sp>
          <p:nvSpPr>
            <p:cNvPr id="349" name="Google Shape;349;p32"/>
            <p:cNvSpPr/>
            <p:nvPr/>
          </p:nvSpPr>
          <p:spPr>
            <a:xfrm>
              <a:off x="507395" y="1992967"/>
              <a:ext cx="658139" cy="545778"/>
            </a:xfrm>
            <a:custGeom>
              <a:rect b="b" l="l" r="r" t="t"/>
              <a:pathLst>
                <a:path extrusionOk="0" h="16651" w="20079">
                  <a:moveTo>
                    <a:pt x="14685" y="1"/>
                  </a:moveTo>
                  <a:cubicBezTo>
                    <a:pt x="14351" y="1"/>
                    <a:pt x="14011" y="63"/>
                    <a:pt x="13681" y="195"/>
                  </a:cubicBezTo>
                  <a:lnTo>
                    <a:pt x="2154" y="4629"/>
                  </a:lnTo>
                  <a:cubicBezTo>
                    <a:pt x="697" y="5167"/>
                    <a:pt x="0" y="6814"/>
                    <a:pt x="539" y="8239"/>
                  </a:cubicBezTo>
                  <a:lnTo>
                    <a:pt x="2787" y="14066"/>
                  </a:lnTo>
                  <a:cubicBezTo>
                    <a:pt x="3201" y="15186"/>
                    <a:pt x="4270" y="15875"/>
                    <a:pt x="5390" y="15875"/>
                  </a:cubicBezTo>
                  <a:cubicBezTo>
                    <a:pt x="5726" y="15875"/>
                    <a:pt x="6068" y="15813"/>
                    <a:pt x="6397" y="15681"/>
                  </a:cubicBezTo>
                  <a:lnTo>
                    <a:pt x="9976" y="14319"/>
                  </a:lnTo>
                  <a:lnTo>
                    <a:pt x="12668" y="16504"/>
                  </a:lnTo>
                  <a:cubicBezTo>
                    <a:pt x="12807" y="16604"/>
                    <a:pt x="12966" y="16650"/>
                    <a:pt x="13119" y="16650"/>
                  </a:cubicBezTo>
                  <a:cubicBezTo>
                    <a:pt x="13453" y="16650"/>
                    <a:pt x="13765" y="16430"/>
                    <a:pt x="13808" y="16061"/>
                  </a:cubicBezTo>
                  <a:lnTo>
                    <a:pt x="14346" y="12641"/>
                  </a:lnTo>
                  <a:lnTo>
                    <a:pt x="17925" y="11247"/>
                  </a:lnTo>
                  <a:cubicBezTo>
                    <a:pt x="19382" y="10709"/>
                    <a:pt x="20078" y="9062"/>
                    <a:pt x="19540" y="7637"/>
                  </a:cubicBezTo>
                  <a:lnTo>
                    <a:pt x="17292" y="1810"/>
                  </a:lnTo>
                  <a:cubicBezTo>
                    <a:pt x="16853" y="690"/>
                    <a:pt x="15798" y="1"/>
                    <a:pt x="14685"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690097" y="2130043"/>
              <a:ext cx="255370" cy="230557"/>
            </a:xfrm>
            <a:custGeom>
              <a:rect b="b" l="l" r="r" t="t"/>
              <a:pathLst>
                <a:path extrusionOk="0" h="7034" w="7791">
                  <a:moveTo>
                    <a:pt x="5782" y="0"/>
                  </a:moveTo>
                  <a:cubicBezTo>
                    <a:pt x="5572" y="0"/>
                    <a:pt x="5362" y="32"/>
                    <a:pt x="5162" y="98"/>
                  </a:cubicBezTo>
                  <a:cubicBezTo>
                    <a:pt x="4275" y="447"/>
                    <a:pt x="3705" y="1397"/>
                    <a:pt x="3832" y="2283"/>
                  </a:cubicBezTo>
                  <a:cubicBezTo>
                    <a:pt x="3443" y="1854"/>
                    <a:pt x="2844" y="1609"/>
                    <a:pt x="2246" y="1609"/>
                  </a:cubicBezTo>
                  <a:cubicBezTo>
                    <a:pt x="1918" y="1609"/>
                    <a:pt x="1590" y="1683"/>
                    <a:pt x="1298" y="1840"/>
                  </a:cubicBezTo>
                  <a:cubicBezTo>
                    <a:pt x="412" y="2315"/>
                    <a:pt x="0" y="3487"/>
                    <a:pt x="475" y="4310"/>
                  </a:cubicBezTo>
                  <a:cubicBezTo>
                    <a:pt x="823" y="4944"/>
                    <a:pt x="1583" y="5260"/>
                    <a:pt x="2249" y="5545"/>
                  </a:cubicBezTo>
                  <a:cubicBezTo>
                    <a:pt x="3452" y="6020"/>
                    <a:pt x="4624" y="6495"/>
                    <a:pt x="5795" y="6970"/>
                  </a:cubicBezTo>
                  <a:cubicBezTo>
                    <a:pt x="5859" y="7002"/>
                    <a:pt x="5890" y="7002"/>
                    <a:pt x="5922" y="7034"/>
                  </a:cubicBezTo>
                  <a:cubicBezTo>
                    <a:pt x="5954" y="6970"/>
                    <a:pt x="5954" y="6939"/>
                    <a:pt x="5985" y="6907"/>
                  </a:cubicBezTo>
                  <a:cubicBezTo>
                    <a:pt x="6429" y="5704"/>
                    <a:pt x="6841" y="4500"/>
                    <a:pt x="7284" y="3297"/>
                  </a:cubicBezTo>
                  <a:cubicBezTo>
                    <a:pt x="7537" y="2600"/>
                    <a:pt x="7791" y="1840"/>
                    <a:pt x="7569" y="1143"/>
                  </a:cubicBezTo>
                  <a:cubicBezTo>
                    <a:pt x="7344" y="443"/>
                    <a:pt x="6566" y="0"/>
                    <a:pt x="578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32"/>
          <p:cNvSpPr/>
          <p:nvPr/>
        </p:nvSpPr>
        <p:spPr>
          <a:xfrm>
            <a:off x="1380069" y="3239703"/>
            <a:ext cx="108444" cy="108902"/>
          </a:xfrm>
          <a:custGeom>
            <a:rect b="b" l="l" r="r" t="t"/>
            <a:pathLst>
              <a:path extrusionOk="0" h="3326" w="3327">
                <a:moveTo>
                  <a:pt x="1679" y="0"/>
                </a:moveTo>
                <a:cubicBezTo>
                  <a:pt x="761" y="0"/>
                  <a:pt x="1" y="760"/>
                  <a:pt x="1" y="1647"/>
                </a:cubicBezTo>
                <a:cubicBezTo>
                  <a:pt x="1" y="2565"/>
                  <a:pt x="761" y="3325"/>
                  <a:pt x="1679" y="3325"/>
                </a:cubicBezTo>
                <a:cubicBezTo>
                  <a:pt x="2566" y="3325"/>
                  <a:pt x="3326" y="2565"/>
                  <a:pt x="3326" y="1647"/>
                </a:cubicBezTo>
                <a:cubicBezTo>
                  <a:pt x="3326" y="760"/>
                  <a:pt x="2566" y="0"/>
                  <a:pt x="1679"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1422408" y="3356855"/>
            <a:ext cx="68156" cy="68465"/>
          </a:xfrm>
          <a:custGeom>
            <a:rect b="b" l="l" r="r" t="t"/>
            <a:pathLst>
              <a:path extrusionOk="0" h="2091" w="2091">
                <a:moveTo>
                  <a:pt x="1045" y="1"/>
                </a:moveTo>
                <a:cubicBezTo>
                  <a:pt x="475" y="1"/>
                  <a:pt x="0" y="476"/>
                  <a:pt x="0" y="1046"/>
                </a:cubicBezTo>
                <a:cubicBezTo>
                  <a:pt x="0" y="1616"/>
                  <a:pt x="475" y="2091"/>
                  <a:pt x="1045" y="2091"/>
                </a:cubicBezTo>
                <a:cubicBezTo>
                  <a:pt x="1616" y="2091"/>
                  <a:pt x="2091" y="1616"/>
                  <a:pt x="2091" y="1046"/>
                </a:cubicBezTo>
                <a:cubicBezTo>
                  <a:pt x="2091" y="476"/>
                  <a:pt x="1616" y="1"/>
                  <a:pt x="1045"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32"/>
          <p:cNvGrpSpPr/>
          <p:nvPr/>
        </p:nvGrpSpPr>
        <p:grpSpPr>
          <a:xfrm>
            <a:off x="249875" y="1494712"/>
            <a:ext cx="1443763" cy="3644628"/>
            <a:chOff x="671175" y="2303750"/>
            <a:chExt cx="997625" cy="2518400"/>
          </a:xfrm>
        </p:grpSpPr>
        <p:sp>
          <p:nvSpPr>
            <p:cNvPr id="354" name="Google Shape;354;p32"/>
            <p:cNvSpPr/>
            <p:nvPr/>
          </p:nvSpPr>
          <p:spPr>
            <a:xfrm>
              <a:off x="697325" y="2612950"/>
              <a:ext cx="90275" cy="180825"/>
            </a:xfrm>
            <a:custGeom>
              <a:rect b="b" l="l" r="r" t="t"/>
              <a:pathLst>
                <a:path extrusionOk="0" h="7233" w="3611">
                  <a:moveTo>
                    <a:pt x="2320" y="0"/>
                  </a:moveTo>
                  <a:cubicBezTo>
                    <a:pt x="1797" y="0"/>
                    <a:pt x="93" y="870"/>
                    <a:pt x="63" y="1405"/>
                  </a:cubicBezTo>
                  <a:cubicBezTo>
                    <a:pt x="0" y="2007"/>
                    <a:pt x="1077" y="4192"/>
                    <a:pt x="1235" y="4382"/>
                  </a:cubicBezTo>
                  <a:lnTo>
                    <a:pt x="950" y="7232"/>
                  </a:lnTo>
                  <a:lnTo>
                    <a:pt x="950" y="7232"/>
                  </a:lnTo>
                  <a:lnTo>
                    <a:pt x="2755" y="7137"/>
                  </a:lnTo>
                  <a:lnTo>
                    <a:pt x="2882" y="4445"/>
                  </a:lnTo>
                  <a:cubicBezTo>
                    <a:pt x="2882" y="4445"/>
                    <a:pt x="3610" y="3749"/>
                    <a:pt x="3610" y="3274"/>
                  </a:cubicBezTo>
                  <a:cubicBezTo>
                    <a:pt x="3610" y="2799"/>
                    <a:pt x="2755" y="138"/>
                    <a:pt x="2407" y="12"/>
                  </a:cubicBezTo>
                  <a:cubicBezTo>
                    <a:pt x="2384" y="4"/>
                    <a:pt x="2354" y="0"/>
                    <a:pt x="2320" y="0"/>
                  </a:cubicBez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1445500" y="2535650"/>
              <a:ext cx="100575" cy="163100"/>
            </a:xfrm>
            <a:custGeom>
              <a:rect b="b" l="l" r="r" t="t"/>
              <a:pathLst>
                <a:path extrusionOk="0" h="6524" w="4023">
                  <a:moveTo>
                    <a:pt x="1615" y="0"/>
                  </a:moveTo>
                  <a:cubicBezTo>
                    <a:pt x="1394" y="0"/>
                    <a:pt x="0" y="2534"/>
                    <a:pt x="254" y="2882"/>
                  </a:cubicBezTo>
                  <a:cubicBezTo>
                    <a:pt x="507" y="3230"/>
                    <a:pt x="1330" y="3832"/>
                    <a:pt x="1330" y="3832"/>
                  </a:cubicBezTo>
                  <a:lnTo>
                    <a:pt x="2281" y="6524"/>
                  </a:lnTo>
                  <a:lnTo>
                    <a:pt x="4022" y="5701"/>
                  </a:lnTo>
                  <a:lnTo>
                    <a:pt x="2629" y="3389"/>
                  </a:lnTo>
                  <a:cubicBezTo>
                    <a:pt x="2629" y="3389"/>
                    <a:pt x="3737" y="1330"/>
                    <a:pt x="3516" y="1077"/>
                  </a:cubicBezTo>
                  <a:cubicBezTo>
                    <a:pt x="3326" y="823"/>
                    <a:pt x="1837" y="0"/>
                    <a:pt x="1615" y="0"/>
                  </a:cubicBez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1357625" y="2652825"/>
              <a:ext cx="311175" cy="301850"/>
            </a:xfrm>
            <a:custGeom>
              <a:rect b="b" l="l" r="r" t="t"/>
              <a:pathLst>
                <a:path extrusionOk="0" h="12074" w="12447">
                  <a:moveTo>
                    <a:pt x="7284" y="0"/>
                  </a:moveTo>
                  <a:lnTo>
                    <a:pt x="5162" y="697"/>
                  </a:lnTo>
                  <a:lnTo>
                    <a:pt x="7822" y="8076"/>
                  </a:lnTo>
                  <a:cubicBezTo>
                    <a:pt x="7822" y="8076"/>
                    <a:pt x="1647" y="1520"/>
                    <a:pt x="380" y="1394"/>
                  </a:cubicBezTo>
                  <a:lnTo>
                    <a:pt x="0" y="7379"/>
                  </a:lnTo>
                  <a:cubicBezTo>
                    <a:pt x="0" y="7379"/>
                    <a:pt x="6850" y="12074"/>
                    <a:pt x="9935" y="12074"/>
                  </a:cubicBezTo>
                  <a:cubicBezTo>
                    <a:pt x="10608" y="12074"/>
                    <a:pt x="11102" y="11850"/>
                    <a:pt x="11306" y="11306"/>
                  </a:cubicBezTo>
                  <a:cubicBezTo>
                    <a:pt x="12446" y="8266"/>
                    <a:pt x="7284" y="0"/>
                    <a:pt x="7284"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838250" y="4492775"/>
              <a:ext cx="167850" cy="159175"/>
            </a:xfrm>
            <a:custGeom>
              <a:rect b="b" l="l" r="r" t="t"/>
              <a:pathLst>
                <a:path extrusionOk="0" h="6367" w="6714">
                  <a:moveTo>
                    <a:pt x="4656" y="1"/>
                  </a:moveTo>
                  <a:lnTo>
                    <a:pt x="2439" y="2154"/>
                  </a:lnTo>
                  <a:lnTo>
                    <a:pt x="0" y="4498"/>
                  </a:lnTo>
                  <a:lnTo>
                    <a:pt x="1425" y="6366"/>
                  </a:lnTo>
                  <a:lnTo>
                    <a:pt x="3927" y="4308"/>
                  </a:lnTo>
                  <a:lnTo>
                    <a:pt x="6714" y="1964"/>
                  </a:lnTo>
                  <a:lnTo>
                    <a:pt x="4656" y="1"/>
                  </a:ln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741650" y="4590775"/>
              <a:ext cx="164425" cy="209050"/>
            </a:xfrm>
            <a:custGeom>
              <a:rect b="b" l="l" r="r" t="t"/>
              <a:pathLst>
                <a:path extrusionOk="0" h="8362" w="6577">
                  <a:moveTo>
                    <a:pt x="3821" y="1"/>
                  </a:moveTo>
                  <a:cubicBezTo>
                    <a:pt x="3813" y="1"/>
                    <a:pt x="3806" y="3"/>
                    <a:pt x="3801" y="8"/>
                  </a:cubicBezTo>
                  <a:cubicBezTo>
                    <a:pt x="1616" y="1591"/>
                    <a:pt x="1" y="1623"/>
                    <a:pt x="919" y="2826"/>
                  </a:cubicBezTo>
                  <a:cubicBezTo>
                    <a:pt x="1837" y="4029"/>
                    <a:pt x="2819" y="5328"/>
                    <a:pt x="4118" y="7038"/>
                  </a:cubicBezTo>
                  <a:cubicBezTo>
                    <a:pt x="4784" y="7900"/>
                    <a:pt x="5526" y="8361"/>
                    <a:pt x="5979" y="8361"/>
                  </a:cubicBezTo>
                  <a:cubicBezTo>
                    <a:pt x="6408" y="8361"/>
                    <a:pt x="6576" y="7948"/>
                    <a:pt x="6176" y="7070"/>
                  </a:cubicBezTo>
                  <a:cubicBezTo>
                    <a:pt x="5384" y="5296"/>
                    <a:pt x="5764" y="2509"/>
                    <a:pt x="5764" y="2509"/>
                  </a:cubicBezTo>
                  <a:cubicBezTo>
                    <a:pt x="5764" y="2509"/>
                    <a:pt x="4092" y="1"/>
                    <a:pt x="382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882575" y="4661350"/>
              <a:ext cx="39625" cy="42850"/>
            </a:xfrm>
            <a:custGeom>
              <a:rect b="b" l="l" r="r" t="t"/>
              <a:pathLst>
                <a:path extrusionOk="0" h="1714" w="1585">
                  <a:moveTo>
                    <a:pt x="833" y="196"/>
                  </a:moveTo>
                  <a:cubicBezTo>
                    <a:pt x="972" y="196"/>
                    <a:pt x="1104" y="214"/>
                    <a:pt x="1204" y="256"/>
                  </a:cubicBezTo>
                  <a:cubicBezTo>
                    <a:pt x="1267" y="320"/>
                    <a:pt x="1331" y="383"/>
                    <a:pt x="1362" y="478"/>
                  </a:cubicBezTo>
                  <a:cubicBezTo>
                    <a:pt x="1362" y="573"/>
                    <a:pt x="1362" y="605"/>
                    <a:pt x="1331" y="636"/>
                  </a:cubicBezTo>
                  <a:cubicBezTo>
                    <a:pt x="1318" y="645"/>
                    <a:pt x="1299" y="649"/>
                    <a:pt x="1275" y="649"/>
                  </a:cubicBezTo>
                  <a:cubicBezTo>
                    <a:pt x="1112" y="649"/>
                    <a:pt x="707" y="476"/>
                    <a:pt x="349" y="256"/>
                  </a:cubicBezTo>
                  <a:cubicBezTo>
                    <a:pt x="488" y="222"/>
                    <a:pt x="665" y="196"/>
                    <a:pt x="833" y="196"/>
                  </a:cubicBezTo>
                  <a:close/>
                  <a:moveTo>
                    <a:pt x="254" y="446"/>
                  </a:moveTo>
                  <a:lnTo>
                    <a:pt x="254" y="446"/>
                  </a:lnTo>
                  <a:cubicBezTo>
                    <a:pt x="539" y="700"/>
                    <a:pt x="919" y="1048"/>
                    <a:pt x="951" y="1301"/>
                  </a:cubicBezTo>
                  <a:cubicBezTo>
                    <a:pt x="951" y="1365"/>
                    <a:pt x="951" y="1397"/>
                    <a:pt x="919" y="1460"/>
                  </a:cubicBezTo>
                  <a:cubicBezTo>
                    <a:pt x="856" y="1492"/>
                    <a:pt x="824" y="1523"/>
                    <a:pt x="792" y="1523"/>
                  </a:cubicBezTo>
                  <a:cubicBezTo>
                    <a:pt x="602" y="1492"/>
                    <a:pt x="381" y="953"/>
                    <a:pt x="254" y="446"/>
                  </a:cubicBezTo>
                  <a:close/>
                  <a:moveTo>
                    <a:pt x="815" y="1"/>
                  </a:moveTo>
                  <a:cubicBezTo>
                    <a:pt x="452" y="1"/>
                    <a:pt x="85" y="108"/>
                    <a:pt x="64" y="130"/>
                  </a:cubicBezTo>
                  <a:cubicBezTo>
                    <a:pt x="64" y="130"/>
                    <a:pt x="32" y="130"/>
                    <a:pt x="32" y="161"/>
                  </a:cubicBezTo>
                  <a:cubicBezTo>
                    <a:pt x="32" y="161"/>
                    <a:pt x="32" y="161"/>
                    <a:pt x="32" y="193"/>
                  </a:cubicBezTo>
                  <a:cubicBezTo>
                    <a:pt x="1" y="193"/>
                    <a:pt x="1" y="225"/>
                    <a:pt x="32" y="225"/>
                  </a:cubicBezTo>
                  <a:cubicBezTo>
                    <a:pt x="64" y="446"/>
                    <a:pt x="317" y="1618"/>
                    <a:pt x="729" y="1713"/>
                  </a:cubicBezTo>
                  <a:lnTo>
                    <a:pt x="792" y="1713"/>
                  </a:lnTo>
                  <a:cubicBezTo>
                    <a:pt x="887" y="1713"/>
                    <a:pt x="982" y="1682"/>
                    <a:pt x="1077" y="1555"/>
                  </a:cubicBezTo>
                  <a:cubicBezTo>
                    <a:pt x="1141" y="1492"/>
                    <a:pt x="1141" y="1397"/>
                    <a:pt x="1141" y="1301"/>
                  </a:cubicBezTo>
                  <a:cubicBezTo>
                    <a:pt x="1109" y="1111"/>
                    <a:pt x="982" y="890"/>
                    <a:pt x="792" y="700"/>
                  </a:cubicBezTo>
                  <a:lnTo>
                    <a:pt x="792" y="700"/>
                  </a:lnTo>
                  <a:cubicBezTo>
                    <a:pt x="961" y="784"/>
                    <a:pt x="1130" y="841"/>
                    <a:pt x="1262" y="841"/>
                  </a:cubicBezTo>
                  <a:cubicBezTo>
                    <a:pt x="1327" y="841"/>
                    <a:pt x="1384" y="826"/>
                    <a:pt x="1426" y="795"/>
                  </a:cubicBezTo>
                  <a:cubicBezTo>
                    <a:pt x="1521" y="731"/>
                    <a:pt x="1584" y="636"/>
                    <a:pt x="1521" y="446"/>
                  </a:cubicBezTo>
                  <a:cubicBezTo>
                    <a:pt x="1489" y="288"/>
                    <a:pt x="1426" y="193"/>
                    <a:pt x="1299" y="98"/>
                  </a:cubicBezTo>
                  <a:cubicBezTo>
                    <a:pt x="1165" y="26"/>
                    <a:pt x="990" y="1"/>
                    <a:pt x="81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899200" y="4492775"/>
              <a:ext cx="106900" cy="107700"/>
            </a:xfrm>
            <a:custGeom>
              <a:rect b="b" l="l" r="r" t="t"/>
              <a:pathLst>
                <a:path extrusionOk="0" h="4308" w="4276">
                  <a:moveTo>
                    <a:pt x="2218" y="1"/>
                  </a:moveTo>
                  <a:lnTo>
                    <a:pt x="1" y="2154"/>
                  </a:lnTo>
                  <a:lnTo>
                    <a:pt x="1489" y="4308"/>
                  </a:lnTo>
                  <a:lnTo>
                    <a:pt x="4276" y="1964"/>
                  </a:lnTo>
                  <a:lnTo>
                    <a:pt x="2218" y="1"/>
                  </a:ln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1155725" y="4556900"/>
              <a:ext cx="77625" cy="169450"/>
            </a:xfrm>
            <a:custGeom>
              <a:rect b="b" l="l" r="r" t="t"/>
              <a:pathLst>
                <a:path extrusionOk="0" h="6778" w="3105">
                  <a:moveTo>
                    <a:pt x="2819" y="1"/>
                  </a:moveTo>
                  <a:lnTo>
                    <a:pt x="0" y="476"/>
                  </a:lnTo>
                  <a:lnTo>
                    <a:pt x="349" y="3484"/>
                  </a:lnTo>
                  <a:lnTo>
                    <a:pt x="761" y="6778"/>
                  </a:lnTo>
                  <a:lnTo>
                    <a:pt x="3104" y="6778"/>
                  </a:lnTo>
                  <a:lnTo>
                    <a:pt x="2977" y="3579"/>
                  </a:lnTo>
                  <a:lnTo>
                    <a:pt x="2819" y="1"/>
                  </a:ln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1136725" y="4719075"/>
              <a:ext cx="250200" cy="103075"/>
            </a:xfrm>
            <a:custGeom>
              <a:rect b="b" l="l" r="r" t="t"/>
              <a:pathLst>
                <a:path extrusionOk="0" h="4123" w="10008">
                  <a:moveTo>
                    <a:pt x="2140" y="1"/>
                  </a:moveTo>
                  <a:cubicBezTo>
                    <a:pt x="1526" y="1"/>
                    <a:pt x="1014" y="31"/>
                    <a:pt x="1014" y="133"/>
                  </a:cubicBezTo>
                  <a:cubicBezTo>
                    <a:pt x="950" y="2824"/>
                    <a:pt x="0" y="4123"/>
                    <a:pt x="1521" y="4123"/>
                  </a:cubicBezTo>
                  <a:lnTo>
                    <a:pt x="6809" y="4123"/>
                  </a:lnTo>
                  <a:cubicBezTo>
                    <a:pt x="8931" y="4123"/>
                    <a:pt x="10008" y="2983"/>
                    <a:pt x="8076" y="2539"/>
                  </a:cubicBezTo>
                  <a:cubicBezTo>
                    <a:pt x="6176" y="2096"/>
                    <a:pt x="4212" y="69"/>
                    <a:pt x="4212" y="69"/>
                  </a:cubicBezTo>
                  <a:cubicBezTo>
                    <a:pt x="4212" y="69"/>
                    <a:pt x="3061" y="1"/>
                    <a:pt x="214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1249150" y="4703775"/>
              <a:ext cx="45950" cy="38425"/>
            </a:xfrm>
            <a:custGeom>
              <a:rect b="b" l="l" r="r" t="t"/>
              <a:pathLst>
                <a:path extrusionOk="0" h="1537" w="1838">
                  <a:moveTo>
                    <a:pt x="919" y="175"/>
                  </a:moveTo>
                  <a:cubicBezTo>
                    <a:pt x="982" y="175"/>
                    <a:pt x="1014" y="206"/>
                    <a:pt x="1077" y="206"/>
                  </a:cubicBezTo>
                  <a:cubicBezTo>
                    <a:pt x="1140" y="238"/>
                    <a:pt x="1172" y="301"/>
                    <a:pt x="1172" y="301"/>
                  </a:cubicBezTo>
                  <a:cubicBezTo>
                    <a:pt x="1172" y="460"/>
                    <a:pt x="729" y="681"/>
                    <a:pt x="285" y="871"/>
                  </a:cubicBezTo>
                  <a:cubicBezTo>
                    <a:pt x="380" y="618"/>
                    <a:pt x="570" y="301"/>
                    <a:pt x="792" y="206"/>
                  </a:cubicBezTo>
                  <a:cubicBezTo>
                    <a:pt x="855" y="206"/>
                    <a:pt x="887" y="175"/>
                    <a:pt x="919" y="175"/>
                  </a:cubicBezTo>
                  <a:close/>
                  <a:moveTo>
                    <a:pt x="1114" y="959"/>
                  </a:moveTo>
                  <a:cubicBezTo>
                    <a:pt x="1266" y="959"/>
                    <a:pt x="1400" y="979"/>
                    <a:pt x="1489" y="1030"/>
                  </a:cubicBezTo>
                  <a:cubicBezTo>
                    <a:pt x="1552" y="1061"/>
                    <a:pt x="1552" y="1093"/>
                    <a:pt x="1584" y="1156"/>
                  </a:cubicBezTo>
                  <a:cubicBezTo>
                    <a:pt x="1584" y="1220"/>
                    <a:pt x="1584" y="1283"/>
                    <a:pt x="1552" y="1315"/>
                  </a:cubicBezTo>
                  <a:cubicBezTo>
                    <a:pt x="1526" y="1334"/>
                    <a:pt x="1481" y="1343"/>
                    <a:pt x="1422" y="1343"/>
                  </a:cubicBezTo>
                  <a:cubicBezTo>
                    <a:pt x="1196" y="1343"/>
                    <a:pt x="764" y="1212"/>
                    <a:pt x="412" y="1061"/>
                  </a:cubicBezTo>
                  <a:cubicBezTo>
                    <a:pt x="621" y="1004"/>
                    <a:pt x="887" y="959"/>
                    <a:pt x="1114" y="959"/>
                  </a:cubicBezTo>
                  <a:close/>
                  <a:moveTo>
                    <a:pt x="950" y="0"/>
                  </a:moveTo>
                  <a:cubicBezTo>
                    <a:pt x="879" y="0"/>
                    <a:pt x="808" y="16"/>
                    <a:pt x="729" y="48"/>
                  </a:cubicBezTo>
                  <a:cubicBezTo>
                    <a:pt x="317" y="206"/>
                    <a:pt x="32" y="966"/>
                    <a:pt x="32" y="998"/>
                  </a:cubicBezTo>
                  <a:cubicBezTo>
                    <a:pt x="0" y="1030"/>
                    <a:pt x="0" y="1030"/>
                    <a:pt x="0" y="1061"/>
                  </a:cubicBezTo>
                  <a:lnTo>
                    <a:pt x="32" y="1061"/>
                  </a:lnTo>
                  <a:cubicBezTo>
                    <a:pt x="32" y="1093"/>
                    <a:pt x="32" y="1093"/>
                    <a:pt x="32" y="1093"/>
                  </a:cubicBezTo>
                  <a:cubicBezTo>
                    <a:pt x="32" y="1093"/>
                    <a:pt x="64" y="1125"/>
                    <a:pt x="64" y="1125"/>
                  </a:cubicBezTo>
                  <a:cubicBezTo>
                    <a:pt x="222" y="1188"/>
                    <a:pt x="950" y="1536"/>
                    <a:pt x="1394" y="1536"/>
                  </a:cubicBezTo>
                  <a:cubicBezTo>
                    <a:pt x="1521" y="1536"/>
                    <a:pt x="1616" y="1505"/>
                    <a:pt x="1679" y="1441"/>
                  </a:cubicBezTo>
                  <a:cubicBezTo>
                    <a:pt x="1774" y="1378"/>
                    <a:pt x="1837" y="1283"/>
                    <a:pt x="1774" y="1093"/>
                  </a:cubicBezTo>
                  <a:cubicBezTo>
                    <a:pt x="1742" y="998"/>
                    <a:pt x="1679" y="935"/>
                    <a:pt x="1584" y="871"/>
                  </a:cubicBezTo>
                  <a:cubicBezTo>
                    <a:pt x="1426" y="776"/>
                    <a:pt x="1172" y="776"/>
                    <a:pt x="919" y="776"/>
                  </a:cubicBezTo>
                  <a:cubicBezTo>
                    <a:pt x="1172" y="650"/>
                    <a:pt x="1362" y="491"/>
                    <a:pt x="1362" y="333"/>
                  </a:cubicBezTo>
                  <a:cubicBezTo>
                    <a:pt x="1394" y="238"/>
                    <a:pt x="1331" y="143"/>
                    <a:pt x="1172" y="48"/>
                  </a:cubicBezTo>
                  <a:cubicBezTo>
                    <a:pt x="1093" y="16"/>
                    <a:pt x="1022" y="0"/>
                    <a:pt x="95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1155725" y="4557700"/>
              <a:ext cx="74450" cy="91075"/>
            </a:xfrm>
            <a:custGeom>
              <a:rect b="b" l="l" r="r" t="t"/>
              <a:pathLst>
                <a:path extrusionOk="0" h="3643" w="2978">
                  <a:moveTo>
                    <a:pt x="2819" y="0"/>
                  </a:moveTo>
                  <a:lnTo>
                    <a:pt x="0" y="475"/>
                  </a:lnTo>
                  <a:lnTo>
                    <a:pt x="349" y="3516"/>
                  </a:lnTo>
                  <a:lnTo>
                    <a:pt x="2977" y="3642"/>
                  </a:lnTo>
                  <a:lnTo>
                    <a:pt x="2819" y="0"/>
                  </a:ln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926925" y="3305200"/>
              <a:ext cx="683275" cy="1259650"/>
            </a:xfrm>
            <a:custGeom>
              <a:rect b="b" l="l" r="r" t="t"/>
              <a:pathLst>
                <a:path extrusionOk="0" h="50386" w="27331">
                  <a:moveTo>
                    <a:pt x="18178" y="0"/>
                  </a:moveTo>
                  <a:cubicBezTo>
                    <a:pt x="10546" y="1299"/>
                    <a:pt x="11243" y="7316"/>
                    <a:pt x="11243" y="7316"/>
                  </a:cubicBezTo>
                  <a:cubicBezTo>
                    <a:pt x="11243" y="7316"/>
                    <a:pt x="18463" y="22200"/>
                    <a:pt x="18463" y="25462"/>
                  </a:cubicBezTo>
                  <a:cubicBezTo>
                    <a:pt x="18463" y="28724"/>
                    <a:pt x="0" y="47694"/>
                    <a:pt x="0" y="47694"/>
                  </a:cubicBezTo>
                  <a:lnTo>
                    <a:pt x="2534" y="50385"/>
                  </a:lnTo>
                  <a:cubicBezTo>
                    <a:pt x="2534" y="50385"/>
                    <a:pt x="27330" y="30972"/>
                    <a:pt x="26254" y="23752"/>
                  </a:cubicBezTo>
                  <a:cubicBezTo>
                    <a:pt x="25145" y="16500"/>
                    <a:pt x="18178" y="0"/>
                    <a:pt x="1817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926925" y="3305200"/>
              <a:ext cx="671400" cy="1259650"/>
            </a:xfrm>
            <a:custGeom>
              <a:rect b="b" l="l" r="r" t="t"/>
              <a:pathLst>
                <a:path extrusionOk="0" h="50386" w="26856">
                  <a:moveTo>
                    <a:pt x="18146" y="0"/>
                  </a:moveTo>
                  <a:cubicBezTo>
                    <a:pt x="13459" y="792"/>
                    <a:pt x="11939" y="3389"/>
                    <a:pt x="11464" y="5257"/>
                  </a:cubicBezTo>
                  <a:cubicBezTo>
                    <a:pt x="11148" y="6429"/>
                    <a:pt x="11243" y="7284"/>
                    <a:pt x="11243" y="7284"/>
                  </a:cubicBezTo>
                  <a:cubicBezTo>
                    <a:pt x="11243" y="7284"/>
                    <a:pt x="12858" y="10641"/>
                    <a:pt x="14568" y="14505"/>
                  </a:cubicBezTo>
                  <a:cubicBezTo>
                    <a:pt x="16436" y="18780"/>
                    <a:pt x="18463" y="23752"/>
                    <a:pt x="18463" y="25462"/>
                  </a:cubicBezTo>
                  <a:cubicBezTo>
                    <a:pt x="18463" y="26570"/>
                    <a:pt x="16341" y="29452"/>
                    <a:pt x="13554" y="32809"/>
                  </a:cubicBezTo>
                  <a:cubicBezTo>
                    <a:pt x="11148" y="35723"/>
                    <a:pt x="8234" y="38953"/>
                    <a:pt x="5732" y="41645"/>
                  </a:cubicBezTo>
                  <a:cubicBezTo>
                    <a:pt x="2534" y="45097"/>
                    <a:pt x="0" y="47694"/>
                    <a:pt x="0" y="47694"/>
                  </a:cubicBezTo>
                  <a:lnTo>
                    <a:pt x="2534" y="50385"/>
                  </a:lnTo>
                  <a:cubicBezTo>
                    <a:pt x="2534" y="50385"/>
                    <a:pt x="3990" y="49245"/>
                    <a:pt x="6207" y="47409"/>
                  </a:cubicBezTo>
                  <a:cubicBezTo>
                    <a:pt x="8107" y="45793"/>
                    <a:pt x="10578" y="43703"/>
                    <a:pt x="13111" y="41360"/>
                  </a:cubicBezTo>
                  <a:cubicBezTo>
                    <a:pt x="19698" y="35311"/>
                    <a:pt x="26855" y="27711"/>
                    <a:pt x="26254" y="23752"/>
                  </a:cubicBezTo>
                  <a:cubicBezTo>
                    <a:pt x="25145" y="16500"/>
                    <a:pt x="18146" y="0"/>
                    <a:pt x="18146"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1066250" y="4125425"/>
              <a:ext cx="199550" cy="365000"/>
            </a:xfrm>
            <a:custGeom>
              <a:rect b="b" l="l" r="r" t="t"/>
              <a:pathLst>
                <a:path extrusionOk="0" h="14600" w="7982">
                  <a:moveTo>
                    <a:pt x="7981" y="0"/>
                  </a:moveTo>
                  <a:lnTo>
                    <a:pt x="7981" y="0"/>
                  </a:lnTo>
                  <a:cubicBezTo>
                    <a:pt x="5575" y="2914"/>
                    <a:pt x="2661" y="6144"/>
                    <a:pt x="159" y="8836"/>
                  </a:cubicBezTo>
                  <a:cubicBezTo>
                    <a:pt x="1" y="11179"/>
                    <a:pt x="349" y="13301"/>
                    <a:pt x="634" y="14600"/>
                  </a:cubicBezTo>
                  <a:cubicBezTo>
                    <a:pt x="2534" y="12984"/>
                    <a:pt x="5005" y="10894"/>
                    <a:pt x="7538" y="8551"/>
                  </a:cubicBezTo>
                  <a:lnTo>
                    <a:pt x="7981" y="0"/>
                  </a:ln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1205600" y="3428700"/>
              <a:ext cx="85525" cy="239125"/>
            </a:xfrm>
            <a:custGeom>
              <a:rect b="b" l="l" r="r" t="t"/>
              <a:pathLst>
                <a:path extrusionOk="0" h="9565" w="3421">
                  <a:moveTo>
                    <a:pt x="1109" y="1"/>
                  </a:moveTo>
                  <a:cubicBezTo>
                    <a:pt x="1109" y="1"/>
                    <a:pt x="761" y="32"/>
                    <a:pt x="317" y="317"/>
                  </a:cubicBezTo>
                  <a:cubicBezTo>
                    <a:pt x="1" y="1489"/>
                    <a:pt x="96" y="2344"/>
                    <a:pt x="96" y="2344"/>
                  </a:cubicBezTo>
                  <a:cubicBezTo>
                    <a:pt x="96" y="2344"/>
                    <a:pt x="1711" y="5701"/>
                    <a:pt x="3421" y="9565"/>
                  </a:cubicBezTo>
                  <a:cubicBezTo>
                    <a:pt x="3168" y="3231"/>
                    <a:pt x="1109" y="1"/>
                    <a:pt x="1109" y="1"/>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948300" y="2304025"/>
              <a:ext cx="383200" cy="379000"/>
            </a:xfrm>
            <a:custGeom>
              <a:rect b="b" l="l" r="r" t="t"/>
              <a:pathLst>
                <a:path extrusionOk="0" h="15160" w="15328">
                  <a:moveTo>
                    <a:pt x="9342" y="0"/>
                  </a:moveTo>
                  <a:cubicBezTo>
                    <a:pt x="6446" y="0"/>
                    <a:pt x="4719" y="2140"/>
                    <a:pt x="4719" y="2140"/>
                  </a:cubicBezTo>
                  <a:cubicBezTo>
                    <a:pt x="4719" y="2140"/>
                    <a:pt x="5257" y="4008"/>
                    <a:pt x="3800" y="4926"/>
                  </a:cubicBezTo>
                  <a:cubicBezTo>
                    <a:pt x="2344" y="5845"/>
                    <a:pt x="0" y="12242"/>
                    <a:pt x="3040" y="14269"/>
                  </a:cubicBezTo>
                  <a:cubicBezTo>
                    <a:pt x="3966" y="14886"/>
                    <a:pt x="5340" y="15159"/>
                    <a:pt x="6824" y="15159"/>
                  </a:cubicBezTo>
                  <a:cubicBezTo>
                    <a:pt x="10215" y="15159"/>
                    <a:pt x="14178" y="13730"/>
                    <a:pt x="14663" y="11704"/>
                  </a:cubicBezTo>
                  <a:cubicBezTo>
                    <a:pt x="15328" y="8790"/>
                    <a:pt x="13174" y="7112"/>
                    <a:pt x="13174" y="7112"/>
                  </a:cubicBezTo>
                  <a:cubicBezTo>
                    <a:pt x="13174" y="7112"/>
                    <a:pt x="13808" y="683"/>
                    <a:pt x="10324" y="81"/>
                  </a:cubicBezTo>
                  <a:cubicBezTo>
                    <a:pt x="9983" y="25"/>
                    <a:pt x="9656" y="0"/>
                    <a:pt x="9342"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910300" y="3149500"/>
              <a:ext cx="479000" cy="1454925"/>
            </a:xfrm>
            <a:custGeom>
              <a:rect b="b" l="l" r="r" t="t"/>
              <a:pathLst>
                <a:path extrusionOk="0" h="58197" w="19160">
                  <a:moveTo>
                    <a:pt x="11289" y="0"/>
                  </a:moveTo>
                  <a:cubicBezTo>
                    <a:pt x="9133" y="0"/>
                    <a:pt x="7139" y="405"/>
                    <a:pt x="6524" y="1763"/>
                  </a:cubicBezTo>
                  <a:cubicBezTo>
                    <a:pt x="6524" y="1795"/>
                    <a:pt x="6492" y="1795"/>
                    <a:pt x="6492" y="1826"/>
                  </a:cubicBezTo>
                  <a:lnTo>
                    <a:pt x="6461" y="1826"/>
                  </a:lnTo>
                  <a:cubicBezTo>
                    <a:pt x="6461" y="1826"/>
                    <a:pt x="0" y="13100"/>
                    <a:pt x="9437" y="58197"/>
                  </a:cubicBezTo>
                  <a:lnTo>
                    <a:pt x="13396" y="58197"/>
                  </a:lnTo>
                  <a:lnTo>
                    <a:pt x="13396" y="34414"/>
                  </a:lnTo>
                  <a:lnTo>
                    <a:pt x="12984" y="11169"/>
                  </a:lnTo>
                  <a:lnTo>
                    <a:pt x="19160" y="9363"/>
                  </a:lnTo>
                  <a:cubicBezTo>
                    <a:pt x="19160" y="9363"/>
                    <a:pt x="18716" y="3695"/>
                    <a:pt x="17988" y="876"/>
                  </a:cubicBezTo>
                  <a:cubicBezTo>
                    <a:pt x="17988" y="876"/>
                    <a:pt x="14463" y="0"/>
                    <a:pt x="112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910300" y="3149500"/>
              <a:ext cx="486925" cy="1454925"/>
            </a:xfrm>
            <a:custGeom>
              <a:rect b="b" l="l" r="r" t="t"/>
              <a:pathLst>
                <a:path extrusionOk="0" h="58197" w="19477">
                  <a:moveTo>
                    <a:pt x="11289" y="0"/>
                  </a:moveTo>
                  <a:cubicBezTo>
                    <a:pt x="9133" y="0"/>
                    <a:pt x="7139" y="405"/>
                    <a:pt x="6524" y="1763"/>
                  </a:cubicBezTo>
                  <a:cubicBezTo>
                    <a:pt x="6524" y="1795"/>
                    <a:pt x="6492" y="1795"/>
                    <a:pt x="6492" y="1826"/>
                  </a:cubicBezTo>
                  <a:lnTo>
                    <a:pt x="6461" y="1826"/>
                  </a:lnTo>
                  <a:cubicBezTo>
                    <a:pt x="6461" y="1826"/>
                    <a:pt x="0" y="13100"/>
                    <a:pt x="9437" y="58197"/>
                  </a:cubicBezTo>
                  <a:lnTo>
                    <a:pt x="13396" y="58197"/>
                  </a:lnTo>
                  <a:lnTo>
                    <a:pt x="13396" y="34414"/>
                  </a:lnTo>
                  <a:lnTo>
                    <a:pt x="12984" y="11169"/>
                  </a:lnTo>
                  <a:lnTo>
                    <a:pt x="19477" y="10124"/>
                  </a:lnTo>
                  <a:cubicBezTo>
                    <a:pt x="19477" y="10124"/>
                    <a:pt x="18716" y="3695"/>
                    <a:pt x="17988" y="876"/>
                  </a:cubicBezTo>
                  <a:cubicBezTo>
                    <a:pt x="17988" y="876"/>
                    <a:pt x="14463" y="0"/>
                    <a:pt x="11289"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1070225" y="3121525"/>
              <a:ext cx="289000" cy="72050"/>
            </a:xfrm>
            <a:custGeom>
              <a:rect b="b" l="l" r="r" t="t"/>
              <a:pathLst>
                <a:path extrusionOk="0" h="2882" w="11560">
                  <a:moveTo>
                    <a:pt x="11559" y="0"/>
                  </a:moveTo>
                  <a:lnTo>
                    <a:pt x="0" y="1203"/>
                  </a:lnTo>
                  <a:lnTo>
                    <a:pt x="0" y="2882"/>
                  </a:lnTo>
                  <a:lnTo>
                    <a:pt x="11559" y="1995"/>
                  </a:lnTo>
                  <a:lnTo>
                    <a:pt x="11559"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1153350" y="3133400"/>
              <a:ext cx="17450" cy="73650"/>
            </a:xfrm>
            <a:custGeom>
              <a:rect b="b" l="l" r="r" t="t"/>
              <a:pathLst>
                <a:path extrusionOk="0" h="2946" w="698">
                  <a:moveTo>
                    <a:pt x="570" y="0"/>
                  </a:moveTo>
                  <a:lnTo>
                    <a:pt x="0" y="32"/>
                  </a:lnTo>
                  <a:lnTo>
                    <a:pt x="127" y="2945"/>
                  </a:lnTo>
                  <a:lnTo>
                    <a:pt x="697" y="2914"/>
                  </a:lnTo>
                  <a:lnTo>
                    <a:pt x="57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1229350" y="3131800"/>
              <a:ext cx="67325" cy="53875"/>
            </a:xfrm>
            <a:custGeom>
              <a:rect b="b" l="l" r="r" t="t"/>
              <a:pathLst>
                <a:path extrusionOk="0" h="2155" w="2693">
                  <a:moveTo>
                    <a:pt x="2503" y="1"/>
                  </a:moveTo>
                  <a:lnTo>
                    <a:pt x="1" y="222"/>
                  </a:lnTo>
                  <a:lnTo>
                    <a:pt x="159" y="2154"/>
                  </a:lnTo>
                  <a:lnTo>
                    <a:pt x="2693" y="1901"/>
                  </a:lnTo>
                  <a:lnTo>
                    <a:pt x="2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1329100" y="3114400"/>
              <a:ext cx="18250" cy="73650"/>
            </a:xfrm>
            <a:custGeom>
              <a:rect b="b" l="l" r="r" t="t"/>
              <a:pathLst>
                <a:path extrusionOk="0" h="2946" w="730">
                  <a:moveTo>
                    <a:pt x="571" y="0"/>
                  </a:moveTo>
                  <a:lnTo>
                    <a:pt x="1" y="32"/>
                  </a:lnTo>
                  <a:lnTo>
                    <a:pt x="159" y="2945"/>
                  </a:lnTo>
                  <a:lnTo>
                    <a:pt x="729" y="2914"/>
                  </a:lnTo>
                  <a:lnTo>
                    <a:pt x="57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1153350" y="3133400"/>
              <a:ext cx="17450" cy="73650"/>
            </a:xfrm>
            <a:custGeom>
              <a:rect b="b" l="l" r="r" t="t"/>
              <a:pathLst>
                <a:path extrusionOk="0" h="2946" w="698">
                  <a:moveTo>
                    <a:pt x="570" y="0"/>
                  </a:moveTo>
                  <a:lnTo>
                    <a:pt x="0" y="32"/>
                  </a:lnTo>
                  <a:lnTo>
                    <a:pt x="127" y="2945"/>
                  </a:lnTo>
                  <a:lnTo>
                    <a:pt x="697" y="2914"/>
                  </a:lnTo>
                  <a:lnTo>
                    <a:pt x="5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1329100" y="3114400"/>
              <a:ext cx="18250" cy="73650"/>
            </a:xfrm>
            <a:custGeom>
              <a:rect b="b" l="l" r="r" t="t"/>
              <a:pathLst>
                <a:path extrusionOk="0" h="2946" w="730">
                  <a:moveTo>
                    <a:pt x="571" y="0"/>
                  </a:moveTo>
                  <a:lnTo>
                    <a:pt x="1" y="32"/>
                  </a:lnTo>
                  <a:lnTo>
                    <a:pt x="159" y="2945"/>
                  </a:lnTo>
                  <a:lnTo>
                    <a:pt x="729" y="2914"/>
                  </a:lnTo>
                  <a:lnTo>
                    <a:pt x="5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976800" y="2688450"/>
              <a:ext cx="395100" cy="463175"/>
            </a:xfrm>
            <a:custGeom>
              <a:rect b="b" l="l" r="r" t="t"/>
              <a:pathLst>
                <a:path extrusionOk="0" h="18527" w="15804">
                  <a:moveTo>
                    <a:pt x="9944" y="0"/>
                  </a:moveTo>
                  <a:cubicBezTo>
                    <a:pt x="8234" y="64"/>
                    <a:pt x="6492" y="254"/>
                    <a:pt x="4782" y="570"/>
                  </a:cubicBezTo>
                  <a:cubicBezTo>
                    <a:pt x="3167" y="824"/>
                    <a:pt x="1552" y="1204"/>
                    <a:pt x="0" y="1710"/>
                  </a:cubicBezTo>
                  <a:cubicBezTo>
                    <a:pt x="254" y="2470"/>
                    <a:pt x="507" y="3167"/>
                    <a:pt x="729" y="3832"/>
                  </a:cubicBezTo>
                  <a:cubicBezTo>
                    <a:pt x="3262" y="11464"/>
                    <a:pt x="3516" y="14251"/>
                    <a:pt x="3801" y="18526"/>
                  </a:cubicBezTo>
                  <a:lnTo>
                    <a:pt x="15328" y="17545"/>
                  </a:lnTo>
                  <a:cubicBezTo>
                    <a:pt x="15803" y="9406"/>
                    <a:pt x="15581" y="4941"/>
                    <a:pt x="15360" y="2724"/>
                  </a:cubicBezTo>
                  <a:cubicBezTo>
                    <a:pt x="15138" y="349"/>
                    <a:pt x="14790" y="254"/>
                    <a:pt x="14790" y="254"/>
                  </a:cubicBezTo>
                  <a:cubicBezTo>
                    <a:pt x="14790" y="254"/>
                    <a:pt x="12193" y="0"/>
                    <a:pt x="9944"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1109800" y="2596600"/>
              <a:ext cx="127500" cy="156000"/>
            </a:xfrm>
            <a:custGeom>
              <a:rect b="b" l="l" r="r" t="t"/>
              <a:pathLst>
                <a:path extrusionOk="0" h="6240" w="5100">
                  <a:moveTo>
                    <a:pt x="286" y="1"/>
                  </a:moveTo>
                  <a:cubicBezTo>
                    <a:pt x="286" y="1"/>
                    <a:pt x="1806" y="2946"/>
                    <a:pt x="1" y="4656"/>
                  </a:cubicBezTo>
                  <a:cubicBezTo>
                    <a:pt x="1" y="4656"/>
                    <a:pt x="824" y="5859"/>
                    <a:pt x="3674" y="6239"/>
                  </a:cubicBezTo>
                  <a:cubicBezTo>
                    <a:pt x="3674" y="6239"/>
                    <a:pt x="5099" y="5289"/>
                    <a:pt x="4498" y="4181"/>
                  </a:cubicBezTo>
                  <a:cubicBezTo>
                    <a:pt x="4498" y="4181"/>
                    <a:pt x="3548" y="4149"/>
                    <a:pt x="3579" y="2091"/>
                  </a:cubicBezTo>
                  <a:cubicBezTo>
                    <a:pt x="3579" y="1679"/>
                    <a:pt x="3611" y="1204"/>
                    <a:pt x="3706" y="634"/>
                  </a:cubicBezTo>
                  <a:lnTo>
                    <a:pt x="286" y="1"/>
                  </a:ln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1116925" y="2596600"/>
              <a:ext cx="85525" cy="52275"/>
            </a:xfrm>
            <a:custGeom>
              <a:rect b="b" l="l" r="r" t="t"/>
              <a:pathLst>
                <a:path extrusionOk="0" h="2091" w="3421">
                  <a:moveTo>
                    <a:pt x="1" y="1"/>
                  </a:moveTo>
                  <a:cubicBezTo>
                    <a:pt x="1" y="1"/>
                    <a:pt x="1647" y="1679"/>
                    <a:pt x="3294" y="2091"/>
                  </a:cubicBezTo>
                  <a:cubicBezTo>
                    <a:pt x="3294" y="1679"/>
                    <a:pt x="3326" y="1204"/>
                    <a:pt x="3421" y="634"/>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006700" y="2371500"/>
              <a:ext cx="276525" cy="258400"/>
            </a:xfrm>
            <a:custGeom>
              <a:rect b="b" l="l" r="r" t="t"/>
              <a:pathLst>
                <a:path extrusionOk="0" h="10336" w="11061">
                  <a:moveTo>
                    <a:pt x="6139" y="1"/>
                  </a:moveTo>
                  <a:cubicBezTo>
                    <a:pt x="5732" y="1"/>
                    <a:pt x="5284" y="56"/>
                    <a:pt x="4790" y="169"/>
                  </a:cubicBezTo>
                  <a:cubicBezTo>
                    <a:pt x="1" y="1303"/>
                    <a:pt x="1857" y="10335"/>
                    <a:pt x="6958" y="10335"/>
                  </a:cubicBezTo>
                  <a:cubicBezTo>
                    <a:pt x="6985" y="10335"/>
                    <a:pt x="7011" y="10335"/>
                    <a:pt x="7038" y="10335"/>
                  </a:cubicBezTo>
                  <a:cubicBezTo>
                    <a:pt x="10870" y="10271"/>
                    <a:pt x="11060" y="7421"/>
                    <a:pt x="9920" y="3748"/>
                  </a:cubicBezTo>
                  <a:cubicBezTo>
                    <a:pt x="9157" y="1328"/>
                    <a:pt x="8133" y="1"/>
                    <a:pt x="6139" y="1"/>
                  </a:cubicBez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1206400" y="2472300"/>
              <a:ext cx="28525" cy="38025"/>
            </a:xfrm>
            <a:custGeom>
              <a:rect b="b" l="l" r="r" t="t"/>
              <a:pathLst>
                <a:path extrusionOk="0" h="1521" w="1141">
                  <a:moveTo>
                    <a:pt x="0" y="1"/>
                  </a:moveTo>
                  <a:lnTo>
                    <a:pt x="444" y="1521"/>
                  </a:lnTo>
                  <a:cubicBezTo>
                    <a:pt x="982" y="1457"/>
                    <a:pt x="1140" y="1014"/>
                    <a:pt x="1140" y="1014"/>
                  </a:cubicBezTo>
                  <a:cubicBezTo>
                    <a:pt x="602" y="666"/>
                    <a:pt x="0" y="1"/>
                    <a:pt x="0" y="1"/>
                  </a:cubicBezTo>
                  <a:close/>
                </a:path>
              </a:pathLst>
            </a:custGeom>
            <a:solidFill>
              <a:srgbClr val="FD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1144650" y="2468250"/>
              <a:ext cx="17425" cy="21600"/>
            </a:xfrm>
            <a:custGeom>
              <a:rect b="b" l="l" r="r" t="t"/>
              <a:pathLst>
                <a:path extrusionOk="0" h="864" w="697">
                  <a:moveTo>
                    <a:pt x="295" y="0"/>
                  </a:moveTo>
                  <a:cubicBezTo>
                    <a:pt x="281" y="0"/>
                    <a:pt x="267" y="2"/>
                    <a:pt x="253" y="4"/>
                  </a:cubicBezTo>
                  <a:cubicBezTo>
                    <a:pt x="95" y="36"/>
                    <a:pt x="0" y="258"/>
                    <a:pt x="63" y="511"/>
                  </a:cubicBezTo>
                  <a:cubicBezTo>
                    <a:pt x="121" y="714"/>
                    <a:pt x="285" y="863"/>
                    <a:pt x="434" y="863"/>
                  </a:cubicBezTo>
                  <a:cubicBezTo>
                    <a:pt x="448" y="863"/>
                    <a:pt x="462" y="862"/>
                    <a:pt x="475" y="859"/>
                  </a:cubicBezTo>
                  <a:cubicBezTo>
                    <a:pt x="633" y="828"/>
                    <a:pt x="697" y="606"/>
                    <a:pt x="633" y="353"/>
                  </a:cubicBezTo>
                  <a:cubicBezTo>
                    <a:pt x="605" y="150"/>
                    <a:pt x="443" y="0"/>
                    <a:pt x="295"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1149400" y="2460425"/>
              <a:ext cx="11900" cy="9500"/>
            </a:xfrm>
            <a:custGeom>
              <a:rect b="b" l="l" r="r" t="t"/>
              <a:pathLst>
                <a:path extrusionOk="0" h="380" w="476">
                  <a:moveTo>
                    <a:pt x="475" y="1"/>
                  </a:moveTo>
                  <a:lnTo>
                    <a:pt x="0" y="349"/>
                  </a:lnTo>
                  <a:cubicBezTo>
                    <a:pt x="43" y="370"/>
                    <a:pt x="83" y="380"/>
                    <a:pt x="120" y="380"/>
                  </a:cubicBezTo>
                  <a:cubicBezTo>
                    <a:pt x="357" y="380"/>
                    <a:pt x="475" y="1"/>
                    <a:pt x="47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1218275" y="2447650"/>
              <a:ext cx="17450" cy="21600"/>
            </a:xfrm>
            <a:custGeom>
              <a:rect b="b" l="l" r="r" t="t"/>
              <a:pathLst>
                <a:path extrusionOk="0" h="864" w="698">
                  <a:moveTo>
                    <a:pt x="263" y="1"/>
                  </a:moveTo>
                  <a:cubicBezTo>
                    <a:pt x="249" y="1"/>
                    <a:pt x="236" y="2"/>
                    <a:pt x="222" y="5"/>
                  </a:cubicBezTo>
                  <a:cubicBezTo>
                    <a:pt x="64" y="37"/>
                    <a:pt x="0" y="258"/>
                    <a:pt x="64" y="512"/>
                  </a:cubicBezTo>
                  <a:cubicBezTo>
                    <a:pt x="122" y="714"/>
                    <a:pt x="285" y="864"/>
                    <a:pt x="434" y="864"/>
                  </a:cubicBezTo>
                  <a:cubicBezTo>
                    <a:pt x="448" y="864"/>
                    <a:pt x="462" y="863"/>
                    <a:pt x="475" y="860"/>
                  </a:cubicBezTo>
                  <a:cubicBezTo>
                    <a:pt x="634" y="828"/>
                    <a:pt x="697" y="607"/>
                    <a:pt x="634" y="353"/>
                  </a:cubicBezTo>
                  <a:cubicBezTo>
                    <a:pt x="576" y="151"/>
                    <a:pt x="412" y="1"/>
                    <a:pt x="26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1222225" y="2439850"/>
              <a:ext cx="11900" cy="9500"/>
            </a:xfrm>
            <a:custGeom>
              <a:rect b="b" l="l" r="r" t="t"/>
              <a:pathLst>
                <a:path extrusionOk="0" h="380" w="476">
                  <a:moveTo>
                    <a:pt x="476" y="0"/>
                  </a:moveTo>
                  <a:lnTo>
                    <a:pt x="1" y="349"/>
                  </a:lnTo>
                  <a:cubicBezTo>
                    <a:pt x="48" y="370"/>
                    <a:pt x="91" y="379"/>
                    <a:pt x="130" y="379"/>
                  </a:cubicBezTo>
                  <a:cubicBezTo>
                    <a:pt x="381" y="379"/>
                    <a:pt x="476" y="0"/>
                    <a:pt x="476"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1115350" y="2423800"/>
              <a:ext cx="36450" cy="25575"/>
            </a:xfrm>
            <a:custGeom>
              <a:rect b="b" l="l" r="r" t="t"/>
              <a:pathLst>
                <a:path extrusionOk="0" h="1023" w="1458">
                  <a:moveTo>
                    <a:pt x="1346" y="1"/>
                  </a:moveTo>
                  <a:cubicBezTo>
                    <a:pt x="1331" y="1"/>
                    <a:pt x="1316" y="3"/>
                    <a:pt x="1299" y="9"/>
                  </a:cubicBezTo>
                  <a:cubicBezTo>
                    <a:pt x="1267" y="9"/>
                    <a:pt x="380" y="104"/>
                    <a:pt x="32" y="801"/>
                  </a:cubicBezTo>
                  <a:cubicBezTo>
                    <a:pt x="0" y="896"/>
                    <a:pt x="32" y="959"/>
                    <a:pt x="95" y="991"/>
                  </a:cubicBezTo>
                  <a:cubicBezTo>
                    <a:pt x="127" y="1022"/>
                    <a:pt x="159" y="1022"/>
                    <a:pt x="159" y="1022"/>
                  </a:cubicBezTo>
                  <a:cubicBezTo>
                    <a:pt x="222" y="1022"/>
                    <a:pt x="254" y="991"/>
                    <a:pt x="285" y="927"/>
                  </a:cubicBezTo>
                  <a:cubicBezTo>
                    <a:pt x="570" y="357"/>
                    <a:pt x="1330" y="294"/>
                    <a:pt x="1330" y="294"/>
                  </a:cubicBezTo>
                  <a:cubicBezTo>
                    <a:pt x="1425" y="262"/>
                    <a:pt x="1457" y="199"/>
                    <a:pt x="1457" y="135"/>
                  </a:cubicBezTo>
                  <a:cubicBezTo>
                    <a:pt x="1457" y="57"/>
                    <a:pt x="1414" y="1"/>
                    <a:pt x="134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1196100" y="2404425"/>
              <a:ext cx="38825" cy="10900"/>
            </a:xfrm>
            <a:custGeom>
              <a:rect b="b" l="l" r="r" t="t"/>
              <a:pathLst>
                <a:path extrusionOk="0" h="436" w="1553">
                  <a:moveTo>
                    <a:pt x="779" y="1"/>
                  </a:moveTo>
                  <a:cubicBezTo>
                    <a:pt x="355" y="1"/>
                    <a:pt x="96" y="160"/>
                    <a:pt x="96" y="182"/>
                  </a:cubicBezTo>
                  <a:cubicBezTo>
                    <a:pt x="32" y="214"/>
                    <a:pt x="1" y="309"/>
                    <a:pt x="32" y="372"/>
                  </a:cubicBezTo>
                  <a:cubicBezTo>
                    <a:pt x="64" y="404"/>
                    <a:pt x="127" y="435"/>
                    <a:pt x="159" y="435"/>
                  </a:cubicBezTo>
                  <a:cubicBezTo>
                    <a:pt x="191" y="435"/>
                    <a:pt x="222" y="435"/>
                    <a:pt x="254" y="404"/>
                  </a:cubicBezTo>
                  <a:cubicBezTo>
                    <a:pt x="254" y="404"/>
                    <a:pt x="437" y="291"/>
                    <a:pt x="756" y="291"/>
                  </a:cubicBezTo>
                  <a:cubicBezTo>
                    <a:pt x="915" y="291"/>
                    <a:pt x="1109" y="319"/>
                    <a:pt x="1331" y="404"/>
                  </a:cubicBezTo>
                  <a:cubicBezTo>
                    <a:pt x="1394" y="404"/>
                    <a:pt x="1489" y="372"/>
                    <a:pt x="1521" y="309"/>
                  </a:cubicBezTo>
                  <a:cubicBezTo>
                    <a:pt x="1552" y="245"/>
                    <a:pt x="1489" y="150"/>
                    <a:pt x="1426" y="119"/>
                  </a:cubicBezTo>
                  <a:cubicBezTo>
                    <a:pt x="1184" y="32"/>
                    <a:pt x="965" y="1"/>
                    <a:pt x="779"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1162850" y="2538800"/>
              <a:ext cx="50700" cy="30950"/>
            </a:xfrm>
            <a:custGeom>
              <a:rect b="b" l="l" r="r" t="t"/>
              <a:pathLst>
                <a:path extrusionOk="0" h="1238" w="2028">
                  <a:moveTo>
                    <a:pt x="0" y="1"/>
                  </a:moveTo>
                  <a:cubicBezTo>
                    <a:pt x="0" y="1"/>
                    <a:pt x="0" y="127"/>
                    <a:pt x="32" y="317"/>
                  </a:cubicBezTo>
                  <a:cubicBezTo>
                    <a:pt x="32" y="476"/>
                    <a:pt x="95" y="634"/>
                    <a:pt x="222" y="792"/>
                  </a:cubicBezTo>
                  <a:cubicBezTo>
                    <a:pt x="404" y="1026"/>
                    <a:pt x="733" y="1238"/>
                    <a:pt x="1316" y="1238"/>
                  </a:cubicBezTo>
                  <a:cubicBezTo>
                    <a:pt x="1445" y="1238"/>
                    <a:pt x="1587" y="1227"/>
                    <a:pt x="1742" y="1204"/>
                  </a:cubicBezTo>
                  <a:cubicBezTo>
                    <a:pt x="1806" y="1204"/>
                    <a:pt x="1869" y="1204"/>
                    <a:pt x="1932" y="1173"/>
                  </a:cubicBezTo>
                  <a:cubicBezTo>
                    <a:pt x="1932" y="1173"/>
                    <a:pt x="1964" y="476"/>
                    <a:pt x="2027" y="96"/>
                  </a:cubicBezTo>
                  <a:lnTo>
                    <a:pt x="2027" y="96"/>
                  </a:lnTo>
                  <a:cubicBezTo>
                    <a:pt x="2027" y="96"/>
                    <a:pt x="1932" y="127"/>
                    <a:pt x="1742" y="127"/>
                  </a:cubicBezTo>
                  <a:cubicBezTo>
                    <a:pt x="1551" y="141"/>
                    <a:pt x="1295" y="161"/>
                    <a:pt x="1024" y="161"/>
                  </a:cubicBezTo>
                  <a:cubicBezTo>
                    <a:pt x="668" y="161"/>
                    <a:pt x="288" y="127"/>
                    <a:pt x="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1162850" y="2538800"/>
              <a:ext cx="43575" cy="12975"/>
            </a:xfrm>
            <a:custGeom>
              <a:rect b="b" l="l" r="r" t="t"/>
              <a:pathLst>
                <a:path extrusionOk="0" h="519" w="1743">
                  <a:moveTo>
                    <a:pt x="0" y="1"/>
                  </a:moveTo>
                  <a:cubicBezTo>
                    <a:pt x="0" y="1"/>
                    <a:pt x="0" y="127"/>
                    <a:pt x="32" y="317"/>
                  </a:cubicBezTo>
                  <a:cubicBezTo>
                    <a:pt x="207" y="454"/>
                    <a:pt x="490" y="518"/>
                    <a:pt x="874" y="518"/>
                  </a:cubicBezTo>
                  <a:cubicBezTo>
                    <a:pt x="1114" y="518"/>
                    <a:pt x="1393" y="493"/>
                    <a:pt x="1711" y="444"/>
                  </a:cubicBezTo>
                  <a:lnTo>
                    <a:pt x="1742" y="127"/>
                  </a:lnTo>
                  <a:lnTo>
                    <a:pt x="1742" y="127"/>
                  </a:lnTo>
                  <a:cubicBezTo>
                    <a:pt x="1560" y="153"/>
                    <a:pt x="1320" y="174"/>
                    <a:pt x="1064" y="174"/>
                  </a:cubicBezTo>
                  <a:cubicBezTo>
                    <a:pt x="697" y="174"/>
                    <a:pt x="299" y="13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1168400" y="2558125"/>
              <a:ext cx="38025" cy="11625"/>
            </a:xfrm>
            <a:custGeom>
              <a:rect b="b" l="l" r="r" t="t"/>
              <a:pathLst>
                <a:path extrusionOk="0" h="465" w="1521">
                  <a:moveTo>
                    <a:pt x="344" y="1"/>
                  </a:moveTo>
                  <a:cubicBezTo>
                    <a:pt x="222" y="1"/>
                    <a:pt x="104" y="8"/>
                    <a:pt x="0" y="19"/>
                  </a:cubicBezTo>
                  <a:cubicBezTo>
                    <a:pt x="182" y="253"/>
                    <a:pt x="511" y="465"/>
                    <a:pt x="1094" y="465"/>
                  </a:cubicBezTo>
                  <a:cubicBezTo>
                    <a:pt x="1223" y="465"/>
                    <a:pt x="1365" y="454"/>
                    <a:pt x="1520" y="431"/>
                  </a:cubicBezTo>
                  <a:cubicBezTo>
                    <a:pt x="1394" y="305"/>
                    <a:pt x="1235" y="146"/>
                    <a:pt x="982" y="83"/>
                  </a:cubicBezTo>
                  <a:cubicBezTo>
                    <a:pt x="781" y="23"/>
                    <a:pt x="555" y="1"/>
                    <a:pt x="344" y="1"/>
                  </a:cubicBezTo>
                  <a:close/>
                </a:path>
              </a:pathLst>
            </a:custGeom>
            <a:solidFill>
              <a:srgbClr val="FD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984700" y="2346175"/>
              <a:ext cx="266850" cy="251250"/>
            </a:xfrm>
            <a:custGeom>
              <a:rect b="b" l="l" r="r" t="t"/>
              <a:pathLst>
                <a:path extrusionOk="0" h="10050" w="10674">
                  <a:moveTo>
                    <a:pt x="6252" y="0"/>
                  </a:moveTo>
                  <a:cubicBezTo>
                    <a:pt x="5869" y="0"/>
                    <a:pt x="5455" y="43"/>
                    <a:pt x="5005" y="137"/>
                  </a:cubicBezTo>
                  <a:cubicBezTo>
                    <a:pt x="1" y="1214"/>
                    <a:pt x="1743" y="8497"/>
                    <a:pt x="4815" y="10049"/>
                  </a:cubicBezTo>
                  <a:cubicBezTo>
                    <a:pt x="4815" y="10049"/>
                    <a:pt x="3168" y="8497"/>
                    <a:pt x="3675" y="6819"/>
                  </a:cubicBezTo>
                  <a:cubicBezTo>
                    <a:pt x="3675" y="6819"/>
                    <a:pt x="4466" y="4127"/>
                    <a:pt x="3801" y="2322"/>
                  </a:cubicBezTo>
                  <a:cubicBezTo>
                    <a:pt x="3801" y="2322"/>
                    <a:pt x="5445" y="1150"/>
                    <a:pt x="7181" y="1150"/>
                  </a:cubicBezTo>
                  <a:cubicBezTo>
                    <a:pt x="8532" y="1150"/>
                    <a:pt x="9939" y="1859"/>
                    <a:pt x="10673" y="4381"/>
                  </a:cubicBezTo>
                  <a:cubicBezTo>
                    <a:pt x="10673" y="4381"/>
                    <a:pt x="10123" y="0"/>
                    <a:pt x="6252"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1029050" y="2506225"/>
              <a:ext cx="69700" cy="56450"/>
            </a:xfrm>
            <a:custGeom>
              <a:rect b="b" l="l" r="r" t="t"/>
              <a:pathLst>
                <a:path extrusionOk="0" h="2258" w="2788">
                  <a:moveTo>
                    <a:pt x="1266" y="0"/>
                  </a:moveTo>
                  <a:cubicBezTo>
                    <a:pt x="1135" y="0"/>
                    <a:pt x="998" y="21"/>
                    <a:pt x="855" y="69"/>
                  </a:cubicBezTo>
                  <a:cubicBezTo>
                    <a:pt x="21" y="378"/>
                    <a:pt x="1" y="2257"/>
                    <a:pt x="2182" y="2257"/>
                  </a:cubicBezTo>
                  <a:cubicBezTo>
                    <a:pt x="2235" y="2257"/>
                    <a:pt x="2289" y="2256"/>
                    <a:pt x="2344" y="2254"/>
                  </a:cubicBezTo>
                  <a:cubicBezTo>
                    <a:pt x="2661" y="2254"/>
                    <a:pt x="2787" y="1874"/>
                    <a:pt x="2502" y="924"/>
                  </a:cubicBezTo>
                  <a:cubicBezTo>
                    <a:pt x="2397" y="528"/>
                    <a:pt x="1917" y="0"/>
                    <a:pt x="1266" y="0"/>
                  </a:cubicBez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976800" y="2688450"/>
              <a:ext cx="384000" cy="106950"/>
            </a:xfrm>
            <a:custGeom>
              <a:rect b="b" l="l" r="r" t="t"/>
              <a:pathLst>
                <a:path extrusionOk="0" h="4278" w="15360">
                  <a:moveTo>
                    <a:pt x="9944" y="0"/>
                  </a:moveTo>
                  <a:cubicBezTo>
                    <a:pt x="8234" y="64"/>
                    <a:pt x="6492" y="254"/>
                    <a:pt x="4782" y="570"/>
                  </a:cubicBezTo>
                  <a:cubicBezTo>
                    <a:pt x="3167" y="824"/>
                    <a:pt x="1552" y="1204"/>
                    <a:pt x="0" y="1710"/>
                  </a:cubicBezTo>
                  <a:cubicBezTo>
                    <a:pt x="254" y="2470"/>
                    <a:pt x="507" y="3167"/>
                    <a:pt x="729" y="3832"/>
                  </a:cubicBezTo>
                  <a:cubicBezTo>
                    <a:pt x="2342" y="4055"/>
                    <a:pt x="4528" y="4277"/>
                    <a:pt x="6839" y="4277"/>
                  </a:cubicBezTo>
                  <a:cubicBezTo>
                    <a:pt x="9790" y="4277"/>
                    <a:pt x="12944" y="3914"/>
                    <a:pt x="15360" y="2724"/>
                  </a:cubicBezTo>
                  <a:cubicBezTo>
                    <a:pt x="15138" y="317"/>
                    <a:pt x="14790" y="254"/>
                    <a:pt x="14790" y="254"/>
                  </a:cubicBezTo>
                  <a:cubicBezTo>
                    <a:pt x="14790" y="254"/>
                    <a:pt x="12193" y="0"/>
                    <a:pt x="9944" y="0"/>
                  </a:cubicBezTo>
                  <a:close/>
                </a:path>
              </a:pathLst>
            </a:custGeom>
            <a:solidFill>
              <a:srgbClr val="FD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960950" y="2701900"/>
              <a:ext cx="158375" cy="809950"/>
            </a:xfrm>
            <a:custGeom>
              <a:rect b="b" l="l" r="r" t="t"/>
              <a:pathLst>
                <a:path extrusionOk="0" h="32398" w="6335">
                  <a:moveTo>
                    <a:pt x="3041" y="1"/>
                  </a:moveTo>
                  <a:lnTo>
                    <a:pt x="1" y="1426"/>
                  </a:lnTo>
                  <a:cubicBezTo>
                    <a:pt x="2629" y="16152"/>
                    <a:pt x="1" y="31448"/>
                    <a:pt x="1" y="31448"/>
                  </a:cubicBezTo>
                  <a:lnTo>
                    <a:pt x="3484" y="32398"/>
                  </a:lnTo>
                  <a:cubicBezTo>
                    <a:pt x="3484" y="32398"/>
                    <a:pt x="6335" y="12573"/>
                    <a:pt x="6240" y="8266"/>
                  </a:cubicBezTo>
                  <a:cubicBezTo>
                    <a:pt x="6145" y="3959"/>
                    <a:pt x="3041" y="1"/>
                    <a:pt x="3041"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1277650" y="2690825"/>
              <a:ext cx="126700" cy="670600"/>
            </a:xfrm>
            <a:custGeom>
              <a:rect b="b" l="l" r="r" t="t"/>
              <a:pathLst>
                <a:path extrusionOk="0" h="26824" w="5068">
                  <a:moveTo>
                    <a:pt x="0" y="0"/>
                  </a:moveTo>
                  <a:lnTo>
                    <a:pt x="0" y="32"/>
                  </a:lnTo>
                  <a:cubicBezTo>
                    <a:pt x="0" y="32"/>
                    <a:pt x="1267" y="4117"/>
                    <a:pt x="1109" y="7094"/>
                  </a:cubicBezTo>
                  <a:cubicBezTo>
                    <a:pt x="919" y="10039"/>
                    <a:pt x="4117" y="24575"/>
                    <a:pt x="4117" y="24575"/>
                  </a:cubicBezTo>
                  <a:lnTo>
                    <a:pt x="5068" y="26824"/>
                  </a:lnTo>
                  <a:lnTo>
                    <a:pt x="4149" y="17798"/>
                  </a:lnTo>
                  <a:cubicBezTo>
                    <a:pt x="4149" y="17798"/>
                    <a:pt x="4688" y="4561"/>
                    <a:pt x="357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943550" y="2343175"/>
              <a:ext cx="209825" cy="336575"/>
            </a:xfrm>
            <a:custGeom>
              <a:rect b="b" l="l" r="r" t="t"/>
              <a:pathLst>
                <a:path extrusionOk="0" h="13463" w="8393">
                  <a:moveTo>
                    <a:pt x="5134" y="0"/>
                  </a:moveTo>
                  <a:cubicBezTo>
                    <a:pt x="4827" y="0"/>
                    <a:pt x="4496" y="74"/>
                    <a:pt x="4149" y="257"/>
                  </a:cubicBezTo>
                  <a:cubicBezTo>
                    <a:pt x="982" y="1935"/>
                    <a:pt x="2154" y="4089"/>
                    <a:pt x="2154" y="4089"/>
                  </a:cubicBezTo>
                  <a:cubicBezTo>
                    <a:pt x="2154" y="4089"/>
                    <a:pt x="0" y="7952"/>
                    <a:pt x="760" y="10549"/>
                  </a:cubicBezTo>
                  <a:cubicBezTo>
                    <a:pt x="1520" y="13083"/>
                    <a:pt x="5416" y="13463"/>
                    <a:pt x="5416" y="13463"/>
                  </a:cubicBezTo>
                  <a:cubicBezTo>
                    <a:pt x="1552" y="12924"/>
                    <a:pt x="1172" y="8617"/>
                    <a:pt x="5131" y="6622"/>
                  </a:cubicBezTo>
                  <a:cubicBezTo>
                    <a:pt x="8392" y="4976"/>
                    <a:pt x="7316" y="1302"/>
                    <a:pt x="7316" y="1302"/>
                  </a:cubicBezTo>
                  <a:cubicBezTo>
                    <a:pt x="7316" y="1302"/>
                    <a:pt x="6427" y="0"/>
                    <a:pt x="513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1133550" y="4571950"/>
              <a:ext cx="123550" cy="62575"/>
            </a:xfrm>
            <a:custGeom>
              <a:rect b="b" l="l" r="r" t="t"/>
              <a:pathLst>
                <a:path extrusionOk="0" h="2503" w="4942">
                  <a:moveTo>
                    <a:pt x="4941" y="0"/>
                  </a:moveTo>
                  <a:lnTo>
                    <a:pt x="1" y="729"/>
                  </a:lnTo>
                  <a:lnTo>
                    <a:pt x="444" y="2502"/>
                  </a:lnTo>
                  <a:lnTo>
                    <a:pt x="4529" y="1964"/>
                  </a:lnTo>
                  <a:lnTo>
                    <a:pt x="4941" y="0"/>
                  </a:ln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903950" y="4475350"/>
              <a:ext cx="106125" cy="113250"/>
            </a:xfrm>
            <a:custGeom>
              <a:rect b="b" l="l" r="r" t="t"/>
              <a:pathLst>
                <a:path extrusionOk="0" h="4530" w="4245">
                  <a:moveTo>
                    <a:pt x="919" y="1"/>
                  </a:moveTo>
                  <a:lnTo>
                    <a:pt x="1" y="1838"/>
                  </a:lnTo>
                  <a:lnTo>
                    <a:pt x="2566" y="4530"/>
                  </a:lnTo>
                  <a:lnTo>
                    <a:pt x="4244" y="3579"/>
                  </a:lnTo>
                  <a:lnTo>
                    <a:pt x="919" y="1"/>
                  </a:ln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1328325" y="2461825"/>
              <a:ext cx="105325" cy="105675"/>
            </a:xfrm>
            <a:custGeom>
              <a:rect b="b" l="l" r="r" t="t"/>
              <a:pathLst>
                <a:path extrusionOk="0" h="4227" w="4213">
                  <a:moveTo>
                    <a:pt x="1689" y="1"/>
                  </a:moveTo>
                  <a:cubicBezTo>
                    <a:pt x="1451" y="1"/>
                    <a:pt x="1222" y="54"/>
                    <a:pt x="1014" y="166"/>
                  </a:cubicBezTo>
                  <a:cubicBezTo>
                    <a:pt x="190" y="641"/>
                    <a:pt x="0" y="1876"/>
                    <a:pt x="570" y="2953"/>
                  </a:cubicBezTo>
                  <a:cubicBezTo>
                    <a:pt x="1020" y="3758"/>
                    <a:pt x="1789" y="4227"/>
                    <a:pt x="2492" y="4227"/>
                  </a:cubicBezTo>
                  <a:cubicBezTo>
                    <a:pt x="2729" y="4227"/>
                    <a:pt x="2959" y="4173"/>
                    <a:pt x="3167" y="4062"/>
                  </a:cubicBezTo>
                  <a:cubicBezTo>
                    <a:pt x="4022" y="3586"/>
                    <a:pt x="4212" y="2351"/>
                    <a:pt x="3611" y="1275"/>
                  </a:cubicBezTo>
                  <a:cubicBezTo>
                    <a:pt x="3161" y="470"/>
                    <a:pt x="2392" y="1"/>
                    <a:pt x="16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1449450" y="2305250"/>
              <a:ext cx="192425" cy="206675"/>
            </a:xfrm>
            <a:custGeom>
              <a:rect b="b" l="l" r="r" t="t"/>
              <a:pathLst>
                <a:path extrusionOk="0" h="8267" w="7697">
                  <a:moveTo>
                    <a:pt x="3484" y="0"/>
                  </a:moveTo>
                  <a:cubicBezTo>
                    <a:pt x="3484" y="0"/>
                    <a:pt x="2059" y="3072"/>
                    <a:pt x="1" y="4244"/>
                  </a:cubicBezTo>
                  <a:lnTo>
                    <a:pt x="1046" y="6113"/>
                  </a:lnTo>
                  <a:lnTo>
                    <a:pt x="1204" y="6398"/>
                  </a:lnTo>
                  <a:lnTo>
                    <a:pt x="2249" y="8266"/>
                  </a:lnTo>
                  <a:cubicBezTo>
                    <a:pt x="3484" y="7582"/>
                    <a:pt x="5198" y="7445"/>
                    <a:pt x="6372" y="7445"/>
                  </a:cubicBezTo>
                  <a:cubicBezTo>
                    <a:pt x="7154" y="7445"/>
                    <a:pt x="7696" y="7506"/>
                    <a:pt x="7696" y="7506"/>
                  </a:cubicBezTo>
                  <a:lnTo>
                    <a:pt x="5543" y="3801"/>
                  </a:lnTo>
                  <a:lnTo>
                    <a:pt x="348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1328325" y="2461825"/>
              <a:ext cx="105325" cy="105675"/>
            </a:xfrm>
            <a:custGeom>
              <a:rect b="b" l="l" r="r" t="t"/>
              <a:pathLst>
                <a:path extrusionOk="0" h="4227" w="4213">
                  <a:moveTo>
                    <a:pt x="1689" y="1"/>
                  </a:moveTo>
                  <a:cubicBezTo>
                    <a:pt x="1451" y="1"/>
                    <a:pt x="1222" y="54"/>
                    <a:pt x="1014" y="166"/>
                  </a:cubicBezTo>
                  <a:cubicBezTo>
                    <a:pt x="190" y="641"/>
                    <a:pt x="0" y="1876"/>
                    <a:pt x="570" y="2953"/>
                  </a:cubicBezTo>
                  <a:cubicBezTo>
                    <a:pt x="1020" y="3758"/>
                    <a:pt x="1789" y="4227"/>
                    <a:pt x="2492" y="4227"/>
                  </a:cubicBezTo>
                  <a:cubicBezTo>
                    <a:pt x="2729" y="4227"/>
                    <a:pt x="2959" y="4173"/>
                    <a:pt x="3167" y="4062"/>
                  </a:cubicBezTo>
                  <a:cubicBezTo>
                    <a:pt x="4022" y="3586"/>
                    <a:pt x="4212" y="2351"/>
                    <a:pt x="3611" y="1275"/>
                  </a:cubicBezTo>
                  <a:cubicBezTo>
                    <a:pt x="3161" y="470"/>
                    <a:pt x="2392" y="1"/>
                    <a:pt x="1689"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1449450" y="2305250"/>
              <a:ext cx="192425" cy="206675"/>
            </a:xfrm>
            <a:custGeom>
              <a:rect b="b" l="l" r="r" t="t"/>
              <a:pathLst>
                <a:path extrusionOk="0" h="8267" w="7697">
                  <a:moveTo>
                    <a:pt x="3484" y="0"/>
                  </a:moveTo>
                  <a:cubicBezTo>
                    <a:pt x="3484" y="0"/>
                    <a:pt x="2059" y="3072"/>
                    <a:pt x="1" y="4244"/>
                  </a:cubicBezTo>
                  <a:lnTo>
                    <a:pt x="1046" y="6113"/>
                  </a:lnTo>
                  <a:lnTo>
                    <a:pt x="1204" y="6398"/>
                  </a:lnTo>
                  <a:lnTo>
                    <a:pt x="2249" y="8266"/>
                  </a:lnTo>
                  <a:cubicBezTo>
                    <a:pt x="3484" y="7582"/>
                    <a:pt x="5198" y="7445"/>
                    <a:pt x="6372" y="7445"/>
                  </a:cubicBezTo>
                  <a:cubicBezTo>
                    <a:pt x="7154" y="7445"/>
                    <a:pt x="7696" y="7506"/>
                    <a:pt x="7696" y="7506"/>
                  </a:cubicBezTo>
                  <a:lnTo>
                    <a:pt x="5543" y="3801"/>
                  </a:lnTo>
                  <a:lnTo>
                    <a:pt x="3484"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1414625" y="2518975"/>
              <a:ext cx="111650" cy="103800"/>
            </a:xfrm>
            <a:custGeom>
              <a:rect b="b" l="l" r="r" t="t"/>
              <a:pathLst>
                <a:path extrusionOk="0" h="4152" w="4466">
                  <a:moveTo>
                    <a:pt x="919" y="0"/>
                  </a:moveTo>
                  <a:cubicBezTo>
                    <a:pt x="302" y="0"/>
                    <a:pt x="0" y="1205"/>
                    <a:pt x="0" y="1205"/>
                  </a:cubicBezTo>
                  <a:cubicBezTo>
                    <a:pt x="0" y="1205"/>
                    <a:pt x="1489" y="3327"/>
                    <a:pt x="2882" y="4119"/>
                  </a:cubicBezTo>
                  <a:cubicBezTo>
                    <a:pt x="2916" y="4141"/>
                    <a:pt x="2953" y="4152"/>
                    <a:pt x="2991" y="4152"/>
                  </a:cubicBezTo>
                  <a:cubicBezTo>
                    <a:pt x="3059" y="4152"/>
                    <a:pt x="3126" y="4117"/>
                    <a:pt x="3167" y="4056"/>
                  </a:cubicBezTo>
                  <a:lnTo>
                    <a:pt x="4371" y="2599"/>
                  </a:lnTo>
                  <a:cubicBezTo>
                    <a:pt x="4466" y="2472"/>
                    <a:pt x="4402" y="2314"/>
                    <a:pt x="4276" y="2251"/>
                  </a:cubicBezTo>
                  <a:cubicBezTo>
                    <a:pt x="3674" y="1966"/>
                    <a:pt x="2312" y="1300"/>
                    <a:pt x="1552" y="382"/>
                  </a:cubicBezTo>
                  <a:cubicBezTo>
                    <a:pt x="1313" y="107"/>
                    <a:pt x="1102" y="0"/>
                    <a:pt x="9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1414625" y="2518975"/>
              <a:ext cx="111650" cy="103800"/>
            </a:xfrm>
            <a:custGeom>
              <a:rect b="b" l="l" r="r" t="t"/>
              <a:pathLst>
                <a:path extrusionOk="0" h="4152" w="4466">
                  <a:moveTo>
                    <a:pt x="919" y="0"/>
                  </a:moveTo>
                  <a:cubicBezTo>
                    <a:pt x="302" y="0"/>
                    <a:pt x="0" y="1205"/>
                    <a:pt x="0" y="1205"/>
                  </a:cubicBezTo>
                  <a:cubicBezTo>
                    <a:pt x="0" y="1205"/>
                    <a:pt x="1489" y="3327"/>
                    <a:pt x="2882" y="4119"/>
                  </a:cubicBezTo>
                  <a:cubicBezTo>
                    <a:pt x="2916" y="4141"/>
                    <a:pt x="2953" y="4152"/>
                    <a:pt x="2991" y="4152"/>
                  </a:cubicBezTo>
                  <a:cubicBezTo>
                    <a:pt x="3059" y="4152"/>
                    <a:pt x="3126" y="4117"/>
                    <a:pt x="3167" y="4056"/>
                  </a:cubicBezTo>
                  <a:lnTo>
                    <a:pt x="4371" y="2599"/>
                  </a:lnTo>
                  <a:cubicBezTo>
                    <a:pt x="4466" y="2472"/>
                    <a:pt x="4402" y="2314"/>
                    <a:pt x="4276" y="2251"/>
                  </a:cubicBezTo>
                  <a:cubicBezTo>
                    <a:pt x="3674" y="1966"/>
                    <a:pt x="2312" y="1300"/>
                    <a:pt x="1552" y="382"/>
                  </a:cubicBezTo>
                  <a:cubicBezTo>
                    <a:pt x="1313" y="107"/>
                    <a:pt x="1102" y="0"/>
                    <a:pt x="919"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1522300" y="2303750"/>
              <a:ext cx="130650" cy="193025"/>
            </a:xfrm>
            <a:custGeom>
              <a:rect b="b" l="l" r="r" t="t"/>
              <a:pathLst>
                <a:path extrusionOk="0" h="7721" w="5226">
                  <a:moveTo>
                    <a:pt x="595" y="1"/>
                  </a:moveTo>
                  <a:cubicBezTo>
                    <a:pt x="551" y="1"/>
                    <a:pt x="511" y="10"/>
                    <a:pt x="475" y="29"/>
                  </a:cubicBezTo>
                  <a:cubicBezTo>
                    <a:pt x="0" y="282"/>
                    <a:pt x="570" y="2214"/>
                    <a:pt x="1742" y="4336"/>
                  </a:cubicBezTo>
                  <a:cubicBezTo>
                    <a:pt x="2856" y="6300"/>
                    <a:pt x="4078" y="7721"/>
                    <a:pt x="4631" y="7721"/>
                  </a:cubicBezTo>
                  <a:cubicBezTo>
                    <a:pt x="4675" y="7721"/>
                    <a:pt x="4715" y="7712"/>
                    <a:pt x="4751" y="7693"/>
                  </a:cubicBezTo>
                  <a:cubicBezTo>
                    <a:pt x="5226" y="7408"/>
                    <a:pt x="4656" y="5508"/>
                    <a:pt x="3452" y="3386"/>
                  </a:cubicBezTo>
                  <a:cubicBezTo>
                    <a:pt x="2368" y="1422"/>
                    <a:pt x="1148" y="1"/>
                    <a:pt x="5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1533375" y="2311925"/>
              <a:ext cx="112450" cy="168825"/>
            </a:xfrm>
            <a:custGeom>
              <a:rect b="b" l="l" r="r" t="t"/>
              <a:pathLst>
                <a:path extrusionOk="0" h="6753" w="4498">
                  <a:moveTo>
                    <a:pt x="431" y="0"/>
                  </a:moveTo>
                  <a:cubicBezTo>
                    <a:pt x="401" y="0"/>
                    <a:pt x="373" y="6"/>
                    <a:pt x="349" y="18"/>
                  </a:cubicBezTo>
                  <a:cubicBezTo>
                    <a:pt x="1" y="208"/>
                    <a:pt x="444" y="1697"/>
                    <a:pt x="1362" y="3407"/>
                  </a:cubicBezTo>
                  <a:cubicBezTo>
                    <a:pt x="1426" y="3534"/>
                    <a:pt x="1489" y="3629"/>
                    <a:pt x="1552" y="3755"/>
                  </a:cubicBezTo>
                  <a:cubicBezTo>
                    <a:pt x="1616" y="3850"/>
                    <a:pt x="1679" y="3945"/>
                    <a:pt x="1711" y="4072"/>
                  </a:cubicBezTo>
                  <a:cubicBezTo>
                    <a:pt x="2652" y="5631"/>
                    <a:pt x="3620" y="6752"/>
                    <a:pt x="4033" y="6752"/>
                  </a:cubicBezTo>
                  <a:cubicBezTo>
                    <a:pt x="4064" y="6752"/>
                    <a:pt x="4093" y="6746"/>
                    <a:pt x="4118" y="6732"/>
                  </a:cubicBezTo>
                  <a:cubicBezTo>
                    <a:pt x="4498" y="6511"/>
                    <a:pt x="3959" y="4864"/>
                    <a:pt x="2914" y="2995"/>
                  </a:cubicBezTo>
                  <a:cubicBezTo>
                    <a:pt x="1936" y="1276"/>
                    <a:pt x="874" y="0"/>
                    <a:pt x="431"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1342575" y="2401050"/>
              <a:ext cx="175000" cy="171825"/>
            </a:xfrm>
            <a:custGeom>
              <a:rect b="b" l="l" r="r" t="t"/>
              <a:pathLst>
                <a:path extrusionOk="0" h="6873" w="7000">
                  <a:moveTo>
                    <a:pt x="4624" y="0"/>
                  </a:moveTo>
                  <a:lnTo>
                    <a:pt x="0" y="2597"/>
                  </a:lnTo>
                  <a:cubicBezTo>
                    <a:pt x="0" y="2597"/>
                    <a:pt x="0" y="3072"/>
                    <a:pt x="982" y="4877"/>
                  </a:cubicBezTo>
                  <a:cubicBezTo>
                    <a:pt x="1900" y="6524"/>
                    <a:pt x="2407" y="6873"/>
                    <a:pt x="2407" y="6873"/>
                  </a:cubicBezTo>
                  <a:lnTo>
                    <a:pt x="6999" y="4307"/>
                  </a:lnTo>
                  <a:cubicBezTo>
                    <a:pt x="6999" y="4307"/>
                    <a:pt x="6524" y="3991"/>
                    <a:pt x="5606" y="2312"/>
                  </a:cubicBezTo>
                  <a:cubicBezTo>
                    <a:pt x="4687" y="665"/>
                    <a:pt x="4624" y="0"/>
                    <a:pt x="4624"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1567425" y="2392925"/>
              <a:ext cx="20600" cy="20825"/>
            </a:xfrm>
            <a:custGeom>
              <a:rect b="b" l="l" r="r" t="t"/>
              <a:pathLst>
                <a:path extrusionOk="0" h="833" w="824">
                  <a:moveTo>
                    <a:pt x="526" y="0"/>
                  </a:moveTo>
                  <a:cubicBezTo>
                    <a:pt x="509" y="0"/>
                    <a:pt x="492" y="3"/>
                    <a:pt x="475" y="9"/>
                  </a:cubicBezTo>
                  <a:lnTo>
                    <a:pt x="0" y="167"/>
                  </a:lnTo>
                  <a:cubicBezTo>
                    <a:pt x="64" y="294"/>
                    <a:pt x="127" y="389"/>
                    <a:pt x="190" y="515"/>
                  </a:cubicBezTo>
                  <a:cubicBezTo>
                    <a:pt x="254" y="610"/>
                    <a:pt x="317" y="705"/>
                    <a:pt x="349" y="832"/>
                  </a:cubicBezTo>
                  <a:lnTo>
                    <a:pt x="729" y="484"/>
                  </a:lnTo>
                  <a:cubicBezTo>
                    <a:pt x="824" y="420"/>
                    <a:pt x="824" y="294"/>
                    <a:pt x="760" y="199"/>
                  </a:cubicBezTo>
                  <a:lnTo>
                    <a:pt x="729" y="135"/>
                  </a:lnTo>
                  <a:cubicBezTo>
                    <a:pt x="677" y="57"/>
                    <a:pt x="603"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1567425" y="2392925"/>
              <a:ext cx="20600" cy="20825"/>
            </a:xfrm>
            <a:custGeom>
              <a:rect b="b" l="l" r="r" t="t"/>
              <a:pathLst>
                <a:path extrusionOk="0" h="833" w="824">
                  <a:moveTo>
                    <a:pt x="526" y="0"/>
                  </a:moveTo>
                  <a:cubicBezTo>
                    <a:pt x="509" y="0"/>
                    <a:pt x="492" y="3"/>
                    <a:pt x="475" y="9"/>
                  </a:cubicBezTo>
                  <a:lnTo>
                    <a:pt x="0" y="167"/>
                  </a:lnTo>
                  <a:cubicBezTo>
                    <a:pt x="64" y="294"/>
                    <a:pt x="127" y="389"/>
                    <a:pt x="190" y="515"/>
                  </a:cubicBezTo>
                  <a:cubicBezTo>
                    <a:pt x="254" y="610"/>
                    <a:pt x="317" y="705"/>
                    <a:pt x="349" y="832"/>
                  </a:cubicBezTo>
                  <a:lnTo>
                    <a:pt x="729" y="484"/>
                  </a:lnTo>
                  <a:cubicBezTo>
                    <a:pt x="824" y="420"/>
                    <a:pt x="824" y="294"/>
                    <a:pt x="760" y="199"/>
                  </a:cubicBezTo>
                  <a:lnTo>
                    <a:pt x="729" y="135"/>
                  </a:lnTo>
                  <a:cubicBezTo>
                    <a:pt x="677" y="57"/>
                    <a:pt x="603"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71175" y="2737525"/>
              <a:ext cx="323050" cy="386725"/>
            </a:xfrm>
            <a:custGeom>
              <a:rect b="b" l="l" r="r" t="t"/>
              <a:pathLst>
                <a:path extrusionOk="0" h="15469" w="12922">
                  <a:moveTo>
                    <a:pt x="11592" y="1"/>
                  </a:moveTo>
                  <a:cubicBezTo>
                    <a:pt x="10008" y="697"/>
                    <a:pt x="4276" y="10926"/>
                    <a:pt x="4276" y="10926"/>
                  </a:cubicBezTo>
                  <a:lnTo>
                    <a:pt x="4150" y="1267"/>
                  </a:lnTo>
                  <a:lnTo>
                    <a:pt x="1553" y="919"/>
                  </a:lnTo>
                  <a:lnTo>
                    <a:pt x="1553" y="919"/>
                  </a:lnTo>
                  <a:cubicBezTo>
                    <a:pt x="1553" y="919"/>
                    <a:pt x="1" y="14632"/>
                    <a:pt x="3358" y="15423"/>
                  </a:cubicBezTo>
                  <a:cubicBezTo>
                    <a:pt x="3490" y="15454"/>
                    <a:pt x="3626" y="15469"/>
                    <a:pt x="3765" y="15469"/>
                  </a:cubicBezTo>
                  <a:cubicBezTo>
                    <a:pt x="7217" y="15469"/>
                    <a:pt x="12922" y="6429"/>
                    <a:pt x="12922" y="6429"/>
                  </a:cubicBezTo>
                  <a:lnTo>
                    <a:pt x="11592" y="1"/>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1114550" y="2362525"/>
              <a:ext cx="42775" cy="101875"/>
            </a:xfrm>
            <a:custGeom>
              <a:rect b="b" l="l" r="r" t="t"/>
              <a:pathLst>
                <a:path extrusionOk="0" h="4075" w="1711">
                  <a:moveTo>
                    <a:pt x="108" y="0"/>
                  </a:moveTo>
                  <a:cubicBezTo>
                    <a:pt x="80" y="0"/>
                    <a:pt x="51" y="16"/>
                    <a:pt x="32" y="53"/>
                  </a:cubicBezTo>
                  <a:cubicBezTo>
                    <a:pt x="1" y="85"/>
                    <a:pt x="1" y="148"/>
                    <a:pt x="64" y="180"/>
                  </a:cubicBezTo>
                  <a:cubicBezTo>
                    <a:pt x="96" y="211"/>
                    <a:pt x="1457" y="1256"/>
                    <a:pt x="381" y="3948"/>
                  </a:cubicBezTo>
                  <a:cubicBezTo>
                    <a:pt x="381" y="3980"/>
                    <a:pt x="412" y="4043"/>
                    <a:pt x="444" y="4075"/>
                  </a:cubicBezTo>
                  <a:lnTo>
                    <a:pt x="476" y="4075"/>
                  </a:lnTo>
                  <a:cubicBezTo>
                    <a:pt x="539" y="4075"/>
                    <a:pt x="571" y="4043"/>
                    <a:pt x="571" y="4012"/>
                  </a:cubicBezTo>
                  <a:cubicBezTo>
                    <a:pt x="1711" y="1161"/>
                    <a:pt x="222" y="53"/>
                    <a:pt x="159" y="21"/>
                  </a:cubicBezTo>
                  <a:cubicBezTo>
                    <a:pt x="146" y="8"/>
                    <a:pt x="127" y="0"/>
                    <a:pt x="108"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1267350" y="2473375"/>
              <a:ext cx="66525" cy="156500"/>
            </a:xfrm>
            <a:custGeom>
              <a:rect b="b" l="l" r="r" t="t"/>
              <a:pathLst>
                <a:path extrusionOk="0" h="6260" w="2661">
                  <a:moveTo>
                    <a:pt x="94" y="0"/>
                  </a:moveTo>
                  <a:cubicBezTo>
                    <a:pt x="70" y="0"/>
                    <a:pt x="51" y="15"/>
                    <a:pt x="32" y="53"/>
                  </a:cubicBezTo>
                  <a:cubicBezTo>
                    <a:pt x="1" y="84"/>
                    <a:pt x="1" y="148"/>
                    <a:pt x="32" y="179"/>
                  </a:cubicBezTo>
                  <a:cubicBezTo>
                    <a:pt x="64" y="211"/>
                    <a:pt x="1964" y="1446"/>
                    <a:pt x="2281" y="3314"/>
                  </a:cubicBezTo>
                  <a:cubicBezTo>
                    <a:pt x="2439" y="4233"/>
                    <a:pt x="2154" y="5183"/>
                    <a:pt x="1458" y="6101"/>
                  </a:cubicBezTo>
                  <a:cubicBezTo>
                    <a:pt x="1426" y="6133"/>
                    <a:pt x="1426" y="6196"/>
                    <a:pt x="1489" y="6228"/>
                  </a:cubicBezTo>
                  <a:cubicBezTo>
                    <a:pt x="1489" y="6260"/>
                    <a:pt x="1521" y="6260"/>
                    <a:pt x="1521" y="6260"/>
                  </a:cubicBezTo>
                  <a:cubicBezTo>
                    <a:pt x="1553" y="6260"/>
                    <a:pt x="1584" y="6228"/>
                    <a:pt x="1616" y="6228"/>
                  </a:cubicBezTo>
                  <a:cubicBezTo>
                    <a:pt x="2376" y="5246"/>
                    <a:pt x="2661" y="4265"/>
                    <a:pt x="2471" y="3283"/>
                  </a:cubicBezTo>
                  <a:cubicBezTo>
                    <a:pt x="2154" y="1351"/>
                    <a:pt x="254" y="84"/>
                    <a:pt x="159" y="21"/>
                  </a:cubicBezTo>
                  <a:cubicBezTo>
                    <a:pt x="133" y="8"/>
                    <a:pt x="112" y="0"/>
                    <a:pt x="9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2"/>
          <p:cNvGrpSpPr/>
          <p:nvPr/>
        </p:nvGrpSpPr>
        <p:grpSpPr>
          <a:xfrm>
            <a:off x="7081193" y="2025984"/>
            <a:ext cx="1949327" cy="3116718"/>
            <a:chOff x="5651100" y="2703550"/>
            <a:chExt cx="1308800" cy="2092600"/>
          </a:xfrm>
        </p:grpSpPr>
        <p:sp>
          <p:nvSpPr>
            <p:cNvPr id="415" name="Google Shape;415;p32"/>
            <p:cNvSpPr/>
            <p:nvPr/>
          </p:nvSpPr>
          <p:spPr>
            <a:xfrm>
              <a:off x="6033550" y="3929075"/>
              <a:ext cx="917650" cy="127500"/>
            </a:xfrm>
            <a:custGeom>
              <a:rect b="b" l="l" r="r" t="t"/>
              <a:pathLst>
                <a:path extrusionOk="0" h="5100" w="36706">
                  <a:moveTo>
                    <a:pt x="5733" y="0"/>
                  </a:moveTo>
                  <a:cubicBezTo>
                    <a:pt x="3294" y="0"/>
                    <a:pt x="761" y="1995"/>
                    <a:pt x="96" y="4434"/>
                  </a:cubicBezTo>
                  <a:lnTo>
                    <a:pt x="64" y="4466"/>
                  </a:lnTo>
                  <a:cubicBezTo>
                    <a:pt x="1" y="4782"/>
                    <a:pt x="222" y="5099"/>
                    <a:pt x="539" y="5099"/>
                  </a:cubicBezTo>
                  <a:lnTo>
                    <a:pt x="34995" y="5099"/>
                  </a:lnTo>
                  <a:cubicBezTo>
                    <a:pt x="35217" y="5099"/>
                    <a:pt x="35407" y="4941"/>
                    <a:pt x="35470" y="4719"/>
                  </a:cubicBezTo>
                  <a:lnTo>
                    <a:pt x="36642" y="634"/>
                  </a:lnTo>
                  <a:cubicBezTo>
                    <a:pt x="36705" y="317"/>
                    <a:pt x="36483" y="0"/>
                    <a:pt x="36167"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6796775" y="4056550"/>
              <a:ext cx="163125" cy="739475"/>
            </a:xfrm>
            <a:custGeom>
              <a:rect b="b" l="l" r="r" t="t"/>
              <a:pathLst>
                <a:path extrusionOk="0" h="29579" w="6525">
                  <a:moveTo>
                    <a:pt x="1" y="0"/>
                  </a:moveTo>
                  <a:lnTo>
                    <a:pt x="5163" y="29579"/>
                  </a:lnTo>
                  <a:lnTo>
                    <a:pt x="6524" y="29579"/>
                  </a:lnTo>
                  <a:lnTo>
                    <a:pt x="1394"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6796775" y="4056550"/>
              <a:ext cx="163125" cy="739475"/>
            </a:xfrm>
            <a:custGeom>
              <a:rect b="b" l="l" r="r" t="t"/>
              <a:pathLst>
                <a:path extrusionOk="0" h="29579" w="6525">
                  <a:moveTo>
                    <a:pt x="1" y="0"/>
                  </a:moveTo>
                  <a:lnTo>
                    <a:pt x="5163" y="29579"/>
                  </a:lnTo>
                  <a:lnTo>
                    <a:pt x="6524" y="29579"/>
                  </a:lnTo>
                  <a:lnTo>
                    <a:pt x="1394"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6668525" y="4056550"/>
              <a:ext cx="98200" cy="739475"/>
            </a:xfrm>
            <a:custGeom>
              <a:rect b="b" l="l" r="r" t="t"/>
              <a:pathLst>
                <a:path extrusionOk="0" h="29579" w="3928">
                  <a:moveTo>
                    <a:pt x="0" y="0"/>
                  </a:moveTo>
                  <a:lnTo>
                    <a:pt x="2565" y="29579"/>
                  </a:lnTo>
                  <a:lnTo>
                    <a:pt x="3927" y="29579"/>
                  </a:lnTo>
                  <a:lnTo>
                    <a:pt x="1362"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6668525" y="4056550"/>
              <a:ext cx="98200" cy="739475"/>
            </a:xfrm>
            <a:custGeom>
              <a:rect b="b" l="l" r="r" t="t"/>
              <a:pathLst>
                <a:path extrusionOk="0" h="29579" w="3928">
                  <a:moveTo>
                    <a:pt x="0" y="0"/>
                  </a:moveTo>
                  <a:lnTo>
                    <a:pt x="2565" y="29579"/>
                  </a:lnTo>
                  <a:lnTo>
                    <a:pt x="3927" y="29579"/>
                  </a:lnTo>
                  <a:lnTo>
                    <a:pt x="1362"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6013750" y="4056550"/>
              <a:ext cx="162350" cy="739475"/>
            </a:xfrm>
            <a:custGeom>
              <a:rect b="b" l="l" r="r" t="t"/>
              <a:pathLst>
                <a:path extrusionOk="0" h="29579" w="6494">
                  <a:moveTo>
                    <a:pt x="5131" y="0"/>
                  </a:moveTo>
                  <a:lnTo>
                    <a:pt x="1" y="29579"/>
                  </a:lnTo>
                  <a:lnTo>
                    <a:pt x="1363" y="29579"/>
                  </a:lnTo>
                  <a:lnTo>
                    <a:pt x="6493"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6013750" y="4056550"/>
              <a:ext cx="162350" cy="739475"/>
            </a:xfrm>
            <a:custGeom>
              <a:rect b="b" l="l" r="r" t="t"/>
              <a:pathLst>
                <a:path extrusionOk="0" h="29579" w="6494">
                  <a:moveTo>
                    <a:pt x="5131" y="0"/>
                  </a:moveTo>
                  <a:lnTo>
                    <a:pt x="1" y="29579"/>
                  </a:lnTo>
                  <a:lnTo>
                    <a:pt x="1363" y="29579"/>
                  </a:lnTo>
                  <a:lnTo>
                    <a:pt x="6493"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6206150" y="4056550"/>
              <a:ext cx="99000" cy="739475"/>
            </a:xfrm>
            <a:custGeom>
              <a:rect b="b" l="l" r="r" t="t"/>
              <a:pathLst>
                <a:path extrusionOk="0" h="29579" w="3960">
                  <a:moveTo>
                    <a:pt x="2566" y="0"/>
                  </a:moveTo>
                  <a:lnTo>
                    <a:pt x="0" y="29579"/>
                  </a:lnTo>
                  <a:lnTo>
                    <a:pt x="1362" y="29579"/>
                  </a:lnTo>
                  <a:lnTo>
                    <a:pt x="3959"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6206150" y="4056550"/>
              <a:ext cx="99000" cy="739475"/>
            </a:xfrm>
            <a:custGeom>
              <a:rect b="b" l="l" r="r" t="t"/>
              <a:pathLst>
                <a:path extrusionOk="0" h="29579" w="3960">
                  <a:moveTo>
                    <a:pt x="2566" y="0"/>
                  </a:moveTo>
                  <a:lnTo>
                    <a:pt x="0" y="29579"/>
                  </a:lnTo>
                  <a:lnTo>
                    <a:pt x="1362" y="29579"/>
                  </a:lnTo>
                  <a:lnTo>
                    <a:pt x="3959" y="0"/>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6566375" y="2717675"/>
              <a:ext cx="164725" cy="161050"/>
            </a:xfrm>
            <a:custGeom>
              <a:rect b="b" l="l" r="r" t="t"/>
              <a:pathLst>
                <a:path extrusionOk="0" h="6442" w="6589">
                  <a:moveTo>
                    <a:pt x="3196" y="1"/>
                  </a:moveTo>
                  <a:cubicBezTo>
                    <a:pt x="3050" y="1"/>
                    <a:pt x="2903" y="12"/>
                    <a:pt x="2756" y="35"/>
                  </a:cubicBezTo>
                  <a:cubicBezTo>
                    <a:pt x="1109" y="320"/>
                    <a:pt x="1" y="1966"/>
                    <a:pt x="286" y="3708"/>
                  </a:cubicBezTo>
                  <a:cubicBezTo>
                    <a:pt x="543" y="5307"/>
                    <a:pt x="1854" y="6442"/>
                    <a:pt x="3340" y="6442"/>
                  </a:cubicBezTo>
                  <a:cubicBezTo>
                    <a:pt x="3502" y="6442"/>
                    <a:pt x="3667" y="6428"/>
                    <a:pt x="3833" y="6400"/>
                  </a:cubicBezTo>
                  <a:cubicBezTo>
                    <a:pt x="5480" y="6147"/>
                    <a:pt x="6588" y="4500"/>
                    <a:pt x="6303" y="2726"/>
                  </a:cubicBezTo>
                  <a:cubicBezTo>
                    <a:pt x="6015" y="1141"/>
                    <a:pt x="4676" y="1"/>
                    <a:pt x="3196"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596475" y="2866575"/>
              <a:ext cx="122725" cy="27650"/>
            </a:xfrm>
            <a:custGeom>
              <a:rect b="b" l="l" r="r" t="t"/>
              <a:pathLst>
                <a:path extrusionOk="0" h="1106" w="4909">
                  <a:moveTo>
                    <a:pt x="1869" y="1"/>
                  </a:moveTo>
                  <a:lnTo>
                    <a:pt x="0" y="507"/>
                  </a:lnTo>
                  <a:cubicBezTo>
                    <a:pt x="0" y="507"/>
                    <a:pt x="848" y="1106"/>
                    <a:pt x="2160" y="1106"/>
                  </a:cubicBezTo>
                  <a:cubicBezTo>
                    <a:pt x="2940" y="1106"/>
                    <a:pt x="3883" y="895"/>
                    <a:pt x="4909" y="222"/>
                  </a:cubicBezTo>
                  <a:lnTo>
                    <a:pt x="4909" y="222"/>
                  </a:lnTo>
                  <a:cubicBezTo>
                    <a:pt x="4567" y="314"/>
                    <a:pt x="4214" y="348"/>
                    <a:pt x="3875" y="348"/>
                  </a:cubicBezTo>
                  <a:cubicBezTo>
                    <a:pt x="2802" y="348"/>
                    <a:pt x="1869" y="1"/>
                    <a:pt x="1869"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514925" y="2753425"/>
              <a:ext cx="136200" cy="140850"/>
            </a:xfrm>
            <a:custGeom>
              <a:rect b="b" l="l" r="r" t="t"/>
              <a:pathLst>
                <a:path extrusionOk="0" h="5634" w="5448">
                  <a:moveTo>
                    <a:pt x="2638" y="1"/>
                  </a:moveTo>
                  <a:cubicBezTo>
                    <a:pt x="2519" y="1"/>
                    <a:pt x="2400" y="10"/>
                    <a:pt x="2281" y="30"/>
                  </a:cubicBezTo>
                  <a:cubicBezTo>
                    <a:pt x="919" y="283"/>
                    <a:pt x="0" y="1708"/>
                    <a:pt x="254" y="3228"/>
                  </a:cubicBezTo>
                  <a:cubicBezTo>
                    <a:pt x="484" y="4641"/>
                    <a:pt x="1607" y="5633"/>
                    <a:pt x="2833" y="5633"/>
                  </a:cubicBezTo>
                  <a:cubicBezTo>
                    <a:pt x="2954" y="5633"/>
                    <a:pt x="3077" y="5623"/>
                    <a:pt x="3199" y="5603"/>
                  </a:cubicBezTo>
                  <a:cubicBezTo>
                    <a:pt x="4561" y="5382"/>
                    <a:pt x="5447" y="3957"/>
                    <a:pt x="5194" y="2405"/>
                  </a:cubicBezTo>
                  <a:cubicBezTo>
                    <a:pt x="4963" y="1018"/>
                    <a:pt x="3863" y="1"/>
                    <a:pt x="2638"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496700" y="2775525"/>
              <a:ext cx="177375" cy="243875"/>
            </a:xfrm>
            <a:custGeom>
              <a:rect b="b" l="l" r="r" t="t"/>
              <a:pathLst>
                <a:path extrusionOk="0" h="9755" w="7095">
                  <a:moveTo>
                    <a:pt x="4181" y="1"/>
                  </a:moveTo>
                  <a:cubicBezTo>
                    <a:pt x="3073" y="1"/>
                    <a:pt x="1" y="1014"/>
                    <a:pt x="1" y="1014"/>
                  </a:cubicBezTo>
                  <a:lnTo>
                    <a:pt x="1078" y="9755"/>
                  </a:lnTo>
                  <a:cubicBezTo>
                    <a:pt x="3801" y="9026"/>
                    <a:pt x="7095" y="4498"/>
                    <a:pt x="418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6267900" y="2758900"/>
              <a:ext cx="200325" cy="252600"/>
            </a:xfrm>
            <a:custGeom>
              <a:rect b="b" l="l" r="r" t="t"/>
              <a:pathLst>
                <a:path extrusionOk="0" h="10104" w="8013">
                  <a:moveTo>
                    <a:pt x="3136" y="1"/>
                  </a:moveTo>
                  <a:lnTo>
                    <a:pt x="3136" y="1"/>
                  </a:lnTo>
                  <a:cubicBezTo>
                    <a:pt x="1014" y="1869"/>
                    <a:pt x="1" y="6905"/>
                    <a:pt x="4751" y="10103"/>
                  </a:cubicBezTo>
                  <a:cubicBezTo>
                    <a:pt x="5733" y="9596"/>
                    <a:pt x="8013" y="7316"/>
                    <a:pt x="8013" y="7316"/>
                  </a:cubicBezTo>
                  <a:lnTo>
                    <a:pt x="3136" y="1"/>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6073925" y="3277475"/>
              <a:ext cx="287425" cy="414150"/>
            </a:xfrm>
            <a:custGeom>
              <a:rect b="b" l="l" r="r" t="t"/>
              <a:pathLst>
                <a:path extrusionOk="0" h="16566" w="11497">
                  <a:moveTo>
                    <a:pt x="7918" y="1"/>
                  </a:moveTo>
                  <a:cubicBezTo>
                    <a:pt x="7886" y="381"/>
                    <a:pt x="7855" y="856"/>
                    <a:pt x="7823" y="1268"/>
                  </a:cubicBezTo>
                  <a:cubicBezTo>
                    <a:pt x="7760" y="1679"/>
                    <a:pt x="7728" y="2123"/>
                    <a:pt x="7696" y="2534"/>
                  </a:cubicBezTo>
                  <a:cubicBezTo>
                    <a:pt x="7601" y="3389"/>
                    <a:pt x="7475" y="4276"/>
                    <a:pt x="7348" y="5131"/>
                  </a:cubicBezTo>
                  <a:cubicBezTo>
                    <a:pt x="7126" y="6841"/>
                    <a:pt x="6810" y="8551"/>
                    <a:pt x="6430" y="10230"/>
                  </a:cubicBezTo>
                  <a:lnTo>
                    <a:pt x="6145" y="11497"/>
                  </a:lnTo>
                  <a:lnTo>
                    <a:pt x="5828" y="12763"/>
                  </a:lnTo>
                  <a:lnTo>
                    <a:pt x="5796" y="12858"/>
                  </a:lnTo>
                  <a:cubicBezTo>
                    <a:pt x="5796" y="12890"/>
                    <a:pt x="5796" y="12922"/>
                    <a:pt x="5764" y="12922"/>
                  </a:cubicBezTo>
                  <a:cubicBezTo>
                    <a:pt x="5764" y="12985"/>
                    <a:pt x="5764" y="13017"/>
                    <a:pt x="5733" y="13048"/>
                  </a:cubicBezTo>
                  <a:cubicBezTo>
                    <a:pt x="5701" y="13143"/>
                    <a:pt x="5669" y="13207"/>
                    <a:pt x="5638" y="13270"/>
                  </a:cubicBezTo>
                  <a:cubicBezTo>
                    <a:pt x="5543" y="13397"/>
                    <a:pt x="5416" y="13523"/>
                    <a:pt x="5163" y="13618"/>
                  </a:cubicBezTo>
                  <a:cubicBezTo>
                    <a:pt x="4803" y="13786"/>
                    <a:pt x="4262" y="13863"/>
                    <a:pt x="3690" y="13863"/>
                  </a:cubicBezTo>
                  <a:cubicBezTo>
                    <a:pt x="3507" y="13863"/>
                    <a:pt x="3320" y="13856"/>
                    <a:pt x="3136" y="13840"/>
                  </a:cubicBezTo>
                  <a:cubicBezTo>
                    <a:pt x="2724" y="13840"/>
                    <a:pt x="2313" y="13777"/>
                    <a:pt x="1901" y="13745"/>
                  </a:cubicBezTo>
                  <a:cubicBezTo>
                    <a:pt x="1521" y="13682"/>
                    <a:pt x="1077" y="13587"/>
                    <a:pt x="697" y="13523"/>
                  </a:cubicBezTo>
                  <a:lnTo>
                    <a:pt x="1" y="15170"/>
                  </a:lnTo>
                  <a:cubicBezTo>
                    <a:pt x="444" y="15424"/>
                    <a:pt x="856" y="15614"/>
                    <a:pt x="1331" y="15804"/>
                  </a:cubicBezTo>
                  <a:cubicBezTo>
                    <a:pt x="1774" y="15994"/>
                    <a:pt x="2218" y="16152"/>
                    <a:pt x="2724" y="16279"/>
                  </a:cubicBezTo>
                  <a:cubicBezTo>
                    <a:pt x="3336" y="16442"/>
                    <a:pt x="3999" y="16565"/>
                    <a:pt x="4724" y="16565"/>
                  </a:cubicBezTo>
                  <a:cubicBezTo>
                    <a:pt x="5125" y="16565"/>
                    <a:pt x="5546" y="16527"/>
                    <a:pt x="5986" y="16437"/>
                  </a:cubicBezTo>
                  <a:cubicBezTo>
                    <a:pt x="6588" y="16279"/>
                    <a:pt x="7253" y="15962"/>
                    <a:pt x="7823" y="15455"/>
                  </a:cubicBezTo>
                  <a:cubicBezTo>
                    <a:pt x="8361" y="14980"/>
                    <a:pt x="8741" y="14252"/>
                    <a:pt x="8931" y="13682"/>
                  </a:cubicBezTo>
                  <a:lnTo>
                    <a:pt x="9343" y="12383"/>
                  </a:lnTo>
                  <a:lnTo>
                    <a:pt x="9723" y="11053"/>
                  </a:lnTo>
                  <a:cubicBezTo>
                    <a:pt x="10230" y="9280"/>
                    <a:pt x="10610" y="7475"/>
                    <a:pt x="10895" y="5670"/>
                  </a:cubicBezTo>
                  <a:cubicBezTo>
                    <a:pt x="11053" y="4751"/>
                    <a:pt x="11180" y="3864"/>
                    <a:pt x="11275" y="2946"/>
                  </a:cubicBezTo>
                  <a:cubicBezTo>
                    <a:pt x="11338" y="2471"/>
                    <a:pt x="11370" y="2028"/>
                    <a:pt x="11402" y="1553"/>
                  </a:cubicBezTo>
                  <a:cubicBezTo>
                    <a:pt x="11465" y="1078"/>
                    <a:pt x="11465" y="666"/>
                    <a:pt x="11497" y="128"/>
                  </a:cubicBezTo>
                  <a:lnTo>
                    <a:pt x="7918"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6233075" y="3185225"/>
              <a:ext cx="196375" cy="241125"/>
            </a:xfrm>
            <a:custGeom>
              <a:rect b="b" l="l" r="r" t="t"/>
              <a:pathLst>
                <a:path extrusionOk="0" h="9645" w="7855">
                  <a:moveTo>
                    <a:pt x="4102" y="1"/>
                  </a:moveTo>
                  <a:cubicBezTo>
                    <a:pt x="3651" y="1"/>
                    <a:pt x="3155" y="152"/>
                    <a:pt x="2597" y="492"/>
                  </a:cubicBezTo>
                  <a:cubicBezTo>
                    <a:pt x="1299" y="1252"/>
                    <a:pt x="0" y="6826"/>
                    <a:pt x="0" y="6826"/>
                  </a:cubicBezTo>
                  <a:lnTo>
                    <a:pt x="5511" y="9645"/>
                  </a:lnTo>
                  <a:cubicBezTo>
                    <a:pt x="5511" y="9645"/>
                    <a:pt x="7854" y="3628"/>
                    <a:pt x="6777" y="2012"/>
                  </a:cubicBezTo>
                  <a:cubicBezTo>
                    <a:pt x="5978" y="835"/>
                    <a:pt x="5162" y="1"/>
                    <a:pt x="4102"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6264725" y="3253975"/>
              <a:ext cx="144125" cy="172375"/>
            </a:xfrm>
            <a:custGeom>
              <a:rect b="b" l="l" r="r" t="t"/>
              <a:pathLst>
                <a:path extrusionOk="0" h="6895" w="5765">
                  <a:moveTo>
                    <a:pt x="3149" y="0"/>
                  </a:moveTo>
                  <a:cubicBezTo>
                    <a:pt x="1939" y="0"/>
                    <a:pt x="742" y="564"/>
                    <a:pt x="254" y="1923"/>
                  </a:cubicBezTo>
                  <a:cubicBezTo>
                    <a:pt x="33" y="2524"/>
                    <a:pt x="1" y="3664"/>
                    <a:pt x="286" y="4868"/>
                  </a:cubicBezTo>
                  <a:lnTo>
                    <a:pt x="4245" y="6895"/>
                  </a:lnTo>
                  <a:cubicBezTo>
                    <a:pt x="4245" y="6895"/>
                    <a:pt x="5606" y="3379"/>
                    <a:pt x="5765" y="1004"/>
                  </a:cubicBezTo>
                  <a:cubicBezTo>
                    <a:pt x="5138" y="377"/>
                    <a:pt x="4139" y="0"/>
                    <a:pt x="3149"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6020100" y="3563300"/>
              <a:ext cx="88700" cy="94750"/>
            </a:xfrm>
            <a:custGeom>
              <a:rect b="b" l="l" r="r" t="t"/>
              <a:pathLst>
                <a:path extrusionOk="0" h="3790" w="3548">
                  <a:moveTo>
                    <a:pt x="0" y="0"/>
                  </a:moveTo>
                  <a:lnTo>
                    <a:pt x="539" y="3136"/>
                  </a:lnTo>
                  <a:cubicBezTo>
                    <a:pt x="539" y="3136"/>
                    <a:pt x="1612" y="3790"/>
                    <a:pt x="2402" y="3790"/>
                  </a:cubicBezTo>
                  <a:cubicBezTo>
                    <a:pt x="2481" y="3790"/>
                    <a:pt x="2557" y="3783"/>
                    <a:pt x="2629" y="3769"/>
                  </a:cubicBezTo>
                  <a:lnTo>
                    <a:pt x="3547" y="2312"/>
                  </a:lnTo>
                  <a:lnTo>
                    <a:pt x="0"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6271850" y="3138100"/>
              <a:ext cx="464000" cy="568525"/>
            </a:xfrm>
            <a:custGeom>
              <a:rect b="b" l="l" r="r" t="t"/>
              <a:pathLst>
                <a:path extrusionOk="0" h="22741" w="18560">
                  <a:moveTo>
                    <a:pt x="12744" y="1"/>
                  </a:moveTo>
                  <a:cubicBezTo>
                    <a:pt x="12645" y="1"/>
                    <a:pt x="12546" y="1"/>
                    <a:pt x="12447" y="2"/>
                  </a:cubicBezTo>
                  <a:cubicBezTo>
                    <a:pt x="10040" y="34"/>
                    <a:pt x="8077" y="65"/>
                    <a:pt x="5986" y="382"/>
                  </a:cubicBezTo>
                  <a:cubicBezTo>
                    <a:pt x="5036" y="540"/>
                    <a:pt x="4086" y="699"/>
                    <a:pt x="3200" y="889"/>
                  </a:cubicBezTo>
                  <a:cubicBezTo>
                    <a:pt x="1299" y="1301"/>
                    <a:pt x="1" y="3042"/>
                    <a:pt x="128" y="4942"/>
                  </a:cubicBezTo>
                  <a:cubicBezTo>
                    <a:pt x="349" y="8046"/>
                    <a:pt x="1014" y="13588"/>
                    <a:pt x="3010" y="22740"/>
                  </a:cubicBezTo>
                  <a:lnTo>
                    <a:pt x="17292" y="21885"/>
                  </a:lnTo>
                  <a:cubicBezTo>
                    <a:pt x="16691" y="16090"/>
                    <a:pt x="16501" y="12511"/>
                    <a:pt x="18559" y="445"/>
                  </a:cubicBezTo>
                  <a:cubicBezTo>
                    <a:pt x="18559" y="445"/>
                    <a:pt x="15712" y="1"/>
                    <a:pt x="12744"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6446825" y="3137175"/>
              <a:ext cx="142850" cy="138575"/>
            </a:xfrm>
            <a:custGeom>
              <a:rect b="b" l="l" r="r" t="t"/>
              <a:pathLst>
                <a:path extrusionOk="0" h="5543" w="5714">
                  <a:moveTo>
                    <a:pt x="5121" y="1"/>
                  </a:moveTo>
                  <a:cubicBezTo>
                    <a:pt x="3283" y="1"/>
                    <a:pt x="1" y="3143"/>
                    <a:pt x="1" y="3143"/>
                  </a:cubicBezTo>
                  <a:cubicBezTo>
                    <a:pt x="1" y="3143"/>
                    <a:pt x="1394" y="4916"/>
                    <a:pt x="3294" y="5486"/>
                  </a:cubicBezTo>
                  <a:cubicBezTo>
                    <a:pt x="3423" y="5525"/>
                    <a:pt x="3545" y="5543"/>
                    <a:pt x="3660" y="5543"/>
                  </a:cubicBezTo>
                  <a:cubicBezTo>
                    <a:pt x="5263" y="5543"/>
                    <a:pt x="5714" y="2047"/>
                    <a:pt x="5448" y="39"/>
                  </a:cubicBezTo>
                  <a:cubicBezTo>
                    <a:pt x="5345" y="13"/>
                    <a:pt x="5236" y="1"/>
                    <a:pt x="5121"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6446825" y="3137175"/>
              <a:ext cx="142800" cy="134050"/>
            </a:xfrm>
            <a:custGeom>
              <a:rect b="b" l="l" r="r" t="t"/>
              <a:pathLst>
                <a:path extrusionOk="0" h="5362" w="5712">
                  <a:moveTo>
                    <a:pt x="5121" y="1"/>
                  </a:moveTo>
                  <a:cubicBezTo>
                    <a:pt x="3283" y="1"/>
                    <a:pt x="1" y="3143"/>
                    <a:pt x="1" y="3143"/>
                  </a:cubicBezTo>
                  <a:cubicBezTo>
                    <a:pt x="1" y="3143"/>
                    <a:pt x="1584" y="4726"/>
                    <a:pt x="3484" y="5296"/>
                  </a:cubicBezTo>
                  <a:cubicBezTo>
                    <a:pt x="3624" y="5340"/>
                    <a:pt x="3755" y="5361"/>
                    <a:pt x="3879" y="5361"/>
                  </a:cubicBezTo>
                  <a:cubicBezTo>
                    <a:pt x="5432" y="5361"/>
                    <a:pt x="5712" y="2034"/>
                    <a:pt x="5448" y="39"/>
                  </a:cubicBezTo>
                  <a:cubicBezTo>
                    <a:pt x="5345" y="13"/>
                    <a:pt x="5236" y="1"/>
                    <a:pt x="5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6341075" y="3146575"/>
              <a:ext cx="122375" cy="124750"/>
            </a:xfrm>
            <a:custGeom>
              <a:rect b="b" l="l" r="r" t="t"/>
              <a:pathLst>
                <a:path extrusionOk="0" h="4990" w="4895">
                  <a:moveTo>
                    <a:pt x="3534" y="1"/>
                  </a:moveTo>
                  <a:cubicBezTo>
                    <a:pt x="3439" y="1"/>
                    <a:pt x="3333" y="14"/>
                    <a:pt x="3217" y="43"/>
                  </a:cubicBezTo>
                  <a:cubicBezTo>
                    <a:pt x="1829" y="781"/>
                    <a:pt x="1" y="4989"/>
                    <a:pt x="1275" y="4989"/>
                  </a:cubicBezTo>
                  <a:cubicBezTo>
                    <a:pt x="1368" y="4989"/>
                    <a:pt x="1476" y="4967"/>
                    <a:pt x="1602" y="4920"/>
                  </a:cubicBezTo>
                  <a:cubicBezTo>
                    <a:pt x="3471" y="4255"/>
                    <a:pt x="4231" y="2767"/>
                    <a:pt x="4231" y="2767"/>
                  </a:cubicBezTo>
                  <a:cubicBezTo>
                    <a:pt x="4231" y="2767"/>
                    <a:pt x="4895" y="1"/>
                    <a:pt x="3534"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6337550" y="3146575"/>
              <a:ext cx="125900" cy="118725"/>
            </a:xfrm>
            <a:custGeom>
              <a:rect b="b" l="l" r="r" t="t"/>
              <a:pathLst>
                <a:path extrusionOk="0" h="4749" w="5036">
                  <a:moveTo>
                    <a:pt x="3675" y="1"/>
                  </a:moveTo>
                  <a:cubicBezTo>
                    <a:pt x="3580" y="1"/>
                    <a:pt x="3474" y="14"/>
                    <a:pt x="3358" y="43"/>
                  </a:cubicBezTo>
                  <a:cubicBezTo>
                    <a:pt x="1959" y="787"/>
                    <a:pt x="1" y="4749"/>
                    <a:pt x="1348" y="4749"/>
                  </a:cubicBezTo>
                  <a:cubicBezTo>
                    <a:pt x="1434" y="4749"/>
                    <a:pt x="1534" y="4733"/>
                    <a:pt x="1648" y="4698"/>
                  </a:cubicBezTo>
                  <a:cubicBezTo>
                    <a:pt x="3548" y="4128"/>
                    <a:pt x="4372" y="2767"/>
                    <a:pt x="4372" y="2767"/>
                  </a:cubicBezTo>
                  <a:cubicBezTo>
                    <a:pt x="4372" y="2767"/>
                    <a:pt x="5036" y="1"/>
                    <a:pt x="3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6334400" y="3661475"/>
              <a:ext cx="386400" cy="60975"/>
            </a:xfrm>
            <a:custGeom>
              <a:rect b="b" l="l" r="r" t="t"/>
              <a:pathLst>
                <a:path extrusionOk="0" h="2439" w="15456">
                  <a:moveTo>
                    <a:pt x="14695" y="0"/>
                  </a:moveTo>
                  <a:lnTo>
                    <a:pt x="254" y="855"/>
                  </a:lnTo>
                  <a:cubicBezTo>
                    <a:pt x="128" y="855"/>
                    <a:pt x="1" y="950"/>
                    <a:pt x="32" y="1045"/>
                  </a:cubicBezTo>
                  <a:lnTo>
                    <a:pt x="223" y="2312"/>
                  </a:lnTo>
                  <a:cubicBezTo>
                    <a:pt x="254" y="2407"/>
                    <a:pt x="349" y="2439"/>
                    <a:pt x="476" y="2439"/>
                  </a:cubicBezTo>
                  <a:lnTo>
                    <a:pt x="15170" y="1584"/>
                  </a:lnTo>
                  <a:cubicBezTo>
                    <a:pt x="15329" y="1552"/>
                    <a:pt x="15455" y="1457"/>
                    <a:pt x="15392" y="1362"/>
                  </a:cubicBezTo>
                  <a:lnTo>
                    <a:pt x="14949" y="95"/>
                  </a:lnTo>
                  <a:cubicBezTo>
                    <a:pt x="14917" y="32"/>
                    <a:pt x="14822" y="0"/>
                    <a:pt x="146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649525" y="3661475"/>
              <a:ext cx="24550" cy="45950"/>
            </a:xfrm>
            <a:custGeom>
              <a:rect b="b" l="l" r="r" t="t"/>
              <a:pathLst>
                <a:path extrusionOk="0" h="1838" w="982">
                  <a:moveTo>
                    <a:pt x="539" y="0"/>
                  </a:moveTo>
                  <a:lnTo>
                    <a:pt x="158" y="32"/>
                  </a:lnTo>
                  <a:cubicBezTo>
                    <a:pt x="63" y="32"/>
                    <a:pt x="0" y="64"/>
                    <a:pt x="32" y="127"/>
                  </a:cubicBezTo>
                  <a:lnTo>
                    <a:pt x="285" y="1774"/>
                  </a:lnTo>
                  <a:cubicBezTo>
                    <a:pt x="317" y="1805"/>
                    <a:pt x="380" y="1837"/>
                    <a:pt x="443" y="1837"/>
                  </a:cubicBezTo>
                  <a:lnTo>
                    <a:pt x="855" y="1805"/>
                  </a:lnTo>
                  <a:cubicBezTo>
                    <a:pt x="919" y="1805"/>
                    <a:pt x="982" y="1774"/>
                    <a:pt x="982" y="1710"/>
                  </a:cubicBezTo>
                  <a:lnTo>
                    <a:pt x="697" y="64"/>
                  </a:lnTo>
                  <a:cubicBezTo>
                    <a:pt x="665" y="32"/>
                    <a:pt x="602" y="0"/>
                    <a:pt x="53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6362900" y="3678100"/>
              <a:ext cx="24575" cy="46150"/>
            </a:xfrm>
            <a:custGeom>
              <a:rect b="b" l="l" r="r" t="t"/>
              <a:pathLst>
                <a:path extrusionOk="0" h="1846" w="983">
                  <a:moveTo>
                    <a:pt x="539" y="0"/>
                  </a:moveTo>
                  <a:lnTo>
                    <a:pt x="128" y="32"/>
                  </a:lnTo>
                  <a:cubicBezTo>
                    <a:pt x="64" y="32"/>
                    <a:pt x="1" y="64"/>
                    <a:pt x="1" y="127"/>
                  </a:cubicBezTo>
                  <a:lnTo>
                    <a:pt x="286" y="1774"/>
                  </a:lnTo>
                  <a:cubicBezTo>
                    <a:pt x="286" y="1799"/>
                    <a:pt x="348" y="1846"/>
                    <a:pt x="405" y="1846"/>
                  </a:cubicBezTo>
                  <a:cubicBezTo>
                    <a:pt x="419" y="1846"/>
                    <a:pt x="432" y="1843"/>
                    <a:pt x="444" y="1837"/>
                  </a:cubicBezTo>
                  <a:lnTo>
                    <a:pt x="824" y="1837"/>
                  </a:lnTo>
                  <a:cubicBezTo>
                    <a:pt x="919" y="1837"/>
                    <a:pt x="983" y="1774"/>
                    <a:pt x="951" y="1742"/>
                  </a:cubicBezTo>
                  <a:lnTo>
                    <a:pt x="666" y="95"/>
                  </a:lnTo>
                  <a:cubicBezTo>
                    <a:pt x="666" y="32"/>
                    <a:pt x="603" y="0"/>
                    <a:pt x="53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6505425" y="3669375"/>
              <a:ext cx="24575" cy="46750"/>
            </a:xfrm>
            <a:custGeom>
              <a:rect b="b" l="l" r="r" t="t"/>
              <a:pathLst>
                <a:path extrusionOk="0" h="1870" w="983">
                  <a:moveTo>
                    <a:pt x="539" y="1"/>
                  </a:moveTo>
                  <a:lnTo>
                    <a:pt x="159" y="33"/>
                  </a:lnTo>
                  <a:cubicBezTo>
                    <a:pt x="64" y="33"/>
                    <a:pt x="0" y="96"/>
                    <a:pt x="32" y="128"/>
                  </a:cubicBezTo>
                  <a:lnTo>
                    <a:pt x="317" y="1774"/>
                  </a:lnTo>
                  <a:cubicBezTo>
                    <a:pt x="317" y="1838"/>
                    <a:pt x="380" y="1869"/>
                    <a:pt x="444" y="1869"/>
                  </a:cubicBezTo>
                  <a:lnTo>
                    <a:pt x="855" y="1838"/>
                  </a:lnTo>
                  <a:cubicBezTo>
                    <a:pt x="919" y="1838"/>
                    <a:pt x="982" y="1774"/>
                    <a:pt x="982" y="1743"/>
                  </a:cubicBezTo>
                  <a:lnTo>
                    <a:pt x="697" y="96"/>
                  </a:lnTo>
                  <a:cubicBezTo>
                    <a:pt x="697" y="33"/>
                    <a:pt x="602" y="1"/>
                    <a:pt x="539"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6643175" y="3195925"/>
              <a:ext cx="84750" cy="209050"/>
            </a:xfrm>
            <a:custGeom>
              <a:rect b="b" l="l" r="r" t="t"/>
              <a:pathLst>
                <a:path extrusionOk="0" h="8362" w="3390">
                  <a:moveTo>
                    <a:pt x="3389" y="1"/>
                  </a:moveTo>
                  <a:lnTo>
                    <a:pt x="3389" y="1"/>
                  </a:lnTo>
                  <a:cubicBezTo>
                    <a:pt x="2249" y="508"/>
                    <a:pt x="1109" y="1679"/>
                    <a:pt x="634" y="2851"/>
                  </a:cubicBezTo>
                  <a:cubicBezTo>
                    <a:pt x="1" y="4466"/>
                    <a:pt x="1838" y="7633"/>
                    <a:pt x="2281" y="8362"/>
                  </a:cubicBezTo>
                  <a:cubicBezTo>
                    <a:pt x="2471" y="6113"/>
                    <a:pt x="2851" y="3421"/>
                    <a:pt x="3389"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6385075" y="2976625"/>
              <a:ext cx="197950" cy="292975"/>
            </a:xfrm>
            <a:custGeom>
              <a:rect b="b" l="l" r="r" t="t"/>
              <a:pathLst>
                <a:path extrusionOk="0" h="11719" w="7918">
                  <a:moveTo>
                    <a:pt x="6905" y="1"/>
                  </a:moveTo>
                  <a:lnTo>
                    <a:pt x="3136" y="3611"/>
                  </a:lnTo>
                  <a:cubicBezTo>
                    <a:pt x="3643" y="5226"/>
                    <a:pt x="3738" y="6144"/>
                    <a:pt x="1457" y="6841"/>
                  </a:cubicBezTo>
                  <a:cubicBezTo>
                    <a:pt x="1457" y="6841"/>
                    <a:pt x="1" y="8456"/>
                    <a:pt x="2471" y="11718"/>
                  </a:cubicBezTo>
                  <a:cubicBezTo>
                    <a:pt x="5036" y="8171"/>
                    <a:pt x="7918" y="6461"/>
                    <a:pt x="7918" y="6461"/>
                  </a:cubicBezTo>
                  <a:cubicBezTo>
                    <a:pt x="6398" y="5163"/>
                    <a:pt x="6619" y="2091"/>
                    <a:pt x="6905"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6463450" y="3013050"/>
              <a:ext cx="67325" cy="82350"/>
            </a:xfrm>
            <a:custGeom>
              <a:rect b="b" l="l" r="r" t="t"/>
              <a:pathLst>
                <a:path extrusionOk="0" h="3294" w="2693">
                  <a:moveTo>
                    <a:pt x="2218" y="0"/>
                  </a:moveTo>
                  <a:lnTo>
                    <a:pt x="1" y="2154"/>
                  </a:lnTo>
                  <a:cubicBezTo>
                    <a:pt x="96" y="2534"/>
                    <a:pt x="223" y="2914"/>
                    <a:pt x="254" y="3294"/>
                  </a:cubicBezTo>
                  <a:cubicBezTo>
                    <a:pt x="1141" y="3104"/>
                    <a:pt x="2503" y="2281"/>
                    <a:pt x="2629" y="1299"/>
                  </a:cubicBezTo>
                  <a:cubicBezTo>
                    <a:pt x="2693" y="824"/>
                    <a:pt x="2313" y="222"/>
                    <a:pt x="2218" y="0"/>
                  </a:cubicBez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6294025" y="2751400"/>
              <a:ext cx="283475" cy="336600"/>
            </a:xfrm>
            <a:custGeom>
              <a:rect b="b" l="l" r="r" t="t"/>
              <a:pathLst>
                <a:path extrusionOk="0" h="13464" w="11339">
                  <a:moveTo>
                    <a:pt x="5765" y="1"/>
                  </a:moveTo>
                  <a:cubicBezTo>
                    <a:pt x="4849" y="1"/>
                    <a:pt x="3906" y="273"/>
                    <a:pt x="3041" y="871"/>
                  </a:cubicBezTo>
                  <a:cubicBezTo>
                    <a:pt x="1" y="2961"/>
                    <a:pt x="666" y="8123"/>
                    <a:pt x="2091" y="11005"/>
                  </a:cubicBezTo>
                  <a:cubicBezTo>
                    <a:pt x="2892" y="12640"/>
                    <a:pt x="4400" y="13463"/>
                    <a:pt x="5952" y="13463"/>
                  </a:cubicBezTo>
                  <a:cubicBezTo>
                    <a:pt x="7466" y="13463"/>
                    <a:pt x="9023" y="12679"/>
                    <a:pt x="10008" y="11100"/>
                  </a:cubicBezTo>
                  <a:cubicBezTo>
                    <a:pt x="11338" y="8978"/>
                    <a:pt x="11022" y="7521"/>
                    <a:pt x="10483" y="4069"/>
                  </a:cubicBezTo>
                  <a:cubicBezTo>
                    <a:pt x="10079" y="1621"/>
                    <a:pt x="8001" y="1"/>
                    <a:pt x="5765"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6241225" y="2703550"/>
              <a:ext cx="382200" cy="222425"/>
            </a:xfrm>
            <a:custGeom>
              <a:rect b="b" l="l" r="r" t="t"/>
              <a:pathLst>
                <a:path extrusionOk="0" h="8897" w="15288">
                  <a:moveTo>
                    <a:pt x="6121" y="1"/>
                  </a:moveTo>
                  <a:cubicBezTo>
                    <a:pt x="2924" y="1"/>
                    <a:pt x="0" y="1096"/>
                    <a:pt x="814" y="2880"/>
                  </a:cubicBezTo>
                  <a:cubicBezTo>
                    <a:pt x="2398" y="6395"/>
                    <a:pt x="5153" y="6490"/>
                    <a:pt x="5153" y="6490"/>
                  </a:cubicBezTo>
                  <a:cubicBezTo>
                    <a:pt x="5153" y="6490"/>
                    <a:pt x="4076" y="5952"/>
                    <a:pt x="4076" y="5255"/>
                  </a:cubicBezTo>
                  <a:cubicBezTo>
                    <a:pt x="4620" y="5087"/>
                    <a:pt x="5139" y="5027"/>
                    <a:pt x="5629" y="5027"/>
                  </a:cubicBezTo>
                  <a:cubicBezTo>
                    <a:pt x="6829" y="5027"/>
                    <a:pt x="7857" y="5385"/>
                    <a:pt x="8669" y="5385"/>
                  </a:cubicBezTo>
                  <a:cubicBezTo>
                    <a:pt x="9087" y="5385"/>
                    <a:pt x="9448" y="5290"/>
                    <a:pt x="9745" y="5002"/>
                  </a:cubicBezTo>
                  <a:lnTo>
                    <a:pt x="9745" y="5002"/>
                  </a:lnTo>
                  <a:cubicBezTo>
                    <a:pt x="9238" y="6997"/>
                    <a:pt x="12437" y="8897"/>
                    <a:pt x="12437" y="8897"/>
                  </a:cubicBezTo>
                  <a:cubicBezTo>
                    <a:pt x="12437" y="8897"/>
                    <a:pt x="13799" y="7788"/>
                    <a:pt x="14527" y="6078"/>
                  </a:cubicBezTo>
                  <a:cubicBezTo>
                    <a:pt x="15287" y="4337"/>
                    <a:pt x="14685" y="1518"/>
                    <a:pt x="11645" y="1423"/>
                  </a:cubicBezTo>
                  <a:cubicBezTo>
                    <a:pt x="10282" y="440"/>
                    <a:pt x="8147" y="1"/>
                    <a:pt x="612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6407250" y="2895575"/>
              <a:ext cx="19825" cy="24950"/>
            </a:xfrm>
            <a:custGeom>
              <a:rect b="b" l="l" r="r" t="t"/>
              <a:pathLst>
                <a:path extrusionOk="0" h="998" w="793">
                  <a:moveTo>
                    <a:pt x="359" y="0"/>
                  </a:moveTo>
                  <a:cubicBezTo>
                    <a:pt x="335" y="0"/>
                    <a:pt x="310" y="4"/>
                    <a:pt x="285" y="12"/>
                  </a:cubicBezTo>
                  <a:cubicBezTo>
                    <a:pt x="95" y="44"/>
                    <a:pt x="0" y="297"/>
                    <a:pt x="64" y="582"/>
                  </a:cubicBezTo>
                  <a:cubicBezTo>
                    <a:pt x="122" y="817"/>
                    <a:pt x="290" y="998"/>
                    <a:pt x="465" y="998"/>
                  </a:cubicBezTo>
                  <a:cubicBezTo>
                    <a:pt x="479" y="998"/>
                    <a:pt x="493" y="997"/>
                    <a:pt x="507" y="994"/>
                  </a:cubicBezTo>
                  <a:cubicBezTo>
                    <a:pt x="697" y="963"/>
                    <a:pt x="792" y="709"/>
                    <a:pt x="729" y="424"/>
                  </a:cubicBezTo>
                  <a:cubicBezTo>
                    <a:pt x="674" y="176"/>
                    <a:pt x="523" y="0"/>
                    <a:pt x="35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6328875" y="2912975"/>
              <a:ext cx="19800" cy="24975"/>
            </a:xfrm>
            <a:custGeom>
              <a:rect b="b" l="l" r="r" t="t"/>
              <a:pathLst>
                <a:path extrusionOk="0" h="999" w="792">
                  <a:moveTo>
                    <a:pt x="359" y="1"/>
                  </a:moveTo>
                  <a:cubicBezTo>
                    <a:pt x="335" y="1"/>
                    <a:pt x="310" y="5"/>
                    <a:pt x="285" y="13"/>
                  </a:cubicBezTo>
                  <a:cubicBezTo>
                    <a:pt x="127" y="45"/>
                    <a:pt x="0" y="298"/>
                    <a:pt x="63" y="583"/>
                  </a:cubicBezTo>
                  <a:cubicBezTo>
                    <a:pt x="121" y="844"/>
                    <a:pt x="312" y="999"/>
                    <a:pt x="465" y="999"/>
                  </a:cubicBezTo>
                  <a:cubicBezTo>
                    <a:pt x="480" y="999"/>
                    <a:pt x="493" y="998"/>
                    <a:pt x="507" y="995"/>
                  </a:cubicBezTo>
                  <a:cubicBezTo>
                    <a:pt x="697" y="963"/>
                    <a:pt x="792" y="710"/>
                    <a:pt x="729" y="425"/>
                  </a:cubicBezTo>
                  <a:cubicBezTo>
                    <a:pt x="673" y="177"/>
                    <a:pt x="523" y="1"/>
                    <a:pt x="359"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6320150" y="2911700"/>
              <a:ext cx="18250" cy="5475"/>
            </a:xfrm>
            <a:custGeom>
              <a:rect b="b" l="l" r="r" t="t"/>
              <a:pathLst>
                <a:path extrusionOk="0" h="219" w="730">
                  <a:moveTo>
                    <a:pt x="1" y="1"/>
                  </a:moveTo>
                  <a:cubicBezTo>
                    <a:pt x="1" y="1"/>
                    <a:pt x="234" y="218"/>
                    <a:pt x="460" y="218"/>
                  </a:cubicBezTo>
                  <a:cubicBezTo>
                    <a:pt x="557" y="218"/>
                    <a:pt x="653" y="178"/>
                    <a:pt x="729" y="64"/>
                  </a:cubicBezTo>
                  <a:lnTo>
                    <a:pt x="1" y="1"/>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358950" y="2930700"/>
              <a:ext cx="26150" cy="52525"/>
            </a:xfrm>
            <a:custGeom>
              <a:rect b="b" l="l" r="r" t="t"/>
              <a:pathLst>
                <a:path extrusionOk="0" h="2101" w="1046">
                  <a:moveTo>
                    <a:pt x="602" y="1"/>
                  </a:moveTo>
                  <a:cubicBezTo>
                    <a:pt x="602" y="1"/>
                    <a:pt x="412" y="1299"/>
                    <a:pt x="1" y="1996"/>
                  </a:cubicBezTo>
                  <a:cubicBezTo>
                    <a:pt x="137" y="2074"/>
                    <a:pt x="288" y="2101"/>
                    <a:pt x="433" y="2101"/>
                  </a:cubicBezTo>
                  <a:cubicBezTo>
                    <a:pt x="757" y="2101"/>
                    <a:pt x="1046" y="1964"/>
                    <a:pt x="1046" y="1964"/>
                  </a:cubicBezTo>
                  <a:lnTo>
                    <a:pt x="602" y="1"/>
                  </a:ln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6415950" y="2964425"/>
              <a:ext cx="45950" cy="37075"/>
            </a:xfrm>
            <a:custGeom>
              <a:rect b="b" l="l" r="r" t="t"/>
              <a:pathLst>
                <a:path extrusionOk="0" h="1483" w="1838">
                  <a:moveTo>
                    <a:pt x="1741" y="1"/>
                  </a:moveTo>
                  <a:cubicBezTo>
                    <a:pt x="1711" y="1"/>
                    <a:pt x="1679" y="23"/>
                    <a:pt x="1679" y="45"/>
                  </a:cubicBezTo>
                  <a:cubicBezTo>
                    <a:pt x="1679" y="77"/>
                    <a:pt x="1299" y="1027"/>
                    <a:pt x="64" y="1312"/>
                  </a:cubicBezTo>
                  <a:cubicBezTo>
                    <a:pt x="32" y="1312"/>
                    <a:pt x="1" y="1375"/>
                    <a:pt x="32" y="1407"/>
                  </a:cubicBezTo>
                  <a:cubicBezTo>
                    <a:pt x="32" y="1453"/>
                    <a:pt x="49" y="1483"/>
                    <a:pt x="83" y="1483"/>
                  </a:cubicBezTo>
                  <a:cubicBezTo>
                    <a:pt x="96" y="1483"/>
                    <a:pt x="110" y="1479"/>
                    <a:pt x="127" y="1470"/>
                  </a:cubicBezTo>
                  <a:cubicBezTo>
                    <a:pt x="254" y="1439"/>
                    <a:pt x="381" y="1407"/>
                    <a:pt x="507" y="1344"/>
                  </a:cubicBezTo>
                  <a:cubicBezTo>
                    <a:pt x="1489" y="964"/>
                    <a:pt x="1806" y="140"/>
                    <a:pt x="1838" y="109"/>
                  </a:cubicBezTo>
                  <a:cubicBezTo>
                    <a:pt x="1838" y="77"/>
                    <a:pt x="1838" y="14"/>
                    <a:pt x="1774" y="14"/>
                  </a:cubicBezTo>
                  <a:cubicBezTo>
                    <a:pt x="1765" y="4"/>
                    <a:pt x="1753" y="1"/>
                    <a:pt x="174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6526000" y="2884850"/>
              <a:ext cx="66200" cy="81525"/>
            </a:xfrm>
            <a:custGeom>
              <a:rect b="b" l="l" r="r" t="t"/>
              <a:pathLst>
                <a:path extrusionOk="0" h="3261" w="2648">
                  <a:moveTo>
                    <a:pt x="1457" y="0"/>
                  </a:moveTo>
                  <a:cubicBezTo>
                    <a:pt x="1376" y="0"/>
                    <a:pt x="1291" y="10"/>
                    <a:pt x="1204" y="30"/>
                  </a:cubicBezTo>
                  <a:cubicBezTo>
                    <a:pt x="349" y="220"/>
                    <a:pt x="1" y="1392"/>
                    <a:pt x="64" y="2152"/>
                  </a:cubicBezTo>
                  <a:cubicBezTo>
                    <a:pt x="111" y="2784"/>
                    <a:pt x="487" y="3261"/>
                    <a:pt x="975" y="3261"/>
                  </a:cubicBezTo>
                  <a:cubicBezTo>
                    <a:pt x="1146" y="3261"/>
                    <a:pt x="1331" y="3202"/>
                    <a:pt x="1521" y="3070"/>
                  </a:cubicBezTo>
                  <a:cubicBezTo>
                    <a:pt x="1996" y="2722"/>
                    <a:pt x="2408" y="2120"/>
                    <a:pt x="2534" y="1392"/>
                  </a:cubicBezTo>
                  <a:cubicBezTo>
                    <a:pt x="2648" y="683"/>
                    <a:pt x="2153" y="0"/>
                    <a:pt x="1457"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393000" y="2841250"/>
              <a:ext cx="48325" cy="27725"/>
            </a:xfrm>
            <a:custGeom>
              <a:rect b="b" l="l" r="r" t="t"/>
              <a:pathLst>
                <a:path extrusionOk="0" h="1109" w="1933">
                  <a:moveTo>
                    <a:pt x="190" y="0"/>
                  </a:moveTo>
                  <a:cubicBezTo>
                    <a:pt x="95" y="0"/>
                    <a:pt x="32" y="64"/>
                    <a:pt x="0" y="159"/>
                  </a:cubicBezTo>
                  <a:cubicBezTo>
                    <a:pt x="0" y="254"/>
                    <a:pt x="95" y="317"/>
                    <a:pt x="159" y="349"/>
                  </a:cubicBezTo>
                  <a:cubicBezTo>
                    <a:pt x="190" y="349"/>
                    <a:pt x="1172" y="380"/>
                    <a:pt x="1584" y="1045"/>
                  </a:cubicBezTo>
                  <a:cubicBezTo>
                    <a:pt x="1647" y="1109"/>
                    <a:pt x="1710" y="1109"/>
                    <a:pt x="1774" y="1109"/>
                  </a:cubicBezTo>
                  <a:cubicBezTo>
                    <a:pt x="1805" y="1109"/>
                    <a:pt x="1805" y="1077"/>
                    <a:pt x="1837" y="1077"/>
                  </a:cubicBezTo>
                  <a:cubicBezTo>
                    <a:pt x="1900" y="1045"/>
                    <a:pt x="1932" y="919"/>
                    <a:pt x="1869" y="855"/>
                  </a:cubicBezTo>
                  <a:cubicBezTo>
                    <a:pt x="1362" y="64"/>
                    <a:pt x="254" y="0"/>
                    <a:pt x="19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6296400" y="2876050"/>
              <a:ext cx="39625" cy="23525"/>
            </a:xfrm>
            <a:custGeom>
              <a:rect b="b" l="l" r="r" t="t"/>
              <a:pathLst>
                <a:path extrusionOk="0" h="941" w="1585">
                  <a:moveTo>
                    <a:pt x="1367" y="0"/>
                  </a:moveTo>
                  <a:cubicBezTo>
                    <a:pt x="1173" y="0"/>
                    <a:pt x="550" y="46"/>
                    <a:pt x="64" y="667"/>
                  </a:cubicBezTo>
                  <a:cubicBezTo>
                    <a:pt x="1" y="730"/>
                    <a:pt x="1" y="857"/>
                    <a:pt x="96" y="888"/>
                  </a:cubicBezTo>
                  <a:cubicBezTo>
                    <a:pt x="114" y="926"/>
                    <a:pt x="144" y="941"/>
                    <a:pt x="178" y="941"/>
                  </a:cubicBezTo>
                  <a:cubicBezTo>
                    <a:pt x="202" y="941"/>
                    <a:pt x="228" y="933"/>
                    <a:pt x="254" y="920"/>
                  </a:cubicBezTo>
                  <a:cubicBezTo>
                    <a:pt x="286" y="920"/>
                    <a:pt x="286" y="888"/>
                    <a:pt x="317" y="857"/>
                  </a:cubicBezTo>
                  <a:cubicBezTo>
                    <a:pt x="716" y="344"/>
                    <a:pt x="1244" y="318"/>
                    <a:pt x="1368" y="318"/>
                  </a:cubicBezTo>
                  <a:cubicBezTo>
                    <a:pt x="1382" y="318"/>
                    <a:pt x="1391" y="318"/>
                    <a:pt x="1394" y="318"/>
                  </a:cubicBezTo>
                  <a:cubicBezTo>
                    <a:pt x="1407" y="323"/>
                    <a:pt x="1420" y="325"/>
                    <a:pt x="1431" y="325"/>
                  </a:cubicBezTo>
                  <a:cubicBezTo>
                    <a:pt x="1506" y="325"/>
                    <a:pt x="1557" y="246"/>
                    <a:pt x="1584" y="192"/>
                  </a:cubicBezTo>
                  <a:cubicBezTo>
                    <a:pt x="1584" y="97"/>
                    <a:pt x="1521" y="2"/>
                    <a:pt x="1426" y="2"/>
                  </a:cubicBezTo>
                  <a:cubicBezTo>
                    <a:pt x="1421" y="2"/>
                    <a:pt x="1400" y="0"/>
                    <a:pt x="1367"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5824525" y="4486450"/>
              <a:ext cx="152850" cy="232000"/>
            </a:xfrm>
            <a:custGeom>
              <a:rect b="b" l="l" r="r" t="t"/>
              <a:pathLst>
                <a:path extrusionOk="0" h="9280" w="6114">
                  <a:moveTo>
                    <a:pt x="3010" y="0"/>
                  </a:moveTo>
                  <a:lnTo>
                    <a:pt x="1" y="7886"/>
                  </a:lnTo>
                  <a:lnTo>
                    <a:pt x="3105" y="9279"/>
                  </a:lnTo>
                  <a:lnTo>
                    <a:pt x="6113" y="1362"/>
                  </a:lnTo>
                  <a:lnTo>
                    <a:pt x="3010"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5651100" y="4666550"/>
              <a:ext cx="269250" cy="129600"/>
            </a:xfrm>
            <a:custGeom>
              <a:rect b="b" l="l" r="r" t="t"/>
              <a:pathLst>
                <a:path extrusionOk="0" h="5184" w="10770">
                  <a:moveTo>
                    <a:pt x="6510" y="1"/>
                  </a:moveTo>
                  <a:cubicBezTo>
                    <a:pt x="6407" y="1"/>
                    <a:pt x="6305" y="17"/>
                    <a:pt x="6210" y="48"/>
                  </a:cubicBezTo>
                  <a:cubicBezTo>
                    <a:pt x="5285" y="408"/>
                    <a:pt x="4235" y="934"/>
                    <a:pt x="2384" y="934"/>
                  </a:cubicBezTo>
                  <a:cubicBezTo>
                    <a:pt x="1953" y="934"/>
                    <a:pt x="1479" y="906"/>
                    <a:pt x="952" y="840"/>
                  </a:cubicBezTo>
                  <a:cubicBezTo>
                    <a:pt x="939" y="839"/>
                    <a:pt x="925" y="838"/>
                    <a:pt x="912" y="838"/>
                  </a:cubicBezTo>
                  <a:cubicBezTo>
                    <a:pt x="305" y="838"/>
                    <a:pt x="0" y="2212"/>
                    <a:pt x="1333" y="2645"/>
                  </a:cubicBezTo>
                  <a:cubicBezTo>
                    <a:pt x="2726" y="3120"/>
                    <a:pt x="4879" y="3500"/>
                    <a:pt x="5893" y="3849"/>
                  </a:cubicBezTo>
                  <a:cubicBezTo>
                    <a:pt x="7540" y="4387"/>
                    <a:pt x="8141" y="4672"/>
                    <a:pt x="9440" y="5147"/>
                  </a:cubicBezTo>
                  <a:cubicBezTo>
                    <a:pt x="9502" y="5172"/>
                    <a:pt x="9565" y="5183"/>
                    <a:pt x="9627" y="5183"/>
                  </a:cubicBezTo>
                  <a:cubicBezTo>
                    <a:pt x="9882" y="5183"/>
                    <a:pt x="10117" y="4990"/>
                    <a:pt x="10168" y="4735"/>
                  </a:cubicBezTo>
                  <a:lnTo>
                    <a:pt x="10770" y="1632"/>
                  </a:lnTo>
                  <a:cubicBezTo>
                    <a:pt x="10770" y="1505"/>
                    <a:pt x="10707" y="1347"/>
                    <a:pt x="10580" y="1315"/>
                  </a:cubicBezTo>
                  <a:lnTo>
                    <a:pt x="6811" y="48"/>
                  </a:lnTo>
                  <a:cubicBezTo>
                    <a:pt x="6716" y="17"/>
                    <a:pt x="6613" y="1"/>
                    <a:pt x="6510"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5854625" y="4486450"/>
              <a:ext cx="122750" cy="141725"/>
            </a:xfrm>
            <a:custGeom>
              <a:rect b="b" l="l" r="r" t="t"/>
              <a:pathLst>
                <a:path extrusionOk="0" h="5669" w="4910">
                  <a:moveTo>
                    <a:pt x="1806" y="0"/>
                  </a:moveTo>
                  <a:lnTo>
                    <a:pt x="0" y="4719"/>
                  </a:lnTo>
                  <a:lnTo>
                    <a:pt x="3262" y="5669"/>
                  </a:lnTo>
                  <a:lnTo>
                    <a:pt x="4909" y="1362"/>
                  </a:lnTo>
                  <a:lnTo>
                    <a:pt x="1806" y="0"/>
                  </a:ln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5853825" y="3685225"/>
              <a:ext cx="890425" cy="911300"/>
            </a:xfrm>
            <a:custGeom>
              <a:rect b="b" l="l" r="r" t="t"/>
              <a:pathLst>
                <a:path extrusionOk="0" h="36452" w="35617">
                  <a:moveTo>
                    <a:pt x="34013" y="0"/>
                  </a:moveTo>
                  <a:lnTo>
                    <a:pt x="26571" y="444"/>
                  </a:lnTo>
                  <a:cubicBezTo>
                    <a:pt x="26571" y="444"/>
                    <a:pt x="7411" y="1805"/>
                    <a:pt x="6651" y="8329"/>
                  </a:cubicBezTo>
                  <a:cubicBezTo>
                    <a:pt x="5384" y="19350"/>
                    <a:pt x="1" y="34646"/>
                    <a:pt x="1" y="34646"/>
                  </a:cubicBezTo>
                  <a:lnTo>
                    <a:pt x="4308" y="36451"/>
                  </a:lnTo>
                  <a:cubicBezTo>
                    <a:pt x="4308" y="36451"/>
                    <a:pt x="12288" y="21757"/>
                    <a:pt x="14537" y="12161"/>
                  </a:cubicBezTo>
                  <a:cubicBezTo>
                    <a:pt x="15089" y="11850"/>
                    <a:pt x="15969" y="11751"/>
                    <a:pt x="17058" y="11751"/>
                  </a:cubicBezTo>
                  <a:cubicBezTo>
                    <a:pt x="18924" y="11751"/>
                    <a:pt x="21403" y="12040"/>
                    <a:pt x="23896" y="12040"/>
                  </a:cubicBezTo>
                  <a:cubicBezTo>
                    <a:pt x="29715" y="12040"/>
                    <a:pt x="35617" y="10469"/>
                    <a:pt x="34013"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5831650" y="4516525"/>
              <a:ext cx="167875" cy="95825"/>
            </a:xfrm>
            <a:custGeom>
              <a:rect b="b" l="l" r="r" t="t"/>
              <a:pathLst>
                <a:path extrusionOk="0" h="3833" w="6715">
                  <a:moveTo>
                    <a:pt x="413" y="1"/>
                  </a:moveTo>
                  <a:lnTo>
                    <a:pt x="1" y="2091"/>
                  </a:lnTo>
                  <a:lnTo>
                    <a:pt x="5670" y="3833"/>
                  </a:lnTo>
                  <a:lnTo>
                    <a:pt x="6715" y="1869"/>
                  </a:lnTo>
                  <a:lnTo>
                    <a:pt x="413"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936950" y="4294850"/>
              <a:ext cx="190850" cy="218525"/>
            </a:xfrm>
            <a:custGeom>
              <a:rect b="b" l="l" r="r" t="t"/>
              <a:pathLst>
                <a:path extrusionOk="0" h="8741" w="7634">
                  <a:moveTo>
                    <a:pt x="2915" y="0"/>
                  </a:moveTo>
                  <a:lnTo>
                    <a:pt x="1" y="1742"/>
                  </a:lnTo>
                  <a:lnTo>
                    <a:pt x="4720" y="8741"/>
                  </a:lnTo>
                  <a:lnTo>
                    <a:pt x="7633" y="6999"/>
                  </a:lnTo>
                  <a:lnTo>
                    <a:pt x="2915"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5964425" y="4447000"/>
              <a:ext cx="225925" cy="217550"/>
            </a:xfrm>
            <a:custGeom>
              <a:rect b="b" l="l" r="r" t="t"/>
              <a:pathLst>
                <a:path extrusionOk="0" h="8702" w="9037">
                  <a:moveTo>
                    <a:pt x="6386" y="1"/>
                  </a:moveTo>
                  <a:cubicBezTo>
                    <a:pt x="6329" y="1"/>
                    <a:pt x="6271" y="18"/>
                    <a:pt x="6218" y="58"/>
                  </a:cubicBezTo>
                  <a:lnTo>
                    <a:pt x="3019" y="2402"/>
                  </a:lnTo>
                  <a:cubicBezTo>
                    <a:pt x="2861" y="2497"/>
                    <a:pt x="2734" y="2687"/>
                    <a:pt x="2702" y="2908"/>
                  </a:cubicBezTo>
                  <a:cubicBezTo>
                    <a:pt x="2386" y="4080"/>
                    <a:pt x="2196" y="5569"/>
                    <a:pt x="327" y="7659"/>
                  </a:cubicBezTo>
                  <a:cubicBezTo>
                    <a:pt x="1" y="8008"/>
                    <a:pt x="430" y="8702"/>
                    <a:pt x="1146" y="8702"/>
                  </a:cubicBezTo>
                  <a:cubicBezTo>
                    <a:pt x="1403" y="8702"/>
                    <a:pt x="1696" y="8613"/>
                    <a:pt x="2006" y="8387"/>
                  </a:cubicBezTo>
                  <a:cubicBezTo>
                    <a:pt x="3209" y="7532"/>
                    <a:pt x="4729" y="5949"/>
                    <a:pt x="5584" y="5315"/>
                  </a:cubicBezTo>
                  <a:cubicBezTo>
                    <a:pt x="7009" y="4302"/>
                    <a:pt x="7579" y="3985"/>
                    <a:pt x="8719" y="3193"/>
                  </a:cubicBezTo>
                  <a:cubicBezTo>
                    <a:pt x="8973" y="2972"/>
                    <a:pt x="9036" y="2560"/>
                    <a:pt x="8783" y="2338"/>
                  </a:cubicBezTo>
                  <a:lnTo>
                    <a:pt x="6598" y="90"/>
                  </a:lnTo>
                  <a:cubicBezTo>
                    <a:pt x="6542" y="35"/>
                    <a:pt x="6466" y="1"/>
                    <a:pt x="6386"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5936950" y="4294850"/>
              <a:ext cx="137000" cy="148075"/>
            </a:xfrm>
            <a:custGeom>
              <a:rect b="b" l="l" r="r" t="t"/>
              <a:pathLst>
                <a:path extrusionOk="0" h="5923" w="5480">
                  <a:moveTo>
                    <a:pt x="2915" y="0"/>
                  </a:moveTo>
                  <a:lnTo>
                    <a:pt x="1" y="1742"/>
                  </a:lnTo>
                  <a:lnTo>
                    <a:pt x="2820" y="5922"/>
                  </a:lnTo>
                  <a:lnTo>
                    <a:pt x="5480" y="3801"/>
                  </a:lnTo>
                  <a:lnTo>
                    <a:pt x="2915" y="0"/>
                  </a:ln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5718450" y="3696300"/>
              <a:ext cx="832725" cy="717325"/>
            </a:xfrm>
            <a:custGeom>
              <a:rect b="b" l="l" r="r" t="t"/>
              <a:pathLst>
                <a:path extrusionOk="0" h="28693" w="33309">
                  <a:moveTo>
                    <a:pt x="32524" y="1"/>
                  </a:moveTo>
                  <a:lnTo>
                    <a:pt x="23404" y="412"/>
                  </a:lnTo>
                  <a:cubicBezTo>
                    <a:pt x="23404" y="412"/>
                    <a:pt x="22350" y="363"/>
                    <a:pt x="20711" y="363"/>
                  </a:cubicBezTo>
                  <a:cubicBezTo>
                    <a:pt x="15163" y="363"/>
                    <a:pt x="2900" y="929"/>
                    <a:pt x="1995" y="5891"/>
                  </a:cubicBezTo>
                  <a:cubicBezTo>
                    <a:pt x="0" y="16849"/>
                    <a:pt x="9786" y="28693"/>
                    <a:pt x="9786" y="28693"/>
                  </a:cubicBezTo>
                  <a:lnTo>
                    <a:pt x="13776" y="26191"/>
                  </a:lnTo>
                  <a:cubicBezTo>
                    <a:pt x="13776" y="26191"/>
                    <a:pt x="10768" y="17799"/>
                    <a:pt x="9628" y="10261"/>
                  </a:cubicBezTo>
                  <a:cubicBezTo>
                    <a:pt x="10015" y="10073"/>
                    <a:pt x="10573" y="9998"/>
                    <a:pt x="11261" y="9998"/>
                  </a:cubicBezTo>
                  <a:cubicBezTo>
                    <a:pt x="13876" y="9998"/>
                    <a:pt x="18377" y="11074"/>
                    <a:pt x="22573" y="11074"/>
                  </a:cubicBezTo>
                  <a:cubicBezTo>
                    <a:pt x="28216" y="11074"/>
                    <a:pt x="33308" y="9128"/>
                    <a:pt x="32524"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5994750" y="3778650"/>
              <a:ext cx="141750" cy="167875"/>
            </a:xfrm>
            <a:custGeom>
              <a:rect b="b" l="l" r="r" t="t"/>
              <a:pathLst>
                <a:path extrusionOk="0" h="6715" w="5670">
                  <a:moveTo>
                    <a:pt x="5670" y="0"/>
                  </a:moveTo>
                  <a:cubicBezTo>
                    <a:pt x="5321" y="0"/>
                    <a:pt x="5005" y="95"/>
                    <a:pt x="4719" y="222"/>
                  </a:cubicBezTo>
                  <a:cubicBezTo>
                    <a:pt x="2376" y="1330"/>
                    <a:pt x="666" y="2755"/>
                    <a:pt x="381" y="4592"/>
                  </a:cubicBezTo>
                  <a:cubicBezTo>
                    <a:pt x="254" y="5257"/>
                    <a:pt x="127" y="5986"/>
                    <a:pt x="1" y="6714"/>
                  </a:cubicBezTo>
                  <a:lnTo>
                    <a:pt x="729" y="6714"/>
                  </a:lnTo>
                  <a:cubicBezTo>
                    <a:pt x="856" y="5986"/>
                    <a:pt x="951" y="5289"/>
                    <a:pt x="1014" y="4592"/>
                  </a:cubicBezTo>
                  <a:cubicBezTo>
                    <a:pt x="1268" y="2629"/>
                    <a:pt x="3136" y="1140"/>
                    <a:pt x="567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5928250" y="4301175"/>
              <a:ext cx="154425" cy="140950"/>
            </a:xfrm>
            <a:custGeom>
              <a:rect b="b" l="l" r="r" t="t"/>
              <a:pathLst>
                <a:path extrusionOk="0" h="5638" w="6177">
                  <a:moveTo>
                    <a:pt x="5163" y="1"/>
                  </a:moveTo>
                  <a:lnTo>
                    <a:pt x="1" y="4086"/>
                  </a:lnTo>
                  <a:lnTo>
                    <a:pt x="1457" y="5638"/>
                  </a:lnTo>
                  <a:lnTo>
                    <a:pt x="6176" y="1996"/>
                  </a:lnTo>
                  <a:lnTo>
                    <a:pt x="5163"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5997925" y="4517325"/>
              <a:ext cx="44350" cy="26150"/>
            </a:xfrm>
            <a:custGeom>
              <a:rect b="b" l="l" r="r" t="t"/>
              <a:pathLst>
                <a:path extrusionOk="0" h="1046" w="1774">
                  <a:moveTo>
                    <a:pt x="1489" y="190"/>
                  </a:moveTo>
                  <a:lnTo>
                    <a:pt x="1489" y="190"/>
                  </a:lnTo>
                  <a:cubicBezTo>
                    <a:pt x="1100" y="609"/>
                    <a:pt x="740" y="858"/>
                    <a:pt x="488" y="858"/>
                  </a:cubicBezTo>
                  <a:cubicBezTo>
                    <a:pt x="473" y="858"/>
                    <a:pt x="458" y="857"/>
                    <a:pt x="444" y="855"/>
                  </a:cubicBezTo>
                  <a:cubicBezTo>
                    <a:pt x="349" y="855"/>
                    <a:pt x="285" y="792"/>
                    <a:pt x="222" y="665"/>
                  </a:cubicBezTo>
                  <a:cubicBezTo>
                    <a:pt x="159" y="602"/>
                    <a:pt x="190" y="570"/>
                    <a:pt x="190" y="539"/>
                  </a:cubicBezTo>
                  <a:cubicBezTo>
                    <a:pt x="317" y="349"/>
                    <a:pt x="982" y="222"/>
                    <a:pt x="1489" y="190"/>
                  </a:cubicBezTo>
                  <a:close/>
                  <a:moveTo>
                    <a:pt x="1679" y="0"/>
                  </a:moveTo>
                  <a:cubicBezTo>
                    <a:pt x="1552" y="0"/>
                    <a:pt x="285" y="64"/>
                    <a:pt x="64" y="475"/>
                  </a:cubicBezTo>
                  <a:cubicBezTo>
                    <a:pt x="32" y="539"/>
                    <a:pt x="0" y="634"/>
                    <a:pt x="64" y="760"/>
                  </a:cubicBezTo>
                  <a:cubicBezTo>
                    <a:pt x="159" y="919"/>
                    <a:pt x="285" y="1014"/>
                    <a:pt x="444" y="1014"/>
                  </a:cubicBezTo>
                  <a:cubicBezTo>
                    <a:pt x="444" y="1045"/>
                    <a:pt x="476" y="1045"/>
                    <a:pt x="476" y="1045"/>
                  </a:cubicBezTo>
                  <a:cubicBezTo>
                    <a:pt x="919" y="1045"/>
                    <a:pt x="1457" y="475"/>
                    <a:pt x="1774" y="127"/>
                  </a:cubicBezTo>
                  <a:cubicBezTo>
                    <a:pt x="1774" y="95"/>
                    <a:pt x="1774" y="64"/>
                    <a:pt x="1774" y="32"/>
                  </a:cubicBezTo>
                  <a:cubicBezTo>
                    <a:pt x="1742" y="0"/>
                    <a:pt x="1742" y="0"/>
                    <a:pt x="167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001100" y="4495650"/>
              <a:ext cx="41175" cy="25650"/>
            </a:xfrm>
            <a:custGeom>
              <a:rect b="b" l="l" r="r" t="t"/>
              <a:pathLst>
                <a:path extrusionOk="0" h="1026" w="1647">
                  <a:moveTo>
                    <a:pt x="475" y="171"/>
                  </a:moveTo>
                  <a:cubicBezTo>
                    <a:pt x="792" y="202"/>
                    <a:pt x="1204" y="614"/>
                    <a:pt x="1394" y="867"/>
                  </a:cubicBezTo>
                  <a:cubicBezTo>
                    <a:pt x="982" y="836"/>
                    <a:pt x="317" y="614"/>
                    <a:pt x="222" y="392"/>
                  </a:cubicBezTo>
                  <a:cubicBezTo>
                    <a:pt x="190" y="361"/>
                    <a:pt x="190" y="297"/>
                    <a:pt x="254" y="234"/>
                  </a:cubicBezTo>
                  <a:cubicBezTo>
                    <a:pt x="317" y="171"/>
                    <a:pt x="380" y="171"/>
                    <a:pt x="444" y="171"/>
                  </a:cubicBezTo>
                  <a:close/>
                  <a:moveTo>
                    <a:pt x="399" y="0"/>
                  </a:moveTo>
                  <a:cubicBezTo>
                    <a:pt x="301" y="0"/>
                    <a:pt x="230" y="36"/>
                    <a:pt x="158" y="107"/>
                  </a:cubicBezTo>
                  <a:cubicBezTo>
                    <a:pt x="0" y="266"/>
                    <a:pt x="32" y="392"/>
                    <a:pt x="63" y="456"/>
                  </a:cubicBezTo>
                  <a:cubicBezTo>
                    <a:pt x="222" y="804"/>
                    <a:pt x="1014" y="1026"/>
                    <a:pt x="1457" y="1026"/>
                  </a:cubicBezTo>
                  <a:lnTo>
                    <a:pt x="1584" y="1026"/>
                  </a:lnTo>
                  <a:cubicBezTo>
                    <a:pt x="1615" y="1026"/>
                    <a:pt x="1647" y="994"/>
                    <a:pt x="1647" y="994"/>
                  </a:cubicBezTo>
                  <a:cubicBezTo>
                    <a:pt x="1647" y="962"/>
                    <a:pt x="1647" y="931"/>
                    <a:pt x="1647" y="899"/>
                  </a:cubicBezTo>
                  <a:cubicBezTo>
                    <a:pt x="1615" y="867"/>
                    <a:pt x="1014" y="44"/>
                    <a:pt x="507" y="12"/>
                  </a:cubicBezTo>
                  <a:cubicBezTo>
                    <a:pt x="467" y="4"/>
                    <a:pt x="432" y="0"/>
                    <a:pt x="39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6398550" y="2894300"/>
              <a:ext cx="18225" cy="5175"/>
            </a:xfrm>
            <a:custGeom>
              <a:rect b="b" l="l" r="r" t="t"/>
              <a:pathLst>
                <a:path extrusionOk="0" h="207" w="729">
                  <a:moveTo>
                    <a:pt x="0" y="0"/>
                  </a:moveTo>
                  <a:cubicBezTo>
                    <a:pt x="0" y="0"/>
                    <a:pt x="222" y="207"/>
                    <a:pt x="443" y="207"/>
                  </a:cubicBezTo>
                  <a:cubicBezTo>
                    <a:pt x="545" y="207"/>
                    <a:pt x="648" y="162"/>
                    <a:pt x="728" y="32"/>
                  </a:cubicBezTo>
                  <a:lnTo>
                    <a:pt x="0"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495925" y="3534000"/>
              <a:ext cx="100575" cy="91425"/>
            </a:xfrm>
            <a:custGeom>
              <a:rect b="b" l="l" r="r" t="t"/>
              <a:pathLst>
                <a:path extrusionOk="0" h="3657" w="4023">
                  <a:moveTo>
                    <a:pt x="0" y="1"/>
                  </a:moveTo>
                  <a:lnTo>
                    <a:pt x="824" y="3484"/>
                  </a:lnTo>
                  <a:cubicBezTo>
                    <a:pt x="824" y="3484"/>
                    <a:pt x="1450" y="3657"/>
                    <a:pt x="2187" y="3657"/>
                  </a:cubicBezTo>
                  <a:cubicBezTo>
                    <a:pt x="2827" y="3657"/>
                    <a:pt x="3551" y="3527"/>
                    <a:pt x="4022" y="3041"/>
                  </a:cubicBezTo>
                  <a:lnTo>
                    <a:pt x="3389" y="1711"/>
                  </a:lnTo>
                  <a:lnTo>
                    <a:pt x="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6529975" y="3240275"/>
              <a:ext cx="323825" cy="393425"/>
            </a:xfrm>
            <a:custGeom>
              <a:rect b="b" l="l" r="r" t="t"/>
              <a:pathLst>
                <a:path extrusionOk="0" h="15737" w="12953">
                  <a:moveTo>
                    <a:pt x="9976" y="0"/>
                  </a:moveTo>
                  <a:lnTo>
                    <a:pt x="6777" y="1584"/>
                  </a:lnTo>
                  <a:cubicBezTo>
                    <a:pt x="6841" y="1742"/>
                    <a:pt x="6936" y="1964"/>
                    <a:pt x="7031" y="2186"/>
                  </a:cubicBezTo>
                  <a:lnTo>
                    <a:pt x="7284" y="2819"/>
                  </a:lnTo>
                  <a:cubicBezTo>
                    <a:pt x="7474" y="3262"/>
                    <a:pt x="7632" y="3706"/>
                    <a:pt x="7791" y="4149"/>
                  </a:cubicBezTo>
                  <a:cubicBezTo>
                    <a:pt x="8107" y="5036"/>
                    <a:pt x="8392" y="5954"/>
                    <a:pt x="8646" y="6873"/>
                  </a:cubicBezTo>
                  <a:cubicBezTo>
                    <a:pt x="8899" y="7791"/>
                    <a:pt x="9121" y="8709"/>
                    <a:pt x="9311" y="9628"/>
                  </a:cubicBezTo>
                  <a:cubicBezTo>
                    <a:pt x="9374" y="10103"/>
                    <a:pt x="9501" y="10578"/>
                    <a:pt x="9564" y="11021"/>
                  </a:cubicBezTo>
                  <a:lnTo>
                    <a:pt x="9723" y="12003"/>
                  </a:lnTo>
                  <a:cubicBezTo>
                    <a:pt x="9723" y="12003"/>
                    <a:pt x="9723" y="12003"/>
                    <a:pt x="9723" y="12035"/>
                  </a:cubicBezTo>
                  <a:cubicBezTo>
                    <a:pt x="9723" y="12066"/>
                    <a:pt x="9691" y="12130"/>
                    <a:pt x="9596" y="12193"/>
                  </a:cubicBezTo>
                  <a:cubicBezTo>
                    <a:pt x="9406" y="12320"/>
                    <a:pt x="9057" y="12478"/>
                    <a:pt x="8709" y="12605"/>
                  </a:cubicBezTo>
                  <a:cubicBezTo>
                    <a:pt x="7917" y="12858"/>
                    <a:pt x="6999" y="12985"/>
                    <a:pt x="6081" y="13048"/>
                  </a:cubicBezTo>
                  <a:cubicBezTo>
                    <a:pt x="5212" y="13107"/>
                    <a:pt x="4316" y="13132"/>
                    <a:pt x="3415" y="13132"/>
                  </a:cubicBezTo>
                  <a:cubicBezTo>
                    <a:pt x="2378" y="13132"/>
                    <a:pt x="1334" y="13099"/>
                    <a:pt x="317" y="13048"/>
                  </a:cubicBezTo>
                  <a:lnTo>
                    <a:pt x="0" y="14790"/>
                  </a:lnTo>
                  <a:cubicBezTo>
                    <a:pt x="1995" y="15296"/>
                    <a:pt x="4022" y="15645"/>
                    <a:pt x="6112" y="15708"/>
                  </a:cubicBezTo>
                  <a:cubicBezTo>
                    <a:pt x="6415" y="15726"/>
                    <a:pt x="6717" y="15736"/>
                    <a:pt x="7021" y="15736"/>
                  </a:cubicBezTo>
                  <a:cubicBezTo>
                    <a:pt x="7801" y="15736"/>
                    <a:pt x="8595" y="15669"/>
                    <a:pt x="9437" y="15487"/>
                  </a:cubicBezTo>
                  <a:cubicBezTo>
                    <a:pt x="10008" y="15360"/>
                    <a:pt x="10641" y="15170"/>
                    <a:pt x="11306" y="14790"/>
                  </a:cubicBezTo>
                  <a:cubicBezTo>
                    <a:pt x="11623" y="14568"/>
                    <a:pt x="11971" y="14315"/>
                    <a:pt x="12256" y="13935"/>
                  </a:cubicBezTo>
                  <a:cubicBezTo>
                    <a:pt x="12541" y="13555"/>
                    <a:pt x="12763" y="13080"/>
                    <a:pt x="12858" y="12605"/>
                  </a:cubicBezTo>
                  <a:cubicBezTo>
                    <a:pt x="12921" y="12383"/>
                    <a:pt x="12921" y="12130"/>
                    <a:pt x="12953" y="11908"/>
                  </a:cubicBezTo>
                  <a:cubicBezTo>
                    <a:pt x="12953" y="11813"/>
                    <a:pt x="12921" y="11686"/>
                    <a:pt x="12921" y="11591"/>
                  </a:cubicBezTo>
                  <a:lnTo>
                    <a:pt x="12921" y="11401"/>
                  </a:lnTo>
                  <a:lnTo>
                    <a:pt x="12858" y="10609"/>
                  </a:lnTo>
                  <a:cubicBezTo>
                    <a:pt x="12794" y="10103"/>
                    <a:pt x="12731" y="9564"/>
                    <a:pt x="12668" y="9058"/>
                  </a:cubicBezTo>
                  <a:cubicBezTo>
                    <a:pt x="12509" y="8013"/>
                    <a:pt x="12319" y="6999"/>
                    <a:pt x="12066" y="5986"/>
                  </a:cubicBezTo>
                  <a:cubicBezTo>
                    <a:pt x="11813" y="4972"/>
                    <a:pt x="11528" y="3959"/>
                    <a:pt x="11211" y="2977"/>
                  </a:cubicBezTo>
                  <a:cubicBezTo>
                    <a:pt x="11021" y="2471"/>
                    <a:pt x="10863" y="1996"/>
                    <a:pt x="10641" y="1489"/>
                  </a:cubicBezTo>
                  <a:cubicBezTo>
                    <a:pt x="10546" y="1267"/>
                    <a:pt x="10451" y="1014"/>
                    <a:pt x="10356" y="760"/>
                  </a:cubicBezTo>
                  <a:cubicBezTo>
                    <a:pt x="10229" y="507"/>
                    <a:pt x="10134" y="285"/>
                    <a:pt x="9976"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6632900" y="3147875"/>
              <a:ext cx="189225" cy="232550"/>
            </a:xfrm>
            <a:custGeom>
              <a:rect b="b" l="l" r="r" t="t"/>
              <a:pathLst>
                <a:path extrusionOk="0" h="9302" w="7569">
                  <a:moveTo>
                    <a:pt x="3685" y="1"/>
                  </a:moveTo>
                  <a:cubicBezTo>
                    <a:pt x="2220" y="1"/>
                    <a:pt x="969" y="1843"/>
                    <a:pt x="507" y="3633"/>
                  </a:cubicBezTo>
                  <a:cubicBezTo>
                    <a:pt x="0" y="5533"/>
                    <a:pt x="3072" y="9302"/>
                    <a:pt x="3072" y="9302"/>
                  </a:cubicBezTo>
                  <a:lnTo>
                    <a:pt x="7569" y="5217"/>
                  </a:lnTo>
                  <a:cubicBezTo>
                    <a:pt x="7569" y="5217"/>
                    <a:pt x="5574" y="403"/>
                    <a:pt x="4117" y="54"/>
                  </a:cubicBezTo>
                  <a:cubicBezTo>
                    <a:pt x="3971" y="18"/>
                    <a:pt x="3827" y="1"/>
                    <a:pt x="3685"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423875" y="3534000"/>
              <a:ext cx="92650" cy="87125"/>
            </a:xfrm>
            <a:custGeom>
              <a:rect b="b" l="l" r="r" t="t"/>
              <a:pathLst>
                <a:path extrusionOk="0" h="3485" w="3706">
                  <a:moveTo>
                    <a:pt x="2882" y="1"/>
                  </a:moveTo>
                  <a:lnTo>
                    <a:pt x="0" y="571"/>
                  </a:lnTo>
                  <a:lnTo>
                    <a:pt x="824" y="3452"/>
                  </a:lnTo>
                  <a:lnTo>
                    <a:pt x="3706" y="3484"/>
                  </a:lnTo>
                  <a:lnTo>
                    <a:pt x="288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015350" y="3407325"/>
              <a:ext cx="520975" cy="338875"/>
            </a:xfrm>
            <a:custGeom>
              <a:rect b="b" l="l" r="r" t="t"/>
              <a:pathLst>
                <a:path extrusionOk="0" h="13555" w="20839">
                  <a:moveTo>
                    <a:pt x="1805" y="1"/>
                  </a:moveTo>
                  <a:cubicBezTo>
                    <a:pt x="729" y="1"/>
                    <a:pt x="0" y="887"/>
                    <a:pt x="190" y="1964"/>
                  </a:cubicBezTo>
                  <a:lnTo>
                    <a:pt x="1932" y="11560"/>
                  </a:lnTo>
                  <a:cubicBezTo>
                    <a:pt x="2122" y="12636"/>
                    <a:pt x="3167" y="13555"/>
                    <a:pt x="4276" y="13555"/>
                  </a:cubicBezTo>
                  <a:lnTo>
                    <a:pt x="19002" y="13555"/>
                  </a:lnTo>
                  <a:cubicBezTo>
                    <a:pt x="20110" y="13555"/>
                    <a:pt x="20838" y="12636"/>
                    <a:pt x="20648" y="11560"/>
                  </a:cubicBezTo>
                  <a:lnTo>
                    <a:pt x="18875" y="1964"/>
                  </a:lnTo>
                  <a:cubicBezTo>
                    <a:pt x="18685" y="887"/>
                    <a:pt x="17640" y="1"/>
                    <a:pt x="165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6015350" y="3407325"/>
              <a:ext cx="514650" cy="338875"/>
            </a:xfrm>
            <a:custGeom>
              <a:rect b="b" l="l" r="r" t="t"/>
              <a:pathLst>
                <a:path extrusionOk="0" h="13555" w="20586">
                  <a:moveTo>
                    <a:pt x="1805" y="1"/>
                  </a:moveTo>
                  <a:cubicBezTo>
                    <a:pt x="729" y="1"/>
                    <a:pt x="0" y="887"/>
                    <a:pt x="190" y="1964"/>
                  </a:cubicBezTo>
                  <a:lnTo>
                    <a:pt x="1932" y="11560"/>
                  </a:lnTo>
                  <a:cubicBezTo>
                    <a:pt x="2122" y="12636"/>
                    <a:pt x="3167" y="13555"/>
                    <a:pt x="4276" y="13555"/>
                  </a:cubicBezTo>
                  <a:lnTo>
                    <a:pt x="18748" y="13555"/>
                  </a:lnTo>
                  <a:cubicBezTo>
                    <a:pt x="19857" y="13555"/>
                    <a:pt x="20585" y="12636"/>
                    <a:pt x="20363" y="11560"/>
                  </a:cubicBezTo>
                  <a:lnTo>
                    <a:pt x="18622" y="1964"/>
                  </a:lnTo>
                  <a:cubicBezTo>
                    <a:pt x="18432" y="887"/>
                    <a:pt x="17355" y="1"/>
                    <a:pt x="1627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6020100" y="3543850"/>
              <a:ext cx="44350" cy="97850"/>
            </a:xfrm>
            <a:custGeom>
              <a:rect b="b" l="l" r="r" t="t"/>
              <a:pathLst>
                <a:path extrusionOk="0" h="3914" w="1774">
                  <a:moveTo>
                    <a:pt x="920" y="0"/>
                  </a:moveTo>
                  <a:cubicBezTo>
                    <a:pt x="795" y="0"/>
                    <a:pt x="669" y="46"/>
                    <a:pt x="570" y="145"/>
                  </a:cubicBezTo>
                  <a:lnTo>
                    <a:pt x="0" y="778"/>
                  </a:lnTo>
                  <a:lnTo>
                    <a:pt x="539" y="3914"/>
                  </a:lnTo>
                  <a:lnTo>
                    <a:pt x="1774" y="2773"/>
                  </a:lnTo>
                  <a:lnTo>
                    <a:pt x="1425" y="430"/>
                  </a:lnTo>
                  <a:cubicBezTo>
                    <a:pt x="1384" y="161"/>
                    <a:pt x="1154" y="0"/>
                    <a:pt x="920"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32"/>
          <p:cNvGrpSpPr/>
          <p:nvPr/>
        </p:nvGrpSpPr>
        <p:grpSpPr>
          <a:xfrm>
            <a:off x="2954155" y="4076105"/>
            <a:ext cx="892760" cy="576233"/>
            <a:chOff x="4402600" y="4043075"/>
            <a:chExt cx="707025" cy="456350"/>
          </a:xfrm>
        </p:grpSpPr>
        <p:sp>
          <p:nvSpPr>
            <p:cNvPr id="477" name="Google Shape;477;p32"/>
            <p:cNvSpPr/>
            <p:nvPr/>
          </p:nvSpPr>
          <p:spPr>
            <a:xfrm>
              <a:off x="4402600" y="4043075"/>
              <a:ext cx="707025" cy="399875"/>
            </a:xfrm>
            <a:custGeom>
              <a:rect b="b" l="l" r="r" t="t"/>
              <a:pathLst>
                <a:path extrusionOk="0" h="15995" w="28281">
                  <a:moveTo>
                    <a:pt x="4348" y="0"/>
                  </a:moveTo>
                  <a:cubicBezTo>
                    <a:pt x="3108" y="0"/>
                    <a:pt x="1980" y="837"/>
                    <a:pt x="1679" y="2122"/>
                  </a:cubicBezTo>
                  <a:lnTo>
                    <a:pt x="349" y="7760"/>
                  </a:lnTo>
                  <a:cubicBezTo>
                    <a:pt x="0" y="9216"/>
                    <a:pt x="919" y="10705"/>
                    <a:pt x="2375" y="11021"/>
                  </a:cubicBezTo>
                  <a:lnTo>
                    <a:pt x="23340" y="15930"/>
                  </a:lnTo>
                  <a:cubicBezTo>
                    <a:pt x="23539" y="15973"/>
                    <a:pt x="23738" y="15994"/>
                    <a:pt x="23934" y="15994"/>
                  </a:cubicBezTo>
                  <a:cubicBezTo>
                    <a:pt x="25181" y="15994"/>
                    <a:pt x="26329" y="15157"/>
                    <a:pt x="26602" y="13872"/>
                  </a:cubicBezTo>
                  <a:lnTo>
                    <a:pt x="27932" y="8235"/>
                  </a:lnTo>
                  <a:cubicBezTo>
                    <a:pt x="28281" y="6778"/>
                    <a:pt x="27362" y="5289"/>
                    <a:pt x="25906" y="4973"/>
                  </a:cubicBezTo>
                  <a:lnTo>
                    <a:pt x="4941" y="64"/>
                  </a:lnTo>
                  <a:cubicBezTo>
                    <a:pt x="4742" y="21"/>
                    <a:pt x="4544" y="0"/>
                    <a:pt x="4348"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4906125" y="4400150"/>
              <a:ext cx="117200" cy="99275"/>
            </a:xfrm>
            <a:custGeom>
              <a:rect b="b" l="l" r="r" t="t"/>
              <a:pathLst>
                <a:path extrusionOk="0" h="3971" w="4688">
                  <a:moveTo>
                    <a:pt x="1" y="0"/>
                  </a:moveTo>
                  <a:lnTo>
                    <a:pt x="1014" y="3452"/>
                  </a:lnTo>
                  <a:cubicBezTo>
                    <a:pt x="1111" y="3783"/>
                    <a:pt x="1412" y="3970"/>
                    <a:pt x="1724" y="3970"/>
                  </a:cubicBezTo>
                  <a:cubicBezTo>
                    <a:pt x="1921" y="3970"/>
                    <a:pt x="2122" y="3896"/>
                    <a:pt x="2281" y="3737"/>
                  </a:cubicBezTo>
                  <a:lnTo>
                    <a:pt x="4688" y="1204"/>
                  </a:lnTo>
                  <a:lnTo>
                    <a:pt x="1"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4461175" y="4136000"/>
              <a:ext cx="597775" cy="142750"/>
            </a:xfrm>
            <a:custGeom>
              <a:rect b="b" l="l" r="r" t="t"/>
              <a:pathLst>
                <a:path extrusionOk="0" h="5710" w="23911">
                  <a:moveTo>
                    <a:pt x="336" y="0"/>
                  </a:moveTo>
                  <a:cubicBezTo>
                    <a:pt x="178" y="0"/>
                    <a:pt x="57" y="80"/>
                    <a:pt x="32" y="179"/>
                  </a:cubicBezTo>
                  <a:cubicBezTo>
                    <a:pt x="1" y="337"/>
                    <a:pt x="159" y="464"/>
                    <a:pt x="349" y="527"/>
                  </a:cubicBezTo>
                  <a:lnTo>
                    <a:pt x="23436" y="5689"/>
                  </a:lnTo>
                  <a:cubicBezTo>
                    <a:pt x="23485" y="5703"/>
                    <a:pt x="23532" y="5709"/>
                    <a:pt x="23576" y="5709"/>
                  </a:cubicBezTo>
                  <a:cubicBezTo>
                    <a:pt x="23733" y="5709"/>
                    <a:pt x="23855" y="5630"/>
                    <a:pt x="23879" y="5531"/>
                  </a:cubicBezTo>
                  <a:cubicBezTo>
                    <a:pt x="23911" y="5373"/>
                    <a:pt x="23784" y="5214"/>
                    <a:pt x="23563" y="5183"/>
                  </a:cubicBezTo>
                  <a:lnTo>
                    <a:pt x="476" y="21"/>
                  </a:lnTo>
                  <a:cubicBezTo>
                    <a:pt x="427" y="7"/>
                    <a:pt x="380" y="0"/>
                    <a:pt x="336"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4453275" y="4171525"/>
              <a:ext cx="597775" cy="142850"/>
            </a:xfrm>
            <a:custGeom>
              <a:rect b="b" l="l" r="r" t="t"/>
              <a:pathLst>
                <a:path extrusionOk="0" h="5714" w="23911">
                  <a:moveTo>
                    <a:pt x="312" y="0"/>
                  </a:moveTo>
                  <a:cubicBezTo>
                    <a:pt x="166" y="0"/>
                    <a:pt x="55" y="66"/>
                    <a:pt x="32" y="183"/>
                  </a:cubicBezTo>
                  <a:cubicBezTo>
                    <a:pt x="0" y="341"/>
                    <a:pt x="158" y="500"/>
                    <a:pt x="348" y="531"/>
                  </a:cubicBezTo>
                  <a:lnTo>
                    <a:pt x="23435" y="5693"/>
                  </a:lnTo>
                  <a:cubicBezTo>
                    <a:pt x="23484" y="5707"/>
                    <a:pt x="23531" y="5714"/>
                    <a:pt x="23575" y="5714"/>
                  </a:cubicBezTo>
                  <a:cubicBezTo>
                    <a:pt x="23733" y="5714"/>
                    <a:pt x="23854" y="5634"/>
                    <a:pt x="23879" y="5535"/>
                  </a:cubicBezTo>
                  <a:cubicBezTo>
                    <a:pt x="23910" y="5377"/>
                    <a:pt x="23752" y="5218"/>
                    <a:pt x="23562" y="5187"/>
                  </a:cubicBezTo>
                  <a:lnTo>
                    <a:pt x="475" y="25"/>
                  </a:lnTo>
                  <a:cubicBezTo>
                    <a:pt x="418" y="8"/>
                    <a:pt x="363" y="0"/>
                    <a:pt x="312"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4444550" y="4210425"/>
              <a:ext cx="597775" cy="143225"/>
            </a:xfrm>
            <a:custGeom>
              <a:rect b="b" l="l" r="r" t="t"/>
              <a:pathLst>
                <a:path extrusionOk="0" h="5729" w="23911">
                  <a:moveTo>
                    <a:pt x="336" y="0"/>
                  </a:moveTo>
                  <a:cubicBezTo>
                    <a:pt x="178" y="0"/>
                    <a:pt x="57" y="80"/>
                    <a:pt x="32" y="179"/>
                  </a:cubicBezTo>
                  <a:cubicBezTo>
                    <a:pt x="1" y="337"/>
                    <a:pt x="159" y="496"/>
                    <a:pt x="349" y="527"/>
                  </a:cubicBezTo>
                  <a:lnTo>
                    <a:pt x="23436" y="5721"/>
                  </a:lnTo>
                  <a:cubicBezTo>
                    <a:pt x="23473" y="5726"/>
                    <a:pt x="23509" y="5729"/>
                    <a:pt x="23543" y="5729"/>
                  </a:cubicBezTo>
                  <a:cubicBezTo>
                    <a:pt x="23716" y="5729"/>
                    <a:pt x="23853" y="5663"/>
                    <a:pt x="23879" y="5531"/>
                  </a:cubicBezTo>
                  <a:cubicBezTo>
                    <a:pt x="23911" y="5373"/>
                    <a:pt x="23753" y="5246"/>
                    <a:pt x="23563" y="5183"/>
                  </a:cubicBezTo>
                  <a:lnTo>
                    <a:pt x="476" y="20"/>
                  </a:lnTo>
                  <a:cubicBezTo>
                    <a:pt x="427" y="7"/>
                    <a:pt x="380" y="0"/>
                    <a:pt x="336"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32"/>
          <p:cNvSpPr txBox="1"/>
          <p:nvPr>
            <p:ph type="ctrTitle"/>
          </p:nvPr>
        </p:nvSpPr>
        <p:spPr>
          <a:xfrm>
            <a:off x="1693650" y="1015138"/>
            <a:ext cx="5912100" cy="170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580"/>
              <a:t>Advertising Content and </a:t>
            </a:r>
            <a:endParaRPr sz="3580"/>
          </a:p>
          <a:p>
            <a:pPr indent="0" lvl="0" marL="0" rtl="0" algn="ctr">
              <a:spcBef>
                <a:spcPts val="0"/>
              </a:spcBef>
              <a:spcAft>
                <a:spcPts val="0"/>
              </a:spcAft>
              <a:buClr>
                <a:schemeClr val="dk1"/>
              </a:buClr>
              <a:buSzPts val="990"/>
              <a:buFont typeface="Arial"/>
              <a:buNone/>
            </a:pPr>
            <a:r>
              <a:rPr lang="en" sz="3580"/>
              <a:t>Consumer Engagement </a:t>
            </a:r>
            <a:endParaRPr sz="3580"/>
          </a:p>
          <a:p>
            <a:pPr indent="0" lvl="0" marL="0" rtl="0" algn="ctr">
              <a:spcBef>
                <a:spcPts val="0"/>
              </a:spcBef>
              <a:spcAft>
                <a:spcPts val="0"/>
              </a:spcAft>
              <a:buClr>
                <a:schemeClr val="dk1"/>
              </a:buClr>
              <a:buSzPts val="990"/>
              <a:buFont typeface="Arial"/>
              <a:buNone/>
            </a:pPr>
            <a:r>
              <a:rPr lang="en" sz="3580"/>
              <a:t>on Social Media</a:t>
            </a:r>
            <a:endParaRPr sz="4600"/>
          </a:p>
        </p:txBody>
      </p:sp>
      <p:sp>
        <p:nvSpPr>
          <p:cNvPr id="483" name="Google Shape;483;p32"/>
          <p:cNvSpPr txBox="1"/>
          <p:nvPr>
            <p:ph idx="1" type="subTitle"/>
          </p:nvPr>
        </p:nvSpPr>
        <p:spPr>
          <a:xfrm>
            <a:off x="2773800" y="3049963"/>
            <a:ext cx="34500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Return Rates Researchers</a:t>
            </a:r>
            <a:endParaRPr b="1"/>
          </a:p>
          <a:p>
            <a:pPr indent="0" lvl="0" marL="0" rtl="0" algn="ctr">
              <a:spcBef>
                <a:spcPts val="0"/>
              </a:spcBef>
              <a:spcAft>
                <a:spcPts val="0"/>
              </a:spcAft>
              <a:buClr>
                <a:schemeClr val="dk1"/>
              </a:buClr>
              <a:buSzPts val="1100"/>
              <a:buFont typeface="Arial"/>
              <a:buNone/>
            </a:pPr>
            <a:r>
              <a:rPr lang="en" sz="1200"/>
              <a:t>Rebecca Melo, Ngoc-Tran Nguyen, Hinley Fung and Stephanie Thurstone</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pic>
        <p:nvPicPr>
          <p:cNvPr id="973" name="Google Shape;973;p41"/>
          <p:cNvPicPr preferRelativeResize="0"/>
          <p:nvPr/>
        </p:nvPicPr>
        <p:blipFill>
          <a:blip r:embed="rId3">
            <a:alphaModFix/>
          </a:blip>
          <a:stretch>
            <a:fillRect/>
          </a:stretch>
        </p:blipFill>
        <p:spPr>
          <a:xfrm>
            <a:off x="4215199" y="1096500"/>
            <a:ext cx="4617101" cy="3462800"/>
          </a:xfrm>
          <a:prstGeom prst="rect">
            <a:avLst/>
          </a:prstGeom>
          <a:noFill/>
          <a:ln>
            <a:noFill/>
          </a:ln>
        </p:spPr>
      </p:pic>
      <p:sp>
        <p:nvSpPr>
          <p:cNvPr id="974" name="Google Shape;974;p41"/>
          <p:cNvSpPr txBox="1"/>
          <p:nvPr>
            <p:ph type="title"/>
          </p:nvPr>
        </p:nvSpPr>
        <p:spPr>
          <a:xfrm>
            <a:off x="311700" y="4007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 Discovery </a:t>
            </a:r>
            <a:endParaRPr/>
          </a:p>
        </p:txBody>
      </p:sp>
      <p:pic>
        <p:nvPicPr>
          <p:cNvPr id="975" name="Google Shape;975;p41"/>
          <p:cNvPicPr preferRelativeResize="0"/>
          <p:nvPr/>
        </p:nvPicPr>
        <p:blipFill>
          <a:blip r:embed="rId4">
            <a:alphaModFix/>
          </a:blip>
          <a:stretch>
            <a:fillRect/>
          </a:stretch>
        </p:blipFill>
        <p:spPr>
          <a:xfrm>
            <a:off x="152400" y="1096506"/>
            <a:ext cx="4419600" cy="33146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p42"/>
          <p:cNvPicPr preferRelativeResize="0"/>
          <p:nvPr/>
        </p:nvPicPr>
        <p:blipFill>
          <a:blip r:embed="rId3">
            <a:alphaModFix/>
          </a:blip>
          <a:stretch>
            <a:fillRect/>
          </a:stretch>
        </p:blipFill>
        <p:spPr>
          <a:xfrm>
            <a:off x="4800600" y="439938"/>
            <a:ext cx="4018725" cy="3076700"/>
          </a:xfrm>
          <a:prstGeom prst="rect">
            <a:avLst/>
          </a:prstGeom>
          <a:noFill/>
          <a:ln>
            <a:noFill/>
          </a:ln>
        </p:spPr>
      </p:pic>
      <p:pic>
        <p:nvPicPr>
          <p:cNvPr id="981" name="Google Shape;981;p42"/>
          <p:cNvPicPr preferRelativeResize="0"/>
          <p:nvPr/>
        </p:nvPicPr>
        <p:blipFill>
          <a:blip r:embed="rId4">
            <a:alphaModFix/>
          </a:blip>
          <a:stretch>
            <a:fillRect/>
          </a:stretch>
        </p:blipFill>
        <p:spPr>
          <a:xfrm>
            <a:off x="164750" y="297175"/>
            <a:ext cx="4292624" cy="3219475"/>
          </a:xfrm>
          <a:prstGeom prst="rect">
            <a:avLst/>
          </a:prstGeom>
          <a:noFill/>
          <a:ln>
            <a:noFill/>
          </a:ln>
        </p:spPr>
      </p:pic>
      <p:sp>
        <p:nvSpPr>
          <p:cNvPr id="982" name="Google Shape;982;p42"/>
          <p:cNvSpPr txBox="1"/>
          <p:nvPr>
            <p:ph idx="1" type="body"/>
          </p:nvPr>
        </p:nvSpPr>
        <p:spPr>
          <a:xfrm>
            <a:off x="281800" y="3696575"/>
            <a:ext cx="4351200" cy="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Limitations of this data: </a:t>
            </a:r>
            <a:endParaRPr b="1"/>
          </a:p>
          <a:p>
            <a:pPr indent="-304800" lvl="0" marL="457200" rtl="0" algn="l">
              <a:spcBef>
                <a:spcPts val="0"/>
              </a:spcBef>
              <a:spcAft>
                <a:spcPts val="0"/>
              </a:spcAft>
              <a:buSzPts val="1200"/>
              <a:buChar char="●"/>
            </a:pPr>
            <a:r>
              <a:rPr lang="en"/>
              <a:t>not an accurate representation of US population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43"/>
          <p:cNvSpPr txBox="1"/>
          <p:nvPr>
            <p:ph type="title"/>
          </p:nvPr>
        </p:nvSpPr>
        <p:spPr>
          <a:xfrm>
            <a:off x="311700" y="4007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Hinley</a:t>
            </a:r>
            <a:r>
              <a:rPr lang="en"/>
              <a:t>’s Discovery </a:t>
            </a:r>
            <a:endParaRPr/>
          </a:p>
        </p:txBody>
      </p:sp>
      <p:sp>
        <p:nvSpPr>
          <p:cNvPr id="988" name="Google Shape;988;p43"/>
          <p:cNvSpPr txBox="1"/>
          <p:nvPr>
            <p:ph idx="1" type="body"/>
          </p:nvPr>
        </p:nvSpPr>
        <p:spPr>
          <a:xfrm>
            <a:off x="260263" y="4101525"/>
            <a:ext cx="3858900" cy="9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How many ads did each campaigns ran </a:t>
            </a:r>
            <a:endParaRPr sz="1500"/>
          </a:p>
        </p:txBody>
      </p:sp>
      <p:pic>
        <p:nvPicPr>
          <p:cNvPr id="989" name="Google Shape;989;p43"/>
          <p:cNvPicPr preferRelativeResize="0"/>
          <p:nvPr/>
        </p:nvPicPr>
        <p:blipFill>
          <a:blip r:embed="rId3">
            <a:alphaModFix/>
          </a:blip>
          <a:stretch>
            <a:fillRect/>
          </a:stretch>
        </p:blipFill>
        <p:spPr>
          <a:xfrm>
            <a:off x="4119175" y="1102850"/>
            <a:ext cx="4599825" cy="3247250"/>
          </a:xfrm>
          <a:prstGeom prst="rect">
            <a:avLst/>
          </a:prstGeom>
          <a:noFill/>
          <a:ln>
            <a:noFill/>
          </a:ln>
        </p:spPr>
      </p:pic>
      <p:pic>
        <p:nvPicPr>
          <p:cNvPr id="990" name="Google Shape;990;p43"/>
          <p:cNvPicPr preferRelativeResize="0"/>
          <p:nvPr/>
        </p:nvPicPr>
        <p:blipFill>
          <a:blip r:embed="rId4">
            <a:alphaModFix/>
          </a:blip>
          <a:stretch>
            <a:fillRect/>
          </a:stretch>
        </p:blipFill>
        <p:spPr>
          <a:xfrm>
            <a:off x="13525" y="1157375"/>
            <a:ext cx="3987175" cy="3011725"/>
          </a:xfrm>
          <a:prstGeom prst="rect">
            <a:avLst/>
          </a:prstGeom>
          <a:noFill/>
          <a:ln>
            <a:noFill/>
          </a:ln>
        </p:spPr>
      </p:pic>
      <p:sp>
        <p:nvSpPr>
          <p:cNvPr id="991" name="Google Shape;991;p43"/>
          <p:cNvSpPr txBox="1"/>
          <p:nvPr/>
        </p:nvSpPr>
        <p:spPr>
          <a:xfrm>
            <a:off x="4000700" y="4405025"/>
            <a:ext cx="48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How </a:t>
            </a:r>
            <a:r>
              <a:rPr lang="en">
                <a:solidFill>
                  <a:srgbClr val="2A438C"/>
                </a:solidFill>
                <a:latin typeface="Raleway"/>
                <a:ea typeface="Raleway"/>
                <a:cs typeface="Raleway"/>
                <a:sym typeface="Raleway"/>
              </a:rPr>
              <a:t>successful</a:t>
            </a:r>
            <a:r>
              <a:rPr lang="en">
                <a:solidFill>
                  <a:srgbClr val="2A438C"/>
                </a:solidFill>
                <a:latin typeface="Raleway"/>
                <a:ea typeface="Raleway"/>
                <a:cs typeface="Raleway"/>
                <a:sym typeface="Raleway"/>
              </a:rPr>
              <a:t> was each campaign on getting </a:t>
            </a:r>
            <a:r>
              <a:rPr lang="en">
                <a:solidFill>
                  <a:srgbClr val="2A438C"/>
                </a:solidFill>
                <a:latin typeface="Raleway"/>
                <a:ea typeface="Raleway"/>
                <a:cs typeface="Raleway"/>
                <a:sym typeface="Raleway"/>
              </a:rPr>
              <a:t>users</a:t>
            </a:r>
            <a:r>
              <a:rPr lang="en">
                <a:solidFill>
                  <a:srgbClr val="2A438C"/>
                </a:solidFill>
                <a:latin typeface="Raleway"/>
                <a:ea typeface="Raleway"/>
                <a:cs typeface="Raleway"/>
                <a:sym typeface="Raleway"/>
              </a:rPr>
              <a:t> to make purchase </a:t>
            </a:r>
            <a:endParaRPr>
              <a:solidFill>
                <a:srgbClr val="2A438C"/>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44"/>
          <p:cNvSpPr txBox="1"/>
          <p:nvPr>
            <p:ph idx="1" type="body"/>
          </p:nvPr>
        </p:nvSpPr>
        <p:spPr>
          <a:xfrm>
            <a:off x="5021100" y="4132600"/>
            <a:ext cx="3456300" cy="9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Users in the age range of 30-34 are the most likely influenced by the ads</a:t>
            </a:r>
            <a:endParaRPr sz="1500"/>
          </a:p>
        </p:txBody>
      </p:sp>
      <p:pic>
        <p:nvPicPr>
          <p:cNvPr id="997" name="Google Shape;997;p44"/>
          <p:cNvPicPr preferRelativeResize="0"/>
          <p:nvPr/>
        </p:nvPicPr>
        <p:blipFill>
          <a:blip r:embed="rId3">
            <a:alphaModFix/>
          </a:blip>
          <a:stretch>
            <a:fillRect/>
          </a:stretch>
        </p:blipFill>
        <p:spPr>
          <a:xfrm>
            <a:off x="0" y="1079925"/>
            <a:ext cx="4572000" cy="2743211"/>
          </a:xfrm>
          <a:prstGeom prst="rect">
            <a:avLst/>
          </a:prstGeom>
          <a:noFill/>
          <a:ln>
            <a:noFill/>
          </a:ln>
        </p:spPr>
      </p:pic>
      <p:pic>
        <p:nvPicPr>
          <p:cNvPr id="998" name="Google Shape;998;p44"/>
          <p:cNvPicPr preferRelativeResize="0"/>
          <p:nvPr/>
        </p:nvPicPr>
        <p:blipFill>
          <a:blip r:embed="rId4">
            <a:alphaModFix/>
          </a:blip>
          <a:stretch>
            <a:fillRect/>
          </a:stretch>
        </p:blipFill>
        <p:spPr>
          <a:xfrm>
            <a:off x="4171275" y="1079936"/>
            <a:ext cx="4972725" cy="2983625"/>
          </a:xfrm>
          <a:prstGeom prst="rect">
            <a:avLst/>
          </a:prstGeom>
          <a:noFill/>
          <a:ln>
            <a:noFill/>
          </a:ln>
        </p:spPr>
      </p:pic>
      <p:sp>
        <p:nvSpPr>
          <p:cNvPr id="999" name="Google Shape;999;p44"/>
          <p:cNvSpPr txBox="1"/>
          <p:nvPr/>
        </p:nvSpPr>
        <p:spPr>
          <a:xfrm>
            <a:off x="532925" y="3980275"/>
            <a:ext cx="38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A438C"/>
                </a:solidFill>
                <a:latin typeface="Raleway"/>
                <a:ea typeface="Raleway"/>
                <a:cs typeface="Raleway"/>
                <a:sym typeface="Raleway"/>
              </a:rPr>
              <a:t>Gender has no influence as both male and females see the ads equally </a:t>
            </a:r>
            <a:endParaRPr sz="1600">
              <a:solidFill>
                <a:srgbClr val="2A438C"/>
              </a:solidFill>
              <a:latin typeface="Raleway"/>
              <a:ea typeface="Raleway"/>
              <a:cs typeface="Raleway"/>
              <a:sym typeface="Raleway"/>
            </a:endParaRPr>
          </a:p>
        </p:txBody>
      </p:sp>
      <p:sp>
        <p:nvSpPr>
          <p:cNvPr id="1000" name="Google Shape;1000;p44"/>
          <p:cNvSpPr txBox="1"/>
          <p:nvPr>
            <p:ph type="title"/>
          </p:nvPr>
        </p:nvSpPr>
        <p:spPr>
          <a:xfrm>
            <a:off x="311700" y="4007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on Age and Gender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pic>
        <p:nvPicPr>
          <p:cNvPr id="1005" name="Google Shape;1005;p45"/>
          <p:cNvPicPr preferRelativeResize="0"/>
          <p:nvPr/>
        </p:nvPicPr>
        <p:blipFill rotWithShape="1">
          <a:blip r:embed="rId3">
            <a:alphaModFix/>
          </a:blip>
          <a:srcRect b="0" l="3784" r="5024" t="7028"/>
          <a:stretch/>
        </p:blipFill>
        <p:spPr>
          <a:xfrm>
            <a:off x="4071176" y="1100525"/>
            <a:ext cx="5125874" cy="3135675"/>
          </a:xfrm>
          <a:prstGeom prst="rect">
            <a:avLst/>
          </a:prstGeom>
          <a:noFill/>
          <a:ln>
            <a:noFill/>
          </a:ln>
        </p:spPr>
      </p:pic>
      <p:pic>
        <p:nvPicPr>
          <p:cNvPr id="1006" name="Google Shape;1006;p45"/>
          <p:cNvPicPr preferRelativeResize="0"/>
          <p:nvPr/>
        </p:nvPicPr>
        <p:blipFill>
          <a:blip r:embed="rId4">
            <a:alphaModFix/>
          </a:blip>
          <a:stretch>
            <a:fillRect/>
          </a:stretch>
        </p:blipFill>
        <p:spPr>
          <a:xfrm>
            <a:off x="0" y="1212175"/>
            <a:ext cx="4007374" cy="2404425"/>
          </a:xfrm>
          <a:prstGeom prst="rect">
            <a:avLst/>
          </a:prstGeom>
          <a:noFill/>
          <a:ln>
            <a:noFill/>
          </a:ln>
        </p:spPr>
      </p:pic>
      <p:sp>
        <p:nvSpPr>
          <p:cNvPr id="1007" name="Google Shape;1007;p45"/>
          <p:cNvSpPr txBox="1"/>
          <p:nvPr/>
        </p:nvSpPr>
        <p:spPr>
          <a:xfrm>
            <a:off x="398688" y="4003250"/>
            <a:ext cx="321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The </a:t>
            </a:r>
            <a:r>
              <a:rPr lang="en">
                <a:solidFill>
                  <a:srgbClr val="2A438C"/>
                </a:solidFill>
                <a:latin typeface="Raleway"/>
                <a:ea typeface="Raleway"/>
                <a:cs typeface="Raleway"/>
                <a:sym typeface="Raleway"/>
              </a:rPr>
              <a:t>Demographics</a:t>
            </a:r>
            <a:r>
              <a:rPr lang="en">
                <a:solidFill>
                  <a:srgbClr val="2A438C"/>
                </a:solidFill>
                <a:latin typeface="Raleway"/>
                <a:ea typeface="Raleway"/>
                <a:cs typeface="Raleway"/>
                <a:sym typeface="Raleway"/>
              </a:rPr>
              <a:t> of of gender and age range. The target demo are evenly split on gender</a:t>
            </a:r>
            <a:endParaRPr>
              <a:solidFill>
                <a:srgbClr val="2A438C"/>
              </a:solidFill>
              <a:latin typeface="Raleway"/>
              <a:ea typeface="Raleway"/>
              <a:cs typeface="Raleway"/>
              <a:sym typeface="Raleway"/>
            </a:endParaRPr>
          </a:p>
        </p:txBody>
      </p:sp>
      <p:sp>
        <p:nvSpPr>
          <p:cNvPr id="1008" name="Google Shape;1008;p45"/>
          <p:cNvSpPr txBox="1"/>
          <p:nvPr/>
        </p:nvSpPr>
        <p:spPr>
          <a:xfrm>
            <a:off x="4325500" y="4151975"/>
            <a:ext cx="427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Which </a:t>
            </a:r>
            <a:r>
              <a:rPr lang="en">
                <a:solidFill>
                  <a:srgbClr val="2A438C"/>
                </a:solidFill>
                <a:latin typeface="Raleway"/>
                <a:ea typeface="Raleway"/>
                <a:cs typeface="Raleway"/>
                <a:sym typeface="Raleway"/>
              </a:rPr>
              <a:t>campaign had the most successful purchases. 1176 was the best</a:t>
            </a:r>
            <a:endParaRPr>
              <a:solidFill>
                <a:srgbClr val="2A438C"/>
              </a:solidFill>
              <a:latin typeface="Raleway"/>
              <a:ea typeface="Raleway"/>
              <a:cs typeface="Raleway"/>
              <a:sym typeface="Raleway"/>
            </a:endParaRPr>
          </a:p>
        </p:txBody>
      </p:sp>
      <p:sp>
        <p:nvSpPr>
          <p:cNvPr id="1009" name="Google Shape;1009;p45"/>
          <p:cNvSpPr txBox="1"/>
          <p:nvPr>
            <p:ph idx="4294967295" type="title"/>
          </p:nvPr>
        </p:nvSpPr>
        <p:spPr>
          <a:xfrm>
            <a:off x="311700" y="362200"/>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Breakdown by Age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pic>
        <p:nvPicPr>
          <p:cNvPr id="1014" name="Google Shape;1014;p46"/>
          <p:cNvPicPr preferRelativeResize="0"/>
          <p:nvPr/>
        </p:nvPicPr>
        <p:blipFill>
          <a:blip r:embed="rId3">
            <a:alphaModFix/>
          </a:blip>
          <a:stretch>
            <a:fillRect/>
          </a:stretch>
        </p:blipFill>
        <p:spPr>
          <a:xfrm>
            <a:off x="1" y="1369975"/>
            <a:ext cx="4305300" cy="2747461"/>
          </a:xfrm>
          <a:prstGeom prst="rect">
            <a:avLst/>
          </a:prstGeom>
          <a:noFill/>
          <a:ln>
            <a:noFill/>
          </a:ln>
        </p:spPr>
      </p:pic>
      <p:pic>
        <p:nvPicPr>
          <p:cNvPr id="1015" name="Google Shape;1015;p46"/>
          <p:cNvPicPr preferRelativeResize="0"/>
          <p:nvPr/>
        </p:nvPicPr>
        <p:blipFill>
          <a:blip r:embed="rId4">
            <a:alphaModFix/>
          </a:blip>
          <a:stretch>
            <a:fillRect/>
          </a:stretch>
        </p:blipFill>
        <p:spPr>
          <a:xfrm>
            <a:off x="5000625" y="1462738"/>
            <a:ext cx="4143375" cy="2561925"/>
          </a:xfrm>
          <a:prstGeom prst="rect">
            <a:avLst/>
          </a:prstGeom>
          <a:noFill/>
          <a:ln>
            <a:noFill/>
          </a:ln>
        </p:spPr>
      </p:pic>
      <p:sp>
        <p:nvSpPr>
          <p:cNvPr id="1016" name="Google Shape;1016;p46"/>
          <p:cNvSpPr txBox="1"/>
          <p:nvPr/>
        </p:nvSpPr>
        <p:spPr>
          <a:xfrm>
            <a:off x="359425" y="4266175"/>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How </a:t>
            </a:r>
            <a:r>
              <a:rPr lang="en">
                <a:solidFill>
                  <a:srgbClr val="2A438C"/>
                </a:solidFill>
                <a:latin typeface="Raleway"/>
                <a:ea typeface="Raleway"/>
                <a:cs typeface="Raleway"/>
                <a:sym typeface="Raleway"/>
              </a:rPr>
              <a:t>interested</a:t>
            </a:r>
            <a:r>
              <a:rPr lang="en">
                <a:solidFill>
                  <a:srgbClr val="2A438C"/>
                </a:solidFill>
                <a:latin typeface="Raleway"/>
                <a:ea typeface="Raleway"/>
                <a:cs typeface="Raleway"/>
                <a:sym typeface="Raleway"/>
              </a:rPr>
              <a:t> </a:t>
            </a:r>
            <a:r>
              <a:rPr lang="en">
                <a:solidFill>
                  <a:srgbClr val="2A438C"/>
                </a:solidFill>
                <a:latin typeface="Raleway"/>
                <a:ea typeface="Raleway"/>
                <a:cs typeface="Raleway"/>
                <a:sym typeface="Raleway"/>
              </a:rPr>
              <a:t>comparison</a:t>
            </a:r>
            <a:r>
              <a:rPr lang="en">
                <a:solidFill>
                  <a:srgbClr val="2A438C"/>
                </a:solidFill>
                <a:latin typeface="Raleway"/>
                <a:ea typeface="Raleway"/>
                <a:cs typeface="Raleway"/>
                <a:sym typeface="Raleway"/>
              </a:rPr>
              <a:t> of </a:t>
            </a:r>
            <a:r>
              <a:rPr lang="en">
                <a:solidFill>
                  <a:srgbClr val="2A438C"/>
                </a:solidFill>
                <a:latin typeface="Raleway"/>
                <a:ea typeface="Raleway"/>
                <a:cs typeface="Raleway"/>
                <a:sym typeface="Raleway"/>
              </a:rPr>
              <a:t>purchases</a:t>
            </a:r>
            <a:endParaRPr>
              <a:solidFill>
                <a:srgbClr val="2A438C"/>
              </a:solidFill>
              <a:latin typeface="Raleway"/>
              <a:ea typeface="Raleway"/>
              <a:cs typeface="Raleway"/>
              <a:sym typeface="Raleway"/>
            </a:endParaRPr>
          </a:p>
        </p:txBody>
      </p:sp>
      <p:sp>
        <p:nvSpPr>
          <p:cNvPr id="1017" name="Google Shape;1017;p46"/>
          <p:cNvSpPr txBox="1"/>
          <p:nvPr/>
        </p:nvSpPr>
        <p:spPr>
          <a:xfrm>
            <a:off x="5000625" y="4117425"/>
            <a:ext cx="378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Both gender shows equal </a:t>
            </a:r>
            <a:r>
              <a:rPr lang="en">
                <a:solidFill>
                  <a:srgbClr val="2A438C"/>
                </a:solidFill>
                <a:latin typeface="Raleway"/>
                <a:ea typeface="Raleway"/>
                <a:cs typeface="Raleway"/>
                <a:sym typeface="Raleway"/>
              </a:rPr>
              <a:t>interest when purchasing the products </a:t>
            </a:r>
            <a:r>
              <a:rPr lang="en">
                <a:solidFill>
                  <a:srgbClr val="2A438C"/>
                </a:solidFill>
                <a:latin typeface="Raleway"/>
                <a:ea typeface="Raleway"/>
                <a:cs typeface="Raleway"/>
                <a:sym typeface="Raleway"/>
              </a:rPr>
              <a:t> </a:t>
            </a:r>
            <a:endParaRPr>
              <a:solidFill>
                <a:srgbClr val="2A438C"/>
              </a:solidFill>
              <a:latin typeface="Raleway"/>
              <a:ea typeface="Raleway"/>
              <a:cs typeface="Raleway"/>
              <a:sym typeface="Raleway"/>
            </a:endParaRPr>
          </a:p>
        </p:txBody>
      </p:sp>
      <p:sp>
        <p:nvSpPr>
          <p:cNvPr id="1018" name="Google Shape;1018;p46"/>
          <p:cNvSpPr txBox="1"/>
          <p:nvPr>
            <p:ph idx="4294967295" type="title"/>
          </p:nvPr>
        </p:nvSpPr>
        <p:spPr>
          <a:xfrm>
            <a:off x="392825" y="437900"/>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Interest Breakdown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pic>
        <p:nvPicPr>
          <p:cNvPr id="1023" name="Google Shape;1023;p47"/>
          <p:cNvPicPr preferRelativeResize="0"/>
          <p:nvPr/>
        </p:nvPicPr>
        <p:blipFill>
          <a:blip r:embed="rId3">
            <a:alphaModFix/>
          </a:blip>
          <a:stretch>
            <a:fillRect/>
          </a:stretch>
        </p:blipFill>
        <p:spPr>
          <a:xfrm>
            <a:off x="120125" y="1221450"/>
            <a:ext cx="4240700" cy="2968475"/>
          </a:xfrm>
          <a:prstGeom prst="rect">
            <a:avLst/>
          </a:prstGeom>
          <a:noFill/>
          <a:ln>
            <a:noFill/>
          </a:ln>
        </p:spPr>
      </p:pic>
      <p:pic>
        <p:nvPicPr>
          <p:cNvPr id="1024" name="Google Shape;1024;p47"/>
          <p:cNvPicPr preferRelativeResize="0"/>
          <p:nvPr/>
        </p:nvPicPr>
        <p:blipFill>
          <a:blip r:embed="rId4">
            <a:alphaModFix/>
          </a:blip>
          <a:stretch>
            <a:fillRect/>
          </a:stretch>
        </p:blipFill>
        <p:spPr>
          <a:xfrm>
            <a:off x="4572000" y="1352693"/>
            <a:ext cx="4445950" cy="2837225"/>
          </a:xfrm>
          <a:prstGeom prst="rect">
            <a:avLst/>
          </a:prstGeom>
          <a:noFill/>
          <a:ln>
            <a:noFill/>
          </a:ln>
        </p:spPr>
      </p:pic>
      <p:sp>
        <p:nvSpPr>
          <p:cNvPr id="1025" name="Google Shape;1025;p47"/>
          <p:cNvSpPr txBox="1"/>
          <p:nvPr/>
        </p:nvSpPr>
        <p:spPr>
          <a:xfrm>
            <a:off x="4874700" y="4189925"/>
            <a:ext cx="404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The more a company spends on ads, the higher chances they have of people making </a:t>
            </a:r>
            <a:r>
              <a:rPr lang="en">
                <a:solidFill>
                  <a:srgbClr val="2A438C"/>
                </a:solidFill>
                <a:latin typeface="Raleway"/>
                <a:ea typeface="Raleway"/>
                <a:cs typeface="Raleway"/>
                <a:sym typeface="Raleway"/>
              </a:rPr>
              <a:t>purchases</a:t>
            </a:r>
            <a:endParaRPr>
              <a:solidFill>
                <a:srgbClr val="2A438C"/>
              </a:solidFill>
              <a:latin typeface="Raleway"/>
              <a:ea typeface="Raleway"/>
              <a:cs typeface="Raleway"/>
              <a:sym typeface="Raleway"/>
            </a:endParaRPr>
          </a:p>
        </p:txBody>
      </p:sp>
      <p:sp>
        <p:nvSpPr>
          <p:cNvPr id="1026" name="Google Shape;1026;p47"/>
          <p:cNvSpPr txBox="1"/>
          <p:nvPr/>
        </p:nvSpPr>
        <p:spPr>
          <a:xfrm>
            <a:off x="545300" y="4275925"/>
            <a:ext cx="351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As company spends more on </a:t>
            </a:r>
            <a:r>
              <a:rPr lang="en">
                <a:solidFill>
                  <a:srgbClr val="2A438C"/>
                </a:solidFill>
                <a:latin typeface="Raleway"/>
                <a:ea typeface="Raleway"/>
                <a:cs typeface="Raleway"/>
                <a:sym typeface="Raleway"/>
              </a:rPr>
              <a:t>promoting</a:t>
            </a:r>
            <a:r>
              <a:rPr lang="en">
                <a:solidFill>
                  <a:srgbClr val="2A438C"/>
                </a:solidFill>
                <a:latin typeface="Raleway"/>
                <a:ea typeface="Raleway"/>
                <a:cs typeface="Raleway"/>
                <a:sym typeface="Raleway"/>
              </a:rPr>
              <a:t> the ad it shows more </a:t>
            </a:r>
            <a:r>
              <a:rPr lang="en">
                <a:solidFill>
                  <a:srgbClr val="2A438C"/>
                </a:solidFill>
                <a:latin typeface="Raleway"/>
                <a:ea typeface="Raleway"/>
                <a:cs typeface="Raleway"/>
                <a:sym typeface="Raleway"/>
              </a:rPr>
              <a:t>interest</a:t>
            </a:r>
            <a:r>
              <a:rPr lang="en">
                <a:solidFill>
                  <a:srgbClr val="2A438C"/>
                </a:solidFill>
                <a:latin typeface="Raleway"/>
                <a:ea typeface="Raleway"/>
                <a:cs typeface="Raleway"/>
                <a:sym typeface="Raleway"/>
              </a:rPr>
              <a:t> in the ads </a:t>
            </a:r>
            <a:endParaRPr>
              <a:solidFill>
                <a:srgbClr val="2A438C"/>
              </a:solidFill>
              <a:latin typeface="Raleway"/>
              <a:ea typeface="Raleway"/>
              <a:cs typeface="Raleway"/>
              <a:sym typeface="Raleway"/>
            </a:endParaRPr>
          </a:p>
        </p:txBody>
      </p:sp>
      <p:sp>
        <p:nvSpPr>
          <p:cNvPr id="1027" name="Google Shape;1027;p47"/>
          <p:cNvSpPr txBox="1"/>
          <p:nvPr>
            <p:ph idx="4294967295" type="body"/>
          </p:nvPr>
        </p:nvSpPr>
        <p:spPr>
          <a:xfrm>
            <a:off x="2895900" y="397575"/>
            <a:ext cx="33522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Spent Comparison</a:t>
            </a:r>
            <a:endParaRPr b="1"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48"/>
          <p:cNvSpPr txBox="1"/>
          <p:nvPr>
            <p:ph type="title"/>
          </p:nvPr>
        </p:nvSpPr>
        <p:spPr>
          <a:xfrm>
            <a:off x="311700" y="2787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Stephanie’s Discovery</a:t>
            </a:r>
            <a:endParaRPr/>
          </a:p>
        </p:txBody>
      </p:sp>
      <p:pic>
        <p:nvPicPr>
          <p:cNvPr id="1033" name="Google Shape;1033;p48"/>
          <p:cNvPicPr preferRelativeResize="0"/>
          <p:nvPr/>
        </p:nvPicPr>
        <p:blipFill rotWithShape="1">
          <a:blip r:embed="rId3">
            <a:alphaModFix/>
          </a:blip>
          <a:srcRect b="8572" l="15561" r="25357" t="4303"/>
          <a:stretch/>
        </p:blipFill>
        <p:spPr>
          <a:xfrm>
            <a:off x="5544925" y="1368400"/>
            <a:ext cx="2304275" cy="2406700"/>
          </a:xfrm>
          <a:prstGeom prst="rect">
            <a:avLst/>
          </a:prstGeom>
          <a:noFill/>
          <a:ln>
            <a:noFill/>
          </a:ln>
        </p:spPr>
      </p:pic>
      <p:sp>
        <p:nvSpPr>
          <p:cNvPr id="1034" name="Google Shape;1034;p48"/>
          <p:cNvSpPr txBox="1"/>
          <p:nvPr>
            <p:ph idx="1" type="body"/>
          </p:nvPr>
        </p:nvSpPr>
        <p:spPr>
          <a:xfrm>
            <a:off x="5099225" y="3949275"/>
            <a:ext cx="3352200" cy="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were 499 participants surveyed and of that about half produced </a:t>
            </a:r>
            <a:r>
              <a:rPr lang="en"/>
              <a:t>advertisement</a:t>
            </a:r>
            <a:r>
              <a:rPr lang="en"/>
              <a:t> engagement in the form of ad clicks. The average amount of time spent on Facebook by participants was 32.92 minutes. </a:t>
            </a:r>
            <a:endParaRPr/>
          </a:p>
          <a:p>
            <a:pPr indent="0" lvl="0" marL="0" rtl="0" algn="l">
              <a:spcBef>
                <a:spcPts val="0"/>
              </a:spcBef>
              <a:spcAft>
                <a:spcPts val="0"/>
              </a:spcAft>
              <a:buNone/>
            </a:pPr>
            <a:r>
              <a:t/>
            </a:r>
            <a:endParaRPr/>
          </a:p>
        </p:txBody>
      </p:sp>
      <p:pic>
        <p:nvPicPr>
          <p:cNvPr id="1035" name="Google Shape;1035;p48"/>
          <p:cNvPicPr preferRelativeResize="0"/>
          <p:nvPr/>
        </p:nvPicPr>
        <p:blipFill rotWithShape="1">
          <a:blip r:embed="rId4">
            <a:alphaModFix/>
          </a:blip>
          <a:srcRect b="7303" l="5921" r="6088" t="6977"/>
          <a:stretch/>
        </p:blipFill>
        <p:spPr>
          <a:xfrm>
            <a:off x="264075" y="691525"/>
            <a:ext cx="4569774" cy="4451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pic>
        <p:nvPicPr>
          <p:cNvPr id="1040" name="Google Shape;1040;p49"/>
          <p:cNvPicPr preferRelativeResize="0"/>
          <p:nvPr/>
        </p:nvPicPr>
        <p:blipFill>
          <a:blip r:embed="rId3">
            <a:alphaModFix/>
          </a:blip>
          <a:stretch>
            <a:fillRect/>
          </a:stretch>
        </p:blipFill>
        <p:spPr>
          <a:xfrm>
            <a:off x="-176625" y="-371850"/>
            <a:ext cx="5276351" cy="5276351"/>
          </a:xfrm>
          <a:prstGeom prst="rect">
            <a:avLst/>
          </a:prstGeom>
          <a:noFill/>
          <a:ln>
            <a:noFill/>
          </a:ln>
        </p:spPr>
      </p:pic>
      <p:pic>
        <p:nvPicPr>
          <p:cNvPr id="1041" name="Google Shape;1041;p49"/>
          <p:cNvPicPr preferRelativeResize="0"/>
          <p:nvPr/>
        </p:nvPicPr>
        <p:blipFill rotWithShape="1">
          <a:blip r:embed="rId4">
            <a:alphaModFix/>
          </a:blip>
          <a:srcRect b="7151" l="7127" r="6998" t="6373"/>
          <a:stretch/>
        </p:blipFill>
        <p:spPr>
          <a:xfrm>
            <a:off x="4572000" y="-35775"/>
            <a:ext cx="4571999" cy="4604199"/>
          </a:xfrm>
          <a:prstGeom prst="rect">
            <a:avLst/>
          </a:prstGeom>
          <a:noFill/>
          <a:ln>
            <a:noFill/>
          </a:ln>
        </p:spPr>
      </p:pic>
      <p:sp>
        <p:nvSpPr>
          <p:cNvPr id="1042" name="Google Shape;1042;p49"/>
          <p:cNvSpPr txBox="1"/>
          <p:nvPr/>
        </p:nvSpPr>
        <p:spPr>
          <a:xfrm>
            <a:off x="773800" y="4524325"/>
            <a:ext cx="801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38C"/>
                </a:solidFill>
                <a:latin typeface="Raleway"/>
                <a:ea typeface="Raleway"/>
                <a:cs typeface="Raleway"/>
                <a:sym typeface="Raleway"/>
              </a:rPr>
              <a:t>The majority of surveyed participants were 35 years old and the highest rate of purchases was between the ages of 35-40 years indicating a correlation between age and purchase rates.</a:t>
            </a:r>
            <a:endParaRPr>
              <a:solidFill>
                <a:srgbClr val="2A438C"/>
              </a:solidFill>
              <a:latin typeface="Raleway"/>
              <a:ea typeface="Raleway"/>
              <a:cs typeface="Raleway"/>
              <a:sym typeface="Raleway"/>
            </a:endParaRPr>
          </a:p>
          <a:p>
            <a:pPr indent="0" lvl="0" marL="0" rtl="0" algn="l">
              <a:spcBef>
                <a:spcPts val="0"/>
              </a:spcBef>
              <a:spcAft>
                <a:spcPts val="0"/>
              </a:spcAft>
              <a:buNone/>
            </a:pPr>
            <a:r>
              <a:t/>
            </a:r>
            <a:endParaRPr>
              <a:solidFill>
                <a:srgbClr val="2A438C"/>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50"/>
          <p:cNvSpPr txBox="1"/>
          <p:nvPr>
            <p:ph idx="4294967295" type="body"/>
          </p:nvPr>
        </p:nvSpPr>
        <p:spPr>
          <a:xfrm>
            <a:off x="5120000" y="1478475"/>
            <a:ext cx="3352200" cy="41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Females show a 2% higher </a:t>
            </a:r>
            <a:r>
              <a:rPr lang="en"/>
              <a:t>likelihood</a:t>
            </a:r>
            <a:r>
              <a:rPr lang="en"/>
              <a:t> of purchasing based on social media ad campaigns according to the data produced thru surveyed participants. </a:t>
            </a:r>
            <a:endParaRPr/>
          </a:p>
        </p:txBody>
      </p:sp>
      <p:pic>
        <p:nvPicPr>
          <p:cNvPr id="1048" name="Google Shape;1048;p50"/>
          <p:cNvPicPr preferRelativeResize="0"/>
          <p:nvPr/>
        </p:nvPicPr>
        <p:blipFill rotWithShape="1">
          <a:blip r:embed="rId3">
            <a:alphaModFix/>
          </a:blip>
          <a:srcRect b="11559" l="12679" r="10521" t="0"/>
          <a:stretch/>
        </p:blipFill>
        <p:spPr>
          <a:xfrm>
            <a:off x="520675" y="981500"/>
            <a:ext cx="3967550" cy="304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3"/>
          <p:cNvSpPr/>
          <p:nvPr/>
        </p:nvSpPr>
        <p:spPr>
          <a:xfrm>
            <a:off x="3137324" y="1316275"/>
            <a:ext cx="481992" cy="446604"/>
          </a:xfrm>
          <a:custGeom>
            <a:rect b="b" l="l" r="r" t="t"/>
            <a:pathLst>
              <a:path extrusionOk="0" h="25368" w="25368">
                <a:moveTo>
                  <a:pt x="12668" y="1"/>
                </a:moveTo>
                <a:cubicBezTo>
                  <a:pt x="5669" y="1"/>
                  <a:pt x="0" y="5669"/>
                  <a:pt x="0" y="12700"/>
                </a:cubicBezTo>
                <a:cubicBezTo>
                  <a:pt x="0" y="19699"/>
                  <a:pt x="5669" y="25368"/>
                  <a:pt x="12668" y="25368"/>
                </a:cubicBezTo>
                <a:cubicBezTo>
                  <a:pt x="19698" y="25368"/>
                  <a:pt x="25367" y="19699"/>
                  <a:pt x="25367" y="12700"/>
                </a:cubicBezTo>
                <a:cubicBezTo>
                  <a:pt x="25367" y="5669"/>
                  <a:pt x="19698" y="1"/>
                  <a:pt x="1266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489" name="Google Shape;489;p33"/>
          <p:cNvSpPr/>
          <p:nvPr/>
        </p:nvSpPr>
        <p:spPr>
          <a:xfrm>
            <a:off x="3153400" y="1852875"/>
            <a:ext cx="482010" cy="446604"/>
          </a:xfrm>
          <a:custGeom>
            <a:rect b="b" l="l" r="r" t="t"/>
            <a:pathLst>
              <a:path extrusionOk="0" h="25368" w="25399">
                <a:moveTo>
                  <a:pt x="12700" y="1"/>
                </a:moveTo>
                <a:cubicBezTo>
                  <a:pt x="5701" y="1"/>
                  <a:pt x="0" y="5670"/>
                  <a:pt x="0" y="12700"/>
                </a:cubicBezTo>
                <a:cubicBezTo>
                  <a:pt x="0" y="19699"/>
                  <a:pt x="5701" y="25368"/>
                  <a:pt x="12700" y="25368"/>
                </a:cubicBezTo>
                <a:cubicBezTo>
                  <a:pt x="19699" y="25368"/>
                  <a:pt x="25399" y="19699"/>
                  <a:pt x="25399" y="12700"/>
                </a:cubicBezTo>
                <a:cubicBezTo>
                  <a:pt x="25399" y="5670"/>
                  <a:pt x="19699" y="1"/>
                  <a:pt x="12700" y="1"/>
                </a:cubicBezTo>
                <a:close/>
              </a:path>
            </a:pathLst>
          </a:custGeom>
          <a:solidFill>
            <a:srgbClr val="E0D8B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490" name="Google Shape;490;p33"/>
          <p:cNvSpPr/>
          <p:nvPr/>
        </p:nvSpPr>
        <p:spPr>
          <a:xfrm>
            <a:off x="3153400" y="2389475"/>
            <a:ext cx="481992" cy="446596"/>
          </a:xfrm>
          <a:custGeom>
            <a:rect b="b" l="l" r="r" t="t"/>
            <a:pathLst>
              <a:path extrusionOk="0" h="25400" w="25368">
                <a:moveTo>
                  <a:pt x="12700" y="1"/>
                </a:moveTo>
                <a:cubicBezTo>
                  <a:pt x="5670" y="1"/>
                  <a:pt x="1" y="5701"/>
                  <a:pt x="1" y="12700"/>
                </a:cubicBezTo>
                <a:cubicBezTo>
                  <a:pt x="1" y="19699"/>
                  <a:pt x="5670" y="25399"/>
                  <a:pt x="12700" y="25399"/>
                </a:cubicBezTo>
                <a:cubicBezTo>
                  <a:pt x="19699" y="25399"/>
                  <a:pt x="25368" y="19699"/>
                  <a:pt x="25368" y="12700"/>
                </a:cubicBezTo>
                <a:cubicBezTo>
                  <a:pt x="25368" y="5701"/>
                  <a:pt x="19699" y="1"/>
                  <a:pt x="12700"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491" name="Google Shape;491;p33"/>
          <p:cNvSpPr/>
          <p:nvPr/>
        </p:nvSpPr>
        <p:spPr>
          <a:xfrm>
            <a:off x="3780875" y="1348850"/>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492" name="Google Shape;492;p33"/>
          <p:cNvSpPr txBox="1"/>
          <p:nvPr>
            <p:ph type="title"/>
          </p:nvPr>
        </p:nvSpPr>
        <p:spPr>
          <a:xfrm>
            <a:off x="311700" y="4007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93" name="Google Shape;493;p33"/>
          <p:cNvSpPr txBox="1"/>
          <p:nvPr>
            <p:ph idx="7" type="body"/>
          </p:nvPr>
        </p:nvSpPr>
        <p:spPr>
          <a:xfrm>
            <a:off x="3789162" y="1384438"/>
            <a:ext cx="1969800" cy="3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 &amp; Summary</a:t>
            </a:r>
            <a:endParaRPr/>
          </a:p>
        </p:txBody>
      </p:sp>
      <p:sp>
        <p:nvSpPr>
          <p:cNvPr id="494" name="Google Shape;494;p33"/>
          <p:cNvSpPr txBox="1"/>
          <p:nvPr>
            <p:ph idx="4" type="title"/>
          </p:nvPr>
        </p:nvSpPr>
        <p:spPr>
          <a:xfrm>
            <a:off x="3090625" y="1353488"/>
            <a:ext cx="575400" cy="3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95" name="Google Shape;495;p33"/>
          <p:cNvSpPr txBox="1"/>
          <p:nvPr>
            <p:ph idx="9" type="title"/>
          </p:nvPr>
        </p:nvSpPr>
        <p:spPr>
          <a:xfrm>
            <a:off x="3220388" y="1907719"/>
            <a:ext cx="348000" cy="3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96" name="Google Shape;496;p33"/>
          <p:cNvSpPr txBox="1"/>
          <p:nvPr>
            <p:ph idx="5" type="title"/>
          </p:nvPr>
        </p:nvSpPr>
        <p:spPr>
          <a:xfrm>
            <a:off x="3211106" y="2389482"/>
            <a:ext cx="3666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97" name="Google Shape;497;p33"/>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524100" y="3646443"/>
            <a:ext cx="103206" cy="10323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8368562" y="3887620"/>
            <a:ext cx="102279" cy="103236"/>
          </a:xfrm>
          <a:custGeom>
            <a:rect b="b" l="l" r="r" t="t"/>
            <a:pathLst>
              <a:path extrusionOk="0" h="3453" w="3421">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2920058" y="3827305"/>
            <a:ext cx="103236" cy="103206"/>
          </a:xfrm>
          <a:custGeom>
            <a:rect b="b" l="l" r="r" t="t"/>
            <a:pathLst>
              <a:path extrusionOk="0" h="3452" w="3453">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5650005" y="4495624"/>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1605887" y="4250270"/>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6804572" y="3711875"/>
            <a:ext cx="103236" cy="102279"/>
          </a:xfrm>
          <a:custGeom>
            <a:rect b="b" l="l" r="r" t="t"/>
            <a:pathLst>
              <a:path extrusionOk="0" h="3421" w="3453">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4878316" y="440033"/>
            <a:ext cx="103236" cy="10323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7954754" y="660662"/>
            <a:ext cx="102309" cy="10323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806706" y="39463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8120456" y="2383020"/>
            <a:ext cx="104193" cy="104193"/>
          </a:xfrm>
          <a:custGeom>
            <a:rect b="b" l="l" r="r" t="t"/>
            <a:pathLst>
              <a:path extrusionOk="0" h="3485" w="3485">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6436911" y="635098"/>
            <a:ext cx="104163" cy="10416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5426537" y="3680356"/>
            <a:ext cx="105120" cy="105120"/>
          </a:xfrm>
          <a:custGeom>
            <a:rect b="b" l="l" r="r" t="t"/>
            <a:pathLst>
              <a:path extrusionOk="0" h="3516" w="3516">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5297854" y="4027059"/>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595183" y="1078607"/>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7385679" y="4889431"/>
            <a:ext cx="105120" cy="105120"/>
          </a:xfrm>
          <a:custGeom>
            <a:rect b="b" l="l" r="r" t="t"/>
            <a:pathLst>
              <a:path extrusionOk="0" h="3516" w="3516">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663736" y="353277"/>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780875" y="1852850"/>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516" name="Google Shape;516;p33"/>
          <p:cNvSpPr txBox="1"/>
          <p:nvPr>
            <p:ph idx="7" type="body"/>
          </p:nvPr>
        </p:nvSpPr>
        <p:spPr>
          <a:xfrm>
            <a:off x="3965562" y="1890800"/>
            <a:ext cx="1617000" cy="3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&amp; Data</a:t>
            </a:r>
            <a:endParaRPr/>
          </a:p>
        </p:txBody>
      </p:sp>
      <p:sp>
        <p:nvSpPr>
          <p:cNvPr id="517" name="Google Shape;517;p33"/>
          <p:cNvSpPr/>
          <p:nvPr/>
        </p:nvSpPr>
        <p:spPr>
          <a:xfrm>
            <a:off x="3780875" y="2382725"/>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518" name="Google Shape;518;p33"/>
          <p:cNvSpPr txBox="1"/>
          <p:nvPr>
            <p:ph idx="7" type="body"/>
          </p:nvPr>
        </p:nvSpPr>
        <p:spPr>
          <a:xfrm>
            <a:off x="3780875" y="2420675"/>
            <a:ext cx="2043900" cy="3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Data Cleanup &amp; Exploration</a:t>
            </a:r>
            <a:endParaRPr sz="1100"/>
          </a:p>
        </p:txBody>
      </p:sp>
      <p:sp>
        <p:nvSpPr>
          <p:cNvPr id="519" name="Google Shape;519;p33"/>
          <p:cNvSpPr/>
          <p:nvPr/>
        </p:nvSpPr>
        <p:spPr>
          <a:xfrm>
            <a:off x="3776100" y="2995325"/>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520" name="Google Shape;520;p33"/>
          <p:cNvSpPr txBox="1"/>
          <p:nvPr>
            <p:ph idx="7" type="body"/>
          </p:nvPr>
        </p:nvSpPr>
        <p:spPr>
          <a:xfrm>
            <a:off x="3784387" y="3030913"/>
            <a:ext cx="1969800" cy="336900"/>
          </a:xfrm>
          <a:prstGeom prst="rect">
            <a:avLst/>
          </a:prstGeom>
        </p:spPr>
        <p:txBody>
          <a:bodyPr anchorCtr="0" anchor="ctr"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lang="en" sz="1200"/>
              <a:t>Data Analysis</a:t>
            </a:r>
            <a:endParaRPr/>
          </a:p>
        </p:txBody>
      </p:sp>
      <p:sp>
        <p:nvSpPr>
          <p:cNvPr id="521" name="Google Shape;521;p33"/>
          <p:cNvSpPr/>
          <p:nvPr/>
        </p:nvSpPr>
        <p:spPr>
          <a:xfrm>
            <a:off x="3776100" y="3499325"/>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522" name="Google Shape;522;p33"/>
          <p:cNvSpPr txBox="1"/>
          <p:nvPr>
            <p:ph idx="7" type="body"/>
          </p:nvPr>
        </p:nvSpPr>
        <p:spPr>
          <a:xfrm>
            <a:off x="3960787" y="3537275"/>
            <a:ext cx="1617000" cy="336900"/>
          </a:xfrm>
          <a:prstGeom prst="rect">
            <a:avLst/>
          </a:prstGeom>
        </p:spPr>
        <p:txBody>
          <a:bodyPr anchorCtr="0" anchor="ctr"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lang="en" sz="1200"/>
              <a:t>Discussion</a:t>
            </a:r>
            <a:endParaRPr/>
          </a:p>
        </p:txBody>
      </p:sp>
      <p:sp>
        <p:nvSpPr>
          <p:cNvPr id="523" name="Google Shape;523;p33"/>
          <p:cNvSpPr/>
          <p:nvPr/>
        </p:nvSpPr>
        <p:spPr>
          <a:xfrm>
            <a:off x="3776100" y="4029200"/>
            <a:ext cx="2063206" cy="412835"/>
          </a:xfrm>
          <a:custGeom>
            <a:rect b="b" l="l" r="r" t="t"/>
            <a:pathLst>
              <a:path extrusionOk="0" h="32462" w="55834">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2A438C"/>
              </a:solidFill>
              <a:latin typeface="Raleway"/>
              <a:ea typeface="Raleway"/>
              <a:cs typeface="Raleway"/>
              <a:sym typeface="Raleway"/>
            </a:endParaRPr>
          </a:p>
        </p:txBody>
      </p:sp>
      <p:sp>
        <p:nvSpPr>
          <p:cNvPr id="524" name="Google Shape;524;p33"/>
          <p:cNvSpPr txBox="1"/>
          <p:nvPr>
            <p:ph idx="7" type="body"/>
          </p:nvPr>
        </p:nvSpPr>
        <p:spPr>
          <a:xfrm>
            <a:off x="3776100" y="4067150"/>
            <a:ext cx="2043900" cy="336900"/>
          </a:xfrm>
          <a:prstGeom prst="rect">
            <a:avLst/>
          </a:prstGeom>
        </p:spPr>
        <p:txBody>
          <a:bodyPr anchorCtr="0" anchor="ctr"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lang="en" sz="1200"/>
              <a:t>Post Mortem</a:t>
            </a:r>
            <a:endParaRPr sz="1100"/>
          </a:p>
        </p:txBody>
      </p:sp>
      <p:sp>
        <p:nvSpPr>
          <p:cNvPr id="525" name="Google Shape;525;p33"/>
          <p:cNvSpPr/>
          <p:nvPr/>
        </p:nvSpPr>
        <p:spPr>
          <a:xfrm>
            <a:off x="3155599" y="4035750"/>
            <a:ext cx="481992" cy="446604"/>
          </a:xfrm>
          <a:custGeom>
            <a:rect b="b" l="l" r="r" t="t"/>
            <a:pathLst>
              <a:path extrusionOk="0" h="25368" w="25368">
                <a:moveTo>
                  <a:pt x="12668" y="1"/>
                </a:moveTo>
                <a:cubicBezTo>
                  <a:pt x="5669" y="1"/>
                  <a:pt x="0" y="5669"/>
                  <a:pt x="0" y="12700"/>
                </a:cubicBezTo>
                <a:cubicBezTo>
                  <a:pt x="0" y="19699"/>
                  <a:pt x="5669" y="25368"/>
                  <a:pt x="12668" y="25368"/>
                </a:cubicBezTo>
                <a:cubicBezTo>
                  <a:pt x="19698" y="25368"/>
                  <a:pt x="25367" y="19699"/>
                  <a:pt x="25367" y="12700"/>
                </a:cubicBezTo>
                <a:cubicBezTo>
                  <a:pt x="25367" y="5669"/>
                  <a:pt x="19698" y="1"/>
                  <a:pt x="1266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526" name="Google Shape;526;p33"/>
          <p:cNvSpPr txBox="1"/>
          <p:nvPr>
            <p:ph idx="4" type="title"/>
          </p:nvPr>
        </p:nvSpPr>
        <p:spPr>
          <a:xfrm>
            <a:off x="3202050" y="4062100"/>
            <a:ext cx="389100" cy="3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27" name="Google Shape;527;p33"/>
          <p:cNvSpPr/>
          <p:nvPr/>
        </p:nvSpPr>
        <p:spPr>
          <a:xfrm>
            <a:off x="3155599" y="3482425"/>
            <a:ext cx="481992" cy="446604"/>
          </a:xfrm>
          <a:custGeom>
            <a:rect b="b" l="l" r="r" t="t"/>
            <a:pathLst>
              <a:path extrusionOk="0" h="25368" w="25368">
                <a:moveTo>
                  <a:pt x="12668" y="1"/>
                </a:moveTo>
                <a:cubicBezTo>
                  <a:pt x="5669" y="1"/>
                  <a:pt x="0" y="5669"/>
                  <a:pt x="0" y="12700"/>
                </a:cubicBezTo>
                <a:cubicBezTo>
                  <a:pt x="0" y="19699"/>
                  <a:pt x="5669" y="25368"/>
                  <a:pt x="12668" y="25368"/>
                </a:cubicBezTo>
                <a:cubicBezTo>
                  <a:pt x="19698" y="25368"/>
                  <a:pt x="25367" y="19699"/>
                  <a:pt x="25367" y="12700"/>
                </a:cubicBezTo>
                <a:cubicBezTo>
                  <a:pt x="25367" y="5669"/>
                  <a:pt x="19698" y="1"/>
                  <a:pt x="12668"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528" name="Google Shape;528;p33"/>
          <p:cNvSpPr txBox="1"/>
          <p:nvPr>
            <p:ph idx="4" type="title"/>
          </p:nvPr>
        </p:nvSpPr>
        <p:spPr>
          <a:xfrm>
            <a:off x="3202050" y="3508775"/>
            <a:ext cx="389100" cy="3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29" name="Google Shape;529;p33"/>
          <p:cNvSpPr/>
          <p:nvPr/>
        </p:nvSpPr>
        <p:spPr>
          <a:xfrm>
            <a:off x="3125549" y="2968363"/>
            <a:ext cx="481992" cy="446604"/>
          </a:xfrm>
          <a:custGeom>
            <a:rect b="b" l="l" r="r" t="t"/>
            <a:pathLst>
              <a:path extrusionOk="0" h="25368" w="25368">
                <a:moveTo>
                  <a:pt x="12668" y="1"/>
                </a:moveTo>
                <a:cubicBezTo>
                  <a:pt x="5669" y="1"/>
                  <a:pt x="0" y="5669"/>
                  <a:pt x="0" y="12700"/>
                </a:cubicBezTo>
                <a:cubicBezTo>
                  <a:pt x="0" y="19699"/>
                  <a:pt x="5669" y="25368"/>
                  <a:pt x="12668" y="25368"/>
                </a:cubicBezTo>
                <a:cubicBezTo>
                  <a:pt x="19698" y="25368"/>
                  <a:pt x="25367" y="19699"/>
                  <a:pt x="25367" y="12700"/>
                </a:cubicBezTo>
                <a:cubicBezTo>
                  <a:pt x="25367" y="5669"/>
                  <a:pt x="19698" y="1"/>
                  <a:pt x="12668"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Quicksand"/>
              <a:ea typeface="Quicksand"/>
              <a:cs typeface="Quicksand"/>
              <a:sym typeface="Quicksand"/>
            </a:endParaRPr>
          </a:p>
        </p:txBody>
      </p:sp>
      <p:sp>
        <p:nvSpPr>
          <p:cNvPr id="530" name="Google Shape;530;p33"/>
          <p:cNvSpPr txBox="1"/>
          <p:nvPr>
            <p:ph idx="4" type="title"/>
          </p:nvPr>
        </p:nvSpPr>
        <p:spPr>
          <a:xfrm>
            <a:off x="3172000" y="2994713"/>
            <a:ext cx="389100" cy="3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1" name="Google Shape;531;p33"/>
          <p:cNvSpPr/>
          <p:nvPr/>
        </p:nvSpPr>
        <p:spPr>
          <a:xfrm>
            <a:off x="475681" y="2571745"/>
            <a:ext cx="104193" cy="104193"/>
          </a:xfrm>
          <a:custGeom>
            <a:rect b="b" l="l" r="r" t="t"/>
            <a:pathLst>
              <a:path extrusionOk="0" h="3485" w="3485">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51"/>
          <p:cNvSpPr txBox="1"/>
          <p:nvPr>
            <p:ph type="title"/>
          </p:nvPr>
        </p:nvSpPr>
        <p:spPr>
          <a:xfrm>
            <a:off x="5281925" y="912738"/>
            <a:ext cx="29535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054" name="Google Shape;1054;p51"/>
          <p:cNvSpPr txBox="1"/>
          <p:nvPr>
            <p:ph idx="1" type="body"/>
          </p:nvPr>
        </p:nvSpPr>
        <p:spPr>
          <a:xfrm>
            <a:off x="5072625" y="1579050"/>
            <a:ext cx="3472200" cy="279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a:t>
            </a:r>
            <a:r>
              <a:rPr lang="en"/>
              <a:t>ost targeted by social media marketing campaigns are individuals of the Gen-Z and Millennial generations</a:t>
            </a:r>
            <a:endParaRPr/>
          </a:p>
          <a:p>
            <a:pPr indent="-304800" lvl="0" marL="457200" rtl="0" algn="l">
              <a:spcBef>
                <a:spcPts val="0"/>
              </a:spcBef>
              <a:spcAft>
                <a:spcPts val="0"/>
              </a:spcAft>
              <a:buSzPts val="1200"/>
              <a:buChar char="●"/>
            </a:pPr>
            <a:r>
              <a:rPr lang="en"/>
              <a:t>Gender plays little to no role in user engagement. </a:t>
            </a:r>
            <a:endParaRPr/>
          </a:p>
          <a:p>
            <a:pPr indent="-304800" lvl="0" marL="457200" rtl="0" algn="l">
              <a:spcBef>
                <a:spcPts val="0"/>
              </a:spcBef>
              <a:spcAft>
                <a:spcPts val="0"/>
              </a:spcAft>
              <a:buSzPts val="1200"/>
              <a:buChar char="●"/>
            </a:pPr>
            <a:r>
              <a:rPr lang="en"/>
              <a:t>The more money a company puts into a campaign, the higher rate of return.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Ads on social media platforms are most effective at certain times of day based on who their target demographics are</a:t>
            </a:r>
            <a:endParaRPr/>
          </a:p>
        </p:txBody>
      </p:sp>
      <p:grpSp>
        <p:nvGrpSpPr>
          <p:cNvPr id="1055" name="Google Shape;1055;p51"/>
          <p:cNvGrpSpPr/>
          <p:nvPr/>
        </p:nvGrpSpPr>
        <p:grpSpPr>
          <a:xfrm>
            <a:off x="142599" y="939796"/>
            <a:ext cx="4252227" cy="3497958"/>
            <a:chOff x="442524" y="822771"/>
            <a:chExt cx="4252227" cy="3497958"/>
          </a:xfrm>
        </p:grpSpPr>
        <p:sp>
          <p:nvSpPr>
            <p:cNvPr id="1056" name="Google Shape;1056;p51"/>
            <p:cNvSpPr/>
            <p:nvPr/>
          </p:nvSpPr>
          <p:spPr>
            <a:xfrm>
              <a:off x="442524" y="4073069"/>
              <a:ext cx="4252227" cy="247659"/>
            </a:xfrm>
            <a:custGeom>
              <a:rect b="b" l="l" r="r" t="t"/>
              <a:pathLst>
                <a:path extrusionOk="0" h="8267" w="141942">
                  <a:moveTo>
                    <a:pt x="70971" y="1"/>
                  </a:moveTo>
                  <a:cubicBezTo>
                    <a:pt x="31764" y="1"/>
                    <a:pt x="0" y="1838"/>
                    <a:pt x="0" y="4149"/>
                  </a:cubicBezTo>
                  <a:cubicBezTo>
                    <a:pt x="0" y="6430"/>
                    <a:pt x="31764" y="8266"/>
                    <a:pt x="70971" y="8266"/>
                  </a:cubicBezTo>
                  <a:cubicBezTo>
                    <a:pt x="110177" y="8266"/>
                    <a:pt x="141941" y="6430"/>
                    <a:pt x="141941" y="4149"/>
                  </a:cubicBezTo>
                  <a:cubicBezTo>
                    <a:pt x="141941" y="1838"/>
                    <a:pt x="110177" y="1"/>
                    <a:pt x="7097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742308" y="822771"/>
              <a:ext cx="3492296" cy="3374623"/>
            </a:xfrm>
            <a:custGeom>
              <a:rect b="b" l="l" r="r" t="t"/>
              <a:pathLst>
                <a:path extrusionOk="0" h="112647" w="116575">
                  <a:moveTo>
                    <a:pt x="76228" y="40283"/>
                  </a:moveTo>
                  <a:cubicBezTo>
                    <a:pt x="77748" y="40283"/>
                    <a:pt x="79015" y="41391"/>
                    <a:pt x="79205" y="42912"/>
                  </a:cubicBezTo>
                  <a:lnTo>
                    <a:pt x="82562" y="68975"/>
                  </a:lnTo>
                  <a:cubicBezTo>
                    <a:pt x="82815" y="70780"/>
                    <a:pt x="81422" y="72364"/>
                    <a:pt x="79585" y="72364"/>
                  </a:cubicBezTo>
                  <a:lnTo>
                    <a:pt x="40347" y="72364"/>
                  </a:lnTo>
                  <a:cubicBezTo>
                    <a:pt x="38827" y="72364"/>
                    <a:pt x="37560" y="71255"/>
                    <a:pt x="37370" y="69767"/>
                  </a:cubicBezTo>
                  <a:lnTo>
                    <a:pt x="34013" y="43672"/>
                  </a:lnTo>
                  <a:cubicBezTo>
                    <a:pt x="33760" y="41866"/>
                    <a:pt x="35185" y="40283"/>
                    <a:pt x="36990" y="40283"/>
                  </a:cubicBezTo>
                  <a:close/>
                  <a:moveTo>
                    <a:pt x="20902" y="0"/>
                  </a:moveTo>
                  <a:cubicBezTo>
                    <a:pt x="19097" y="0"/>
                    <a:pt x="17704" y="1584"/>
                    <a:pt x="17925" y="3389"/>
                  </a:cubicBezTo>
                  <a:lnTo>
                    <a:pt x="20839" y="26000"/>
                  </a:lnTo>
                  <a:cubicBezTo>
                    <a:pt x="21092" y="27805"/>
                    <a:pt x="19699" y="29389"/>
                    <a:pt x="17862" y="29389"/>
                  </a:cubicBezTo>
                  <a:lnTo>
                    <a:pt x="3199" y="29389"/>
                  </a:lnTo>
                  <a:cubicBezTo>
                    <a:pt x="1394" y="29389"/>
                    <a:pt x="1" y="31004"/>
                    <a:pt x="222" y="32777"/>
                  </a:cubicBezTo>
                  <a:lnTo>
                    <a:pt x="856" y="37654"/>
                  </a:lnTo>
                  <a:cubicBezTo>
                    <a:pt x="1046" y="39143"/>
                    <a:pt x="2313" y="40283"/>
                    <a:pt x="3833" y="40283"/>
                  </a:cubicBezTo>
                  <a:lnTo>
                    <a:pt x="20047" y="40283"/>
                  </a:lnTo>
                  <a:cubicBezTo>
                    <a:pt x="21567" y="40283"/>
                    <a:pt x="22834" y="41391"/>
                    <a:pt x="23024" y="42912"/>
                  </a:cubicBezTo>
                  <a:lnTo>
                    <a:pt x="26381" y="68975"/>
                  </a:lnTo>
                  <a:cubicBezTo>
                    <a:pt x="26634" y="70780"/>
                    <a:pt x="25209" y="72364"/>
                    <a:pt x="23404" y="72364"/>
                  </a:cubicBezTo>
                  <a:lnTo>
                    <a:pt x="8741" y="72364"/>
                  </a:lnTo>
                  <a:cubicBezTo>
                    <a:pt x="6936" y="72364"/>
                    <a:pt x="5543" y="73979"/>
                    <a:pt x="5765" y="75752"/>
                  </a:cubicBezTo>
                  <a:lnTo>
                    <a:pt x="6398" y="80629"/>
                  </a:lnTo>
                  <a:cubicBezTo>
                    <a:pt x="6588" y="82118"/>
                    <a:pt x="7886" y="83258"/>
                    <a:pt x="9375" y="83258"/>
                  </a:cubicBezTo>
                  <a:lnTo>
                    <a:pt x="25589" y="83258"/>
                  </a:lnTo>
                  <a:cubicBezTo>
                    <a:pt x="27109" y="83258"/>
                    <a:pt x="28376" y="84366"/>
                    <a:pt x="28566" y="85855"/>
                  </a:cubicBezTo>
                  <a:lnTo>
                    <a:pt x="31701" y="110018"/>
                  </a:lnTo>
                  <a:cubicBezTo>
                    <a:pt x="31891" y="111506"/>
                    <a:pt x="33158" y="112646"/>
                    <a:pt x="34678" y="112646"/>
                  </a:cubicBezTo>
                  <a:lnTo>
                    <a:pt x="39492" y="112646"/>
                  </a:lnTo>
                  <a:cubicBezTo>
                    <a:pt x="41297" y="112646"/>
                    <a:pt x="42691" y="111063"/>
                    <a:pt x="42469" y="109258"/>
                  </a:cubicBezTo>
                  <a:lnTo>
                    <a:pt x="39524" y="86646"/>
                  </a:lnTo>
                  <a:cubicBezTo>
                    <a:pt x="39302" y="84841"/>
                    <a:pt x="40695" y="83258"/>
                    <a:pt x="42532" y="83258"/>
                  </a:cubicBezTo>
                  <a:lnTo>
                    <a:pt x="81770" y="83258"/>
                  </a:lnTo>
                  <a:cubicBezTo>
                    <a:pt x="83290" y="83258"/>
                    <a:pt x="84557" y="84366"/>
                    <a:pt x="84747" y="85855"/>
                  </a:cubicBezTo>
                  <a:lnTo>
                    <a:pt x="87851" y="110018"/>
                  </a:lnTo>
                  <a:cubicBezTo>
                    <a:pt x="88072" y="111506"/>
                    <a:pt x="89339" y="112646"/>
                    <a:pt x="90828" y="112646"/>
                  </a:cubicBezTo>
                  <a:lnTo>
                    <a:pt x="95673" y="112646"/>
                  </a:lnTo>
                  <a:cubicBezTo>
                    <a:pt x="97478" y="112646"/>
                    <a:pt x="98872" y="111063"/>
                    <a:pt x="98650" y="109258"/>
                  </a:cubicBezTo>
                  <a:lnTo>
                    <a:pt x="95705" y="86646"/>
                  </a:lnTo>
                  <a:cubicBezTo>
                    <a:pt x="95483" y="84841"/>
                    <a:pt x="96876" y="83258"/>
                    <a:pt x="98682" y="83258"/>
                  </a:cubicBezTo>
                  <a:lnTo>
                    <a:pt x="113344" y="83258"/>
                  </a:lnTo>
                  <a:cubicBezTo>
                    <a:pt x="115181" y="83258"/>
                    <a:pt x="116575" y="81643"/>
                    <a:pt x="116353" y="79869"/>
                  </a:cubicBezTo>
                  <a:lnTo>
                    <a:pt x="115720" y="74992"/>
                  </a:lnTo>
                  <a:cubicBezTo>
                    <a:pt x="115530" y="73504"/>
                    <a:pt x="114263" y="72364"/>
                    <a:pt x="112743" y="72364"/>
                  </a:cubicBezTo>
                  <a:lnTo>
                    <a:pt x="96528" y="72364"/>
                  </a:lnTo>
                  <a:cubicBezTo>
                    <a:pt x="95008" y="72364"/>
                    <a:pt x="93741" y="71255"/>
                    <a:pt x="93551" y="69767"/>
                  </a:cubicBezTo>
                  <a:lnTo>
                    <a:pt x="90194" y="43672"/>
                  </a:lnTo>
                  <a:cubicBezTo>
                    <a:pt x="89941" y="41866"/>
                    <a:pt x="91366" y="40283"/>
                    <a:pt x="93171" y="40283"/>
                  </a:cubicBezTo>
                  <a:lnTo>
                    <a:pt x="107834" y="40283"/>
                  </a:lnTo>
                  <a:cubicBezTo>
                    <a:pt x="109639" y="40283"/>
                    <a:pt x="111032" y="38668"/>
                    <a:pt x="110811" y="36894"/>
                  </a:cubicBezTo>
                  <a:lnTo>
                    <a:pt x="110177" y="32017"/>
                  </a:lnTo>
                  <a:cubicBezTo>
                    <a:pt x="109987" y="30529"/>
                    <a:pt x="108721" y="29389"/>
                    <a:pt x="107201" y="29389"/>
                  </a:cubicBezTo>
                  <a:lnTo>
                    <a:pt x="90986" y="29389"/>
                  </a:lnTo>
                  <a:cubicBezTo>
                    <a:pt x="89466" y="29389"/>
                    <a:pt x="88199" y="28280"/>
                    <a:pt x="88009" y="26792"/>
                  </a:cubicBezTo>
                  <a:lnTo>
                    <a:pt x="84906" y="2629"/>
                  </a:lnTo>
                  <a:cubicBezTo>
                    <a:pt x="84715" y="1140"/>
                    <a:pt x="83417" y="0"/>
                    <a:pt x="81929" y="0"/>
                  </a:cubicBezTo>
                  <a:lnTo>
                    <a:pt x="77115" y="0"/>
                  </a:lnTo>
                  <a:cubicBezTo>
                    <a:pt x="75278" y="0"/>
                    <a:pt x="73885" y="1584"/>
                    <a:pt x="74138" y="3389"/>
                  </a:cubicBezTo>
                  <a:lnTo>
                    <a:pt x="77052" y="26000"/>
                  </a:lnTo>
                  <a:cubicBezTo>
                    <a:pt x="77273" y="27805"/>
                    <a:pt x="75880" y="29389"/>
                    <a:pt x="74075" y="29389"/>
                  </a:cubicBezTo>
                  <a:lnTo>
                    <a:pt x="34805" y="29389"/>
                  </a:lnTo>
                  <a:cubicBezTo>
                    <a:pt x="33285" y="29389"/>
                    <a:pt x="32018" y="28280"/>
                    <a:pt x="31828" y="26792"/>
                  </a:cubicBezTo>
                  <a:lnTo>
                    <a:pt x="28693" y="2629"/>
                  </a:lnTo>
                  <a:cubicBezTo>
                    <a:pt x="28503" y="1140"/>
                    <a:pt x="27236" y="0"/>
                    <a:pt x="25716" y="0"/>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1"/>
            <p:cNvSpPr/>
            <p:nvPr/>
          </p:nvSpPr>
          <p:spPr>
            <a:xfrm>
              <a:off x="742308" y="822771"/>
              <a:ext cx="3492296" cy="3374623"/>
            </a:xfrm>
            <a:custGeom>
              <a:rect b="b" l="l" r="r" t="t"/>
              <a:pathLst>
                <a:path extrusionOk="0" h="112647" w="116575">
                  <a:moveTo>
                    <a:pt x="76228" y="40283"/>
                  </a:moveTo>
                  <a:cubicBezTo>
                    <a:pt x="77748" y="40283"/>
                    <a:pt x="79015" y="41391"/>
                    <a:pt x="79205" y="42912"/>
                  </a:cubicBezTo>
                  <a:lnTo>
                    <a:pt x="82562" y="68975"/>
                  </a:lnTo>
                  <a:cubicBezTo>
                    <a:pt x="82815" y="70780"/>
                    <a:pt x="81422" y="72364"/>
                    <a:pt x="79585" y="72364"/>
                  </a:cubicBezTo>
                  <a:lnTo>
                    <a:pt x="40347" y="72364"/>
                  </a:lnTo>
                  <a:cubicBezTo>
                    <a:pt x="38827" y="72364"/>
                    <a:pt x="37560" y="71255"/>
                    <a:pt x="37370" y="69767"/>
                  </a:cubicBezTo>
                  <a:lnTo>
                    <a:pt x="34013" y="43672"/>
                  </a:lnTo>
                  <a:cubicBezTo>
                    <a:pt x="33760" y="41866"/>
                    <a:pt x="35185" y="40283"/>
                    <a:pt x="36990" y="40283"/>
                  </a:cubicBezTo>
                  <a:close/>
                  <a:moveTo>
                    <a:pt x="20902" y="0"/>
                  </a:moveTo>
                  <a:cubicBezTo>
                    <a:pt x="19097" y="0"/>
                    <a:pt x="17704" y="1584"/>
                    <a:pt x="17925" y="3389"/>
                  </a:cubicBezTo>
                  <a:lnTo>
                    <a:pt x="20839" y="26000"/>
                  </a:lnTo>
                  <a:cubicBezTo>
                    <a:pt x="21092" y="27805"/>
                    <a:pt x="19699" y="29389"/>
                    <a:pt x="17862" y="29389"/>
                  </a:cubicBezTo>
                  <a:lnTo>
                    <a:pt x="3199" y="29389"/>
                  </a:lnTo>
                  <a:cubicBezTo>
                    <a:pt x="1394" y="29389"/>
                    <a:pt x="1" y="31004"/>
                    <a:pt x="222" y="32777"/>
                  </a:cubicBezTo>
                  <a:lnTo>
                    <a:pt x="856" y="37654"/>
                  </a:lnTo>
                  <a:cubicBezTo>
                    <a:pt x="1046" y="39143"/>
                    <a:pt x="2313" y="40283"/>
                    <a:pt x="3833" y="40283"/>
                  </a:cubicBezTo>
                  <a:lnTo>
                    <a:pt x="20047" y="40283"/>
                  </a:lnTo>
                  <a:cubicBezTo>
                    <a:pt x="21567" y="40283"/>
                    <a:pt x="22834" y="41391"/>
                    <a:pt x="23024" y="42912"/>
                  </a:cubicBezTo>
                  <a:lnTo>
                    <a:pt x="26381" y="68975"/>
                  </a:lnTo>
                  <a:cubicBezTo>
                    <a:pt x="26634" y="70780"/>
                    <a:pt x="25209" y="72364"/>
                    <a:pt x="23404" y="72364"/>
                  </a:cubicBezTo>
                  <a:lnTo>
                    <a:pt x="8741" y="72364"/>
                  </a:lnTo>
                  <a:cubicBezTo>
                    <a:pt x="6936" y="72364"/>
                    <a:pt x="5543" y="73979"/>
                    <a:pt x="5765" y="75752"/>
                  </a:cubicBezTo>
                  <a:lnTo>
                    <a:pt x="6398" y="80629"/>
                  </a:lnTo>
                  <a:cubicBezTo>
                    <a:pt x="6588" y="82118"/>
                    <a:pt x="7886" y="83258"/>
                    <a:pt x="9375" y="83258"/>
                  </a:cubicBezTo>
                  <a:lnTo>
                    <a:pt x="25589" y="83258"/>
                  </a:lnTo>
                  <a:cubicBezTo>
                    <a:pt x="27109" y="83258"/>
                    <a:pt x="28376" y="84366"/>
                    <a:pt x="28566" y="85855"/>
                  </a:cubicBezTo>
                  <a:lnTo>
                    <a:pt x="31701" y="110018"/>
                  </a:lnTo>
                  <a:cubicBezTo>
                    <a:pt x="31891" y="111506"/>
                    <a:pt x="33158" y="112646"/>
                    <a:pt x="34678" y="112646"/>
                  </a:cubicBezTo>
                  <a:lnTo>
                    <a:pt x="39492" y="112646"/>
                  </a:lnTo>
                  <a:cubicBezTo>
                    <a:pt x="41297" y="112646"/>
                    <a:pt x="42691" y="111063"/>
                    <a:pt x="42469" y="109258"/>
                  </a:cubicBezTo>
                  <a:lnTo>
                    <a:pt x="39524" y="86646"/>
                  </a:lnTo>
                  <a:cubicBezTo>
                    <a:pt x="39302" y="84841"/>
                    <a:pt x="40695" y="83258"/>
                    <a:pt x="42532" y="83258"/>
                  </a:cubicBezTo>
                  <a:lnTo>
                    <a:pt x="81770" y="83258"/>
                  </a:lnTo>
                  <a:cubicBezTo>
                    <a:pt x="83290" y="83258"/>
                    <a:pt x="84557" y="84366"/>
                    <a:pt x="84747" y="85855"/>
                  </a:cubicBezTo>
                  <a:lnTo>
                    <a:pt x="87851" y="110018"/>
                  </a:lnTo>
                  <a:cubicBezTo>
                    <a:pt x="88072" y="111506"/>
                    <a:pt x="89339" y="112646"/>
                    <a:pt x="90828" y="112646"/>
                  </a:cubicBezTo>
                  <a:lnTo>
                    <a:pt x="95673" y="112646"/>
                  </a:lnTo>
                  <a:cubicBezTo>
                    <a:pt x="97478" y="112646"/>
                    <a:pt x="98872" y="111063"/>
                    <a:pt x="98650" y="109258"/>
                  </a:cubicBezTo>
                  <a:lnTo>
                    <a:pt x="95705" y="86646"/>
                  </a:lnTo>
                  <a:cubicBezTo>
                    <a:pt x="95483" y="84841"/>
                    <a:pt x="96876" y="83258"/>
                    <a:pt x="98682" y="83258"/>
                  </a:cubicBezTo>
                  <a:lnTo>
                    <a:pt x="113344" y="83258"/>
                  </a:lnTo>
                  <a:cubicBezTo>
                    <a:pt x="115181" y="83258"/>
                    <a:pt x="116575" y="81643"/>
                    <a:pt x="116353" y="79869"/>
                  </a:cubicBezTo>
                  <a:lnTo>
                    <a:pt x="115720" y="74992"/>
                  </a:lnTo>
                  <a:cubicBezTo>
                    <a:pt x="115530" y="73504"/>
                    <a:pt x="114263" y="72364"/>
                    <a:pt x="112743" y="72364"/>
                  </a:cubicBezTo>
                  <a:lnTo>
                    <a:pt x="96528" y="72364"/>
                  </a:lnTo>
                  <a:cubicBezTo>
                    <a:pt x="95008" y="72364"/>
                    <a:pt x="93741" y="71255"/>
                    <a:pt x="93551" y="69767"/>
                  </a:cubicBezTo>
                  <a:lnTo>
                    <a:pt x="90194" y="43672"/>
                  </a:lnTo>
                  <a:cubicBezTo>
                    <a:pt x="89941" y="41866"/>
                    <a:pt x="91366" y="40283"/>
                    <a:pt x="93171" y="40283"/>
                  </a:cubicBezTo>
                  <a:lnTo>
                    <a:pt x="107834" y="40283"/>
                  </a:lnTo>
                  <a:cubicBezTo>
                    <a:pt x="109639" y="40283"/>
                    <a:pt x="111032" y="38668"/>
                    <a:pt x="110811" y="36894"/>
                  </a:cubicBezTo>
                  <a:lnTo>
                    <a:pt x="110177" y="32017"/>
                  </a:lnTo>
                  <a:cubicBezTo>
                    <a:pt x="109987" y="30529"/>
                    <a:pt x="108721" y="29389"/>
                    <a:pt x="107201" y="29389"/>
                  </a:cubicBezTo>
                  <a:lnTo>
                    <a:pt x="90986" y="29389"/>
                  </a:lnTo>
                  <a:cubicBezTo>
                    <a:pt x="89466" y="29389"/>
                    <a:pt x="88199" y="28280"/>
                    <a:pt x="88009" y="26792"/>
                  </a:cubicBezTo>
                  <a:lnTo>
                    <a:pt x="84906" y="2629"/>
                  </a:lnTo>
                  <a:cubicBezTo>
                    <a:pt x="84715" y="1140"/>
                    <a:pt x="83417" y="0"/>
                    <a:pt x="81929" y="0"/>
                  </a:cubicBezTo>
                  <a:lnTo>
                    <a:pt x="77115" y="0"/>
                  </a:lnTo>
                  <a:cubicBezTo>
                    <a:pt x="75278" y="0"/>
                    <a:pt x="73885" y="1584"/>
                    <a:pt x="74138" y="3389"/>
                  </a:cubicBezTo>
                  <a:lnTo>
                    <a:pt x="77052" y="26000"/>
                  </a:lnTo>
                  <a:cubicBezTo>
                    <a:pt x="77273" y="27805"/>
                    <a:pt x="75880" y="29389"/>
                    <a:pt x="74075" y="29389"/>
                  </a:cubicBezTo>
                  <a:lnTo>
                    <a:pt x="34805" y="29389"/>
                  </a:lnTo>
                  <a:cubicBezTo>
                    <a:pt x="33285" y="29389"/>
                    <a:pt x="32018" y="28280"/>
                    <a:pt x="31828" y="26792"/>
                  </a:cubicBezTo>
                  <a:lnTo>
                    <a:pt x="28693" y="2629"/>
                  </a:lnTo>
                  <a:cubicBezTo>
                    <a:pt x="28503" y="1140"/>
                    <a:pt x="27236" y="0"/>
                    <a:pt x="25716" y="0"/>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a:off x="902641" y="822771"/>
              <a:ext cx="3493254" cy="3374623"/>
            </a:xfrm>
            <a:custGeom>
              <a:rect b="b" l="l" r="r" t="t"/>
              <a:pathLst>
                <a:path extrusionOk="0" h="112647" w="116607">
                  <a:moveTo>
                    <a:pt x="76260" y="40283"/>
                  </a:moveTo>
                  <a:cubicBezTo>
                    <a:pt x="77748" y="40283"/>
                    <a:pt x="79047" y="41391"/>
                    <a:pt x="79237" y="42912"/>
                  </a:cubicBezTo>
                  <a:lnTo>
                    <a:pt x="82594" y="68975"/>
                  </a:lnTo>
                  <a:cubicBezTo>
                    <a:pt x="82815" y="70780"/>
                    <a:pt x="81422" y="72364"/>
                    <a:pt x="79617" y="72364"/>
                  </a:cubicBezTo>
                  <a:lnTo>
                    <a:pt x="40347" y="72364"/>
                  </a:lnTo>
                  <a:cubicBezTo>
                    <a:pt x="38859" y="72364"/>
                    <a:pt x="37560" y="71255"/>
                    <a:pt x="37370" y="69767"/>
                  </a:cubicBezTo>
                  <a:lnTo>
                    <a:pt x="34013" y="43672"/>
                  </a:lnTo>
                  <a:cubicBezTo>
                    <a:pt x="33792" y="41866"/>
                    <a:pt x="35185" y="40283"/>
                    <a:pt x="36990" y="40283"/>
                  </a:cubicBezTo>
                  <a:close/>
                  <a:moveTo>
                    <a:pt x="20934" y="0"/>
                  </a:moveTo>
                  <a:cubicBezTo>
                    <a:pt x="19129" y="0"/>
                    <a:pt x="17735" y="1584"/>
                    <a:pt x="17957" y="3389"/>
                  </a:cubicBezTo>
                  <a:lnTo>
                    <a:pt x="20871" y="26000"/>
                  </a:lnTo>
                  <a:cubicBezTo>
                    <a:pt x="21124" y="27805"/>
                    <a:pt x="19699" y="29389"/>
                    <a:pt x="17894" y="29389"/>
                  </a:cubicBezTo>
                  <a:lnTo>
                    <a:pt x="3231" y="29389"/>
                  </a:lnTo>
                  <a:cubicBezTo>
                    <a:pt x="1394" y="29389"/>
                    <a:pt x="1" y="31004"/>
                    <a:pt x="254" y="32777"/>
                  </a:cubicBezTo>
                  <a:lnTo>
                    <a:pt x="856" y="37654"/>
                  </a:lnTo>
                  <a:cubicBezTo>
                    <a:pt x="1078" y="39143"/>
                    <a:pt x="2344" y="40283"/>
                    <a:pt x="3833" y="40283"/>
                  </a:cubicBezTo>
                  <a:lnTo>
                    <a:pt x="20047" y="40283"/>
                  </a:lnTo>
                  <a:cubicBezTo>
                    <a:pt x="21567" y="40283"/>
                    <a:pt x="22834" y="41391"/>
                    <a:pt x="23024" y="42912"/>
                  </a:cubicBezTo>
                  <a:lnTo>
                    <a:pt x="26413" y="68975"/>
                  </a:lnTo>
                  <a:cubicBezTo>
                    <a:pt x="26634" y="70780"/>
                    <a:pt x="25241" y="72364"/>
                    <a:pt x="23436" y="72364"/>
                  </a:cubicBezTo>
                  <a:lnTo>
                    <a:pt x="8773" y="72364"/>
                  </a:lnTo>
                  <a:cubicBezTo>
                    <a:pt x="6936" y="72364"/>
                    <a:pt x="5543" y="73979"/>
                    <a:pt x="5796" y="75752"/>
                  </a:cubicBezTo>
                  <a:lnTo>
                    <a:pt x="6430" y="80629"/>
                  </a:lnTo>
                  <a:cubicBezTo>
                    <a:pt x="6620" y="82118"/>
                    <a:pt x="7886" y="83258"/>
                    <a:pt x="9407" y="83258"/>
                  </a:cubicBezTo>
                  <a:lnTo>
                    <a:pt x="25621" y="83258"/>
                  </a:lnTo>
                  <a:cubicBezTo>
                    <a:pt x="27110" y="83258"/>
                    <a:pt x="28408" y="84366"/>
                    <a:pt x="28598" y="85855"/>
                  </a:cubicBezTo>
                  <a:lnTo>
                    <a:pt x="31702" y="110018"/>
                  </a:lnTo>
                  <a:cubicBezTo>
                    <a:pt x="31892" y="111506"/>
                    <a:pt x="33158" y="112646"/>
                    <a:pt x="34678" y="112646"/>
                  </a:cubicBezTo>
                  <a:lnTo>
                    <a:pt x="39492" y="112646"/>
                  </a:lnTo>
                  <a:cubicBezTo>
                    <a:pt x="41297" y="112646"/>
                    <a:pt x="42691" y="111063"/>
                    <a:pt x="42469" y="109258"/>
                  </a:cubicBezTo>
                  <a:lnTo>
                    <a:pt x="39555" y="86646"/>
                  </a:lnTo>
                  <a:cubicBezTo>
                    <a:pt x="39334" y="84841"/>
                    <a:pt x="40727" y="83258"/>
                    <a:pt x="42532" y="83258"/>
                  </a:cubicBezTo>
                  <a:lnTo>
                    <a:pt x="81770" y="83258"/>
                  </a:lnTo>
                  <a:cubicBezTo>
                    <a:pt x="83290" y="83258"/>
                    <a:pt x="84557" y="84366"/>
                    <a:pt x="84747" y="85855"/>
                  </a:cubicBezTo>
                  <a:lnTo>
                    <a:pt x="87882" y="110018"/>
                  </a:lnTo>
                  <a:cubicBezTo>
                    <a:pt x="88072" y="111506"/>
                    <a:pt x="89339" y="112646"/>
                    <a:pt x="90859" y="112646"/>
                  </a:cubicBezTo>
                  <a:lnTo>
                    <a:pt x="95673" y="112646"/>
                  </a:lnTo>
                  <a:cubicBezTo>
                    <a:pt x="97478" y="112646"/>
                    <a:pt x="98872" y="111063"/>
                    <a:pt x="98650" y="109258"/>
                  </a:cubicBezTo>
                  <a:lnTo>
                    <a:pt x="95736" y="86646"/>
                  </a:lnTo>
                  <a:cubicBezTo>
                    <a:pt x="95483" y="84841"/>
                    <a:pt x="96908" y="83258"/>
                    <a:pt x="98713" y="83258"/>
                  </a:cubicBezTo>
                  <a:lnTo>
                    <a:pt x="113376" y="83258"/>
                  </a:lnTo>
                  <a:cubicBezTo>
                    <a:pt x="115181" y="83258"/>
                    <a:pt x="116606" y="81643"/>
                    <a:pt x="116353" y="79869"/>
                  </a:cubicBezTo>
                  <a:lnTo>
                    <a:pt x="115720" y="74992"/>
                  </a:lnTo>
                  <a:cubicBezTo>
                    <a:pt x="115530" y="73504"/>
                    <a:pt x="114263" y="72364"/>
                    <a:pt x="112743" y="72364"/>
                  </a:cubicBezTo>
                  <a:lnTo>
                    <a:pt x="96528" y="72364"/>
                  </a:lnTo>
                  <a:cubicBezTo>
                    <a:pt x="95040" y="72364"/>
                    <a:pt x="93741" y="71255"/>
                    <a:pt x="93551" y="69767"/>
                  </a:cubicBezTo>
                  <a:lnTo>
                    <a:pt x="90194" y="43672"/>
                  </a:lnTo>
                  <a:cubicBezTo>
                    <a:pt x="89973" y="41866"/>
                    <a:pt x="91366" y="40283"/>
                    <a:pt x="93171" y="40283"/>
                  </a:cubicBezTo>
                  <a:lnTo>
                    <a:pt x="107834" y="40283"/>
                  </a:lnTo>
                  <a:cubicBezTo>
                    <a:pt x="109671" y="40283"/>
                    <a:pt x="111064" y="38668"/>
                    <a:pt x="110811" y="36894"/>
                  </a:cubicBezTo>
                  <a:lnTo>
                    <a:pt x="110178" y="32017"/>
                  </a:lnTo>
                  <a:cubicBezTo>
                    <a:pt x="109987" y="30529"/>
                    <a:pt x="108721" y="29389"/>
                    <a:pt x="107201" y="29389"/>
                  </a:cubicBezTo>
                  <a:lnTo>
                    <a:pt x="90986" y="29389"/>
                  </a:lnTo>
                  <a:cubicBezTo>
                    <a:pt x="89498" y="29389"/>
                    <a:pt x="88199" y="28280"/>
                    <a:pt x="88009" y="26792"/>
                  </a:cubicBezTo>
                  <a:lnTo>
                    <a:pt x="84906" y="2629"/>
                  </a:lnTo>
                  <a:cubicBezTo>
                    <a:pt x="84716" y="1140"/>
                    <a:pt x="83449" y="0"/>
                    <a:pt x="81929" y="0"/>
                  </a:cubicBezTo>
                  <a:lnTo>
                    <a:pt x="77115" y="0"/>
                  </a:lnTo>
                  <a:cubicBezTo>
                    <a:pt x="75310" y="0"/>
                    <a:pt x="73916" y="1584"/>
                    <a:pt x="74138" y="3389"/>
                  </a:cubicBezTo>
                  <a:lnTo>
                    <a:pt x="77052" y="26000"/>
                  </a:lnTo>
                  <a:cubicBezTo>
                    <a:pt x="77273" y="27805"/>
                    <a:pt x="75880" y="29389"/>
                    <a:pt x="74075" y="29389"/>
                  </a:cubicBezTo>
                  <a:lnTo>
                    <a:pt x="34837" y="29389"/>
                  </a:lnTo>
                  <a:cubicBezTo>
                    <a:pt x="33317" y="29389"/>
                    <a:pt x="32050" y="28280"/>
                    <a:pt x="31860" y="26792"/>
                  </a:cubicBezTo>
                  <a:lnTo>
                    <a:pt x="28725" y="2629"/>
                  </a:lnTo>
                  <a:cubicBezTo>
                    <a:pt x="28535" y="1140"/>
                    <a:pt x="27268" y="0"/>
                    <a:pt x="25748"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a:off x="902641" y="822771"/>
              <a:ext cx="3493254" cy="3374623"/>
            </a:xfrm>
            <a:custGeom>
              <a:rect b="b" l="l" r="r" t="t"/>
              <a:pathLst>
                <a:path extrusionOk="0" h="112647" w="116607">
                  <a:moveTo>
                    <a:pt x="76260" y="40283"/>
                  </a:moveTo>
                  <a:cubicBezTo>
                    <a:pt x="77748" y="40283"/>
                    <a:pt x="79047" y="41391"/>
                    <a:pt x="79237" y="42912"/>
                  </a:cubicBezTo>
                  <a:lnTo>
                    <a:pt x="82594" y="68975"/>
                  </a:lnTo>
                  <a:cubicBezTo>
                    <a:pt x="82815" y="70780"/>
                    <a:pt x="81422" y="72364"/>
                    <a:pt x="79617" y="72364"/>
                  </a:cubicBezTo>
                  <a:lnTo>
                    <a:pt x="40347" y="72364"/>
                  </a:lnTo>
                  <a:cubicBezTo>
                    <a:pt x="38859" y="72364"/>
                    <a:pt x="37560" y="71255"/>
                    <a:pt x="37370" y="69767"/>
                  </a:cubicBezTo>
                  <a:lnTo>
                    <a:pt x="34013" y="43672"/>
                  </a:lnTo>
                  <a:cubicBezTo>
                    <a:pt x="33792" y="41866"/>
                    <a:pt x="35185" y="40283"/>
                    <a:pt x="36990" y="40283"/>
                  </a:cubicBezTo>
                  <a:close/>
                  <a:moveTo>
                    <a:pt x="20934" y="0"/>
                  </a:moveTo>
                  <a:cubicBezTo>
                    <a:pt x="19129" y="0"/>
                    <a:pt x="17735" y="1584"/>
                    <a:pt x="17957" y="3389"/>
                  </a:cubicBezTo>
                  <a:lnTo>
                    <a:pt x="20871" y="26000"/>
                  </a:lnTo>
                  <a:cubicBezTo>
                    <a:pt x="21124" y="27805"/>
                    <a:pt x="19699" y="29389"/>
                    <a:pt x="17894" y="29389"/>
                  </a:cubicBezTo>
                  <a:lnTo>
                    <a:pt x="3231" y="29389"/>
                  </a:lnTo>
                  <a:cubicBezTo>
                    <a:pt x="1394" y="29389"/>
                    <a:pt x="1" y="31004"/>
                    <a:pt x="254" y="32777"/>
                  </a:cubicBezTo>
                  <a:lnTo>
                    <a:pt x="856" y="37654"/>
                  </a:lnTo>
                  <a:cubicBezTo>
                    <a:pt x="1078" y="39143"/>
                    <a:pt x="2344" y="40283"/>
                    <a:pt x="3833" y="40283"/>
                  </a:cubicBezTo>
                  <a:lnTo>
                    <a:pt x="20047" y="40283"/>
                  </a:lnTo>
                  <a:cubicBezTo>
                    <a:pt x="21567" y="40283"/>
                    <a:pt x="22834" y="41391"/>
                    <a:pt x="23024" y="42912"/>
                  </a:cubicBezTo>
                  <a:lnTo>
                    <a:pt x="26413" y="68975"/>
                  </a:lnTo>
                  <a:cubicBezTo>
                    <a:pt x="26634" y="70780"/>
                    <a:pt x="25241" y="72364"/>
                    <a:pt x="23436" y="72364"/>
                  </a:cubicBezTo>
                  <a:lnTo>
                    <a:pt x="8773" y="72364"/>
                  </a:lnTo>
                  <a:cubicBezTo>
                    <a:pt x="6936" y="72364"/>
                    <a:pt x="5543" y="73979"/>
                    <a:pt x="5796" y="75752"/>
                  </a:cubicBezTo>
                  <a:lnTo>
                    <a:pt x="6430" y="80629"/>
                  </a:lnTo>
                  <a:cubicBezTo>
                    <a:pt x="6620" y="82118"/>
                    <a:pt x="7886" y="83258"/>
                    <a:pt x="9407" y="83258"/>
                  </a:cubicBezTo>
                  <a:lnTo>
                    <a:pt x="25621" y="83258"/>
                  </a:lnTo>
                  <a:cubicBezTo>
                    <a:pt x="27110" y="83258"/>
                    <a:pt x="28408" y="84366"/>
                    <a:pt x="28598" y="85855"/>
                  </a:cubicBezTo>
                  <a:lnTo>
                    <a:pt x="31702" y="110018"/>
                  </a:lnTo>
                  <a:cubicBezTo>
                    <a:pt x="31892" y="111506"/>
                    <a:pt x="33158" y="112646"/>
                    <a:pt x="34678" y="112646"/>
                  </a:cubicBezTo>
                  <a:lnTo>
                    <a:pt x="39492" y="112646"/>
                  </a:lnTo>
                  <a:cubicBezTo>
                    <a:pt x="41297" y="112646"/>
                    <a:pt x="42691" y="111063"/>
                    <a:pt x="42469" y="109258"/>
                  </a:cubicBezTo>
                  <a:lnTo>
                    <a:pt x="39555" y="86646"/>
                  </a:lnTo>
                  <a:cubicBezTo>
                    <a:pt x="39334" y="84841"/>
                    <a:pt x="40727" y="83258"/>
                    <a:pt x="42532" y="83258"/>
                  </a:cubicBezTo>
                  <a:lnTo>
                    <a:pt x="81770" y="83258"/>
                  </a:lnTo>
                  <a:cubicBezTo>
                    <a:pt x="83290" y="83258"/>
                    <a:pt x="84557" y="84366"/>
                    <a:pt x="84747" y="85855"/>
                  </a:cubicBezTo>
                  <a:lnTo>
                    <a:pt x="87882" y="110018"/>
                  </a:lnTo>
                  <a:cubicBezTo>
                    <a:pt x="88072" y="111506"/>
                    <a:pt x="89339" y="112646"/>
                    <a:pt x="90859" y="112646"/>
                  </a:cubicBezTo>
                  <a:lnTo>
                    <a:pt x="95673" y="112646"/>
                  </a:lnTo>
                  <a:cubicBezTo>
                    <a:pt x="97478" y="112646"/>
                    <a:pt x="98872" y="111063"/>
                    <a:pt x="98650" y="109258"/>
                  </a:cubicBezTo>
                  <a:lnTo>
                    <a:pt x="95736" y="86646"/>
                  </a:lnTo>
                  <a:cubicBezTo>
                    <a:pt x="95483" y="84841"/>
                    <a:pt x="96908" y="83258"/>
                    <a:pt x="98713" y="83258"/>
                  </a:cubicBezTo>
                  <a:lnTo>
                    <a:pt x="113376" y="83258"/>
                  </a:lnTo>
                  <a:cubicBezTo>
                    <a:pt x="115181" y="83258"/>
                    <a:pt x="116606" y="81643"/>
                    <a:pt x="116353" y="79869"/>
                  </a:cubicBezTo>
                  <a:lnTo>
                    <a:pt x="115720" y="74992"/>
                  </a:lnTo>
                  <a:cubicBezTo>
                    <a:pt x="115530" y="73504"/>
                    <a:pt x="114263" y="72364"/>
                    <a:pt x="112743" y="72364"/>
                  </a:cubicBezTo>
                  <a:lnTo>
                    <a:pt x="96528" y="72364"/>
                  </a:lnTo>
                  <a:cubicBezTo>
                    <a:pt x="95040" y="72364"/>
                    <a:pt x="93741" y="71255"/>
                    <a:pt x="93551" y="69767"/>
                  </a:cubicBezTo>
                  <a:lnTo>
                    <a:pt x="90194" y="43672"/>
                  </a:lnTo>
                  <a:cubicBezTo>
                    <a:pt x="89973" y="41866"/>
                    <a:pt x="91366" y="40283"/>
                    <a:pt x="93171" y="40283"/>
                  </a:cubicBezTo>
                  <a:lnTo>
                    <a:pt x="107834" y="40283"/>
                  </a:lnTo>
                  <a:cubicBezTo>
                    <a:pt x="109671" y="40283"/>
                    <a:pt x="111064" y="38668"/>
                    <a:pt x="110811" y="36894"/>
                  </a:cubicBezTo>
                  <a:lnTo>
                    <a:pt x="110178" y="32017"/>
                  </a:lnTo>
                  <a:cubicBezTo>
                    <a:pt x="109987" y="30529"/>
                    <a:pt x="108721" y="29389"/>
                    <a:pt x="107201" y="29389"/>
                  </a:cubicBezTo>
                  <a:lnTo>
                    <a:pt x="90986" y="29389"/>
                  </a:lnTo>
                  <a:cubicBezTo>
                    <a:pt x="89498" y="29389"/>
                    <a:pt x="88199" y="28280"/>
                    <a:pt x="88009" y="26792"/>
                  </a:cubicBezTo>
                  <a:lnTo>
                    <a:pt x="84906" y="2629"/>
                  </a:lnTo>
                  <a:cubicBezTo>
                    <a:pt x="84716" y="1140"/>
                    <a:pt x="83449" y="0"/>
                    <a:pt x="81929" y="0"/>
                  </a:cubicBezTo>
                  <a:lnTo>
                    <a:pt x="77115" y="0"/>
                  </a:lnTo>
                  <a:cubicBezTo>
                    <a:pt x="75310" y="0"/>
                    <a:pt x="73916" y="1584"/>
                    <a:pt x="74138" y="3389"/>
                  </a:cubicBezTo>
                  <a:lnTo>
                    <a:pt x="77052" y="26000"/>
                  </a:lnTo>
                  <a:cubicBezTo>
                    <a:pt x="77273" y="27805"/>
                    <a:pt x="75880" y="29389"/>
                    <a:pt x="74075" y="29389"/>
                  </a:cubicBezTo>
                  <a:lnTo>
                    <a:pt x="34837" y="29389"/>
                  </a:lnTo>
                  <a:cubicBezTo>
                    <a:pt x="33317" y="29389"/>
                    <a:pt x="32050" y="28280"/>
                    <a:pt x="31860" y="26792"/>
                  </a:cubicBezTo>
                  <a:lnTo>
                    <a:pt x="28725" y="2629"/>
                  </a:lnTo>
                  <a:cubicBezTo>
                    <a:pt x="28535" y="1140"/>
                    <a:pt x="27268" y="0"/>
                    <a:pt x="25748"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a:off x="938710" y="854076"/>
              <a:ext cx="3421117" cy="3311053"/>
            </a:xfrm>
            <a:custGeom>
              <a:rect b="b" l="l" r="r" t="t"/>
              <a:pathLst>
                <a:path extrusionOk="0" h="110525" w="114199">
                  <a:moveTo>
                    <a:pt x="75056" y="38193"/>
                  </a:moveTo>
                  <a:cubicBezTo>
                    <a:pt x="77083" y="38193"/>
                    <a:pt x="78793" y="39713"/>
                    <a:pt x="79078" y="41708"/>
                  </a:cubicBezTo>
                  <a:lnTo>
                    <a:pt x="82435" y="67803"/>
                  </a:lnTo>
                  <a:cubicBezTo>
                    <a:pt x="82561" y="68975"/>
                    <a:pt x="82213" y="70115"/>
                    <a:pt x="81453" y="71002"/>
                  </a:cubicBezTo>
                  <a:cubicBezTo>
                    <a:pt x="80693" y="71889"/>
                    <a:pt x="79585" y="72364"/>
                    <a:pt x="78413" y="72364"/>
                  </a:cubicBezTo>
                  <a:lnTo>
                    <a:pt x="39143" y="72364"/>
                  </a:lnTo>
                  <a:cubicBezTo>
                    <a:pt x="37116" y="72364"/>
                    <a:pt x="35406" y="70875"/>
                    <a:pt x="35121" y="68848"/>
                  </a:cubicBezTo>
                  <a:lnTo>
                    <a:pt x="31764" y="42753"/>
                  </a:lnTo>
                  <a:cubicBezTo>
                    <a:pt x="31606" y="41582"/>
                    <a:pt x="31986" y="40441"/>
                    <a:pt x="32746" y="39555"/>
                  </a:cubicBezTo>
                  <a:cubicBezTo>
                    <a:pt x="33506" y="38668"/>
                    <a:pt x="34615" y="38193"/>
                    <a:pt x="35786" y="38193"/>
                  </a:cubicBezTo>
                  <a:close/>
                  <a:moveTo>
                    <a:pt x="35786" y="38098"/>
                  </a:moveTo>
                  <a:cubicBezTo>
                    <a:pt x="34583" y="38098"/>
                    <a:pt x="33474" y="38605"/>
                    <a:pt x="32683" y="39491"/>
                  </a:cubicBezTo>
                  <a:cubicBezTo>
                    <a:pt x="31891" y="40378"/>
                    <a:pt x="31511" y="41582"/>
                    <a:pt x="31669" y="42753"/>
                  </a:cubicBezTo>
                  <a:lnTo>
                    <a:pt x="35026" y="68848"/>
                  </a:lnTo>
                  <a:cubicBezTo>
                    <a:pt x="35311" y="70907"/>
                    <a:pt x="37085" y="72459"/>
                    <a:pt x="39143" y="72459"/>
                  </a:cubicBezTo>
                  <a:lnTo>
                    <a:pt x="78413" y="72459"/>
                  </a:lnTo>
                  <a:cubicBezTo>
                    <a:pt x="79585" y="72459"/>
                    <a:pt x="80725" y="71952"/>
                    <a:pt x="81516" y="71065"/>
                  </a:cubicBezTo>
                  <a:cubicBezTo>
                    <a:pt x="82308" y="70179"/>
                    <a:pt x="82688" y="68975"/>
                    <a:pt x="82530" y="67803"/>
                  </a:cubicBezTo>
                  <a:lnTo>
                    <a:pt x="79141" y="41708"/>
                  </a:lnTo>
                  <a:cubicBezTo>
                    <a:pt x="78888" y="39650"/>
                    <a:pt x="77114" y="38098"/>
                    <a:pt x="75056" y="38098"/>
                  </a:cubicBezTo>
                  <a:close/>
                  <a:moveTo>
                    <a:pt x="80725" y="95"/>
                  </a:moveTo>
                  <a:cubicBezTo>
                    <a:pt x="81643" y="95"/>
                    <a:pt x="82435" y="824"/>
                    <a:pt x="82561" y="1742"/>
                  </a:cubicBezTo>
                  <a:lnTo>
                    <a:pt x="85697" y="25874"/>
                  </a:lnTo>
                  <a:cubicBezTo>
                    <a:pt x="85950" y="27932"/>
                    <a:pt x="87724" y="29484"/>
                    <a:pt x="89782" y="29484"/>
                  </a:cubicBezTo>
                  <a:lnTo>
                    <a:pt x="105997" y="29484"/>
                  </a:lnTo>
                  <a:cubicBezTo>
                    <a:pt x="106947" y="29484"/>
                    <a:pt x="107738" y="30212"/>
                    <a:pt x="107865" y="31131"/>
                  </a:cubicBezTo>
                  <a:lnTo>
                    <a:pt x="108498" y="35976"/>
                  </a:lnTo>
                  <a:cubicBezTo>
                    <a:pt x="108562" y="36514"/>
                    <a:pt x="108403" y="37053"/>
                    <a:pt x="108023" y="37465"/>
                  </a:cubicBezTo>
                  <a:cubicBezTo>
                    <a:pt x="107675" y="37845"/>
                    <a:pt x="107168" y="38098"/>
                    <a:pt x="106630" y="38098"/>
                  </a:cubicBezTo>
                  <a:lnTo>
                    <a:pt x="91967" y="38098"/>
                  </a:lnTo>
                  <a:cubicBezTo>
                    <a:pt x="90795" y="38098"/>
                    <a:pt x="89655" y="38605"/>
                    <a:pt x="88864" y="39491"/>
                  </a:cubicBezTo>
                  <a:cubicBezTo>
                    <a:pt x="88072" y="40378"/>
                    <a:pt x="87692" y="41582"/>
                    <a:pt x="87850" y="42753"/>
                  </a:cubicBezTo>
                  <a:lnTo>
                    <a:pt x="91239" y="68848"/>
                  </a:lnTo>
                  <a:cubicBezTo>
                    <a:pt x="91492" y="70907"/>
                    <a:pt x="93266" y="72459"/>
                    <a:pt x="95324" y="72459"/>
                  </a:cubicBezTo>
                  <a:lnTo>
                    <a:pt x="111539" y="72459"/>
                  </a:lnTo>
                  <a:cubicBezTo>
                    <a:pt x="112489" y="72459"/>
                    <a:pt x="113280" y="73155"/>
                    <a:pt x="113407" y="74105"/>
                  </a:cubicBezTo>
                  <a:lnTo>
                    <a:pt x="114041" y="78951"/>
                  </a:lnTo>
                  <a:cubicBezTo>
                    <a:pt x="114104" y="79489"/>
                    <a:pt x="113946" y="80028"/>
                    <a:pt x="113566" y="80408"/>
                  </a:cubicBezTo>
                  <a:cubicBezTo>
                    <a:pt x="113217" y="80819"/>
                    <a:pt x="112710" y="81073"/>
                    <a:pt x="112172" y="81073"/>
                  </a:cubicBezTo>
                  <a:lnTo>
                    <a:pt x="97509" y="81073"/>
                  </a:lnTo>
                  <a:cubicBezTo>
                    <a:pt x="96338" y="81073"/>
                    <a:pt x="95197" y="81579"/>
                    <a:pt x="94406" y="82466"/>
                  </a:cubicBezTo>
                  <a:cubicBezTo>
                    <a:pt x="93614" y="83353"/>
                    <a:pt x="93234" y="84556"/>
                    <a:pt x="93392" y="85728"/>
                  </a:cubicBezTo>
                  <a:lnTo>
                    <a:pt x="96306" y="108340"/>
                  </a:lnTo>
                  <a:cubicBezTo>
                    <a:pt x="96401" y="108878"/>
                    <a:pt x="96243" y="109416"/>
                    <a:pt x="95863" y="109828"/>
                  </a:cubicBezTo>
                  <a:cubicBezTo>
                    <a:pt x="95514" y="110240"/>
                    <a:pt x="95007" y="110461"/>
                    <a:pt x="94469" y="110461"/>
                  </a:cubicBezTo>
                  <a:lnTo>
                    <a:pt x="89655" y="110461"/>
                  </a:lnTo>
                  <a:cubicBezTo>
                    <a:pt x="88737" y="110461"/>
                    <a:pt x="87945" y="109765"/>
                    <a:pt x="87819" y="108815"/>
                  </a:cubicBezTo>
                  <a:lnTo>
                    <a:pt x="84683" y="84683"/>
                  </a:lnTo>
                  <a:cubicBezTo>
                    <a:pt x="84430" y="82624"/>
                    <a:pt x="82657" y="81073"/>
                    <a:pt x="80598" y="81073"/>
                  </a:cubicBezTo>
                  <a:lnTo>
                    <a:pt x="41328" y="81073"/>
                  </a:lnTo>
                  <a:cubicBezTo>
                    <a:pt x="40125" y="81073"/>
                    <a:pt x="39017" y="81579"/>
                    <a:pt x="38225" y="82466"/>
                  </a:cubicBezTo>
                  <a:cubicBezTo>
                    <a:pt x="37433" y="83353"/>
                    <a:pt x="37053" y="84556"/>
                    <a:pt x="37211" y="85728"/>
                  </a:cubicBezTo>
                  <a:lnTo>
                    <a:pt x="40125" y="108371"/>
                  </a:lnTo>
                  <a:cubicBezTo>
                    <a:pt x="40220" y="108910"/>
                    <a:pt x="40062" y="109416"/>
                    <a:pt x="39682" y="109828"/>
                  </a:cubicBezTo>
                  <a:cubicBezTo>
                    <a:pt x="39333" y="110240"/>
                    <a:pt x="38827" y="110461"/>
                    <a:pt x="38288" y="110461"/>
                  </a:cubicBezTo>
                  <a:lnTo>
                    <a:pt x="33474" y="110461"/>
                  </a:lnTo>
                  <a:cubicBezTo>
                    <a:pt x="32556" y="110461"/>
                    <a:pt x="31764" y="109765"/>
                    <a:pt x="31638" y="108846"/>
                  </a:cubicBezTo>
                  <a:lnTo>
                    <a:pt x="28502" y="84683"/>
                  </a:lnTo>
                  <a:cubicBezTo>
                    <a:pt x="28249" y="82624"/>
                    <a:pt x="26476" y="81073"/>
                    <a:pt x="24417" y="81073"/>
                  </a:cubicBezTo>
                  <a:lnTo>
                    <a:pt x="8203" y="81073"/>
                  </a:lnTo>
                  <a:cubicBezTo>
                    <a:pt x="7252" y="81073"/>
                    <a:pt x="6461" y="80376"/>
                    <a:pt x="6334" y="79426"/>
                  </a:cubicBezTo>
                  <a:lnTo>
                    <a:pt x="5701" y="74580"/>
                  </a:lnTo>
                  <a:cubicBezTo>
                    <a:pt x="5637" y="74042"/>
                    <a:pt x="5796" y="73504"/>
                    <a:pt x="6176" y="73124"/>
                  </a:cubicBezTo>
                  <a:cubicBezTo>
                    <a:pt x="6524" y="72712"/>
                    <a:pt x="7031" y="72490"/>
                    <a:pt x="7569" y="72490"/>
                  </a:cubicBezTo>
                  <a:lnTo>
                    <a:pt x="22232" y="72490"/>
                  </a:lnTo>
                  <a:cubicBezTo>
                    <a:pt x="23404" y="72490"/>
                    <a:pt x="24544" y="71952"/>
                    <a:pt x="25335" y="71065"/>
                  </a:cubicBezTo>
                  <a:cubicBezTo>
                    <a:pt x="26127" y="70179"/>
                    <a:pt x="26476" y="68975"/>
                    <a:pt x="26349" y="67803"/>
                  </a:cubicBezTo>
                  <a:lnTo>
                    <a:pt x="22960" y="41708"/>
                  </a:lnTo>
                  <a:cubicBezTo>
                    <a:pt x="22707" y="39650"/>
                    <a:pt x="20933" y="38098"/>
                    <a:pt x="18843" y="38098"/>
                  </a:cubicBezTo>
                  <a:lnTo>
                    <a:pt x="2629" y="38098"/>
                  </a:lnTo>
                  <a:cubicBezTo>
                    <a:pt x="1710" y="38098"/>
                    <a:pt x="919" y="37401"/>
                    <a:pt x="792" y="36483"/>
                  </a:cubicBezTo>
                  <a:lnTo>
                    <a:pt x="159" y="31606"/>
                  </a:lnTo>
                  <a:cubicBezTo>
                    <a:pt x="95" y="31067"/>
                    <a:pt x="254" y="30529"/>
                    <a:pt x="634" y="30149"/>
                  </a:cubicBezTo>
                  <a:cubicBezTo>
                    <a:pt x="982" y="29737"/>
                    <a:pt x="1489" y="29516"/>
                    <a:pt x="2027" y="29516"/>
                  </a:cubicBezTo>
                  <a:lnTo>
                    <a:pt x="16690" y="29516"/>
                  </a:lnTo>
                  <a:cubicBezTo>
                    <a:pt x="17862" y="29516"/>
                    <a:pt x="19002" y="28977"/>
                    <a:pt x="19793" y="28091"/>
                  </a:cubicBezTo>
                  <a:cubicBezTo>
                    <a:pt x="20585" y="27204"/>
                    <a:pt x="20933" y="26000"/>
                    <a:pt x="20807" y="24829"/>
                  </a:cubicBezTo>
                  <a:lnTo>
                    <a:pt x="17862" y="2217"/>
                  </a:lnTo>
                  <a:cubicBezTo>
                    <a:pt x="17798" y="1679"/>
                    <a:pt x="17957" y="1140"/>
                    <a:pt x="18337" y="729"/>
                  </a:cubicBezTo>
                  <a:cubicBezTo>
                    <a:pt x="18685" y="349"/>
                    <a:pt x="19192" y="95"/>
                    <a:pt x="19730" y="95"/>
                  </a:cubicBezTo>
                  <a:lnTo>
                    <a:pt x="24544" y="95"/>
                  </a:lnTo>
                  <a:cubicBezTo>
                    <a:pt x="25462" y="95"/>
                    <a:pt x="26254" y="824"/>
                    <a:pt x="26381" y="1742"/>
                  </a:cubicBezTo>
                  <a:lnTo>
                    <a:pt x="29484" y="25874"/>
                  </a:lnTo>
                  <a:cubicBezTo>
                    <a:pt x="29769" y="27932"/>
                    <a:pt x="31543" y="29516"/>
                    <a:pt x="33601" y="29516"/>
                  </a:cubicBezTo>
                  <a:lnTo>
                    <a:pt x="72871" y="29516"/>
                  </a:lnTo>
                  <a:cubicBezTo>
                    <a:pt x="74043" y="29516"/>
                    <a:pt x="75183" y="28977"/>
                    <a:pt x="75974" y="28091"/>
                  </a:cubicBezTo>
                  <a:cubicBezTo>
                    <a:pt x="76766" y="27204"/>
                    <a:pt x="77146" y="26000"/>
                    <a:pt x="76988" y="24829"/>
                  </a:cubicBezTo>
                  <a:lnTo>
                    <a:pt x="74074" y="2217"/>
                  </a:lnTo>
                  <a:cubicBezTo>
                    <a:pt x="73979" y="1679"/>
                    <a:pt x="74138" y="1140"/>
                    <a:pt x="74518" y="729"/>
                  </a:cubicBezTo>
                  <a:cubicBezTo>
                    <a:pt x="74866" y="349"/>
                    <a:pt x="75373" y="95"/>
                    <a:pt x="75911" y="95"/>
                  </a:cubicBezTo>
                  <a:close/>
                  <a:moveTo>
                    <a:pt x="75911" y="0"/>
                  </a:moveTo>
                  <a:cubicBezTo>
                    <a:pt x="75341" y="0"/>
                    <a:pt x="74803" y="254"/>
                    <a:pt x="74454" y="665"/>
                  </a:cubicBezTo>
                  <a:cubicBezTo>
                    <a:pt x="74074" y="1109"/>
                    <a:pt x="73884" y="1647"/>
                    <a:pt x="73979" y="2217"/>
                  </a:cubicBezTo>
                  <a:lnTo>
                    <a:pt x="76893" y="24829"/>
                  </a:lnTo>
                  <a:cubicBezTo>
                    <a:pt x="77019" y="26000"/>
                    <a:pt x="76671" y="27140"/>
                    <a:pt x="75911" y="28027"/>
                  </a:cubicBezTo>
                  <a:cubicBezTo>
                    <a:pt x="75151" y="28914"/>
                    <a:pt x="74043" y="29421"/>
                    <a:pt x="72871" y="29421"/>
                  </a:cubicBezTo>
                  <a:lnTo>
                    <a:pt x="33601" y="29421"/>
                  </a:lnTo>
                  <a:cubicBezTo>
                    <a:pt x="31574" y="29421"/>
                    <a:pt x="29832" y="27901"/>
                    <a:pt x="29579" y="25874"/>
                  </a:cubicBezTo>
                  <a:lnTo>
                    <a:pt x="26476" y="1710"/>
                  </a:lnTo>
                  <a:cubicBezTo>
                    <a:pt x="26349" y="760"/>
                    <a:pt x="25526" y="32"/>
                    <a:pt x="24544" y="32"/>
                  </a:cubicBezTo>
                  <a:lnTo>
                    <a:pt x="19730" y="32"/>
                  </a:lnTo>
                  <a:cubicBezTo>
                    <a:pt x="19160" y="32"/>
                    <a:pt x="18622" y="254"/>
                    <a:pt x="18242" y="665"/>
                  </a:cubicBezTo>
                  <a:cubicBezTo>
                    <a:pt x="17862" y="1109"/>
                    <a:pt x="17703" y="1647"/>
                    <a:pt x="17767" y="2217"/>
                  </a:cubicBezTo>
                  <a:lnTo>
                    <a:pt x="20712" y="24829"/>
                  </a:lnTo>
                  <a:cubicBezTo>
                    <a:pt x="20838" y="26000"/>
                    <a:pt x="20490" y="27172"/>
                    <a:pt x="19730" y="28027"/>
                  </a:cubicBezTo>
                  <a:cubicBezTo>
                    <a:pt x="18970" y="28914"/>
                    <a:pt x="17830" y="29421"/>
                    <a:pt x="16690" y="29421"/>
                  </a:cubicBezTo>
                  <a:lnTo>
                    <a:pt x="1995" y="29421"/>
                  </a:lnTo>
                  <a:cubicBezTo>
                    <a:pt x="1425" y="29421"/>
                    <a:pt x="919" y="29642"/>
                    <a:pt x="539" y="30086"/>
                  </a:cubicBezTo>
                  <a:cubicBezTo>
                    <a:pt x="159" y="30497"/>
                    <a:pt x="0" y="31036"/>
                    <a:pt x="64" y="31606"/>
                  </a:cubicBezTo>
                  <a:lnTo>
                    <a:pt x="697" y="36483"/>
                  </a:lnTo>
                  <a:cubicBezTo>
                    <a:pt x="824" y="37433"/>
                    <a:pt x="1679" y="38193"/>
                    <a:pt x="2629" y="38193"/>
                  </a:cubicBezTo>
                  <a:lnTo>
                    <a:pt x="18875" y="38193"/>
                  </a:lnTo>
                  <a:cubicBezTo>
                    <a:pt x="20902" y="38193"/>
                    <a:pt x="22612" y="39713"/>
                    <a:pt x="22897" y="41708"/>
                  </a:cubicBezTo>
                  <a:lnTo>
                    <a:pt x="26254" y="67803"/>
                  </a:lnTo>
                  <a:cubicBezTo>
                    <a:pt x="26381" y="68975"/>
                    <a:pt x="26032" y="70115"/>
                    <a:pt x="25272" y="71002"/>
                  </a:cubicBezTo>
                  <a:cubicBezTo>
                    <a:pt x="24512" y="71889"/>
                    <a:pt x="23404" y="72364"/>
                    <a:pt x="22232" y="72364"/>
                  </a:cubicBezTo>
                  <a:lnTo>
                    <a:pt x="7569" y="72364"/>
                  </a:lnTo>
                  <a:cubicBezTo>
                    <a:pt x="6999" y="72364"/>
                    <a:pt x="6461" y="72617"/>
                    <a:pt x="6081" y="73029"/>
                  </a:cubicBezTo>
                  <a:cubicBezTo>
                    <a:pt x="5701" y="73472"/>
                    <a:pt x="5542" y="74010"/>
                    <a:pt x="5637" y="74580"/>
                  </a:cubicBezTo>
                  <a:lnTo>
                    <a:pt x="6239" y="79457"/>
                  </a:lnTo>
                  <a:cubicBezTo>
                    <a:pt x="6366" y="80408"/>
                    <a:pt x="7221" y="81136"/>
                    <a:pt x="8203" y="81136"/>
                  </a:cubicBezTo>
                  <a:lnTo>
                    <a:pt x="24385" y="81136"/>
                  </a:lnTo>
                  <a:cubicBezTo>
                    <a:pt x="26444" y="81136"/>
                    <a:pt x="28154" y="82656"/>
                    <a:pt x="28407" y="84683"/>
                  </a:cubicBezTo>
                  <a:lnTo>
                    <a:pt x="31543" y="108846"/>
                  </a:lnTo>
                  <a:cubicBezTo>
                    <a:pt x="31669" y="109796"/>
                    <a:pt x="32493" y="110525"/>
                    <a:pt x="33474" y="110525"/>
                  </a:cubicBezTo>
                  <a:lnTo>
                    <a:pt x="38288" y="110525"/>
                  </a:lnTo>
                  <a:cubicBezTo>
                    <a:pt x="38858" y="110525"/>
                    <a:pt x="39365" y="110303"/>
                    <a:pt x="39745" y="109891"/>
                  </a:cubicBezTo>
                  <a:cubicBezTo>
                    <a:pt x="40125" y="109448"/>
                    <a:pt x="40283" y="108910"/>
                    <a:pt x="40220" y="108340"/>
                  </a:cubicBezTo>
                  <a:lnTo>
                    <a:pt x="37306" y="85728"/>
                  </a:lnTo>
                  <a:cubicBezTo>
                    <a:pt x="37148" y="84556"/>
                    <a:pt x="37528" y="83416"/>
                    <a:pt x="38288" y="82529"/>
                  </a:cubicBezTo>
                  <a:cubicBezTo>
                    <a:pt x="39048" y="81643"/>
                    <a:pt x="40157" y="81136"/>
                    <a:pt x="41328" y="81136"/>
                  </a:cubicBezTo>
                  <a:lnTo>
                    <a:pt x="80598" y="81136"/>
                  </a:lnTo>
                  <a:cubicBezTo>
                    <a:pt x="82625" y="81136"/>
                    <a:pt x="84335" y="82656"/>
                    <a:pt x="84620" y="84683"/>
                  </a:cubicBezTo>
                  <a:lnTo>
                    <a:pt x="87724" y="108846"/>
                  </a:lnTo>
                  <a:cubicBezTo>
                    <a:pt x="87850" y="109796"/>
                    <a:pt x="88674" y="110525"/>
                    <a:pt x="89655" y="110525"/>
                  </a:cubicBezTo>
                  <a:lnTo>
                    <a:pt x="94469" y="110525"/>
                  </a:lnTo>
                  <a:cubicBezTo>
                    <a:pt x="95039" y="110525"/>
                    <a:pt x="95577" y="110303"/>
                    <a:pt x="95926" y="109860"/>
                  </a:cubicBezTo>
                  <a:cubicBezTo>
                    <a:pt x="96306" y="109448"/>
                    <a:pt x="96464" y="108910"/>
                    <a:pt x="96401" y="108340"/>
                  </a:cubicBezTo>
                  <a:lnTo>
                    <a:pt x="93487" y="85696"/>
                  </a:lnTo>
                  <a:cubicBezTo>
                    <a:pt x="93329" y="84556"/>
                    <a:pt x="93709" y="83384"/>
                    <a:pt x="94469" y="82529"/>
                  </a:cubicBezTo>
                  <a:cubicBezTo>
                    <a:pt x="95229" y="81643"/>
                    <a:pt x="96338" y="81136"/>
                    <a:pt x="97509" y="81136"/>
                  </a:cubicBezTo>
                  <a:lnTo>
                    <a:pt x="112172" y="81136"/>
                  </a:lnTo>
                  <a:cubicBezTo>
                    <a:pt x="112742" y="81136"/>
                    <a:pt x="113280" y="80914"/>
                    <a:pt x="113629" y="80471"/>
                  </a:cubicBezTo>
                  <a:cubicBezTo>
                    <a:pt x="114009" y="80059"/>
                    <a:pt x="114199" y="79489"/>
                    <a:pt x="114104" y="78951"/>
                  </a:cubicBezTo>
                  <a:lnTo>
                    <a:pt x="113471" y="74074"/>
                  </a:lnTo>
                  <a:cubicBezTo>
                    <a:pt x="113344" y="73092"/>
                    <a:pt x="112520" y="72364"/>
                    <a:pt x="111539" y="72364"/>
                  </a:cubicBezTo>
                  <a:lnTo>
                    <a:pt x="95324" y="72364"/>
                  </a:lnTo>
                  <a:cubicBezTo>
                    <a:pt x="93297" y="72364"/>
                    <a:pt x="91587" y="70844"/>
                    <a:pt x="91302" y="68848"/>
                  </a:cubicBezTo>
                  <a:lnTo>
                    <a:pt x="87945" y="42753"/>
                  </a:lnTo>
                  <a:cubicBezTo>
                    <a:pt x="87787" y="41582"/>
                    <a:pt x="88167" y="40410"/>
                    <a:pt x="88927" y="39555"/>
                  </a:cubicBezTo>
                  <a:cubicBezTo>
                    <a:pt x="89687" y="38668"/>
                    <a:pt x="90795" y="38161"/>
                    <a:pt x="91967" y="38161"/>
                  </a:cubicBezTo>
                  <a:lnTo>
                    <a:pt x="106630" y="38161"/>
                  </a:lnTo>
                  <a:cubicBezTo>
                    <a:pt x="107200" y="38161"/>
                    <a:pt x="107738" y="37940"/>
                    <a:pt x="108087" y="37496"/>
                  </a:cubicBezTo>
                  <a:cubicBezTo>
                    <a:pt x="108467" y="37085"/>
                    <a:pt x="108657" y="36546"/>
                    <a:pt x="108562" y="35976"/>
                  </a:cubicBezTo>
                  <a:lnTo>
                    <a:pt x="107928" y="31099"/>
                  </a:lnTo>
                  <a:cubicBezTo>
                    <a:pt x="107833" y="30149"/>
                    <a:pt x="106978" y="29389"/>
                    <a:pt x="105997" y="29389"/>
                  </a:cubicBezTo>
                  <a:lnTo>
                    <a:pt x="89782" y="29389"/>
                  </a:lnTo>
                  <a:cubicBezTo>
                    <a:pt x="87755" y="29389"/>
                    <a:pt x="86045" y="27869"/>
                    <a:pt x="85760" y="25874"/>
                  </a:cubicBezTo>
                  <a:lnTo>
                    <a:pt x="82657" y="1710"/>
                  </a:lnTo>
                  <a:cubicBezTo>
                    <a:pt x="82530" y="760"/>
                    <a:pt x="81706" y="0"/>
                    <a:pt x="80725" y="0"/>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a:off x="2853234" y="3551270"/>
              <a:ext cx="216323" cy="241967"/>
            </a:xfrm>
            <a:custGeom>
              <a:rect b="b" l="l" r="r" t="t"/>
              <a:pathLst>
                <a:path extrusionOk="0" h="8077" w="7221">
                  <a:moveTo>
                    <a:pt x="4339" y="1"/>
                  </a:moveTo>
                  <a:lnTo>
                    <a:pt x="0" y="6398"/>
                  </a:lnTo>
                  <a:lnTo>
                    <a:pt x="2882" y="8076"/>
                  </a:lnTo>
                  <a:lnTo>
                    <a:pt x="7221" y="1679"/>
                  </a:lnTo>
                  <a:lnTo>
                    <a:pt x="4339"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1"/>
            <p:cNvSpPr/>
            <p:nvPr/>
          </p:nvSpPr>
          <p:spPr>
            <a:xfrm>
              <a:off x="2774475" y="3700488"/>
              <a:ext cx="216083" cy="274800"/>
            </a:xfrm>
            <a:custGeom>
              <a:rect b="b" l="l" r="r" t="t"/>
              <a:pathLst>
                <a:path extrusionOk="0" h="9173" w="7213">
                  <a:moveTo>
                    <a:pt x="3031" y="0"/>
                  </a:moveTo>
                  <a:cubicBezTo>
                    <a:pt x="2983" y="0"/>
                    <a:pt x="2933" y="18"/>
                    <a:pt x="2883" y="55"/>
                  </a:cubicBezTo>
                  <a:lnTo>
                    <a:pt x="318" y="1575"/>
                  </a:lnTo>
                  <a:cubicBezTo>
                    <a:pt x="64" y="1734"/>
                    <a:pt x="1" y="2114"/>
                    <a:pt x="191" y="2367"/>
                  </a:cubicBezTo>
                  <a:cubicBezTo>
                    <a:pt x="1046" y="3380"/>
                    <a:pt x="1489" y="3792"/>
                    <a:pt x="2534" y="5091"/>
                  </a:cubicBezTo>
                  <a:cubicBezTo>
                    <a:pt x="3168" y="5851"/>
                    <a:pt x="4435" y="7561"/>
                    <a:pt x="5290" y="8638"/>
                  </a:cubicBezTo>
                  <a:cubicBezTo>
                    <a:pt x="5611" y="9028"/>
                    <a:pt x="5967" y="9173"/>
                    <a:pt x="6275" y="9173"/>
                  </a:cubicBezTo>
                  <a:cubicBezTo>
                    <a:pt x="6816" y="9173"/>
                    <a:pt x="7213" y="8727"/>
                    <a:pt x="7031" y="8384"/>
                  </a:cubicBezTo>
                  <a:cubicBezTo>
                    <a:pt x="5828" y="6009"/>
                    <a:pt x="5765" y="4711"/>
                    <a:pt x="5796" y="3571"/>
                  </a:cubicBezTo>
                  <a:cubicBezTo>
                    <a:pt x="5796" y="3349"/>
                    <a:pt x="5733" y="3159"/>
                    <a:pt x="5606" y="3000"/>
                  </a:cubicBezTo>
                  <a:lnTo>
                    <a:pt x="3231" y="119"/>
                  </a:lnTo>
                  <a:cubicBezTo>
                    <a:pt x="3174" y="42"/>
                    <a:pt x="3104" y="0"/>
                    <a:pt x="303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a:off x="2935767" y="3801025"/>
              <a:ext cx="50329" cy="44397"/>
            </a:xfrm>
            <a:custGeom>
              <a:rect b="b" l="l" r="r" t="t"/>
              <a:pathLst>
                <a:path extrusionOk="0" h="1482" w="1680">
                  <a:moveTo>
                    <a:pt x="191" y="183"/>
                  </a:moveTo>
                  <a:lnTo>
                    <a:pt x="191" y="183"/>
                  </a:lnTo>
                  <a:cubicBezTo>
                    <a:pt x="666" y="405"/>
                    <a:pt x="1489" y="848"/>
                    <a:pt x="1552" y="1133"/>
                  </a:cubicBezTo>
                  <a:cubicBezTo>
                    <a:pt x="1552" y="1196"/>
                    <a:pt x="1552" y="1228"/>
                    <a:pt x="1521" y="1260"/>
                  </a:cubicBezTo>
                  <a:cubicBezTo>
                    <a:pt x="1426" y="1323"/>
                    <a:pt x="1362" y="1355"/>
                    <a:pt x="1236" y="1355"/>
                  </a:cubicBezTo>
                  <a:cubicBezTo>
                    <a:pt x="951" y="1323"/>
                    <a:pt x="571" y="880"/>
                    <a:pt x="191" y="183"/>
                  </a:cubicBezTo>
                  <a:close/>
                  <a:moveTo>
                    <a:pt x="44" y="1"/>
                  </a:moveTo>
                  <a:cubicBezTo>
                    <a:pt x="32" y="1"/>
                    <a:pt x="16" y="9"/>
                    <a:pt x="1" y="24"/>
                  </a:cubicBezTo>
                  <a:cubicBezTo>
                    <a:pt x="1" y="24"/>
                    <a:pt x="1" y="56"/>
                    <a:pt x="1" y="88"/>
                  </a:cubicBezTo>
                  <a:cubicBezTo>
                    <a:pt x="254" y="563"/>
                    <a:pt x="761" y="1386"/>
                    <a:pt x="1236" y="1450"/>
                  </a:cubicBezTo>
                  <a:cubicBezTo>
                    <a:pt x="1267" y="1481"/>
                    <a:pt x="1267" y="1481"/>
                    <a:pt x="1299" y="1481"/>
                  </a:cubicBezTo>
                  <a:cubicBezTo>
                    <a:pt x="1394" y="1481"/>
                    <a:pt x="1521" y="1418"/>
                    <a:pt x="1584" y="1323"/>
                  </a:cubicBezTo>
                  <a:cubicBezTo>
                    <a:pt x="1647" y="1291"/>
                    <a:pt x="1679" y="1196"/>
                    <a:pt x="1679" y="1133"/>
                  </a:cubicBezTo>
                  <a:cubicBezTo>
                    <a:pt x="1584" y="690"/>
                    <a:pt x="222" y="88"/>
                    <a:pt x="64" y="24"/>
                  </a:cubicBezTo>
                  <a:cubicBezTo>
                    <a:pt x="64" y="9"/>
                    <a:pt x="56" y="1"/>
                    <a:pt x="4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2935767" y="3788114"/>
              <a:ext cx="54103" cy="23157"/>
            </a:xfrm>
            <a:custGeom>
              <a:rect b="b" l="l" r="r" t="t"/>
              <a:pathLst>
                <a:path extrusionOk="0" h="773" w="1806">
                  <a:moveTo>
                    <a:pt x="1183" y="130"/>
                  </a:moveTo>
                  <a:cubicBezTo>
                    <a:pt x="1223" y="130"/>
                    <a:pt x="1262" y="133"/>
                    <a:pt x="1299" y="139"/>
                  </a:cubicBezTo>
                  <a:cubicBezTo>
                    <a:pt x="1426" y="170"/>
                    <a:pt x="1521" y="234"/>
                    <a:pt x="1584" y="329"/>
                  </a:cubicBezTo>
                  <a:cubicBezTo>
                    <a:pt x="1679" y="455"/>
                    <a:pt x="1647" y="519"/>
                    <a:pt x="1616" y="550"/>
                  </a:cubicBezTo>
                  <a:cubicBezTo>
                    <a:pt x="1549" y="630"/>
                    <a:pt x="1366" y="665"/>
                    <a:pt x="1141" y="665"/>
                  </a:cubicBezTo>
                  <a:cubicBezTo>
                    <a:pt x="829" y="665"/>
                    <a:pt x="435" y="598"/>
                    <a:pt x="159" y="487"/>
                  </a:cubicBezTo>
                  <a:cubicBezTo>
                    <a:pt x="359" y="373"/>
                    <a:pt x="817" y="130"/>
                    <a:pt x="1183" y="130"/>
                  </a:cubicBezTo>
                  <a:close/>
                  <a:moveTo>
                    <a:pt x="1189" y="0"/>
                  </a:moveTo>
                  <a:cubicBezTo>
                    <a:pt x="673" y="0"/>
                    <a:pt x="61" y="427"/>
                    <a:pt x="32" y="455"/>
                  </a:cubicBezTo>
                  <a:cubicBezTo>
                    <a:pt x="1" y="455"/>
                    <a:pt x="1" y="487"/>
                    <a:pt x="1" y="487"/>
                  </a:cubicBezTo>
                  <a:cubicBezTo>
                    <a:pt x="1" y="519"/>
                    <a:pt x="1" y="550"/>
                    <a:pt x="32" y="550"/>
                  </a:cubicBezTo>
                  <a:cubicBezTo>
                    <a:pt x="254" y="677"/>
                    <a:pt x="729" y="772"/>
                    <a:pt x="1141" y="772"/>
                  </a:cubicBezTo>
                  <a:cubicBezTo>
                    <a:pt x="1394" y="772"/>
                    <a:pt x="1616" y="709"/>
                    <a:pt x="1711" y="614"/>
                  </a:cubicBezTo>
                  <a:cubicBezTo>
                    <a:pt x="1742" y="550"/>
                    <a:pt x="1806" y="424"/>
                    <a:pt x="1679" y="265"/>
                  </a:cubicBezTo>
                  <a:cubicBezTo>
                    <a:pt x="1584" y="139"/>
                    <a:pt x="1489" y="44"/>
                    <a:pt x="1331" y="12"/>
                  </a:cubicBezTo>
                  <a:cubicBezTo>
                    <a:pt x="1285" y="4"/>
                    <a:pt x="1237" y="0"/>
                    <a:pt x="11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2616060" y="2232571"/>
              <a:ext cx="463952" cy="406194"/>
            </a:xfrm>
            <a:custGeom>
              <a:rect b="b" l="l" r="r" t="t"/>
              <a:pathLst>
                <a:path extrusionOk="0" h="13559" w="15487">
                  <a:moveTo>
                    <a:pt x="3389" y="0"/>
                  </a:moveTo>
                  <a:lnTo>
                    <a:pt x="0" y="665"/>
                  </a:lnTo>
                  <a:cubicBezTo>
                    <a:pt x="32" y="950"/>
                    <a:pt x="95" y="1172"/>
                    <a:pt x="158" y="1394"/>
                  </a:cubicBezTo>
                  <a:lnTo>
                    <a:pt x="317" y="2090"/>
                  </a:lnTo>
                  <a:cubicBezTo>
                    <a:pt x="444" y="2534"/>
                    <a:pt x="570" y="2977"/>
                    <a:pt x="697" y="3420"/>
                  </a:cubicBezTo>
                  <a:cubicBezTo>
                    <a:pt x="982" y="4275"/>
                    <a:pt x="1299" y="5131"/>
                    <a:pt x="1615" y="5986"/>
                  </a:cubicBezTo>
                  <a:cubicBezTo>
                    <a:pt x="1932" y="6841"/>
                    <a:pt x="2280" y="7664"/>
                    <a:pt x="2660" y="8487"/>
                  </a:cubicBezTo>
                  <a:cubicBezTo>
                    <a:pt x="2850" y="8899"/>
                    <a:pt x="3040" y="9311"/>
                    <a:pt x="3230" y="9722"/>
                  </a:cubicBezTo>
                  <a:lnTo>
                    <a:pt x="3389" y="10039"/>
                  </a:lnTo>
                  <a:lnTo>
                    <a:pt x="3484" y="10198"/>
                  </a:lnTo>
                  <a:cubicBezTo>
                    <a:pt x="3515" y="10293"/>
                    <a:pt x="3547" y="10356"/>
                    <a:pt x="3610" y="10451"/>
                  </a:cubicBezTo>
                  <a:cubicBezTo>
                    <a:pt x="3800" y="10768"/>
                    <a:pt x="4022" y="11053"/>
                    <a:pt x="4244" y="11274"/>
                  </a:cubicBezTo>
                  <a:cubicBezTo>
                    <a:pt x="4719" y="11749"/>
                    <a:pt x="5226" y="12066"/>
                    <a:pt x="5701" y="12288"/>
                  </a:cubicBezTo>
                  <a:cubicBezTo>
                    <a:pt x="6207" y="12541"/>
                    <a:pt x="6682" y="12731"/>
                    <a:pt x="7157" y="12889"/>
                  </a:cubicBezTo>
                  <a:cubicBezTo>
                    <a:pt x="8107" y="13143"/>
                    <a:pt x="9058" y="13333"/>
                    <a:pt x="9976" y="13428"/>
                  </a:cubicBezTo>
                  <a:cubicBezTo>
                    <a:pt x="10868" y="13518"/>
                    <a:pt x="11746" y="13559"/>
                    <a:pt x="12619" y="13559"/>
                  </a:cubicBezTo>
                  <a:cubicBezTo>
                    <a:pt x="13575" y="13559"/>
                    <a:pt x="14526" y="13511"/>
                    <a:pt x="15486" y="13428"/>
                  </a:cubicBezTo>
                  <a:lnTo>
                    <a:pt x="15455" y="11686"/>
                  </a:lnTo>
                  <a:cubicBezTo>
                    <a:pt x="14631" y="11623"/>
                    <a:pt x="13745" y="11528"/>
                    <a:pt x="12889" y="11369"/>
                  </a:cubicBezTo>
                  <a:cubicBezTo>
                    <a:pt x="12066" y="11243"/>
                    <a:pt x="11211" y="11084"/>
                    <a:pt x="10419" y="10894"/>
                  </a:cubicBezTo>
                  <a:cubicBezTo>
                    <a:pt x="9596" y="10704"/>
                    <a:pt x="8804" y="10483"/>
                    <a:pt x="8107" y="10166"/>
                  </a:cubicBezTo>
                  <a:cubicBezTo>
                    <a:pt x="7411" y="9913"/>
                    <a:pt x="6746" y="9501"/>
                    <a:pt x="6461" y="9152"/>
                  </a:cubicBezTo>
                  <a:cubicBezTo>
                    <a:pt x="6397" y="9057"/>
                    <a:pt x="6366" y="8994"/>
                    <a:pt x="6334" y="8931"/>
                  </a:cubicBezTo>
                  <a:lnTo>
                    <a:pt x="6144" y="8456"/>
                  </a:lnTo>
                  <a:cubicBezTo>
                    <a:pt x="5986" y="8044"/>
                    <a:pt x="5827" y="7632"/>
                    <a:pt x="5669" y="7252"/>
                  </a:cubicBezTo>
                  <a:cubicBezTo>
                    <a:pt x="5384" y="6429"/>
                    <a:pt x="5099" y="5637"/>
                    <a:pt x="4814" y="4814"/>
                  </a:cubicBezTo>
                  <a:cubicBezTo>
                    <a:pt x="4529" y="4022"/>
                    <a:pt x="4275" y="3199"/>
                    <a:pt x="4054" y="2375"/>
                  </a:cubicBezTo>
                  <a:cubicBezTo>
                    <a:pt x="3927" y="1995"/>
                    <a:pt x="3800" y="1584"/>
                    <a:pt x="3705" y="1172"/>
                  </a:cubicBezTo>
                  <a:lnTo>
                    <a:pt x="3547" y="570"/>
                  </a:lnTo>
                  <a:lnTo>
                    <a:pt x="3389"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2533497" y="2117564"/>
              <a:ext cx="222045" cy="263985"/>
            </a:xfrm>
            <a:custGeom>
              <a:rect b="b" l="l" r="r" t="t"/>
              <a:pathLst>
                <a:path extrusionOk="0" h="8812" w="7412">
                  <a:moveTo>
                    <a:pt x="3561" y="0"/>
                  </a:moveTo>
                  <a:cubicBezTo>
                    <a:pt x="2519" y="0"/>
                    <a:pt x="1830" y="471"/>
                    <a:pt x="1046" y="1591"/>
                  </a:cubicBezTo>
                  <a:cubicBezTo>
                    <a:pt x="1" y="3111"/>
                    <a:pt x="3611" y="8811"/>
                    <a:pt x="3611" y="8811"/>
                  </a:cubicBezTo>
                  <a:lnTo>
                    <a:pt x="7412" y="6214"/>
                  </a:lnTo>
                  <a:cubicBezTo>
                    <a:pt x="7412" y="6214"/>
                    <a:pt x="6430" y="577"/>
                    <a:pt x="5068" y="229"/>
                  </a:cubicBezTo>
                  <a:cubicBezTo>
                    <a:pt x="4484" y="81"/>
                    <a:pt x="3993" y="0"/>
                    <a:pt x="3561"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2533497" y="2117564"/>
              <a:ext cx="222045" cy="263985"/>
            </a:xfrm>
            <a:custGeom>
              <a:rect b="b" l="l" r="r" t="t"/>
              <a:pathLst>
                <a:path extrusionOk="0" h="8812" w="7412">
                  <a:moveTo>
                    <a:pt x="3561" y="0"/>
                  </a:moveTo>
                  <a:cubicBezTo>
                    <a:pt x="2519" y="0"/>
                    <a:pt x="1830" y="471"/>
                    <a:pt x="1046" y="1591"/>
                  </a:cubicBezTo>
                  <a:cubicBezTo>
                    <a:pt x="1" y="3111"/>
                    <a:pt x="3611" y="8811"/>
                    <a:pt x="3611" y="8811"/>
                  </a:cubicBezTo>
                  <a:lnTo>
                    <a:pt x="7412" y="6214"/>
                  </a:lnTo>
                  <a:cubicBezTo>
                    <a:pt x="7412" y="6214"/>
                    <a:pt x="6430" y="577"/>
                    <a:pt x="5068" y="229"/>
                  </a:cubicBezTo>
                  <a:cubicBezTo>
                    <a:pt x="4484" y="81"/>
                    <a:pt x="3993" y="0"/>
                    <a:pt x="3561"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2592334" y="2186077"/>
              <a:ext cx="118632" cy="195473"/>
            </a:xfrm>
            <a:custGeom>
              <a:rect b="b" l="l" r="r" t="t"/>
              <a:pathLst>
                <a:path extrusionOk="0" h="6525" w="3960">
                  <a:moveTo>
                    <a:pt x="3231" y="0"/>
                  </a:moveTo>
                  <a:lnTo>
                    <a:pt x="285" y="665"/>
                  </a:lnTo>
                  <a:lnTo>
                    <a:pt x="0" y="3547"/>
                  </a:lnTo>
                  <a:cubicBezTo>
                    <a:pt x="760" y="5131"/>
                    <a:pt x="1647" y="6524"/>
                    <a:pt x="1647" y="6524"/>
                  </a:cubicBezTo>
                  <a:lnTo>
                    <a:pt x="3959" y="4941"/>
                  </a:lnTo>
                  <a:cubicBezTo>
                    <a:pt x="3864" y="3642"/>
                    <a:pt x="3611" y="887"/>
                    <a:pt x="323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1"/>
            <p:cNvSpPr/>
            <p:nvPr/>
          </p:nvSpPr>
          <p:spPr>
            <a:xfrm>
              <a:off x="2592334" y="2186077"/>
              <a:ext cx="118632" cy="195473"/>
            </a:xfrm>
            <a:custGeom>
              <a:rect b="b" l="l" r="r" t="t"/>
              <a:pathLst>
                <a:path extrusionOk="0" h="6525" w="3960">
                  <a:moveTo>
                    <a:pt x="3231" y="0"/>
                  </a:moveTo>
                  <a:lnTo>
                    <a:pt x="285" y="665"/>
                  </a:lnTo>
                  <a:lnTo>
                    <a:pt x="0" y="3547"/>
                  </a:lnTo>
                  <a:cubicBezTo>
                    <a:pt x="760" y="5131"/>
                    <a:pt x="1647" y="6524"/>
                    <a:pt x="1647" y="6524"/>
                  </a:cubicBezTo>
                  <a:lnTo>
                    <a:pt x="3959" y="4941"/>
                  </a:lnTo>
                  <a:cubicBezTo>
                    <a:pt x="3864" y="3642"/>
                    <a:pt x="3611" y="887"/>
                    <a:pt x="3231"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1"/>
            <p:cNvSpPr/>
            <p:nvPr/>
          </p:nvSpPr>
          <p:spPr>
            <a:xfrm>
              <a:off x="3054368" y="2510546"/>
              <a:ext cx="90142" cy="123275"/>
            </a:xfrm>
            <a:custGeom>
              <a:rect b="b" l="l" r="r" t="t"/>
              <a:pathLst>
                <a:path extrusionOk="0" h="4115" w="3009">
                  <a:moveTo>
                    <a:pt x="2692" y="0"/>
                  </a:moveTo>
                  <a:lnTo>
                    <a:pt x="317" y="2407"/>
                  </a:lnTo>
                  <a:lnTo>
                    <a:pt x="0" y="3927"/>
                  </a:lnTo>
                  <a:cubicBezTo>
                    <a:pt x="263" y="4062"/>
                    <a:pt x="550" y="4115"/>
                    <a:pt x="839" y="4115"/>
                  </a:cubicBezTo>
                  <a:cubicBezTo>
                    <a:pt x="1910" y="4115"/>
                    <a:pt x="3009" y="3389"/>
                    <a:pt x="3009" y="3389"/>
                  </a:cubicBezTo>
                  <a:lnTo>
                    <a:pt x="2692"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a:off x="3135014" y="2500091"/>
              <a:ext cx="86367" cy="111981"/>
            </a:xfrm>
            <a:custGeom>
              <a:rect b="b" l="l" r="r" t="t"/>
              <a:pathLst>
                <a:path extrusionOk="0" h="3738" w="2883">
                  <a:moveTo>
                    <a:pt x="2787" y="1"/>
                  </a:moveTo>
                  <a:lnTo>
                    <a:pt x="0" y="349"/>
                  </a:lnTo>
                  <a:lnTo>
                    <a:pt x="317" y="3738"/>
                  </a:lnTo>
                  <a:lnTo>
                    <a:pt x="2882" y="2819"/>
                  </a:lnTo>
                  <a:lnTo>
                    <a:pt x="278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2710936" y="3708756"/>
              <a:ext cx="131903" cy="231542"/>
            </a:xfrm>
            <a:custGeom>
              <a:rect b="b" l="l" r="r" t="t"/>
              <a:pathLst>
                <a:path extrusionOk="0" h="7729" w="4403">
                  <a:moveTo>
                    <a:pt x="1077" y="1"/>
                  </a:moveTo>
                  <a:lnTo>
                    <a:pt x="0" y="7728"/>
                  </a:lnTo>
                  <a:lnTo>
                    <a:pt x="3325" y="7728"/>
                  </a:lnTo>
                  <a:lnTo>
                    <a:pt x="440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2649253" y="3856746"/>
              <a:ext cx="294243" cy="225670"/>
            </a:xfrm>
            <a:custGeom>
              <a:rect b="b" l="l" r="r" t="t"/>
              <a:pathLst>
                <a:path extrusionOk="0" h="7533" w="9822">
                  <a:moveTo>
                    <a:pt x="2179" y="0"/>
                  </a:moveTo>
                  <a:cubicBezTo>
                    <a:pt x="2100" y="0"/>
                    <a:pt x="2025" y="35"/>
                    <a:pt x="1964" y="96"/>
                  </a:cubicBezTo>
                  <a:lnTo>
                    <a:pt x="191" y="2535"/>
                  </a:lnTo>
                  <a:cubicBezTo>
                    <a:pt x="1" y="2788"/>
                    <a:pt x="96" y="3168"/>
                    <a:pt x="381" y="3295"/>
                  </a:cubicBezTo>
                  <a:cubicBezTo>
                    <a:pt x="1552" y="3897"/>
                    <a:pt x="2154" y="4118"/>
                    <a:pt x="3611" y="4910"/>
                  </a:cubicBezTo>
                  <a:cubicBezTo>
                    <a:pt x="4498" y="5385"/>
                    <a:pt x="6714" y="6683"/>
                    <a:pt x="7981" y="7348"/>
                  </a:cubicBezTo>
                  <a:cubicBezTo>
                    <a:pt x="8229" y="7479"/>
                    <a:pt x="8457" y="7533"/>
                    <a:pt x="8658" y="7533"/>
                  </a:cubicBezTo>
                  <a:cubicBezTo>
                    <a:pt x="9435" y="7533"/>
                    <a:pt x="9822" y="6732"/>
                    <a:pt x="9470" y="6430"/>
                  </a:cubicBezTo>
                  <a:cubicBezTo>
                    <a:pt x="7411" y="4720"/>
                    <a:pt x="6429" y="3295"/>
                    <a:pt x="6018" y="2250"/>
                  </a:cubicBezTo>
                  <a:cubicBezTo>
                    <a:pt x="5923" y="2060"/>
                    <a:pt x="5796" y="1901"/>
                    <a:pt x="5606" y="1806"/>
                  </a:cubicBezTo>
                  <a:lnTo>
                    <a:pt x="2312" y="33"/>
                  </a:lnTo>
                  <a:cubicBezTo>
                    <a:pt x="2268" y="11"/>
                    <a:pt x="2223" y="0"/>
                    <a:pt x="217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a:off x="1910202" y="1570001"/>
              <a:ext cx="747619" cy="986590"/>
            </a:xfrm>
            <a:custGeom>
              <a:rect b="b" l="l" r="r" t="t"/>
              <a:pathLst>
                <a:path extrusionOk="0" h="32933" w="24956">
                  <a:moveTo>
                    <a:pt x="17246" y="1"/>
                  </a:moveTo>
                  <a:cubicBezTo>
                    <a:pt x="14676" y="1"/>
                    <a:pt x="12006" y="1291"/>
                    <a:pt x="11908" y="5491"/>
                  </a:cubicBezTo>
                  <a:cubicBezTo>
                    <a:pt x="11813" y="9165"/>
                    <a:pt x="7348" y="7644"/>
                    <a:pt x="6841" y="11856"/>
                  </a:cubicBezTo>
                  <a:cubicBezTo>
                    <a:pt x="6556" y="14232"/>
                    <a:pt x="3674" y="14453"/>
                    <a:pt x="3167" y="16638"/>
                  </a:cubicBezTo>
                  <a:cubicBezTo>
                    <a:pt x="2661" y="18697"/>
                    <a:pt x="4687" y="20217"/>
                    <a:pt x="3167" y="22782"/>
                  </a:cubicBezTo>
                  <a:cubicBezTo>
                    <a:pt x="1109" y="26266"/>
                    <a:pt x="0" y="32283"/>
                    <a:pt x="11433" y="32916"/>
                  </a:cubicBezTo>
                  <a:cubicBezTo>
                    <a:pt x="11644" y="32927"/>
                    <a:pt x="11852" y="32933"/>
                    <a:pt x="12057" y="32933"/>
                  </a:cubicBezTo>
                  <a:cubicBezTo>
                    <a:pt x="20098" y="32933"/>
                    <a:pt x="22924" y="24582"/>
                    <a:pt x="21504" y="19394"/>
                  </a:cubicBezTo>
                  <a:cubicBezTo>
                    <a:pt x="20079" y="14073"/>
                    <a:pt x="19255" y="13250"/>
                    <a:pt x="20839" y="11793"/>
                  </a:cubicBezTo>
                  <a:cubicBezTo>
                    <a:pt x="22422" y="10336"/>
                    <a:pt x="24956" y="9576"/>
                    <a:pt x="24164" y="5143"/>
                  </a:cubicBezTo>
                  <a:cubicBezTo>
                    <a:pt x="23652" y="2325"/>
                    <a:pt x="22559" y="2056"/>
                    <a:pt x="22160" y="2056"/>
                  </a:cubicBezTo>
                  <a:cubicBezTo>
                    <a:pt x="22066" y="2056"/>
                    <a:pt x="22010" y="2071"/>
                    <a:pt x="22010" y="2071"/>
                  </a:cubicBezTo>
                  <a:cubicBezTo>
                    <a:pt x="21980" y="1136"/>
                    <a:pt x="19657" y="1"/>
                    <a:pt x="17246"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2915845" y="3551270"/>
              <a:ext cx="153712" cy="148979"/>
            </a:xfrm>
            <a:custGeom>
              <a:rect b="b" l="l" r="r" t="t"/>
              <a:pathLst>
                <a:path extrusionOk="0" h="4973" w="5131">
                  <a:moveTo>
                    <a:pt x="2249" y="1"/>
                  </a:moveTo>
                  <a:lnTo>
                    <a:pt x="1" y="3294"/>
                  </a:lnTo>
                  <a:lnTo>
                    <a:pt x="2882" y="4973"/>
                  </a:lnTo>
                  <a:lnTo>
                    <a:pt x="5131" y="1679"/>
                  </a:lnTo>
                  <a:lnTo>
                    <a:pt x="2249"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2726094" y="3709715"/>
              <a:ext cx="116744" cy="118632"/>
            </a:xfrm>
            <a:custGeom>
              <a:rect b="b" l="l" r="r" t="t"/>
              <a:pathLst>
                <a:path extrusionOk="0" h="3960" w="3897">
                  <a:moveTo>
                    <a:pt x="571" y="1"/>
                  </a:moveTo>
                  <a:lnTo>
                    <a:pt x="1" y="3959"/>
                  </a:lnTo>
                  <a:lnTo>
                    <a:pt x="3358" y="3959"/>
                  </a:lnTo>
                  <a:lnTo>
                    <a:pt x="3896"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2160646" y="2095185"/>
              <a:ext cx="572128" cy="631684"/>
            </a:xfrm>
            <a:custGeom>
              <a:rect b="b" l="l" r="r" t="t"/>
              <a:pathLst>
                <a:path extrusionOk="0" h="21086" w="19098">
                  <a:moveTo>
                    <a:pt x="9203" y="1"/>
                  </a:moveTo>
                  <a:cubicBezTo>
                    <a:pt x="8111" y="1"/>
                    <a:pt x="6984" y="51"/>
                    <a:pt x="5733" y="121"/>
                  </a:cubicBezTo>
                  <a:cubicBezTo>
                    <a:pt x="2820" y="248"/>
                    <a:pt x="1" y="881"/>
                    <a:pt x="1" y="881"/>
                  </a:cubicBezTo>
                  <a:cubicBezTo>
                    <a:pt x="2630" y="12187"/>
                    <a:pt x="2630" y="15575"/>
                    <a:pt x="2376" y="21086"/>
                  </a:cubicBezTo>
                  <a:lnTo>
                    <a:pt x="15931" y="21086"/>
                  </a:lnTo>
                  <a:cubicBezTo>
                    <a:pt x="19097" y="1546"/>
                    <a:pt x="17514" y="976"/>
                    <a:pt x="17514" y="976"/>
                  </a:cubicBezTo>
                  <a:cubicBezTo>
                    <a:pt x="17514" y="976"/>
                    <a:pt x="14537" y="374"/>
                    <a:pt x="11877" y="121"/>
                  </a:cubicBezTo>
                  <a:cubicBezTo>
                    <a:pt x="10976" y="35"/>
                    <a:pt x="10101" y="1"/>
                    <a:pt x="9203"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2160646" y="2095185"/>
              <a:ext cx="572128" cy="631684"/>
            </a:xfrm>
            <a:custGeom>
              <a:rect b="b" l="l" r="r" t="t"/>
              <a:pathLst>
                <a:path extrusionOk="0" h="21086" w="19098">
                  <a:moveTo>
                    <a:pt x="9203" y="1"/>
                  </a:moveTo>
                  <a:cubicBezTo>
                    <a:pt x="8111" y="1"/>
                    <a:pt x="6984" y="51"/>
                    <a:pt x="5733" y="121"/>
                  </a:cubicBezTo>
                  <a:cubicBezTo>
                    <a:pt x="2820" y="248"/>
                    <a:pt x="1" y="881"/>
                    <a:pt x="1" y="881"/>
                  </a:cubicBezTo>
                  <a:cubicBezTo>
                    <a:pt x="2630" y="12187"/>
                    <a:pt x="2630" y="15575"/>
                    <a:pt x="2376" y="21086"/>
                  </a:cubicBezTo>
                  <a:lnTo>
                    <a:pt x="15931" y="21086"/>
                  </a:lnTo>
                  <a:cubicBezTo>
                    <a:pt x="19097" y="1546"/>
                    <a:pt x="17514" y="976"/>
                    <a:pt x="17514" y="976"/>
                  </a:cubicBezTo>
                  <a:cubicBezTo>
                    <a:pt x="17514" y="976"/>
                    <a:pt x="14537" y="374"/>
                    <a:pt x="11877" y="121"/>
                  </a:cubicBezTo>
                  <a:cubicBezTo>
                    <a:pt x="10976" y="35"/>
                    <a:pt x="10101" y="1"/>
                    <a:pt x="9203"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2332393" y="1891984"/>
              <a:ext cx="232470" cy="266592"/>
            </a:xfrm>
            <a:custGeom>
              <a:rect b="b" l="l" r="r" t="t"/>
              <a:pathLst>
                <a:path extrusionOk="0" h="8899" w="7760">
                  <a:moveTo>
                    <a:pt x="602" y="0"/>
                  </a:moveTo>
                  <a:lnTo>
                    <a:pt x="602" y="0"/>
                  </a:lnTo>
                  <a:cubicBezTo>
                    <a:pt x="1014" y="1963"/>
                    <a:pt x="1394" y="5574"/>
                    <a:pt x="0" y="6904"/>
                  </a:cubicBezTo>
                  <a:cubicBezTo>
                    <a:pt x="0" y="6904"/>
                    <a:pt x="538" y="8899"/>
                    <a:pt x="4212" y="8899"/>
                  </a:cubicBezTo>
                  <a:cubicBezTo>
                    <a:pt x="7759" y="8899"/>
                    <a:pt x="6144" y="6904"/>
                    <a:pt x="6144" y="6904"/>
                  </a:cubicBezTo>
                  <a:cubicBezTo>
                    <a:pt x="3959" y="6365"/>
                    <a:pt x="3990" y="4750"/>
                    <a:pt x="4370" y="3199"/>
                  </a:cubicBezTo>
                  <a:lnTo>
                    <a:pt x="602"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2394045" y="1930869"/>
              <a:ext cx="70250" cy="89213"/>
            </a:xfrm>
            <a:custGeom>
              <a:rect b="b" l="l" r="r" t="t"/>
              <a:pathLst>
                <a:path extrusionOk="0" h="2978" w="2345">
                  <a:moveTo>
                    <a:pt x="96" y="0"/>
                  </a:moveTo>
                  <a:cubicBezTo>
                    <a:pt x="32" y="190"/>
                    <a:pt x="1" y="634"/>
                    <a:pt x="64" y="1077"/>
                  </a:cubicBezTo>
                  <a:cubicBezTo>
                    <a:pt x="127" y="1932"/>
                    <a:pt x="1299" y="2882"/>
                    <a:pt x="2154" y="2977"/>
                  </a:cubicBezTo>
                  <a:cubicBezTo>
                    <a:pt x="2154" y="2629"/>
                    <a:pt x="2249" y="2249"/>
                    <a:pt x="2344" y="1901"/>
                  </a:cubicBezTo>
                  <a:lnTo>
                    <a:pt x="96"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2325742" y="1614188"/>
              <a:ext cx="314044" cy="381988"/>
            </a:xfrm>
            <a:custGeom>
              <a:rect b="b" l="l" r="r" t="t"/>
              <a:pathLst>
                <a:path extrusionOk="0" h="12751" w="10483">
                  <a:moveTo>
                    <a:pt x="5081" y="0"/>
                  </a:moveTo>
                  <a:cubicBezTo>
                    <a:pt x="2893" y="0"/>
                    <a:pt x="879" y="1645"/>
                    <a:pt x="602" y="4048"/>
                  </a:cubicBezTo>
                  <a:cubicBezTo>
                    <a:pt x="222" y="7341"/>
                    <a:pt x="0" y="8703"/>
                    <a:pt x="1331" y="10666"/>
                  </a:cubicBezTo>
                  <a:cubicBezTo>
                    <a:pt x="2294" y="12066"/>
                    <a:pt x="3729" y="12750"/>
                    <a:pt x="5116" y="12750"/>
                  </a:cubicBezTo>
                  <a:cubicBezTo>
                    <a:pt x="6648" y="12750"/>
                    <a:pt x="8121" y="11915"/>
                    <a:pt x="8836" y="10286"/>
                  </a:cubicBezTo>
                  <a:cubicBezTo>
                    <a:pt x="10040" y="7468"/>
                    <a:pt x="10483" y="2559"/>
                    <a:pt x="7506" y="722"/>
                  </a:cubicBezTo>
                  <a:cubicBezTo>
                    <a:pt x="6727" y="226"/>
                    <a:pt x="5892" y="0"/>
                    <a:pt x="5081"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2307708" y="1593907"/>
              <a:ext cx="260421" cy="203232"/>
            </a:xfrm>
            <a:custGeom>
              <a:rect b="b" l="l" r="r" t="t"/>
              <a:pathLst>
                <a:path extrusionOk="0" h="6784" w="8693">
                  <a:moveTo>
                    <a:pt x="5894" y="0"/>
                  </a:moveTo>
                  <a:cubicBezTo>
                    <a:pt x="5406" y="0"/>
                    <a:pt x="5036" y="133"/>
                    <a:pt x="5036" y="133"/>
                  </a:cubicBezTo>
                  <a:cubicBezTo>
                    <a:pt x="5036" y="133"/>
                    <a:pt x="1267" y="988"/>
                    <a:pt x="634" y="2951"/>
                  </a:cubicBezTo>
                  <a:cubicBezTo>
                    <a:pt x="1" y="4883"/>
                    <a:pt x="1204" y="6656"/>
                    <a:pt x="1204" y="6656"/>
                  </a:cubicBezTo>
                  <a:cubicBezTo>
                    <a:pt x="1248" y="6744"/>
                    <a:pt x="1356" y="6784"/>
                    <a:pt x="1514" y="6784"/>
                  </a:cubicBezTo>
                  <a:cubicBezTo>
                    <a:pt x="2970" y="6784"/>
                    <a:pt x="8692" y="3379"/>
                    <a:pt x="7950" y="1494"/>
                  </a:cubicBezTo>
                  <a:cubicBezTo>
                    <a:pt x="7488" y="258"/>
                    <a:pt x="6576" y="0"/>
                    <a:pt x="589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2300398" y="1767930"/>
              <a:ext cx="70909" cy="93018"/>
            </a:xfrm>
            <a:custGeom>
              <a:rect b="b" l="l" r="r" t="t"/>
              <a:pathLst>
                <a:path extrusionOk="0" h="3105" w="2367">
                  <a:moveTo>
                    <a:pt x="1028" y="1"/>
                  </a:moveTo>
                  <a:cubicBezTo>
                    <a:pt x="430" y="1"/>
                    <a:pt x="1" y="580"/>
                    <a:pt x="55" y="1227"/>
                  </a:cubicBezTo>
                  <a:cubicBezTo>
                    <a:pt x="118" y="1924"/>
                    <a:pt x="498" y="2494"/>
                    <a:pt x="910" y="2874"/>
                  </a:cubicBezTo>
                  <a:cubicBezTo>
                    <a:pt x="1106" y="3033"/>
                    <a:pt x="1300" y="3104"/>
                    <a:pt x="1478" y="3104"/>
                  </a:cubicBezTo>
                  <a:cubicBezTo>
                    <a:pt x="1902" y="3104"/>
                    <a:pt x="2236" y="2704"/>
                    <a:pt x="2303" y="2146"/>
                  </a:cubicBezTo>
                  <a:cubicBezTo>
                    <a:pt x="2367" y="1449"/>
                    <a:pt x="2145" y="309"/>
                    <a:pt x="1353" y="56"/>
                  </a:cubicBezTo>
                  <a:cubicBezTo>
                    <a:pt x="1241" y="18"/>
                    <a:pt x="1132" y="1"/>
                    <a:pt x="1028"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2339972" y="2726839"/>
              <a:ext cx="928832" cy="966788"/>
            </a:xfrm>
            <a:custGeom>
              <a:rect b="b" l="l" r="r" t="t"/>
              <a:pathLst>
                <a:path extrusionOk="0" h="32272" w="31005">
                  <a:moveTo>
                    <a:pt x="0" y="1"/>
                  </a:moveTo>
                  <a:lnTo>
                    <a:pt x="2787" y="7918"/>
                  </a:lnTo>
                  <a:cubicBezTo>
                    <a:pt x="2787" y="7918"/>
                    <a:pt x="22961" y="8963"/>
                    <a:pt x="23151" y="14378"/>
                  </a:cubicBezTo>
                  <a:cubicBezTo>
                    <a:pt x="23372" y="20712"/>
                    <a:pt x="18970" y="30023"/>
                    <a:pt x="18970" y="30023"/>
                  </a:cubicBezTo>
                  <a:lnTo>
                    <a:pt x="22961" y="32271"/>
                  </a:lnTo>
                  <a:cubicBezTo>
                    <a:pt x="22961" y="32271"/>
                    <a:pt x="30561" y="22739"/>
                    <a:pt x="30783" y="12193"/>
                  </a:cubicBezTo>
                  <a:cubicBezTo>
                    <a:pt x="31004" y="2027"/>
                    <a:pt x="9945" y="1"/>
                    <a:pt x="9945" y="1"/>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2339972" y="2726839"/>
              <a:ext cx="928832" cy="966788"/>
            </a:xfrm>
            <a:custGeom>
              <a:rect b="b" l="l" r="r" t="t"/>
              <a:pathLst>
                <a:path extrusionOk="0" h="32272" w="31005">
                  <a:moveTo>
                    <a:pt x="0" y="1"/>
                  </a:moveTo>
                  <a:lnTo>
                    <a:pt x="2787" y="7918"/>
                  </a:lnTo>
                  <a:cubicBezTo>
                    <a:pt x="2787" y="7918"/>
                    <a:pt x="22961" y="8963"/>
                    <a:pt x="23151" y="14378"/>
                  </a:cubicBezTo>
                  <a:cubicBezTo>
                    <a:pt x="23372" y="20712"/>
                    <a:pt x="18970" y="30023"/>
                    <a:pt x="18970" y="30023"/>
                  </a:cubicBezTo>
                  <a:lnTo>
                    <a:pt x="22961" y="32271"/>
                  </a:lnTo>
                  <a:cubicBezTo>
                    <a:pt x="22961" y="32271"/>
                    <a:pt x="30561" y="22739"/>
                    <a:pt x="30783" y="12193"/>
                  </a:cubicBezTo>
                  <a:cubicBezTo>
                    <a:pt x="31004" y="2027"/>
                    <a:pt x="9945" y="1"/>
                    <a:pt x="9945" y="1"/>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a:off x="2857967" y="2905206"/>
              <a:ext cx="189781" cy="246700"/>
            </a:xfrm>
            <a:custGeom>
              <a:rect b="b" l="l" r="r" t="t"/>
              <a:pathLst>
                <a:path extrusionOk="0" h="8235" w="6335">
                  <a:moveTo>
                    <a:pt x="1" y="0"/>
                  </a:moveTo>
                  <a:lnTo>
                    <a:pt x="412" y="4307"/>
                  </a:lnTo>
                  <a:cubicBezTo>
                    <a:pt x="3358" y="5226"/>
                    <a:pt x="5638" y="6493"/>
                    <a:pt x="5860" y="8234"/>
                  </a:cubicBezTo>
                  <a:cubicBezTo>
                    <a:pt x="6335" y="4402"/>
                    <a:pt x="3674" y="2122"/>
                    <a:pt x="1" y="0"/>
                  </a:cubicBezTo>
                  <a:close/>
                </a:path>
              </a:pathLst>
            </a:custGeom>
            <a:solidFill>
              <a:srgbClr val="E0D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2857967" y="2905206"/>
              <a:ext cx="189781" cy="246700"/>
            </a:xfrm>
            <a:custGeom>
              <a:rect b="b" l="l" r="r" t="t"/>
              <a:pathLst>
                <a:path extrusionOk="0" h="8235" w="6335">
                  <a:moveTo>
                    <a:pt x="1" y="0"/>
                  </a:moveTo>
                  <a:lnTo>
                    <a:pt x="412" y="4307"/>
                  </a:lnTo>
                  <a:cubicBezTo>
                    <a:pt x="3358" y="5226"/>
                    <a:pt x="5638" y="6493"/>
                    <a:pt x="5860" y="8234"/>
                  </a:cubicBezTo>
                  <a:cubicBezTo>
                    <a:pt x="6335" y="4402"/>
                    <a:pt x="3674" y="2122"/>
                    <a:pt x="1" y="0"/>
                  </a:cubicBezTo>
                  <a:close/>
                </a:path>
              </a:pathLst>
            </a:custGeom>
            <a:solidFill>
              <a:srgbClr val="E0D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2102798" y="2726839"/>
              <a:ext cx="891835" cy="1078740"/>
            </a:xfrm>
            <a:custGeom>
              <a:rect b="b" l="l" r="r" t="t"/>
              <a:pathLst>
                <a:path extrusionOk="0" h="36009" w="29770">
                  <a:moveTo>
                    <a:pt x="4339" y="1"/>
                  </a:moveTo>
                  <a:cubicBezTo>
                    <a:pt x="0" y="16405"/>
                    <a:pt x="21884" y="4149"/>
                    <a:pt x="21218" y="16563"/>
                  </a:cubicBezTo>
                  <a:cubicBezTo>
                    <a:pt x="20680" y="26444"/>
                    <a:pt x="20427" y="36008"/>
                    <a:pt x="20427" y="36008"/>
                  </a:cubicBezTo>
                  <a:lnTo>
                    <a:pt x="24955" y="36008"/>
                  </a:lnTo>
                  <a:cubicBezTo>
                    <a:pt x="24955" y="36008"/>
                    <a:pt x="29769" y="21599"/>
                    <a:pt x="29072" y="10705"/>
                  </a:cubicBezTo>
                  <a:cubicBezTo>
                    <a:pt x="28724" y="4783"/>
                    <a:pt x="14283" y="1"/>
                    <a:pt x="14283" y="1"/>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2102798" y="2726839"/>
              <a:ext cx="891835" cy="1078740"/>
            </a:xfrm>
            <a:custGeom>
              <a:rect b="b" l="l" r="r" t="t"/>
              <a:pathLst>
                <a:path extrusionOk="0" h="36009" w="29770">
                  <a:moveTo>
                    <a:pt x="4339" y="1"/>
                  </a:moveTo>
                  <a:cubicBezTo>
                    <a:pt x="0" y="16405"/>
                    <a:pt x="21884" y="4149"/>
                    <a:pt x="21218" y="16563"/>
                  </a:cubicBezTo>
                  <a:cubicBezTo>
                    <a:pt x="20680" y="26444"/>
                    <a:pt x="20427" y="36008"/>
                    <a:pt x="20427" y="36008"/>
                  </a:cubicBezTo>
                  <a:lnTo>
                    <a:pt x="24955" y="36008"/>
                  </a:lnTo>
                  <a:cubicBezTo>
                    <a:pt x="24955" y="36008"/>
                    <a:pt x="29769" y="21599"/>
                    <a:pt x="29072" y="10705"/>
                  </a:cubicBezTo>
                  <a:cubicBezTo>
                    <a:pt x="28724" y="4783"/>
                    <a:pt x="14283" y="1"/>
                    <a:pt x="14283" y="1"/>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a:off x="2485116" y="1776108"/>
              <a:ext cx="21869" cy="28699"/>
            </a:xfrm>
            <a:custGeom>
              <a:rect b="b" l="l" r="r" t="t"/>
              <a:pathLst>
                <a:path extrusionOk="0" h="958" w="730">
                  <a:moveTo>
                    <a:pt x="409" y="1"/>
                  </a:moveTo>
                  <a:cubicBezTo>
                    <a:pt x="259" y="1"/>
                    <a:pt x="94" y="184"/>
                    <a:pt x="64" y="448"/>
                  </a:cubicBezTo>
                  <a:cubicBezTo>
                    <a:pt x="1" y="701"/>
                    <a:pt x="96" y="923"/>
                    <a:pt x="286" y="954"/>
                  </a:cubicBezTo>
                  <a:cubicBezTo>
                    <a:pt x="297" y="957"/>
                    <a:pt x="309" y="958"/>
                    <a:pt x="321" y="958"/>
                  </a:cubicBezTo>
                  <a:cubicBezTo>
                    <a:pt x="471" y="958"/>
                    <a:pt x="637" y="778"/>
                    <a:pt x="666" y="543"/>
                  </a:cubicBezTo>
                  <a:cubicBezTo>
                    <a:pt x="729" y="289"/>
                    <a:pt x="634" y="36"/>
                    <a:pt x="444" y="4"/>
                  </a:cubicBezTo>
                  <a:cubicBezTo>
                    <a:pt x="433" y="2"/>
                    <a:pt x="42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1"/>
            <p:cNvSpPr/>
            <p:nvPr/>
          </p:nvSpPr>
          <p:spPr>
            <a:xfrm>
              <a:off x="2575258" y="1792255"/>
              <a:ext cx="20910" cy="28699"/>
            </a:xfrm>
            <a:custGeom>
              <a:rect b="b" l="l" r="r" t="t"/>
              <a:pathLst>
                <a:path extrusionOk="0" h="958" w="698">
                  <a:moveTo>
                    <a:pt x="402" y="0"/>
                  </a:moveTo>
                  <a:cubicBezTo>
                    <a:pt x="231" y="0"/>
                    <a:pt x="91" y="181"/>
                    <a:pt x="32" y="415"/>
                  </a:cubicBezTo>
                  <a:cubicBezTo>
                    <a:pt x="0" y="700"/>
                    <a:pt x="95" y="922"/>
                    <a:pt x="254" y="954"/>
                  </a:cubicBezTo>
                  <a:cubicBezTo>
                    <a:pt x="268" y="956"/>
                    <a:pt x="281" y="957"/>
                    <a:pt x="295" y="957"/>
                  </a:cubicBezTo>
                  <a:cubicBezTo>
                    <a:pt x="466" y="957"/>
                    <a:pt x="607" y="777"/>
                    <a:pt x="665" y="542"/>
                  </a:cubicBezTo>
                  <a:cubicBezTo>
                    <a:pt x="697" y="289"/>
                    <a:pt x="602" y="35"/>
                    <a:pt x="444" y="4"/>
                  </a:cubicBezTo>
                  <a:cubicBezTo>
                    <a:pt x="430" y="1"/>
                    <a:pt x="416" y="0"/>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a:off x="2585683" y="1790458"/>
              <a:ext cx="19952" cy="6531"/>
            </a:xfrm>
            <a:custGeom>
              <a:rect b="b" l="l" r="r" t="t"/>
              <a:pathLst>
                <a:path extrusionOk="0" h="218" w="666">
                  <a:moveTo>
                    <a:pt x="666" y="0"/>
                  </a:moveTo>
                  <a:lnTo>
                    <a:pt x="1" y="64"/>
                  </a:lnTo>
                  <a:cubicBezTo>
                    <a:pt x="77" y="178"/>
                    <a:pt x="167" y="218"/>
                    <a:pt x="256" y="218"/>
                  </a:cubicBezTo>
                  <a:cubicBezTo>
                    <a:pt x="464" y="218"/>
                    <a:pt x="666" y="0"/>
                    <a:pt x="6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a:off x="2540148" y="1814184"/>
              <a:ext cx="29448" cy="59376"/>
            </a:xfrm>
            <a:custGeom>
              <a:rect b="b" l="l" r="r" t="t"/>
              <a:pathLst>
                <a:path extrusionOk="0" h="1982" w="983">
                  <a:moveTo>
                    <a:pt x="349" y="0"/>
                  </a:moveTo>
                  <a:lnTo>
                    <a:pt x="1" y="1869"/>
                  </a:lnTo>
                  <a:cubicBezTo>
                    <a:pt x="1" y="1869"/>
                    <a:pt x="254" y="1981"/>
                    <a:pt x="545" y="1981"/>
                  </a:cubicBezTo>
                  <a:cubicBezTo>
                    <a:pt x="690" y="1981"/>
                    <a:pt x="845" y="1953"/>
                    <a:pt x="982" y="1869"/>
                  </a:cubicBezTo>
                  <a:cubicBezTo>
                    <a:pt x="571" y="1235"/>
                    <a:pt x="349" y="0"/>
                    <a:pt x="349" y="0"/>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2458574" y="1851721"/>
              <a:ext cx="37956" cy="39334"/>
            </a:xfrm>
            <a:custGeom>
              <a:rect b="b" l="l" r="r" t="t"/>
              <a:pathLst>
                <a:path extrusionOk="0" h="1313" w="1267">
                  <a:moveTo>
                    <a:pt x="59" y="1"/>
                  </a:moveTo>
                  <a:cubicBezTo>
                    <a:pt x="50" y="1"/>
                    <a:pt x="41" y="5"/>
                    <a:pt x="32" y="14"/>
                  </a:cubicBezTo>
                  <a:cubicBezTo>
                    <a:pt x="32" y="14"/>
                    <a:pt x="0" y="46"/>
                    <a:pt x="0" y="77"/>
                  </a:cubicBezTo>
                  <a:cubicBezTo>
                    <a:pt x="32" y="109"/>
                    <a:pt x="348" y="964"/>
                    <a:pt x="1172" y="1312"/>
                  </a:cubicBezTo>
                  <a:lnTo>
                    <a:pt x="1204" y="1312"/>
                  </a:lnTo>
                  <a:cubicBezTo>
                    <a:pt x="1204" y="1312"/>
                    <a:pt x="1235" y="1312"/>
                    <a:pt x="1235" y="1281"/>
                  </a:cubicBezTo>
                  <a:cubicBezTo>
                    <a:pt x="1267" y="1249"/>
                    <a:pt x="1235" y="1217"/>
                    <a:pt x="1204" y="1217"/>
                  </a:cubicBezTo>
                  <a:cubicBezTo>
                    <a:pt x="412" y="869"/>
                    <a:pt x="127" y="46"/>
                    <a:pt x="95" y="46"/>
                  </a:cubicBezTo>
                  <a:cubicBezTo>
                    <a:pt x="95" y="23"/>
                    <a:pt x="79"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a:off x="2473732" y="1735935"/>
              <a:ext cx="43678" cy="17555"/>
            </a:xfrm>
            <a:custGeom>
              <a:rect b="b" l="l" r="r" t="t"/>
              <a:pathLst>
                <a:path extrusionOk="0" h="586" w="1458">
                  <a:moveTo>
                    <a:pt x="1059" y="1"/>
                  </a:moveTo>
                  <a:cubicBezTo>
                    <a:pt x="800" y="1"/>
                    <a:pt x="411" y="74"/>
                    <a:pt x="32" y="395"/>
                  </a:cubicBezTo>
                  <a:cubicBezTo>
                    <a:pt x="1" y="427"/>
                    <a:pt x="1" y="522"/>
                    <a:pt x="32" y="554"/>
                  </a:cubicBezTo>
                  <a:cubicBezTo>
                    <a:pt x="32" y="585"/>
                    <a:pt x="64" y="585"/>
                    <a:pt x="96" y="585"/>
                  </a:cubicBezTo>
                  <a:cubicBezTo>
                    <a:pt x="127" y="585"/>
                    <a:pt x="159" y="585"/>
                    <a:pt x="159" y="554"/>
                  </a:cubicBezTo>
                  <a:cubicBezTo>
                    <a:pt x="507" y="264"/>
                    <a:pt x="855" y="198"/>
                    <a:pt x="1081" y="198"/>
                  </a:cubicBezTo>
                  <a:cubicBezTo>
                    <a:pt x="1225" y="198"/>
                    <a:pt x="1319" y="225"/>
                    <a:pt x="1331" y="237"/>
                  </a:cubicBezTo>
                  <a:cubicBezTo>
                    <a:pt x="1363" y="237"/>
                    <a:pt x="1426" y="205"/>
                    <a:pt x="1426" y="142"/>
                  </a:cubicBezTo>
                  <a:cubicBezTo>
                    <a:pt x="1458" y="110"/>
                    <a:pt x="1426" y="47"/>
                    <a:pt x="1363" y="47"/>
                  </a:cubicBezTo>
                  <a:cubicBezTo>
                    <a:pt x="1350" y="34"/>
                    <a:pt x="1234" y="1"/>
                    <a:pt x="10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1"/>
            <p:cNvSpPr/>
            <p:nvPr/>
          </p:nvSpPr>
          <p:spPr>
            <a:xfrm>
              <a:off x="2592334" y="1738272"/>
              <a:ext cx="36069" cy="31336"/>
            </a:xfrm>
            <a:custGeom>
              <a:rect b="b" l="l" r="r" t="t"/>
              <a:pathLst>
                <a:path extrusionOk="0" h="1046" w="1204">
                  <a:moveTo>
                    <a:pt x="127" y="1"/>
                  </a:moveTo>
                  <a:cubicBezTo>
                    <a:pt x="64" y="1"/>
                    <a:pt x="32" y="32"/>
                    <a:pt x="32" y="96"/>
                  </a:cubicBezTo>
                  <a:cubicBezTo>
                    <a:pt x="0" y="127"/>
                    <a:pt x="32" y="191"/>
                    <a:pt x="95" y="191"/>
                  </a:cubicBezTo>
                  <a:cubicBezTo>
                    <a:pt x="95" y="191"/>
                    <a:pt x="697" y="317"/>
                    <a:pt x="1014" y="982"/>
                  </a:cubicBezTo>
                  <a:cubicBezTo>
                    <a:pt x="1014" y="1014"/>
                    <a:pt x="1046" y="1046"/>
                    <a:pt x="1109" y="1046"/>
                  </a:cubicBezTo>
                  <a:lnTo>
                    <a:pt x="1141" y="1046"/>
                  </a:lnTo>
                  <a:cubicBezTo>
                    <a:pt x="1172" y="1014"/>
                    <a:pt x="1204" y="951"/>
                    <a:pt x="1172" y="887"/>
                  </a:cubicBezTo>
                  <a:cubicBezTo>
                    <a:pt x="855" y="127"/>
                    <a:pt x="159" y="1"/>
                    <a:pt x="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2817165" y="3922024"/>
              <a:ext cx="51287" cy="23966"/>
            </a:xfrm>
            <a:custGeom>
              <a:rect b="b" l="l" r="r" t="t"/>
              <a:pathLst>
                <a:path extrusionOk="0" h="800" w="1712">
                  <a:moveTo>
                    <a:pt x="620" y="119"/>
                  </a:moveTo>
                  <a:cubicBezTo>
                    <a:pt x="1006" y="119"/>
                    <a:pt x="1438" y="163"/>
                    <a:pt x="1553" y="324"/>
                  </a:cubicBezTo>
                  <a:cubicBezTo>
                    <a:pt x="1584" y="356"/>
                    <a:pt x="1584" y="387"/>
                    <a:pt x="1584" y="451"/>
                  </a:cubicBezTo>
                  <a:cubicBezTo>
                    <a:pt x="1521" y="577"/>
                    <a:pt x="1458" y="641"/>
                    <a:pt x="1363" y="672"/>
                  </a:cubicBezTo>
                  <a:cubicBezTo>
                    <a:pt x="1331" y="680"/>
                    <a:pt x="1296" y="684"/>
                    <a:pt x="1260" y="684"/>
                  </a:cubicBezTo>
                  <a:cubicBezTo>
                    <a:pt x="1005" y="684"/>
                    <a:pt x="638" y="494"/>
                    <a:pt x="223" y="134"/>
                  </a:cubicBezTo>
                  <a:cubicBezTo>
                    <a:pt x="336" y="125"/>
                    <a:pt x="475" y="119"/>
                    <a:pt x="620" y="119"/>
                  </a:cubicBezTo>
                  <a:close/>
                  <a:moveTo>
                    <a:pt x="652" y="1"/>
                  </a:moveTo>
                  <a:cubicBezTo>
                    <a:pt x="365" y="1"/>
                    <a:pt x="118" y="26"/>
                    <a:pt x="64" y="39"/>
                  </a:cubicBezTo>
                  <a:cubicBezTo>
                    <a:pt x="33" y="39"/>
                    <a:pt x="33" y="39"/>
                    <a:pt x="33" y="71"/>
                  </a:cubicBezTo>
                  <a:cubicBezTo>
                    <a:pt x="1" y="102"/>
                    <a:pt x="33" y="102"/>
                    <a:pt x="33" y="134"/>
                  </a:cubicBezTo>
                  <a:cubicBezTo>
                    <a:pt x="318" y="387"/>
                    <a:pt x="856" y="799"/>
                    <a:pt x="1268" y="799"/>
                  </a:cubicBezTo>
                  <a:cubicBezTo>
                    <a:pt x="1299" y="799"/>
                    <a:pt x="1331" y="799"/>
                    <a:pt x="1363" y="767"/>
                  </a:cubicBezTo>
                  <a:cubicBezTo>
                    <a:pt x="1521" y="736"/>
                    <a:pt x="1616" y="641"/>
                    <a:pt x="1679" y="482"/>
                  </a:cubicBezTo>
                  <a:cubicBezTo>
                    <a:pt x="1711" y="387"/>
                    <a:pt x="1679" y="324"/>
                    <a:pt x="1648" y="229"/>
                  </a:cubicBezTo>
                  <a:cubicBezTo>
                    <a:pt x="1502" y="47"/>
                    <a:pt x="1041" y="1"/>
                    <a:pt x="65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a:off x="2817165" y="3894163"/>
              <a:ext cx="42749" cy="31905"/>
            </a:xfrm>
            <a:custGeom>
              <a:rect b="b" l="l" r="r" t="t"/>
              <a:pathLst>
                <a:path extrusionOk="0" h="1065" w="1427">
                  <a:moveTo>
                    <a:pt x="1046" y="114"/>
                  </a:moveTo>
                  <a:cubicBezTo>
                    <a:pt x="1109" y="114"/>
                    <a:pt x="1173" y="114"/>
                    <a:pt x="1204" y="146"/>
                  </a:cubicBezTo>
                  <a:cubicBezTo>
                    <a:pt x="1299" y="241"/>
                    <a:pt x="1299" y="304"/>
                    <a:pt x="1299" y="336"/>
                  </a:cubicBezTo>
                  <a:cubicBezTo>
                    <a:pt x="1236" y="589"/>
                    <a:pt x="571" y="906"/>
                    <a:pt x="191" y="937"/>
                  </a:cubicBezTo>
                  <a:cubicBezTo>
                    <a:pt x="318" y="716"/>
                    <a:pt x="666" y="209"/>
                    <a:pt x="983" y="114"/>
                  </a:cubicBezTo>
                  <a:close/>
                  <a:moveTo>
                    <a:pt x="1079" y="0"/>
                  </a:moveTo>
                  <a:cubicBezTo>
                    <a:pt x="1040" y="0"/>
                    <a:pt x="997" y="7"/>
                    <a:pt x="951" y="19"/>
                  </a:cubicBezTo>
                  <a:cubicBezTo>
                    <a:pt x="508" y="114"/>
                    <a:pt x="33" y="969"/>
                    <a:pt x="33" y="1001"/>
                  </a:cubicBezTo>
                  <a:cubicBezTo>
                    <a:pt x="1" y="1001"/>
                    <a:pt x="1" y="1032"/>
                    <a:pt x="33" y="1032"/>
                  </a:cubicBezTo>
                  <a:cubicBezTo>
                    <a:pt x="33" y="1064"/>
                    <a:pt x="64" y="1064"/>
                    <a:pt x="64" y="1064"/>
                  </a:cubicBezTo>
                  <a:cubicBezTo>
                    <a:pt x="476" y="1064"/>
                    <a:pt x="1299" y="684"/>
                    <a:pt x="1394" y="367"/>
                  </a:cubicBezTo>
                  <a:cubicBezTo>
                    <a:pt x="1426" y="272"/>
                    <a:pt x="1426" y="177"/>
                    <a:pt x="1268" y="82"/>
                  </a:cubicBezTo>
                  <a:cubicBezTo>
                    <a:pt x="1208" y="22"/>
                    <a:pt x="1147" y="0"/>
                    <a:pt x="107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a:off x="2496500" y="1774341"/>
              <a:ext cx="19952" cy="6531"/>
            </a:xfrm>
            <a:custGeom>
              <a:rect b="b" l="l" r="r" t="t"/>
              <a:pathLst>
                <a:path extrusionOk="0" h="218" w="666">
                  <a:moveTo>
                    <a:pt x="666" y="0"/>
                  </a:moveTo>
                  <a:lnTo>
                    <a:pt x="1" y="63"/>
                  </a:lnTo>
                  <a:cubicBezTo>
                    <a:pt x="77" y="177"/>
                    <a:pt x="167" y="217"/>
                    <a:pt x="256" y="217"/>
                  </a:cubicBezTo>
                  <a:cubicBezTo>
                    <a:pt x="464" y="217"/>
                    <a:pt x="666" y="0"/>
                    <a:pt x="6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2221370" y="2700267"/>
              <a:ext cx="428872" cy="44637"/>
            </a:xfrm>
            <a:custGeom>
              <a:rect b="b" l="l" r="r" t="t"/>
              <a:pathLst>
                <a:path extrusionOk="0" h="1490" w="14316">
                  <a:moveTo>
                    <a:pt x="381" y="1"/>
                  </a:moveTo>
                  <a:cubicBezTo>
                    <a:pt x="286" y="1"/>
                    <a:pt x="191" y="33"/>
                    <a:pt x="159" y="96"/>
                  </a:cubicBezTo>
                  <a:lnTo>
                    <a:pt x="64" y="1299"/>
                  </a:lnTo>
                  <a:cubicBezTo>
                    <a:pt x="1" y="1394"/>
                    <a:pt x="127" y="1489"/>
                    <a:pt x="286" y="1489"/>
                  </a:cubicBezTo>
                  <a:lnTo>
                    <a:pt x="13967" y="1489"/>
                  </a:lnTo>
                  <a:cubicBezTo>
                    <a:pt x="14094" y="1489"/>
                    <a:pt x="14189" y="1426"/>
                    <a:pt x="14189" y="1363"/>
                  </a:cubicBezTo>
                  <a:lnTo>
                    <a:pt x="14315" y="159"/>
                  </a:lnTo>
                  <a:cubicBezTo>
                    <a:pt x="14315" y="64"/>
                    <a:pt x="14220" y="1"/>
                    <a:pt x="140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
            <p:cNvSpPr/>
            <p:nvPr/>
          </p:nvSpPr>
          <p:spPr>
            <a:xfrm>
              <a:off x="2265977" y="2696492"/>
              <a:ext cx="24685" cy="52216"/>
            </a:xfrm>
            <a:custGeom>
              <a:rect b="b" l="l" r="r" t="t"/>
              <a:pathLst>
                <a:path extrusionOk="0" h="1743" w="824">
                  <a:moveTo>
                    <a:pt x="349" y="0"/>
                  </a:moveTo>
                  <a:cubicBezTo>
                    <a:pt x="254" y="0"/>
                    <a:pt x="190" y="32"/>
                    <a:pt x="190" y="95"/>
                  </a:cubicBezTo>
                  <a:lnTo>
                    <a:pt x="32" y="1679"/>
                  </a:lnTo>
                  <a:cubicBezTo>
                    <a:pt x="0" y="1710"/>
                    <a:pt x="64" y="1742"/>
                    <a:pt x="159" y="1742"/>
                  </a:cubicBezTo>
                  <a:lnTo>
                    <a:pt x="507" y="1742"/>
                  </a:lnTo>
                  <a:cubicBezTo>
                    <a:pt x="602" y="1742"/>
                    <a:pt x="665" y="1710"/>
                    <a:pt x="665" y="1679"/>
                  </a:cubicBezTo>
                  <a:lnTo>
                    <a:pt x="824" y="95"/>
                  </a:lnTo>
                  <a:cubicBezTo>
                    <a:pt x="824" y="32"/>
                    <a:pt x="792" y="0"/>
                    <a:pt x="69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a:off x="2265977" y="2696492"/>
              <a:ext cx="24685" cy="52216"/>
            </a:xfrm>
            <a:custGeom>
              <a:rect b="b" l="l" r="r" t="t"/>
              <a:pathLst>
                <a:path extrusionOk="0" h="1743" w="824">
                  <a:moveTo>
                    <a:pt x="349" y="0"/>
                  </a:moveTo>
                  <a:cubicBezTo>
                    <a:pt x="254" y="0"/>
                    <a:pt x="190" y="32"/>
                    <a:pt x="190" y="95"/>
                  </a:cubicBezTo>
                  <a:lnTo>
                    <a:pt x="32" y="1679"/>
                  </a:lnTo>
                  <a:cubicBezTo>
                    <a:pt x="0" y="1710"/>
                    <a:pt x="64" y="1742"/>
                    <a:pt x="159" y="1742"/>
                  </a:cubicBezTo>
                  <a:lnTo>
                    <a:pt x="507" y="1742"/>
                  </a:lnTo>
                  <a:cubicBezTo>
                    <a:pt x="602" y="1742"/>
                    <a:pt x="665" y="1710"/>
                    <a:pt x="665" y="1679"/>
                  </a:cubicBezTo>
                  <a:lnTo>
                    <a:pt x="824" y="95"/>
                  </a:lnTo>
                  <a:cubicBezTo>
                    <a:pt x="824" y="32"/>
                    <a:pt x="792" y="0"/>
                    <a:pt x="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a:off x="2594221" y="2696492"/>
              <a:ext cx="24715" cy="52216"/>
            </a:xfrm>
            <a:custGeom>
              <a:rect b="b" l="l" r="r" t="t"/>
              <a:pathLst>
                <a:path extrusionOk="0" h="1743" w="825">
                  <a:moveTo>
                    <a:pt x="317" y="0"/>
                  </a:moveTo>
                  <a:cubicBezTo>
                    <a:pt x="222" y="0"/>
                    <a:pt x="159" y="32"/>
                    <a:pt x="159" y="95"/>
                  </a:cubicBezTo>
                  <a:lnTo>
                    <a:pt x="1" y="1679"/>
                  </a:lnTo>
                  <a:cubicBezTo>
                    <a:pt x="1" y="1710"/>
                    <a:pt x="64" y="1742"/>
                    <a:pt x="127" y="1742"/>
                  </a:cubicBezTo>
                  <a:lnTo>
                    <a:pt x="476" y="1742"/>
                  </a:lnTo>
                  <a:cubicBezTo>
                    <a:pt x="571" y="1742"/>
                    <a:pt x="634" y="1710"/>
                    <a:pt x="634" y="1679"/>
                  </a:cubicBezTo>
                  <a:lnTo>
                    <a:pt x="792" y="95"/>
                  </a:lnTo>
                  <a:cubicBezTo>
                    <a:pt x="824" y="32"/>
                    <a:pt x="761" y="0"/>
                    <a:pt x="6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a:off x="2594221" y="2696492"/>
              <a:ext cx="24715" cy="52216"/>
            </a:xfrm>
            <a:custGeom>
              <a:rect b="b" l="l" r="r" t="t"/>
              <a:pathLst>
                <a:path extrusionOk="0" h="1743" w="825">
                  <a:moveTo>
                    <a:pt x="317" y="0"/>
                  </a:moveTo>
                  <a:cubicBezTo>
                    <a:pt x="222" y="0"/>
                    <a:pt x="159" y="32"/>
                    <a:pt x="159" y="95"/>
                  </a:cubicBezTo>
                  <a:lnTo>
                    <a:pt x="1" y="1679"/>
                  </a:lnTo>
                  <a:cubicBezTo>
                    <a:pt x="1" y="1710"/>
                    <a:pt x="64" y="1742"/>
                    <a:pt x="127" y="1742"/>
                  </a:cubicBezTo>
                  <a:lnTo>
                    <a:pt x="476" y="1742"/>
                  </a:lnTo>
                  <a:cubicBezTo>
                    <a:pt x="571" y="1742"/>
                    <a:pt x="634" y="1710"/>
                    <a:pt x="634" y="1679"/>
                  </a:cubicBezTo>
                  <a:lnTo>
                    <a:pt x="792" y="95"/>
                  </a:lnTo>
                  <a:cubicBezTo>
                    <a:pt x="824" y="32"/>
                    <a:pt x="761" y="0"/>
                    <a:pt x="6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a:off x="2430114" y="2696492"/>
              <a:ext cx="24685" cy="52216"/>
            </a:xfrm>
            <a:custGeom>
              <a:rect b="b" l="l" r="r" t="t"/>
              <a:pathLst>
                <a:path extrusionOk="0" h="1743" w="824">
                  <a:moveTo>
                    <a:pt x="317" y="0"/>
                  </a:moveTo>
                  <a:cubicBezTo>
                    <a:pt x="253" y="0"/>
                    <a:pt x="190" y="32"/>
                    <a:pt x="190" y="95"/>
                  </a:cubicBezTo>
                  <a:lnTo>
                    <a:pt x="0" y="1679"/>
                  </a:lnTo>
                  <a:cubicBezTo>
                    <a:pt x="0" y="1710"/>
                    <a:pt x="63" y="1742"/>
                    <a:pt x="127" y="1742"/>
                  </a:cubicBezTo>
                  <a:lnTo>
                    <a:pt x="507" y="1742"/>
                  </a:lnTo>
                  <a:cubicBezTo>
                    <a:pt x="570" y="1742"/>
                    <a:pt x="633" y="1710"/>
                    <a:pt x="633" y="1679"/>
                  </a:cubicBezTo>
                  <a:lnTo>
                    <a:pt x="823" y="95"/>
                  </a:lnTo>
                  <a:cubicBezTo>
                    <a:pt x="823" y="32"/>
                    <a:pt x="760" y="0"/>
                    <a:pt x="69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a:off x="2430114" y="2696492"/>
              <a:ext cx="24685" cy="52216"/>
            </a:xfrm>
            <a:custGeom>
              <a:rect b="b" l="l" r="r" t="t"/>
              <a:pathLst>
                <a:path extrusionOk="0" h="1743" w="824">
                  <a:moveTo>
                    <a:pt x="317" y="0"/>
                  </a:moveTo>
                  <a:cubicBezTo>
                    <a:pt x="253" y="0"/>
                    <a:pt x="190" y="32"/>
                    <a:pt x="190" y="95"/>
                  </a:cubicBezTo>
                  <a:lnTo>
                    <a:pt x="0" y="1679"/>
                  </a:lnTo>
                  <a:cubicBezTo>
                    <a:pt x="0" y="1710"/>
                    <a:pt x="63" y="1742"/>
                    <a:pt x="127" y="1742"/>
                  </a:cubicBezTo>
                  <a:lnTo>
                    <a:pt x="507" y="1742"/>
                  </a:lnTo>
                  <a:cubicBezTo>
                    <a:pt x="570" y="1742"/>
                    <a:pt x="633" y="1710"/>
                    <a:pt x="633" y="1679"/>
                  </a:cubicBezTo>
                  <a:lnTo>
                    <a:pt x="823" y="95"/>
                  </a:lnTo>
                  <a:cubicBezTo>
                    <a:pt x="823" y="32"/>
                    <a:pt x="760" y="0"/>
                    <a:pt x="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1"/>
            <p:cNvSpPr/>
            <p:nvPr/>
          </p:nvSpPr>
          <p:spPr>
            <a:xfrm>
              <a:off x="2203366" y="2279035"/>
              <a:ext cx="57878" cy="196431"/>
            </a:xfrm>
            <a:custGeom>
              <a:rect b="b" l="l" r="r" t="t"/>
              <a:pathLst>
                <a:path extrusionOk="0" h="6557" w="1932">
                  <a:moveTo>
                    <a:pt x="1742" y="1"/>
                  </a:moveTo>
                  <a:lnTo>
                    <a:pt x="0" y="1458"/>
                  </a:lnTo>
                  <a:cubicBezTo>
                    <a:pt x="380" y="3453"/>
                    <a:pt x="633" y="5100"/>
                    <a:pt x="792" y="6556"/>
                  </a:cubicBezTo>
                  <a:cubicBezTo>
                    <a:pt x="1109" y="5100"/>
                    <a:pt x="1932" y="1109"/>
                    <a:pt x="17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2203366" y="2279035"/>
              <a:ext cx="57878" cy="196431"/>
            </a:xfrm>
            <a:custGeom>
              <a:rect b="b" l="l" r="r" t="t"/>
              <a:pathLst>
                <a:path extrusionOk="0" h="6557" w="1932">
                  <a:moveTo>
                    <a:pt x="1742" y="1"/>
                  </a:moveTo>
                  <a:lnTo>
                    <a:pt x="0" y="1458"/>
                  </a:lnTo>
                  <a:cubicBezTo>
                    <a:pt x="380" y="3453"/>
                    <a:pt x="633" y="5100"/>
                    <a:pt x="792" y="6556"/>
                  </a:cubicBezTo>
                  <a:cubicBezTo>
                    <a:pt x="1109" y="5100"/>
                    <a:pt x="1932" y="1109"/>
                    <a:pt x="1742"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2549644" y="2446976"/>
              <a:ext cx="814035" cy="419345"/>
            </a:xfrm>
            <a:custGeom>
              <a:rect b="b" l="l" r="r" t="t"/>
              <a:pathLst>
                <a:path extrusionOk="0" h="13998" w="27173">
                  <a:moveTo>
                    <a:pt x="3452" y="0"/>
                  </a:moveTo>
                  <a:lnTo>
                    <a:pt x="0" y="13998"/>
                  </a:lnTo>
                  <a:lnTo>
                    <a:pt x="23752" y="13998"/>
                  </a:lnTo>
                  <a:lnTo>
                    <a:pt x="2717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2289673" y="2788522"/>
              <a:ext cx="713498" cy="101526"/>
            </a:xfrm>
            <a:custGeom>
              <a:rect b="b" l="l" r="r" t="t"/>
              <a:pathLst>
                <a:path extrusionOk="0" h="3389" w="23817">
                  <a:moveTo>
                    <a:pt x="96" y="0"/>
                  </a:moveTo>
                  <a:lnTo>
                    <a:pt x="1" y="760"/>
                  </a:lnTo>
                  <a:lnTo>
                    <a:pt x="9312" y="3389"/>
                  </a:lnTo>
                  <a:lnTo>
                    <a:pt x="238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1"/>
            <p:cNvSpPr/>
            <p:nvPr/>
          </p:nvSpPr>
          <p:spPr>
            <a:xfrm>
              <a:off x="2047766" y="2232571"/>
              <a:ext cx="370035" cy="564519"/>
            </a:xfrm>
            <a:custGeom>
              <a:rect b="b" l="l" r="r" t="t"/>
              <a:pathLst>
                <a:path extrusionOk="0" h="18844" w="12352">
                  <a:moveTo>
                    <a:pt x="2502" y="0"/>
                  </a:moveTo>
                  <a:cubicBezTo>
                    <a:pt x="1806" y="1995"/>
                    <a:pt x="1267" y="3959"/>
                    <a:pt x="792" y="6017"/>
                  </a:cubicBezTo>
                  <a:cubicBezTo>
                    <a:pt x="539" y="7031"/>
                    <a:pt x="349" y="8044"/>
                    <a:pt x="190" y="9121"/>
                  </a:cubicBezTo>
                  <a:cubicBezTo>
                    <a:pt x="127" y="9659"/>
                    <a:pt x="64" y="10198"/>
                    <a:pt x="32" y="10768"/>
                  </a:cubicBezTo>
                  <a:cubicBezTo>
                    <a:pt x="0" y="11053"/>
                    <a:pt x="0" y="11338"/>
                    <a:pt x="0" y="11654"/>
                  </a:cubicBezTo>
                  <a:lnTo>
                    <a:pt x="32" y="11876"/>
                  </a:lnTo>
                  <a:lnTo>
                    <a:pt x="32" y="12034"/>
                  </a:lnTo>
                  <a:lnTo>
                    <a:pt x="32" y="12193"/>
                  </a:lnTo>
                  <a:cubicBezTo>
                    <a:pt x="64" y="12446"/>
                    <a:pt x="127" y="12668"/>
                    <a:pt x="190" y="12858"/>
                  </a:cubicBezTo>
                  <a:cubicBezTo>
                    <a:pt x="475" y="13713"/>
                    <a:pt x="950" y="14283"/>
                    <a:pt x="1425" y="14726"/>
                  </a:cubicBezTo>
                  <a:cubicBezTo>
                    <a:pt x="1901" y="15201"/>
                    <a:pt x="2407" y="15518"/>
                    <a:pt x="2882" y="15835"/>
                  </a:cubicBezTo>
                  <a:cubicBezTo>
                    <a:pt x="3864" y="16436"/>
                    <a:pt x="4846" y="16880"/>
                    <a:pt x="5859" y="17228"/>
                  </a:cubicBezTo>
                  <a:cubicBezTo>
                    <a:pt x="6841" y="17608"/>
                    <a:pt x="7854" y="17925"/>
                    <a:pt x="8868" y="18210"/>
                  </a:cubicBezTo>
                  <a:cubicBezTo>
                    <a:pt x="9881" y="18463"/>
                    <a:pt x="10863" y="18685"/>
                    <a:pt x="11940" y="18843"/>
                  </a:cubicBezTo>
                  <a:lnTo>
                    <a:pt x="12351" y="17165"/>
                  </a:lnTo>
                  <a:cubicBezTo>
                    <a:pt x="11433" y="16848"/>
                    <a:pt x="10483" y="16500"/>
                    <a:pt x="9564" y="16088"/>
                  </a:cubicBezTo>
                  <a:cubicBezTo>
                    <a:pt x="8646" y="15708"/>
                    <a:pt x="7759" y="15328"/>
                    <a:pt x="6873" y="14885"/>
                  </a:cubicBezTo>
                  <a:cubicBezTo>
                    <a:pt x="6017" y="14441"/>
                    <a:pt x="5194" y="13966"/>
                    <a:pt x="4466" y="13428"/>
                  </a:cubicBezTo>
                  <a:cubicBezTo>
                    <a:pt x="4117" y="13174"/>
                    <a:pt x="3801" y="12889"/>
                    <a:pt x="3547" y="12636"/>
                  </a:cubicBezTo>
                  <a:cubicBezTo>
                    <a:pt x="3326" y="12351"/>
                    <a:pt x="3167" y="12098"/>
                    <a:pt x="3136" y="11971"/>
                  </a:cubicBezTo>
                  <a:cubicBezTo>
                    <a:pt x="3136" y="11971"/>
                    <a:pt x="3167" y="11464"/>
                    <a:pt x="3199" y="11021"/>
                  </a:cubicBezTo>
                  <a:cubicBezTo>
                    <a:pt x="3262" y="10578"/>
                    <a:pt x="3357" y="10134"/>
                    <a:pt x="3421" y="9659"/>
                  </a:cubicBezTo>
                  <a:cubicBezTo>
                    <a:pt x="3611" y="8741"/>
                    <a:pt x="3864" y="7759"/>
                    <a:pt x="4117" y="6809"/>
                  </a:cubicBezTo>
                  <a:cubicBezTo>
                    <a:pt x="4339" y="5859"/>
                    <a:pt x="4624" y="4909"/>
                    <a:pt x="4909" y="3959"/>
                  </a:cubicBezTo>
                  <a:cubicBezTo>
                    <a:pt x="5194" y="3009"/>
                    <a:pt x="5511" y="2027"/>
                    <a:pt x="5796" y="1109"/>
                  </a:cubicBezTo>
                  <a:lnTo>
                    <a:pt x="2502"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1"/>
            <p:cNvSpPr/>
            <p:nvPr/>
          </p:nvSpPr>
          <p:spPr>
            <a:xfrm>
              <a:off x="2057263" y="2119271"/>
              <a:ext cx="228666" cy="286933"/>
            </a:xfrm>
            <a:custGeom>
              <a:rect b="b" l="l" r="r" t="t"/>
              <a:pathLst>
                <a:path extrusionOk="0" h="9578" w="7633">
                  <a:moveTo>
                    <a:pt x="3954" y="1"/>
                  </a:moveTo>
                  <a:cubicBezTo>
                    <a:pt x="3788" y="1"/>
                    <a:pt x="3621" y="25"/>
                    <a:pt x="3452" y="77"/>
                  </a:cubicBezTo>
                  <a:cubicBezTo>
                    <a:pt x="2090" y="489"/>
                    <a:pt x="0" y="5809"/>
                    <a:pt x="0" y="5809"/>
                  </a:cubicBezTo>
                  <a:lnTo>
                    <a:pt x="5289" y="9578"/>
                  </a:lnTo>
                  <a:cubicBezTo>
                    <a:pt x="5289" y="9578"/>
                    <a:pt x="7632" y="5017"/>
                    <a:pt x="7062" y="3275"/>
                  </a:cubicBezTo>
                  <a:cubicBezTo>
                    <a:pt x="6554" y="1638"/>
                    <a:pt x="5316" y="1"/>
                    <a:pt x="3954"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2057263" y="2119271"/>
              <a:ext cx="228666" cy="286933"/>
            </a:xfrm>
            <a:custGeom>
              <a:rect b="b" l="l" r="r" t="t"/>
              <a:pathLst>
                <a:path extrusionOk="0" h="9578" w="7633">
                  <a:moveTo>
                    <a:pt x="3954" y="1"/>
                  </a:moveTo>
                  <a:cubicBezTo>
                    <a:pt x="3788" y="1"/>
                    <a:pt x="3621" y="25"/>
                    <a:pt x="3452" y="77"/>
                  </a:cubicBezTo>
                  <a:cubicBezTo>
                    <a:pt x="2090" y="489"/>
                    <a:pt x="0" y="5809"/>
                    <a:pt x="0" y="5809"/>
                  </a:cubicBezTo>
                  <a:lnTo>
                    <a:pt x="5289" y="9578"/>
                  </a:lnTo>
                  <a:cubicBezTo>
                    <a:pt x="5289" y="9578"/>
                    <a:pt x="7632" y="5017"/>
                    <a:pt x="7062" y="3275"/>
                  </a:cubicBezTo>
                  <a:cubicBezTo>
                    <a:pt x="6554" y="1638"/>
                    <a:pt x="5316" y="1"/>
                    <a:pt x="3954"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2360852" y="2726839"/>
              <a:ext cx="129986" cy="91161"/>
            </a:xfrm>
            <a:custGeom>
              <a:rect b="b" l="l" r="r" t="t"/>
              <a:pathLst>
                <a:path extrusionOk="0" h="3043" w="4339">
                  <a:moveTo>
                    <a:pt x="4339" y="1"/>
                  </a:moveTo>
                  <a:lnTo>
                    <a:pt x="1204" y="792"/>
                  </a:lnTo>
                  <a:lnTo>
                    <a:pt x="0" y="1932"/>
                  </a:lnTo>
                  <a:cubicBezTo>
                    <a:pt x="602" y="2972"/>
                    <a:pt x="2290" y="3043"/>
                    <a:pt x="2739" y="3043"/>
                  </a:cubicBezTo>
                  <a:cubicBezTo>
                    <a:pt x="2810" y="3043"/>
                    <a:pt x="2850" y="3041"/>
                    <a:pt x="2850" y="3041"/>
                  </a:cubicBezTo>
                  <a:lnTo>
                    <a:pt x="4339"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a:off x="2446231" y="2726839"/>
              <a:ext cx="121478" cy="108177"/>
            </a:xfrm>
            <a:custGeom>
              <a:rect b="b" l="l" r="r" t="t"/>
              <a:pathLst>
                <a:path extrusionOk="0" h="3611" w="4055">
                  <a:moveTo>
                    <a:pt x="1521" y="1"/>
                  </a:moveTo>
                  <a:lnTo>
                    <a:pt x="0" y="3041"/>
                  </a:lnTo>
                  <a:lnTo>
                    <a:pt x="2661" y="3611"/>
                  </a:lnTo>
                  <a:lnTo>
                    <a:pt x="4054" y="1141"/>
                  </a:lnTo>
                  <a:lnTo>
                    <a:pt x="1521"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1"/>
            <p:cNvSpPr/>
            <p:nvPr/>
          </p:nvSpPr>
          <p:spPr>
            <a:xfrm>
              <a:off x="2571453" y="2446976"/>
              <a:ext cx="814035" cy="419345"/>
            </a:xfrm>
            <a:custGeom>
              <a:rect b="b" l="l" r="r" t="t"/>
              <a:pathLst>
                <a:path extrusionOk="0" h="13998" w="27173">
                  <a:moveTo>
                    <a:pt x="3453" y="0"/>
                  </a:moveTo>
                  <a:lnTo>
                    <a:pt x="1" y="13998"/>
                  </a:lnTo>
                  <a:lnTo>
                    <a:pt x="23753" y="13998"/>
                  </a:lnTo>
                  <a:lnTo>
                    <a:pt x="27173"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2568607" y="2866292"/>
              <a:ext cx="714426" cy="23756"/>
            </a:xfrm>
            <a:custGeom>
              <a:rect b="b" l="l" r="r" t="t"/>
              <a:pathLst>
                <a:path extrusionOk="0" h="793" w="23848">
                  <a:moveTo>
                    <a:pt x="96" y="1"/>
                  </a:moveTo>
                  <a:lnTo>
                    <a:pt x="1" y="793"/>
                  </a:lnTo>
                  <a:lnTo>
                    <a:pt x="23752" y="793"/>
                  </a:lnTo>
                  <a:lnTo>
                    <a:pt x="23848"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2490179" y="1621677"/>
              <a:ext cx="139213" cy="123275"/>
            </a:xfrm>
            <a:custGeom>
              <a:rect b="b" l="l" r="r" t="t"/>
              <a:pathLst>
                <a:path extrusionOk="0" h="4115" w="4647">
                  <a:moveTo>
                    <a:pt x="1548" y="1"/>
                  </a:moveTo>
                  <a:cubicBezTo>
                    <a:pt x="904" y="1"/>
                    <a:pt x="1" y="1337"/>
                    <a:pt x="1289" y="1834"/>
                  </a:cubicBezTo>
                  <a:cubicBezTo>
                    <a:pt x="3716" y="2820"/>
                    <a:pt x="4465" y="4115"/>
                    <a:pt x="4603" y="4115"/>
                  </a:cubicBezTo>
                  <a:cubicBezTo>
                    <a:pt x="4646" y="4115"/>
                    <a:pt x="4628" y="3984"/>
                    <a:pt x="4582" y="3671"/>
                  </a:cubicBezTo>
                  <a:cubicBezTo>
                    <a:pt x="4360" y="1803"/>
                    <a:pt x="2809" y="472"/>
                    <a:pt x="1700" y="29"/>
                  </a:cubicBezTo>
                  <a:cubicBezTo>
                    <a:pt x="1652" y="10"/>
                    <a:pt x="1601" y="1"/>
                    <a:pt x="154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2341859" y="1724611"/>
              <a:ext cx="73096" cy="66356"/>
            </a:xfrm>
            <a:custGeom>
              <a:rect b="b" l="l" r="r" t="t"/>
              <a:pathLst>
                <a:path extrusionOk="0" h="2215" w="2440">
                  <a:moveTo>
                    <a:pt x="432" y="1"/>
                  </a:moveTo>
                  <a:cubicBezTo>
                    <a:pt x="375" y="1"/>
                    <a:pt x="321" y="24"/>
                    <a:pt x="286" y="77"/>
                  </a:cubicBezTo>
                  <a:lnTo>
                    <a:pt x="64" y="330"/>
                  </a:lnTo>
                  <a:cubicBezTo>
                    <a:pt x="1" y="393"/>
                    <a:pt x="32" y="520"/>
                    <a:pt x="96" y="583"/>
                  </a:cubicBezTo>
                  <a:lnTo>
                    <a:pt x="1806" y="2167"/>
                  </a:lnTo>
                  <a:cubicBezTo>
                    <a:pt x="1853" y="2198"/>
                    <a:pt x="1901" y="2214"/>
                    <a:pt x="1944" y="2214"/>
                  </a:cubicBezTo>
                  <a:cubicBezTo>
                    <a:pt x="1988" y="2214"/>
                    <a:pt x="2028" y="2198"/>
                    <a:pt x="2059" y="2167"/>
                  </a:cubicBezTo>
                  <a:lnTo>
                    <a:pt x="2376" y="1882"/>
                  </a:lnTo>
                  <a:cubicBezTo>
                    <a:pt x="2439" y="1818"/>
                    <a:pt x="2439" y="1660"/>
                    <a:pt x="2376" y="1597"/>
                  </a:cubicBezTo>
                  <a:lnTo>
                    <a:pt x="571" y="45"/>
                  </a:lnTo>
                  <a:cubicBezTo>
                    <a:pt x="528" y="16"/>
                    <a:pt x="479" y="1"/>
                    <a:pt x="432"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2341859" y="1724611"/>
              <a:ext cx="73096" cy="66356"/>
            </a:xfrm>
            <a:custGeom>
              <a:rect b="b" l="l" r="r" t="t"/>
              <a:pathLst>
                <a:path extrusionOk="0" h="2215" w="2440">
                  <a:moveTo>
                    <a:pt x="432" y="1"/>
                  </a:moveTo>
                  <a:cubicBezTo>
                    <a:pt x="375" y="1"/>
                    <a:pt x="321" y="24"/>
                    <a:pt x="286" y="77"/>
                  </a:cubicBezTo>
                  <a:lnTo>
                    <a:pt x="64" y="330"/>
                  </a:lnTo>
                  <a:cubicBezTo>
                    <a:pt x="1" y="393"/>
                    <a:pt x="32" y="520"/>
                    <a:pt x="96" y="583"/>
                  </a:cubicBezTo>
                  <a:lnTo>
                    <a:pt x="1806" y="2167"/>
                  </a:lnTo>
                  <a:cubicBezTo>
                    <a:pt x="1853" y="2198"/>
                    <a:pt x="1901" y="2214"/>
                    <a:pt x="1944" y="2214"/>
                  </a:cubicBezTo>
                  <a:cubicBezTo>
                    <a:pt x="1988" y="2214"/>
                    <a:pt x="2028" y="2198"/>
                    <a:pt x="2059" y="2167"/>
                  </a:cubicBezTo>
                  <a:lnTo>
                    <a:pt x="2376" y="1882"/>
                  </a:lnTo>
                  <a:cubicBezTo>
                    <a:pt x="2439" y="1818"/>
                    <a:pt x="2439" y="1660"/>
                    <a:pt x="2376" y="1597"/>
                  </a:cubicBezTo>
                  <a:lnTo>
                    <a:pt x="571" y="45"/>
                  </a:lnTo>
                  <a:cubicBezTo>
                    <a:pt x="528" y="16"/>
                    <a:pt x="479" y="1"/>
                    <a:pt x="432"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2251747" y="2090242"/>
              <a:ext cx="174592" cy="152783"/>
            </a:xfrm>
            <a:custGeom>
              <a:rect b="b" l="l" r="r" t="t"/>
              <a:pathLst>
                <a:path extrusionOk="0" h="5100" w="5828">
                  <a:moveTo>
                    <a:pt x="2787" y="1"/>
                  </a:moveTo>
                  <a:lnTo>
                    <a:pt x="1520" y="286"/>
                  </a:lnTo>
                  <a:cubicBezTo>
                    <a:pt x="1489" y="286"/>
                    <a:pt x="1425" y="318"/>
                    <a:pt x="1394" y="381"/>
                  </a:cubicBezTo>
                  <a:cubicBezTo>
                    <a:pt x="0" y="3294"/>
                    <a:pt x="4592" y="5100"/>
                    <a:pt x="4592" y="5100"/>
                  </a:cubicBezTo>
                  <a:cubicBezTo>
                    <a:pt x="5036" y="3073"/>
                    <a:pt x="5827" y="2218"/>
                    <a:pt x="5827" y="2218"/>
                  </a:cubicBezTo>
                  <a:cubicBezTo>
                    <a:pt x="3199" y="1711"/>
                    <a:pt x="2882" y="318"/>
                    <a:pt x="2850" y="64"/>
                  </a:cubicBezTo>
                  <a:cubicBezTo>
                    <a:pt x="2850" y="32"/>
                    <a:pt x="2819" y="1"/>
                    <a:pt x="2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2251747" y="2090242"/>
              <a:ext cx="174592" cy="152783"/>
            </a:xfrm>
            <a:custGeom>
              <a:rect b="b" l="l" r="r" t="t"/>
              <a:pathLst>
                <a:path extrusionOk="0" h="5100" w="5828">
                  <a:moveTo>
                    <a:pt x="2787" y="1"/>
                  </a:moveTo>
                  <a:lnTo>
                    <a:pt x="1520" y="286"/>
                  </a:lnTo>
                  <a:cubicBezTo>
                    <a:pt x="1489" y="286"/>
                    <a:pt x="1425" y="318"/>
                    <a:pt x="1394" y="381"/>
                  </a:cubicBezTo>
                  <a:cubicBezTo>
                    <a:pt x="0" y="3294"/>
                    <a:pt x="4592" y="5100"/>
                    <a:pt x="4592" y="5100"/>
                  </a:cubicBezTo>
                  <a:cubicBezTo>
                    <a:pt x="5036" y="3073"/>
                    <a:pt x="5827" y="2218"/>
                    <a:pt x="5827" y="2218"/>
                  </a:cubicBezTo>
                  <a:cubicBezTo>
                    <a:pt x="3199" y="1711"/>
                    <a:pt x="2882" y="318"/>
                    <a:pt x="2850" y="64"/>
                  </a:cubicBezTo>
                  <a:cubicBezTo>
                    <a:pt x="2850" y="32"/>
                    <a:pt x="2819" y="1"/>
                    <a:pt x="2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2482270" y="2095934"/>
              <a:ext cx="149937" cy="144245"/>
            </a:xfrm>
            <a:custGeom>
              <a:rect b="b" l="l" r="r" t="t"/>
              <a:pathLst>
                <a:path extrusionOk="0" h="4815" w="5005">
                  <a:moveTo>
                    <a:pt x="1046" y="1"/>
                  </a:moveTo>
                  <a:cubicBezTo>
                    <a:pt x="1014" y="1"/>
                    <a:pt x="983" y="32"/>
                    <a:pt x="1014" y="64"/>
                  </a:cubicBezTo>
                  <a:cubicBezTo>
                    <a:pt x="1331" y="413"/>
                    <a:pt x="2186" y="1553"/>
                    <a:pt x="1" y="2059"/>
                  </a:cubicBezTo>
                  <a:cubicBezTo>
                    <a:pt x="1" y="2059"/>
                    <a:pt x="1331" y="2788"/>
                    <a:pt x="1774" y="4814"/>
                  </a:cubicBezTo>
                  <a:cubicBezTo>
                    <a:pt x="1774" y="4814"/>
                    <a:pt x="5005" y="2566"/>
                    <a:pt x="2059" y="159"/>
                  </a:cubicBezTo>
                  <a:lnTo>
                    <a:pt x="2028" y="128"/>
                  </a:lnTo>
                  <a:lnTo>
                    <a:pt x="10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2482270" y="2095934"/>
              <a:ext cx="149937" cy="144245"/>
            </a:xfrm>
            <a:custGeom>
              <a:rect b="b" l="l" r="r" t="t"/>
              <a:pathLst>
                <a:path extrusionOk="0" h="4815" w="5005">
                  <a:moveTo>
                    <a:pt x="1046" y="1"/>
                  </a:moveTo>
                  <a:cubicBezTo>
                    <a:pt x="1014" y="1"/>
                    <a:pt x="983" y="32"/>
                    <a:pt x="1014" y="64"/>
                  </a:cubicBezTo>
                  <a:cubicBezTo>
                    <a:pt x="1331" y="413"/>
                    <a:pt x="2186" y="1553"/>
                    <a:pt x="1" y="2059"/>
                  </a:cubicBezTo>
                  <a:cubicBezTo>
                    <a:pt x="1" y="2059"/>
                    <a:pt x="1331" y="2788"/>
                    <a:pt x="1774" y="4814"/>
                  </a:cubicBezTo>
                  <a:cubicBezTo>
                    <a:pt x="1774" y="4814"/>
                    <a:pt x="5005" y="2566"/>
                    <a:pt x="2059" y="159"/>
                  </a:cubicBezTo>
                  <a:lnTo>
                    <a:pt x="2028" y="128"/>
                  </a:lnTo>
                  <a:lnTo>
                    <a:pt x="10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2810544" y="1155748"/>
              <a:ext cx="648939" cy="690700"/>
            </a:xfrm>
            <a:custGeom>
              <a:rect b="b" l="l" r="r" t="t"/>
              <a:pathLst>
                <a:path extrusionOk="0" h="23056" w="21662">
                  <a:moveTo>
                    <a:pt x="9818" y="1"/>
                  </a:moveTo>
                  <a:cubicBezTo>
                    <a:pt x="4149" y="1"/>
                    <a:pt x="0" y="4656"/>
                    <a:pt x="539" y="10420"/>
                  </a:cubicBezTo>
                  <a:cubicBezTo>
                    <a:pt x="919" y="14252"/>
                    <a:pt x="3294" y="17577"/>
                    <a:pt x="6524" y="19382"/>
                  </a:cubicBezTo>
                  <a:lnTo>
                    <a:pt x="6429" y="23056"/>
                  </a:lnTo>
                  <a:lnTo>
                    <a:pt x="9469" y="20522"/>
                  </a:lnTo>
                  <a:cubicBezTo>
                    <a:pt x="10229" y="20712"/>
                    <a:pt x="11021" y="20807"/>
                    <a:pt x="11845" y="20807"/>
                  </a:cubicBezTo>
                  <a:cubicBezTo>
                    <a:pt x="17513" y="20807"/>
                    <a:pt x="21662" y="16152"/>
                    <a:pt x="21124" y="10388"/>
                  </a:cubicBezTo>
                  <a:cubicBezTo>
                    <a:pt x="20554" y="4656"/>
                    <a:pt x="15486" y="1"/>
                    <a:pt x="9818"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2810544" y="1155748"/>
              <a:ext cx="648939" cy="690700"/>
            </a:xfrm>
            <a:custGeom>
              <a:rect b="b" l="l" r="r" t="t"/>
              <a:pathLst>
                <a:path extrusionOk="0" h="23056" w="21662">
                  <a:moveTo>
                    <a:pt x="9818" y="1"/>
                  </a:moveTo>
                  <a:cubicBezTo>
                    <a:pt x="4149" y="1"/>
                    <a:pt x="0" y="4656"/>
                    <a:pt x="539" y="10420"/>
                  </a:cubicBezTo>
                  <a:cubicBezTo>
                    <a:pt x="919" y="14252"/>
                    <a:pt x="3294" y="17577"/>
                    <a:pt x="6524" y="19382"/>
                  </a:cubicBezTo>
                  <a:lnTo>
                    <a:pt x="6429" y="23056"/>
                  </a:lnTo>
                  <a:lnTo>
                    <a:pt x="9469" y="20522"/>
                  </a:lnTo>
                  <a:cubicBezTo>
                    <a:pt x="10229" y="20712"/>
                    <a:pt x="11021" y="20807"/>
                    <a:pt x="11845" y="20807"/>
                  </a:cubicBezTo>
                  <a:cubicBezTo>
                    <a:pt x="17513" y="20807"/>
                    <a:pt x="21662" y="16152"/>
                    <a:pt x="21124" y="10388"/>
                  </a:cubicBezTo>
                  <a:cubicBezTo>
                    <a:pt x="20554" y="4656"/>
                    <a:pt x="15486" y="1"/>
                    <a:pt x="9818"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2934808" y="1309460"/>
              <a:ext cx="257155" cy="284506"/>
            </a:xfrm>
            <a:custGeom>
              <a:rect b="b" l="l" r="r" t="t"/>
              <a:pathLst>
                <a:path extrusionOk="0" h="9497" w="8584">
                  <a:moveTo>
                    <a:pt x="3248" y="0"/>
                  </a:moveTo>
                  <a:cubicBezTo>
                    <a:pt x="3142" y="0"/>
                    <a:pt x="2505" y="27"/>
                    <a:pt x="2534" y="665"/>
                  </a:cubicBezTo>
                  <a:cubicBezTo>
                    <a:pt x="2566" y="1932"/>
                    <a:pt x="3326" y="2819"/>
                    <a:pt x="3770" y="3231"/>
                  </a:cubicBezTo>
                  <a:lnTo>
                    <a:pt x="2598" y="3167"/>
                  </a:lnTo>
                  <a:cubicBezTo>
                    <a:pt x="2186" y="3167"/>
                    <a:pt x="1774" y="3199"/>
                    <a:pt x="1363" y="3326"/>
                  </a:cubicBezTo>
                  <a:lnTo>
                    <a:pt x="983" y="3421"/>
                  </a:lnTo>
                  <a:cubicBezTo>
                    <a:pt x="349" y="3611"/>
                    <a:pt x="1" y="4307"/>
                    <a:pt x="254" y="5004"/>
                  </a:cubicBezTo>
                  <a:lnTo>
                    <a:pt x="1014" y="7316"/>
                  </a:lnTo>
                  <a:cubicBezTo>
                    <a:pt x="1268" y="8044"/>
                    <a:pt x="1806" y="8678"/>
                    <a:pt x="2471" y="9058"/>
                  </a:cubicBezTo>
                  <a:cubicBezTo>
                    <a:pt x="2957" y="9339"/>
                    <a:pt x="3505" y="9496"/>
                    <a:pt x="4032" y="9496"/>
                  </a:cubicBezTo>
                  <a:cubicBezTo>
                    <a:pt x="4157" y="9496"/>
                    <a:pt x="4281" y="9488"/>
                    <a:pt x="4403" y="9469"/>
                  </a:cubicBezTo>
                  <a:cubicBezTo>
                    <a:pt x="5575" y="9279"/>
                    <a:pt x="7412" y="9026"/>
                    <a:pt x="7728" y="8963"/>
                  </a:cubicBezTo>
                  <a:lnTo>
                    <a:pt x="8583" y="8899"/>
                  </a:lnTo>
                  <a:lnTo>
                    <a:pt x="8362" y="3706"/>
                  </a:lnTo>
                  <a:lnTo>
                    <a:pt x="7570" y="3452"/>
                  </a:lnTo>
                  <a:cubicBezTo>
                    <a:pt x="5036" y="2692"/>
                    <a:pt x="3263" y="0"/>
                    <a:pt x="3263" y="0"/>
                  </a:cubicBezTo>
                  <a:cubicBezTo>
                    <a:pt x="3263" y="0"/>
                    <a:pt x="3258" y="0"/>
                    <a:pt x="32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3161556" y="1391993"/>
              <a:ext cx="145204" cy="204011"/>
            </a:xfrm>
            <a:custGeom>
              <a:rect b="b" l="l" r="r" t="t"/>
              <a:pathLst>
                <a:path extrusionOk="0" h="6810" w="4847">
                  <a:moveTo>
                    <a:pt x="444" y="1"/>
                  </a:moveTo>
                  <a:cubicBezTo>
                    <a:pt x="191" y="1"/>
                    <a:pt x="1" y="191"/>
                    <a:pt x="33" y="444"/>
                  </a:cubicBezTo>
                  <a:lnTo>
                    <a:pt x="603" y="6334"/>
                  </a:lnTo>
                  <a:cubicBezTo>
                    <a:pt x="634" y="6619"/>
                    <a:pt x="856" y="6809"/>
                    <a:pt x="1109" y="6809"/>
                  </a:cubicBezTo>
                  <a:lnTo>
                    <a:pt x="4403" y="6809"/>
                  </a:lnTo>
                  <a:cubicBezTo>
                    <a:pt x="4656" y="6809"/>
                    <a:pt x="4846" y="6588"/>
                    <a:pt x="4815" y="6334"/>
                  </a:cubicBezTo>
                  <a:lnTo>
                    <a:pt x="4245" y="444"/>
                  </a:lnTo>
                  <a:cubicBezTo>
                    <a:pt x="4213" y="191"/>
                    <a:pt x="3991" y="1"/>
                    <a:pt x="373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1"/>
            <p:cNvSpPr/>
            <p:nvPr/>
          </p:nvSpPr>
          <p:spPr>
            <a:xfrm>
              <a:off x="1045898" y="1814184"/>
              <a:ext cx="797918" cy="689741"/>
            </a:xfrm>
            <a:custGeom>
              <a:rect b="b" l="l" r="r" t="t"/>
              <a:pathLst>
                <a:path extrusionOk="0" h="23024" w="26635">
                  <a:moveTo>
                    <a:pt x="10863" y="0"/>
                  </a:moveTo>
                  <a:cubicBezTo>
                    <a:pt x="4561" y="0"/>
                    <a:pt x="1" y="5162"/>
                    <a:pt x="603" y="11496"/>
                  </a:cubicBezTo>
                  <a:cubicBezTo>
                    <a:pt x="1236" y="17861"/>
                    <a:pt x="6810" y="23023"/>
                    <a:pt x="13080" y="23023"/>
                  </a:cubicBezTo>
                  <a:cubicBezTo>
                    <a:pt x="17292" y="23023"/>
                    <a:pt x="20712" y="20712"/>
                    <a:pt x="22359" y="17260"/>
                  </a:cubicBezTo>
                  <a:lnTo>
                    <a:pt x="26635" y="16563"/>
                  </a:lnTo>
                  <a:lnTo>
                    <a:pt x="23341" y="13459"/>
                  </a:lnTo>
                  <a:cubicBezTo>
                    <a:pt x="23404" y="12826"/>
                    <a:pt x="23373" y="12161"/>
                    <a:pt x="23309" y="11496"/>
                  </a:cubicBezTo>
                  <a:cubicBezTo>
                    <a:pt x="22708" y="5162"/>
                    <a:pt x="17134" y="0"/>
                    <a:pt x="10863"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1180617" y="1999651"/>
              <a:ext cx="440255" cy="379052"/>
            </a:xfrm>
            <a:custGeom>
              <a:rect b="b" l="l" r="r" t="t"/>
              <a:pathLst>
                <a:path extrusionOk="0" h="12653" w="14696">
                  <a:moveTo>
                    <a:pt x="9791" y="0"/>
                  </a:moveTo>
                  <a:cubicBezTo>
                    <a:pt x="8765" y="0"/>
                    <a:pt x="7776" y="396"/>
                    <a:pt x="7063" y="1188"/>
                  </a:cubicBezTo>
                  <a:cubicBezTo>
                    <a:pt x="6217" y="404"/>
                    <a:pt x="5168" y="16"/>
                    <a:pt x="4156" y="16"/>
                  </a:cubicBezTo>
                  <a:cubicBezTo>
                    <a:pt x="3124" y="16"/>
                    <a:pt x="2130" y="420"/>
                    <a:pt x="1426" y="1220"/>
                  </a:cubicBezTo>
                  <a:cubicBezTo>
                    <a:pt x="1" y="2803"/>
                    <a:pt x="254" y="5337"/>
                    <a:pt x="1964" y="6920"/>
                  </a:cubicBezTo>
                  <a:lnTo>
                    <a:pt x="8203" y="12652"/>
                  </a:lnTo>
                  <a:lnTo>
                    <a:pt x="13302" y="6920"/>
                  </a:lnTo>
                  <a:cubicBezTo>
                    <a:pt x="14695" y="5337"/>
                    <a:pt x="14442" y="2771"/>
                    <a:pt x="12732" y="1188"/>
                  </a:cubicBezTo>
                  <a:cubicBezTo>
                    <a:pt x="11877" y="396"/>
                    <a:pt x="10816" y="0"/>
                    <a:pt x="9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p:nvPr/>
          </p:nvSpPr>
          <p:spPr>
            <a:xfrm>
              <a:off x="1180617" y="1999651"/>
              <a:ext cx="440255" cy="379052"/>
            </a:xfrm>
            <a:custGeom>
              <a:rect b="b" l="l" r="r" t="t"/>
              <a:pathLst>
                <a:path extrusionOk="0" h="12653" w="14696">
                  <a:moveTo>
                    <a:pt x="9791" y="0"/>
                  </a:moveTo>
                  <a:cubicBezTo>
                    <a:pt x="8765" y="0"/>
                    <a:pt x="7776" y="396"/>
                    <a:pt x="7063" y="1188"/>
                  </a:cubicBezTo>
                  <a:cubicBezTo>
                    <a:pt x="6217" y="404"/>
                    <a:pt x="5168" y="16"/>
                    <a:pt x="4156" y="16"/>
                  </a:cubicBezTo>
                  <a:cubicBezTo>
                    <a:pt x="3124" y="16"/>
                    <a:pt x="2130" y="420"/>
                    <a:pt x="1426" y="1220"/>
                  </a:cubicBezTo>
                  <a:cubicBezTo>
                    <a:pt x="1" y="2803"/>
                    <a:pt x="254" y="5337"/>
                    <a:pt x="1964" y="6920"/>
                  </a:cubicBezTo>
                  <a:lnTo>
                    <a:pt x="8203" y="12652"/>
                  </a:lnTo>
                  <a:lnTo>
                    <a:pt x="13302" y="6920"/>
                  </a:lnTo>
                  <a:cubicBezTo>
                    <a:pt x="14695" y="5337"/>
                    <a:pt x="14442" y="2771"/>
                    <a:pt x="12732" y="1188"/>
                  </a:cubicBezTo>
                  <a:cubicBezTo>
                    <a:pt x="11877" y="396"/>
                    <a:pt x="10816" y="0"/>
                    <a:pt x="9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51"/>
          <p:cNvGrpSpPr/>
          <p:nvPr/>
        </p:nvGrpSpPr>
        <p:grpSpPr>
          <a:xfrm>
            <a:off x="4026083" y="471144"/>
            <a:ext cx="432550" cy="370259"/>
            <a:chOff x="3666314" y="464641"/>
            <a:chExt cx="392016" cy="392973"/>
          </a:xfrm>
        </p:grpSpPr>
        <p:sp>
          <p:nvSpPr>
            <p:cNvPr id="1134" name="Google Shape;1134;p51"/>
            <p:cNvSpPr/>
            <p:nvPr/>
          </p:nvSpPr>
          <p:spPr>
            <a:xfrm>
              <a:off x="3666314" y="464641"/>
              <a:ext cx="392016" cy="392973"/>
            </a:xfrm>
            <a:custGeom>
              <a:rect b="b" l="l" r="r" t="t"/>
              <a:pathLst>
                <a:path extrusionOk="0" h="13144" w="13112">
                  <a:moveTo>
                    <a:pt x="6556" y="1"/>
                  </a:moveTo>
                  <a:cubicBezTo>
                    <a:pt x="2914" y="1"/>
                    <a:pt x="1" y="2946"/>
                    <a:pt x="1" y="6556"/>
                  </a:cubicBezTo>
                  <a:cubicBezTo>
                    <a:pt x="1" y="10198"/>
                    <a:pt x="2914" y="13143"/>
                    <a:pt x="6556" y="13143"/>
                  </a:cubicBezTo>
                  <a:cubicBezTo>
                    <a:pt x="10166" y="13143"/>
                    <a:pt x="13112" y="10198"/>
                    <a:pt x="13112" y="6556"/>
                  </a:cubicBezTo>
                  <a:cubicBezTo>
                    <a:pt x="13112" y="2946"/>
                    <a:pt x="10166" y="1"/>
                    <a:pt x="6556"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3925751" y="598172"/>
              <a:ext cx="59705" cy="62516"/>
            </a:xfrm>
            <a:custGeom>
              <a:rect b="b" l="l" r="r" t="t"/>
              <a:pathLst>
                <a:path extrusionOk="0" h="2091" w="1997">
                  <a:moveTo>
                    <a:pt x="951" y="0"/>
                  </a:moveTo>
                  <a:cubicBezTo>
                    <a:pt x="413" y="32"/>
                    <a:pt x="1" y="507"/>
                    <a:pt x="1" y="1077"/>
                  </a:cubicBezTo>
                  <a:cubicBezTo>
                    <a:pt x="33" y="1647"/>
                    <a:pt x="476" y="2090"/>
                    <a:pt x="1014" y="2090"/>
                  </a:cubicBezTo>
                  <a:cubicBezTo>
                    <a:pt x="1553" y="2059"/>
                    <a:pt x="1996" y="1583"/>
                    <a:pt x="1964" y="1013"/>
                  </a:cubicBezTo>
                  <a:cubicBezTo>
                    <a:pt x="1964" y="443"/>
                    <a:pt x="1489" y="0"/>
                    <a:pt x="951"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3737325" y="604750"/>
              <a:ext cx="59675" cy="61649"/>
            </a:xfrm>
            <a:custGeom>
              <a:rect b="b" l="l" r="r" t="t"/>
              <a:pathLst>
                <a:path extrusionOk="0" h="2062" w="1996">
                  <a:moveTo>
                    <a:pt x="1005" y="0"/>
                  </a:moveTo>
                  <a:cubicBezTo>
                    <a:pt x="987" y="0"/>
                    <a:pt x="969" y="1"/>
                    <a:pt x="951" y="2"/>
                  </a:cubicBezTo>
                  <a:cubicBezTo>
                    <a:pt x="412" y="2"/>
                    <a:pt x="1" y="477"/>
                    <a:pt x="32" y="1078"/>
                  </a:cubicBezTo>
                  <a:cubicBezTo>
                    <a:pt x="32" y="1629"/>
                    <a:pt x="446" y="2062"/>
                    <a:pt x="960" y="2062"/>
                  </a:cubicBezTo>
                  <a:cubicBezTo>
                    <a:pt x="978" y="2062"/>
                    <a:pt x="996" y="2061"/>
                    <a:pt x="1014" y="2060"/>
                  </a:cubicBezTo>
                  <a:cubicBezTo>
                    <a:pt x="1553" y="2060"/>
                    <a:pt x="1996" y="1585"/>
                    <a:pt x="1964" y="1015"/>
                  </a:cubicBezTo>
                  <a:cubicBezTo>
                    <a:pt x="1964" y="434"/>
                    <a:pt x="1521" y="0"/>
                    <a:pt x="1005"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3788453" y="689963"/>
              <a:ext cx="149966" cy="51394"/>
            </a:xfrm>
            <a:custGeom>
              <a:rect b="b" l="l" r="r" t="t"/>
              <a:pathLst>
                <a:path extrusionOk="0" h="1719" w="5016">
                  <a:moveTo>
                    <a:pt x="4614" y="1"/>
                  </a:moveTo>
                  <a:cubicBezTo>
                    <a:pt x="4551" y="1"/>
                    <a:pt x="4487" y="29"/>
                    <a:pt x="4435" y="97"/>
                  </a:cubicBezTo>
                  <a:cubicBezTo>
                    <a:pt x="3880" y="790"/>
                    <a:pt x="3136" y="1142"/>
                    <a:pt x="2383" y="1142"/>
                  </a:cubicBezTo>
                  <a:cubicBezTo>
                    <a:pt x="1761" y="1142"/>
                    <a:pt x="1133" y="901"/>
                    <a:pt x="603" y="414"/>
                  </a:cubicBezTo>
                  <a:cubicBezTo>
                    <a:pt x="540" y="358"/>
                    <a:pt x="472" y="334"/>
                    <a:pt x="408" y="334"/>
                  </a:cubicBezTo>
                  <a:cubicBezTo>
                    <a:pt x="182" y="334"/>
                    <a:pt x="0" y="628"/>
                    <a:pt x="223" y="825"/>
                  </a:cubicBezTo>
                  <a:cubicBezTo>
                    <a:pt x="849" y="1423"/>
                    <a:pt x="1630" y="1719"/>
                    <a:pt x="2405" y="1719"/>
                  </a:cubicBezTo>
                  <a:cubicBezTo>
                    <a:pt x="3314" y="1719"/>
                    <a:pt x="4214" y="1312"/>
                    <a:pt x="4846" y="509"/>
                  </a:cubicBezTo>
                  <a:cubicBezTo>
                    <a:pt x="5015" y="291"/>
                    <a:pt x="4816" y="1"/>
                    <a:pt x="4614" y="1"/>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51"/>
          <p:cNvGrpSpPr/>
          <p:nvPr/>
        </p:nvGrpSpPr>
        <p:grpSpPr>
          <a:xfrm>
            <a:off x="6071154" y="117632"/>
            <a:ext cx="668671" cy="521709"/>
            <a:chOff x="8797650" y="152350"/>
            <a:chExt cx="606009" cy="553714"/>
          </a:xfrm>
        </p:grpSpPr>
        <p:sp>
          <p:nvSpPr>
            <p:cNvPr id="1139" name="Google Shape;1139;p51"/>
            <p:cNvSpPr/>
            <p:nvPr/>
          </p:nvSpPr>
          <p:spPr>
            <a:xfrm>
              <a:off x="8986976" y="152350"/>
              <a:ext cx="416683" cy="402401"/>
            </a:xfrm>
            <a:custGeom>
              <a:rect b="b" l="l" r="r" t="t"/>
              <a:pathLst>
                <a:path extrusionOk="0" h="16088" w="16659">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8797650" y="329776"/>
              <a:ext cx="389770" cy="376288"/>
            </a:xfrm>
            <a:custGeom>
              <a:rect b="b" l="l" r="r" t="t"/>
              <a:pathLst>
                <a:path extrusionOk="0" h="15044" w="15583">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8884796" y="491393"/>
              <a:ext cx="53102" cy="53102"/>
            </a:xfrm>
            <a:custGeom>
              <a:rect b="b" l="l" r="r" t="t"/>
              <a:pathLst>
                <a:path extrusionOk="0" h="2123" w="2123">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8967966" y="491393"/>
              <a:ext cx="53102" cy="53102"/>
            </a:xfrm>
            <a:custGeom>
              <a:rect b="b" l="l" r="r" t="t"/>
              <a:pathLst>
                <a:path extrusionOk="0" h="2123" w="2123">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1"/>
            <p:cNvSpPr/>
            <p:nvPr/>
          </p:nvSpPr>
          <p:spPr>
            <a:xfrm>
              <a:off x="9051935" y="491393"/>
              <a:ext cx="52301" cy="53102"/>
            </a:xfrm>
            <a:custGeom>
              <a:rect b="b" l="l" r="r" t="t"/>
              <a:pathLst>
                <a:path extrusionOk="0" h="2123" w="2091">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51"/>
          <p:cNvSpPr/>
          <p:nvPr/>
        </p:nvSpPr>
        <p:spPr>
          <a:xfrm>
            <a:off x="2642615" y="515479"/>
            <a:ext cx="113906" cy="97280"/>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1178957" y="511027"/>
            <a:ext cx="113906" cy="97280"/>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p:cNvSpPr/>
          <p:nvPr/>
        </p:nvSpPr>
        <p:spPr>
          <a:xfrm>
            <a:off x="5256537" y="212123"/>
            <a:ext cx="113906" cy="97280"/>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8650881" y="420023"/>
            <a:ext cx="112883" cy="97280"/>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1"/>
          <p:cNvSpPr/>
          <p:nvPr/>
        </p:nvSpPr>
        <p:spPr>
          <a:xfrm>
            <a:off x="308165" y="0"/>
            <a:ext cx="113906" cy="96406"/>
          </a:xfrm>
          <a:custGeom>
            <a:rect b="b" l="l" r="r" t="t"/>
            <a:pathLst>
              <a:path extrusionOk="0" h="3422" w="3453">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3214085" y="262978"/>
            <a:ext cx="114961" cy="98181"/>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807534" y="859037"/>
            <a:ext cx="114961" cy="98181"/>
          </a:xfrm>
          <a:custGeom>
            <a:rect b="b" l="l" r="r" t="t"/>
            <a:pathLst>
              <a:path extrusionOk="0" h="3485" w="3485">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1"/>
          <p:cNvSpPr/>
          <p:nvPr/>
        </p:nvSpPr>
        <p:spPr>
          <a:xfrm>
            <a:off x="6976191" y="395934"/>
            <a:ext cx="114928" cy="9815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1796413" y="836697"/>
            <a:ext cx="114928" cy="98181"/>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8413723" y="832245"/>
            <a:ext cx="730277" cy="26792"/>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1"/>
          <p:cNvSpPr/>
          <p:nvPr/>
        </p:nvSpPr>
        <p:spPr>
          <a:xfrm>
            <a:off x="0" y="546718"/>
            <a:ext cx="730244" cy="25891"/>
          </a:xfrm>
          <a:custGeom>
            <a:rect b="b" l="l" r="r" t="t"/>
            <a:pathLst>
              <a:path extrusionOk="0" h="919" w="22137">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52"/>
          <p:cNvSpPr txBox="1"/>
          <p:nvPr>
            <p:ph type="title"/>
          </p:nvPr>
        </p:nvSpPr>
        <p:spPr>
          <a:xfrm>
            <a:off x="365100" y="31427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 Mortem</a:t>
            </a:r>
            <a:endParaRPr/>
          </a:p>
        </p:txBody>
      </p:sp>
      <p:sp>
        <p:nvSpPr>
          <p:cNvPr id="1160" name="Google Shape;1160;p52"/>
          <p:cNvSpPr txBox="1"/>
          <p:nvPr>
            <p:ph idx="1" type="body"/>
          </p:nvPr>
        </p:nvSpPr>
        <p:spPr>
          <a:xfrm>
            <a:off x="235275" y="909200"/>
            <a:ext cx="5427900" cy="4008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t>Difficulties:</a:t>
            </a:r>
            <a:r>
              <a:rPr b="1" lang="en"/>
              <a:t> </a:t>
            </a:r>
            <a:endParaRPr b="1"/>
          </a:p>
          <a:p>
            <a:pPr indent="-304800" lvl="0" marL="457200" rtl="0" algn="l">
              <a:spcBef>
                <a:spcPts val="1200"/>
              </a:spcBef>
              <a:spcAft>
                <a:spcPts val="0"/>
              </a:spcAft>
              <a:buSzPts val="1200"/>
              <a:buChar char="●"/>
            </a:pPr>
            <a:r>
              <a:rPr lang="en" sz="1200"/>
              <a:t>M</a:t>
            </a:r>
            <a:r>
              <a:rPr lang="en" sz="1200">
                <a:solidFill>
                  <a:srgbClr val="2A438C"/>
                </a:solidFill>
              </a:rPr>
              <a:t>ajority of social media</a:t>
            </a:r>
            <a:r>
              <a:rPr lang="en"/>
              <a:t> </a:t>
            </a:r>
            <a:r>
              <a:rPr lang="en" sz="1200">
                <a:solidFill>
                  <a:srgbClr val="2A438C"/>
                </a:solidFill>
              </a:rPr>
              <a:t>data is private to the company and require authorization to receive API of up to two weeks or payment for data utilization. </a:t>
            </a:r>
            <a:endParaRPr/>
          </a:p>
          <a:p>
            <a:pPr indent="-304800" lvl="0" marL="457200" rtl="0" algn="l">
              <a:spcBef>
                <a:spcPts val="0"/>
              </a:spcBef>
              <a:spcAft>
                <a:spcPts val="0"/>
              </a:spcAft>
              <a:buSzPts val="1200"/>
              <a:buChar char="●"/>
            </a:pPr>
            <a:r>
              <a:rPr lang="en" sz="1200"/>
              <a:t>The g</a:t>
            </a:r>
            <a:r>
              <a:rPr lang="en" sz="1200">
                <a:solidFill>
                  <a:srgbClr val="2A438C"/>
                </a:solidFill>
              </a:rPr>
              <a:t>eneration of an API for a public site such as Twitter is far more tedious than initially thought as the JSON file was so large with a vast array of dictionaries. </a:t>
            </a:r>
            <a:endParaRPr/>
          </a:p>
          <a:p>
            <a:pPr indent="-304800" lvl="0" marL="457200" rtl="0" algn="l">
              <a:spcBef>
                <a:spcPts val="0"/>
              </a:spcBef>
              <a:spcAft>
                <a:spcPts val="0"/>
              </a:spcAft>
              <a:buSzPts val="1200"/>
              <a:buChar char="●"/>
            </a:pPr>
            <a:r>
              <a:rPr lang="en" sz="1200">
                <a:solidFill>
                  <a:srgbClr val="2A438C"/>
                </a:solidFill>
              </a:rPr>
              <a:t>Time constraints held us from developing an additional API due to an authorization hold. </a:t>
            </a:r>
            <a:endParaRPr/>
          </a:p>
          <a:p>
            <a:pPr indent="-304800" lvl="0" marL="457200" rtl="0" algn="l">
              <a:spcBef>
                <a:spcPts val="0"/>
              </a:spcBef>
              <a:spcAft>
                <a:spcPts val="0"/>
              </a:spcAft>
              <a:buSzPts val="1200"/>
              <a:buChar char="●"/>
            </a:pPr>
            <a:r>
              <a:rPr lang="en" sz="1200">
                <a:solidFill>
                  <a:srgbClr val="2A438C"/>
                </a:solidFill>
              </a:rPr>
              <a:t>Additionally, the Twitter API only allowed for the most recent data to be pulled at once (last 100 instances on specific date/time) and in order to produce larger data quantities the API would have had to have been run for multiple days.</a:t>
            </a:r>
            <a:endParaRPr/>
          </a:p>
          <a:p>
            <a:pPr indent="0" lvl="0" marL="0" rtl="0" algn="l">
              <a:spcBef>
                <a:spcPts val="1200"/>
              </a:spcBef>
              <a:spcAft>
                <a:spcPts val="0"/>
              </a:spcAft>
              <a:buNone/>
            </a:pPr>
            <a:r>
              <a:rPr b="1" lang="en"/>
              <a:t>Additional Questions/Time Constraints:</a:t>
            </a:r>
            <a:endParaRPr b="1"/>
          </a:p>
          <a:p>
            <a:pPr indent="-304800" lvl="0" marL="457200" rtl="0" algn="l">
              <a:spcBef>
                <a:spcPts val="1200"/>
              </a:spcBef>
              <a:spcAft>
                <a:spcPts val="0"/>
              </a:spcAft>
              <a:buSzPts val="1200"/>
              <a:buChar char="●"/>
            </a:pPr>
            <a:r>
              <a:rPr lang="en"/>
              <a:t>If we had additional time we would </a:t>
            </a:r>
            <a:r>
              <a:rPr lang="en"/>
              <a:t>continue with our current project and generate more data from the Twitter API as well as generate and develop analytics from Facebook API once authorization was complete. </a:t>
            </a:r>
            <a:endParaRPr/>
          </a:p>
        </p:txBody>
      </p:sp>
      <p:grpSp>
        <p:nvGrpSpPr>
          <p:cNvPr id="1161" name="Google Shape;1161;p52"/>
          <p:cNvGrpSpPr/>
          <p:nvPr/>
        </p:nvGrpSpPr>
        <p:grpSpPr>
          <a:xfrm>
            <a:off x="5752395" y="1103469"/>
            <a:ext cx="3262829" cy="3604464"/>
            <a:chOff x="713950" y="1653650"/>
            <a:chExt cx="2908825" cy="2870025"/>
          </a:xfrm>
        </p:grpSpPr>
        <p:sp>
          <p:nvSpPr>
            <p:cNvPr id="1162" name="Google Shape;1162;p52"/>
            <p:cNvSpPr/>
            <p:nvPr/>
          </p:nvSpPr>
          <p:spPr>
            <a:xfrm>
              <a:off x="713950" y="2850750"/>
              <a:ext cx="2896950" cy="1672925"/>
            </a:xfrm>
            <a:custGeom>
              <a:rect b="b" l="l" r="r" t="t"/>
              <a:pathLst>
                <a:path extrusionOk="0" h="66917" w="115878">
                  <a:moveTo>
                    <a:pt x="57923" y="0"/>
                  </a:moveTo>
                  <a:cubicBezTo>
                    <a:pt x="25937" y="0"/>
                    <a:pt x="0" y="14980"/>
                    <a:pt x="0" y="33443"/>
                  </a:cubicBezTo>
                  <a:cubicBezTo>
                    <a:pt x="0" y="51937"/>
                    <a:pt x="25937" y="66917"/>
                    <a:pt x="57923" y="66917"/>
                  </a:cubicBezTo>
                  <a:cubicBezTo>
                    <a:pt x="89940" y="66917"/>
                    <a:pt x="115877" y="51937"/>
                    <a:pt x="115877" y="33443"/>
                  </a:cubicBezTo>
                  <a:cubicBezTo>
                    <a:pt x="115877" y="14980"/>
                    <a:pt x="89940" y="0"/>
                    <a:pt x="5792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911875" y="3736675"/>
              <a:ext cx="762450" cy="432325"/>
            </a:xfrm>
            <a:custGeom>
              <a:rect b="b" l="l" r="r" t="t"/>
              <a:pathLst>
                <a:path extrusionOk="0" h="17293" w="30498">
                  <a:moveTo>
                    <a:pt x="15265" y="1"/>
                  </a:moveTo>
                  <a:cubicBezTo>
                    <a:pt x="6841" y="1"/>
                    <a:pt x="0" y="3864"/>
                    <a:pt x="0" y="8646"/>
                  </a:cubicBezTo>
                  <a:cubicBezTo>
                    <a:pt x="0" y="13428"/>
                    <a:pt x="6841" y="17292"/>
                    <a:pt x="15265" y="17292"/>
                  </a:cubicBezTo>
                  <a:cubicBezTo>
                    <a:pt x="23689" y="17292"/>
                    <a:pt x="30498" y="13428"/>
                    <a:pt x="30498" y="8646"/>
                  </a:cubicBezTo>
                  <a:cubicBezTo>
                    <a:pt x="30498" y="3864"/>
                    <a:pt x="23689" y="1"/>
                    <a:pt x="15265"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2706725" y="3748550"/>
              <a:ext cx="714950" cy="406175"/>
            </a:xfrm>
            <a:custGeom>
              <a:rect b="b" l="l" r="r" t="t"/>
              <a:pathLst>
                <a:path extrusionOk="0" h="16247" w="28598">
                  <a:moveTo>
                    <a:pt x="14315" y="1"/>
                  </a:moveTo>
                  <a:cubicBezTo>
                    <a:pt x="6397" y="1"/>
                    <a:pt x="0" y="3643"/>
                    <a:pt x="0" y="8140"/>
                  </a:cubicBezTo>
                  <a:cubicBezTo>
                    <a:pt x="0" y="12605"/>
                    <a:pt x="6397" y="16247"/>
                    <a:pt x="14315" y="16247"/>
                  </a:cubicBezTo>
                  <a:cubicBezTo>
                    <a:pt x="22200" y="16247"/>
                    <a:pt x="28597" y="12605"/>
                    <a:pt x="28597" y="8140"/>
                  </a:cubicBezTo>
                  <a:cubicBezTo>
                    <a:pt x="28597" y="3643"/>
                    <a:pt x="22200" y="1"/>
                    <a:pt x="14315"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1839775" y="3606050"/>
              <a:ext cx="762450" cy="433100"/>
            </a:xfrm>
            <a:custGeom>
              <a:rect b="b" l="l" r="r" t="t"/>
              <a:pathLst>
                <a:path extrusionOk="0" h="17324" w="30498">
                  <a:moveTo>
                    <a:pt x="15265" y="0"/>
                  </a:moveTo>
                  <a:cubicBezTo>
                    <a:pt x="6841" y="0"/>
                    <a:pt x="1" y="3896"/>
                    <a:pt x="1" y="8678"/>
                  </a:cubicBezTo>
                  <a:cubicBezTo>
                    <a:pt x="1" y="13460"/>
                    <a:pt x="6841" y="17323"/>
                    <a:pt x="15265" y="17323"/>
                  </a:cubicBezTo>
                  <a:cubicBezTo>
                    <a:pt x="23689" y="17323"/>
                    <a:pt x="30498" y="13460"/>
                    <a:pt x="30498" y="8678"/>
                  </a:cubicBezTo>
                  <a:cubicBezTo>
                    <a:pt x="30498" y="3896"/>
                    <a:pt x="23689" y="0"/>
                    <a:pt x="15265"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3247475" y="3177000"/>
              <a:ext cx="305625" cy="478150"/>
            </a:xfrm>
            <a:custGeom>
              <a:rect b="b" l="l" r="r" t="t"/>
              <a:pathLst>
                <a:path extrusionOk="0" h="19126" w="12225">
                  <a:moveTo>
                    <a:pt x="7195" y="0"/>
                  </a:moveTo>
                  <a:cubicBezTo>
                    <a:pt x="3819" y="0"/>
                    <a:pt x="802" y="5111"/>
                    <a:pt x="348" y="9562"/>
                  </a:cubicBezTo>
                  <a:cubicBezTo>
                    <a:pt x="0" y="13109"/>
                    <a:pt x="222" y="17574"/>
                    <a:pt x="222" y="17574"/>
                  </a:cubicBezTo>
                  <a:lnTo>
                    <a:pt x="3167" y="19126"/>
                  </a:lnTo>
                  <a:cubicBezTo>
                    <a:pt x="3167" y="19126"/>
                    <a:pt x="4149" y="15136"/>
                    <a:pt x="5384" y="10924"/>
                  </a:cubicBezTo>
                  <a:cubicBezTo>
                    <a:pt x="6619" y="6680"/>
                    <a:pt x="12224" y="1613"/>
                    <a:pt x="8392" y="220"/>
                  </a:cubicBezTo>
                  <a:cubicBezTo>
                    <a:pt x="7991" y="70"/>
                    <a:pt x="7591" y="0"/>
                    <a:pt x="7195" y="0"/>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3278350" y="3216125"/>
              <a:ext cx="146475" cy="426375"/>
            </a:xfrm>
            <a:custGeom>
              <a:rect b="b" l="l" r="r" t="t"/>
              <a:pathLst>
                <a:path extrusionOk="0" h="17055" w="5859">
                  <a:moveTo>
                    <a:pt x="5720" y="1"/>
                  </a:moveTo>
                  <a:cubicBezTo>
                    <a:pt x="5685" y="1"/>
                    <a:pt x="5653" y="16"/>
                    <a:pt x="5637" y="48"/>
                  </a:cubicBezTo>
                  <a:cubicBezTo>
                    <a:pt x="5574" y="111"/>
                    <a:pt x="0" y="5748"/>
                    <a:pt x="380" y="16928"/>
                  </a:cubicBezTo>
                  <a:cubicBezTo>
                    <a:pt x="380" y="16991"/>
                    <a:pt x="412" y="17054"/>
                    <a:pt x="507" y="17054"/>
                  </a:cubicBezTo>
                  <a:cubicBezTo>
                    <a:pt x="570" y="17054"/>
                    <a:pt x="634" y="16991"/>
                    <a:pt x="634" y="16928"/>
                  </a:cubicBezTo>
                  <a:cubicBezTo>
                    <a:pt x="254" y="5843"/>
                    <a:pt x="5764" y="270"/>
                    <a:pt x="5827" y="238"/>
                  </a:cubicBezTo>
                  <a:cubicBezTo>
                    <a:pt x="5859" y="175"/>
                    <a:pt x="5859" y="80"/>
                    <a:pt x="5827" y="48"/>
                  </a:cubicBezTo>
                  <a:cubicBezTo>
                    <a:pt x="5796" y="16"/>
                    <a:pt x="5756" y="1"/>
                    <a:pt x="57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a:off x="3313975" y="3335300"/>
              <a:ext cx="255750" cy="342025"/>
            </a:xfrm>
            <a:custGeom>
              <a:rect b="b" l="l" r="r" t="t"/>
              <a:pathLst>
                <a:path extrusionOk="0" h="13681" w="10230">
                  <a:moveTo>
                    <a:pt x="7549" y="1"/>
                  </a:moveTo>
                  <a:cubicBezTo>
                    <a:pt x="5715" y="1"/>
                    <a:pt x="2693" y="2006"/>
                    <a:pt x="1425" y="5415"/>
                  </a:cubicBezTo>
                  <a:cubicBezTo>
                    <a:pt x="0" y="9279"/>
                    <a:pt x="475" y="12794"/>
                    <a:pt x="475" y="12794"/>
                  </a:cubicBezTo>
                  <a:lnTo>
                    <a:pt x="1995" y="13681"/>
                  </a:lnTo>
                  <a:cubicBezTo>
                    <a:pt x="3104" y="9374"/>
                    <a:pt x="8583" y="5542"/>
                    <a:pt x="9469" y="4022"/>
                  </a:cubicBezTo>
                  <a:cubicBezTo>
                    <a:pt x="10229" y="2723"/>
                    <a:pt x="10198" y="791"/>
                    <a:pt x="8171" y="95"/>
                  </a:cubicBezTo>
                  <a:cubicBezTo>
                    <a:pt x="7986" y="32"/>
                    <a:pt x="7776" y="1"/>
                    <a:pt x="7549"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3340100" y="3365625"/>
              <a:ext cx="174200" cy="303775"/>
            </a:xfrm>
            <a:custGeom>
              <a:rect b="b" l="l" r="r" t="t"/>
              <a:pathLst>
                <a:path extrusionOk="0" h="12151" w="6968">
                  <a:moveTo>
                    <a:pt x="6825" y="1"/>
                  </a:moveTo>
                  <a:cubicBezTo>
                    <a:pt x="6798" y="1"/>
                    <a:pt x="6772" y="9"/>
                    <a:pt x="6746" y="22"/>
                  </a:cubicBezTo>
                  <a:cubicBezTo>
                    <a:pt x="6683" y="53"/>
                    <a:pt x="0" y="4867"/>
                    <a:pt x="32" y="11993"/>
                  </a:cubicBezTo>
                  <a:cubicBezTo>
                    <a:pt x="32" y="12088"/>
                    <a:pt x="95" y="12151"/>
                    <a:pt x="159" y="12151"/>
                  </a:cubicBezTo>
                  <a:cubicBezTo>
                    <a:pt x="222" y="12151"/>
                    <a:pt x="285" y="12088"/>
                    <a:pt x="285" y="12024"/>
                  </a:cubicBezTo>
                  <a:cubicBezTo>
                    <a:pt x="254" y="5025"/>
                    <a:pt x="6809" y="275"/>
                    <a:pt x="6904" y="243"/>
                  </a:cubicBezTo>
                  <a:cubicBezTo>
                    <a:pt x="6936" y="180"/>
                    <a:pt x="6968" y="117"/>
                    <a:pt x="6936" y="53"/>
                  </a:cubicBezTo>
                  <a:cubicBezTo>
                    <a:pt x="6899" y="16"/>
                    <a:pt x="6862" y="1"/>
                    <a:pt x="68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864375" y="3150700"/>
              <a:ext cx="228825" cy="453000"/>
            </a:xfrm>
            <a:custGeom>
              <a:rect b="b" l="l" r="r" t="t"/>
              <a:pathLst>
                <a:path extrusionOk="0" h="18120" w="9153">
                  <a:moveTo>
                    <a:pt x="2442" y="1"/>
                  </a:moveTo>
                  <a:cubicBezTo>
                    <a:pt x="2224" y="1"/>
                    <a:pt x="2031" y="34"/>
                    <a:pt x="1869" y="100"/>
                  </a:cubicBezTo>
                  <a:cubicBezTo>
                    <a:pt x="349" y="702"/>
                    <a:pt x="0" y="2507"/>
                    <a:pt x="2724" y="6022"/>
                  </a:cubicBezTo>
                  <a:cubicBezTo>
                    <a:pt x="4339" y="8112"/>
                    <a:pt x="6397" y="12482"/>
                    <a:pt x="6334" y="18119"/>
                  </a:cubicBezTo>
                  <a:lnTo>
                    <a:pt x="8234" y="17043"/>
                  </a:lnTo>
                  <a:cubicBezTo>
                    <a:pt x="8234" y="17043"/>
                    <a:pt x="9153" y="12007"/>
                    <a:pt x="8456" y="7669"/>
                  </a:cubicBezTo>
                  <a:cubicBezTo>
                    <a:pt x="7609" y="2250"/>
                    <a:pt x="4223" y="1"/>
                    <a:pt x="2442" y="1"/>
                  </a:cubicBez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864375" y="3150700"/>
              <a:ext cx="228825" cy="453000"/>
            </a:xfrm>
            <a:custGeom>
              <a:rect b="b" l="l" r="r" t="t"/>
              <a:pathLst>
                <a:path extrusionOk="0" h="18120" w="9153">
                  <a:moveTo>
                    <a:pt x="2442" y="1"/>
                  </a:moveTo>
                  <a:cubicBezTo>
                    <a:pt x="2224" y="1"/>
                    <a:pt x="2031" y="34"/>
                    <a:pt x="1869" y="100"/>
                  </a:cubicBezTo>
                  <a:cubicBezTo>
                    <a:pt x="349" y="702"/>
                    <a:pt x="0" y="2507"/>
                    <a:pt x="2724" y="6022"/>
                  </a:cubicBezTo>
                  <a:cubicBezTo>
                    <a:pt x="4339" y="8112"/>
                    <a:pt x="6397" y="12482"/>
                    <a:pt x="6334" y="18119"/>
                  </a:cubicBezTo>
                  <a:lnTo>
                    <a:pt x="8234" y="17043"/>
                  </a:lnTo>
                  <a:cubicBezTo>
                    <a:pt x="8234" y="17043"/>
                    <a:pt x="9153" y="12007"/>
                    <a:pt x="8456" y="7669"/>
                  </a:cubicBezTo>
                  <a:cubicBezTo>
                    <a:pt x="7609" y="2250"/>
                    <a:pt x="4223" y="1"/>
                    <a:pt x="2442" y="1"/>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933250" y="3172575"/>
              <a:ext cx="129875" cy="370950"/>
            </a:xfrm>
            <a:custGeom>
              <a:rect b="b" l="l" r="r" t="t"/>
              <a:pathLst>
                <a:path extrusionOk="0" h="14838" w="5195">
                  <a:moveTo>
                    <a:pt x="147" y="1"/>
                  </a:moveTo>
                  <a:cubicBezTo>
                    <a:pt x="111" y="1"/>
                    <a:pt x="80" y="17"/>
                    <a:pt x="64" y="48"/>
                  </a:cubicBezTo>
                  <a:cubicBezTo>
                    <a:pt x="0" y="112"/>
                    <a:pt x="0" y="175"/>
                    <a:pt x="64" y="238"/>
                  </a:cubicBezTo>
                  <a:cubicBezTo>
                    <a:pt x="2629" y="2740"/>
                    <a:pt x="4909" y="8979"/>
                    <a:pt x="4117" y="14679"/>
                  </a:cubicBezTo>
                  <a:cubicBezTo>
                    <a:pt x="4117" y="14743"/>
                    <a:pt x="4181" y="14806"/>
                    <a:pt x="4244" y="14838"/>
                  </a:cubicBezTo>
                  <a:lnTo>
                    <a:pt x="4276" y="14838"/>
                  </a:lnTo>
                  <a:cubicBezTo>
                    <a:pt x="4339" y="14838"/>
                    <a:pt x="4402" y="14774"/>
                    <a:pt x="4402" y="14711"/>
                  </a:cubicBezTo>
                  <a:cubicBezTo>
                    <a:pt x="5194" y="8947"/>
                    <a:pt x="2851" y="2613"/>
                    <a:pt x="254" y="48"/>
                  </a:cubicBezTo>
                  <a:cubicBezTo>
                    <a:pt x="222" y="17"/>
                    <a:pt x="183"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a:off x="794700" y="3281450"/>
              <a:ext cx="263675" cy="399550"/>
            </a:xfrm>
            <a:custGeom>
              <a:rect b="b" l="l" r="r" t="t"/>
              <a:pathLst>
                <a:path extrusionOk="0" h="15982" w="10547">
                  <a:moveTo>
                    <a:pt x="2407" y="0"/>
                  </a:moveTo>
                  <a:cubicBezTo>
                    <a:pt x="1996" y="0"/>
                    <a:pt x="1520" y="32"/>
                    <a:pt x="1235" y="317"/>
                  </a:cubicBezTo>
                  <a:cubicBezTo>
                    <a:pt x="855" y="665"/>
                    <a:pt x="824" y="1235"/>
                    <a:pt x="982" y="1742"/>
                  </a:cubicBezTo>
                  <a:cubicBezTo>
                    <a:pt x="1172" y="2217"/>
                    <a:pt x="1489" y="2629"/>
                    <a:pt x="1710" y="3072"/>
                  </a:cubicBezTo>
                  <a:cubicBezTo>
                    <a:pt x="1837" y="3262"/>
                    <a:pt x="1932" y="3484"/>
                    <a:pt x="1964" y="3737"/>
                  </a:cubicBezTo>
                  <a:cubicBezTo>
                    <a:pt x="1996" y="4117"/>
                    <a:pt x="1837" y="4466"/>
                    <a:pt x="1615" y="4782"/>
                  </a:cubicBezTo>
                  <a:cubicBezTo>
                    <a:pt x="1299" y="5226"/>
                    <a:pt x="919" y="5606"/>
                    <a:pt x="602" y="6017"/>
                  </a:cubicBezTo>
                  <a:cubicBezTo>
                    <a:pt x="254" y="6429"/>
                    <a:pt x="0" y="6904"/>
                    <a:pt x="0" y="7442"/>
                  </a:cubicBezTo>
                  <a:cubicBezTo>
                    <a:pt x="0" y="8139"/>
                    <a:pt x="507" y="8646"/>
                    <a:pt x="1014" y="9026"/>
                  </a:cubicBezTo>
                  <a:cubicBezTo>
                    <a:pt x="1489" y="9374"/>
                    <a:pt x="1996" y="9754"/>
                    <a:pt x="2059" y="10324"/>
                  </a:cubicBezTo>
                  <a:cubicBezTo>
                    <a:pt x="2091" y="10609"/>
                    <a:pt x="2027" y="10894"/>
                    <a:pt x="1932" y="11179"/>
                  </a:cubicBezTo>
                  <a:lnTo>
                    <a:pt x="1710" y="12003"/>
                  </a:lnTo>
                  <a:cubicBezTo>
                    <a:pt x="1615" y="12288"/>
                    <a:pt x="1520" y="12573"/>
                    <a:pt x="1489" y="12858"/>
                  </a:cubicBezTo>
                  <a:cubicBezTo>
                    <a:pt x="1425" y="13428"/>
                    <a:pt x="1489" y="13966"/>
                    <a:pt x="1742" y="14473"/>
                  </a:cubicBezTo>
                  <a:cubicBezTo>
                    <a:pt x="1964" y="14916"/>
                    <a:pt x="2281" y="15296"/>
                    <a:pt x="2692" y="15581"/>
                  </a:cubicBezTo>
                  <a:cubicBezTo>
                    <a:pt x="2871" y="15709"/>
                    <a:pt x="3319" y="15982"/>
                    <a:pt x="3635" y="15982"/>
                  </a:cubicBezTo>
                  <a:cubicBezTo>
                    <a:pt x="3710" y="15982"/>
                    <a:pt x="3777" y="15966"/>
                    <a:pt x="3832" y="15930"/>
                  </a:cubicBezTo>
                  <a:cubicBezTo>
                    <a:pt x="3896" y="15898"/>
                    <a:pt x="9089" y="12889"/>
                    <a:pt x="9121" y="12889"/>
                  </a:cubicBezTo>
                  <a:cubicBezTo>
                    <a:pt x="9121" y="12889"/>
                    <a:pt x="9849" y="11876"/>
                    <a:pt x="10071" y="11306"/>
                  </a:cubicBezTo>
                  <a:cubicBezTo>
                    <a:pt x="10388" y="10609"/>
                    <a:pt x="10483" y="10166"/>
                    <a:pt x="10514" y="9533"/>
                  </a:cubicBezTo>
                  <a:cubicBezTo>
                    <a:pt x="10546" y="9184"/>
                    <a:pt x="10514" y="8804"/>
                    <a:pt x="10324" y="8519"/>
                  </a:cubicBezTo>
                  <a:cubicBezTo>
                    <a:pt x="9881" y="7791"/>
                    <a:pt x="9121" y="7474"/>
                    <a:pt x="8836" y="6682"/>
                  </a:cubicBezTo>
                  <a:cubicBezTo>
                    <a:pt x="8551" y="5796"/>
                    <a:pt x="9343" y="4751"/>
                    <a:pt x="8899" y="3895"/>
                  </a:cubicBezTo>
                  <a:cubicBezTo>
                    <a:pt x="8709" y="3452"/>
                    <a:pt x="8234" y="3230"/>
                    <a:pt x="7759" y="3104"/>
                  </a:cubicBezTo>
                  <a:cubicBezTo>
                    <a:pt x="7284" y="2977"/>
                    <a:pt x="6809" y="2945"/>
                    <a:pt x="6366" y="2755"/>
                  </a:cubicBezTo>
                  <a:cubicBezTo>
                    <a:pt x="5194" y="2280"/>
                    <a:pt x="4592" y="1014"/>
                    <a:pt x="3484" y="412"/>
                  </a:cubicBezTo>
                  <a:cubicBezTo>
                    <a:pt x="3167" y="222"/>
                    <a:pt x="2787" y="32"/>
                    <a:pt x="2407"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2"/>
            <p:cNvSpPr/>
            <p:nvPr/>
          </p:nvSpPr>
          <p:spPr>
            <a:xfrm>
              <a:off x="858825" y="3303025"/>
              <a:ext cx="118000" cy="335500"/>
            </a:xfrm>
            <a:custGeom>
              <a:rect b="b" l="l" r="r" t="t"/>
              <a:pathLst>
                <a:path extrusionOk="0" h="13420" w="4720">
                  <a:moveTo>
                    <a:pt x="159" y="0"/>
                  </a:moveTo>
                  <a:cubicBezTo>
                    <a:pt x="127" y="0"/>
                    <a:pt x="96" y="8"/>
                    <a:pt x="64" y="24"/>
                  </a:cubicBezTo>
                  <a:cubicBezTo>
                    <a:pt x="1" y="87"/>
                    <a:pt x="1" y="182"/>
                    <a:pt x="64" y="214"/>
                  </a:cubicBezTo>
                  <a:cubicBezTo>
                    <a:pt x="1901" y="1956"/>
                    <a:pt x="4466" y="7909"/>
                    <a:pt x="4213" y="13293"/>
                  </a:cubicBezTo>
                  <a:cubicBezTo>
                    <a:pt x="4213" y="13357"/>
                    <a:pt x="4276" y="13420"/>
                    <a:pt x="4371" y="13420"/>
                  </a:cubicBezTo>
                  <a:cubicBezTo>
                    <a:pt x="4434" y="13420"/>
                    <a:pt x="4498" y="13357"/>
                    <a:pt x="4498" y="13293"/>
                  </a:cubicBezTo>
                  <a:cubicBezTo>
                    <a:pt x="4719" y="7846"/>
                    <a:pt x="2122" y="1797"/>
                    <a:pt x="254" y="24"/>
                  </a:cubicBezTo>
                  <a:cubicBezTo>
                    <a:pt x="222" y="8"/>
                    <a:pt x="191" y="0"/>
                    <a:pt x="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a:off x="845375" y="3457000"/>
              <a:ext cx="106100" cy="22400"/>
            </a:xfrm>
            <a:custGeom>
              <a:rect b="b" l="l" r="r" t="t"/>
              <a:pathLst>
                <a:path extrusionOk="0" h="896" w="4244">
                  <a:moveTo>
                    <a:pt x="114" y="0"/>
                  </a:moveTo>
                  <a:cubicBezTo>
                    <a:pt x="53" y="0"/>
                    <a:pt x="32" y="57"/>
                    <a:pt x="32" y="135"/>
                  </a:cubicBezTo>
                  <a:cubicBezTo>
                    <a:pt x="0" y="199"/>
                    <a:pt x="64" y="262"/>
                    <a:pt x="159" y="262"/>
                  </a:cubicBezTo>
                  <a:cubicBezTo>
                    <a:pt x="159" y="262"/>
                    <a:pt x="2312" y="357"/>
                    <a:pt x="4054" y="895"/>
                  </a:cubicBezTo>
                  <a:lnTo>
                    <a:pt x="4085" y="895"/>
                  </a:lnTo>
                  <a:cubicBezTo>
                    <a:pt x="4149" y="895"/>
                    <a:pt x="4212" y="864"/>
                    <a:pt x="4212" y="800"/>
                  </a:cubicBezTo>
                  <a:cubicBezTo>
                    <a:pt x="4244" y="737"/>
                    <a:pt x="4212" y="674"/>
                    <a:pt x="4149" y="642"/>
                  </a:cubicBezTo>
                  <a:cubicBezTo>
                    <a:pt x="2375" y="104"/>
                    <a:pt x="190" y="9"/>
                    <a:pt x="159" y="9"/>
                  </a:cubicBezTo>
                  <a:cubicBezTo>
                    <a:pt x="142" y="3"/>
                    <a:pt x="127" y="0"/>
                    <a:pt x="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2207125" y="1947400"/>
              <a:ext cx="37250" cy="36425"/>
            </a:xfrm>
            <a:custGeom>
              <a:rect b="b" l="l" r="r" t="t"/>
              <a:pathLst>
                <a:path extrusionOk="0" h="1457" w="1490">
                  <a:moveTo>
                    <a:pt x="729" y="0"/>
                  </a:moveTo>
                  <a:cubicBezTo>
                    <a:pt x="349" y="0"/>
                    <a:pt x="1" y="317"/>
                    <a:pt x="1" y="729"/>
                  </a:cubicBezTo>
                  <a:cubicBezTo>
                    <a:pt x="1" y="1140"/>
                    <a:pt x="349" y="1457"/>
                    <a:pt x="729" y="1457"/>
                  </a:cubicBezTo>
                  <a:cubicBezTo>
                    <a:pt x="1141" y="1457"/>
                    <a:pt x="1458" y="1140"/>
                    <a:pt x="1458" y="729"/>
                  </a:cubicBezTo>
                  <a:cubicBezTo>
                    <a:pt x="1489" y="317"/>
                    <a:pt x="1141" y="0"/>
                    <a:pt x="72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a:off x="2192100" y="1936400"/>
              <a:ext cx="67325" cy="35475"/>
            </a:xfrm>
            <a:custGeom>
              <a:rect b="b" l="l" r="r" t="t"/>
              <a:pathLst>
                <a:path extrusionOk="0" h="1419" w="2693">
                  <a:moveTo>
                    <a:pt x="1318" y="1"/>
                  </a:moveTo>
                  <a:cubicBezTo>
                    <a:pt x="1011" y="1"/>
                    <a:pt x="706" y="64"/>
                    <a:pt x="475" y="187"/>
                  </a:cubicBezTo>
                  <a:cubicBezTo>
                    <a:pt x="0" y="472"/>
                    <a:pt x="0" y="915"/>
                    <a:pt x="475" y="1200"/>
                  </a:cubicBezTo>
                  <a:cubicBezTo>
                    <a:pt x="720" y="1347"/>
                    <a:pt x="1048" y="1418"/>
                    <a:pt x="1374" y="1418"/>
                  </a:cubicBezTo>
                  <a:cubicBezTo>
                    <a:pt x="1681" y="1418"/>
                    <a:pt x="1987" y="1355"/>
                    <a:pt x="2217" y="1232"/>
                  </a:cubicBezTo>
                  <a:cubicBezTo>
                    <a:pt x="2692" y="947"/>
                    <a:pt x="2692" y="503"/>
                    <a:pt x="2217" y="218"/>
                  </a:cubicBezTo>
                  <a:cubicBezTo>
                    <a:pt x="1973" y="72"/>
                    <a:pt x="1644" y="1"/>
                    <a:pt x="131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a:off x="2190500" y="1928675"/>
              <a:ext cx="70500" cy="36750"/>
            </a:xfrm>
            <a:custGeom>
              <a:rect b="b" l="l" r="r" t="t"/>
              <a:pathLst>
                <a:path extrusionOk="0" h="1470" w="2820">
                  <a:moveTo>
                    <a:pt x="1385" y="1"/>
                  </a:moveTo>
                  <a:cubicBezTo>
                    <a:pt x="1069" y="1"/>
                    <a:pt x="754" y="72"/>
                    <a:pt x="508" y="211"/>
                  </a:cubicBezTo>
                  <a:cubicBezTo>
                    <a:pt x="33" y="496"/>
                    <a:pt x="1" y="971"/>
                    <a:pt x="508" y="1256"/>
                  </a:cubicBezTo>
                  <a:cubicBezTo>
                    <a:pt x="761" y="1398"/>
                    <a:pt x="1086" y="1470"/>
                    <a:pt x="1410" y="1470"/>
                  </a:cubicBezTo>
                  <a:cubicBezTo>
                    <a:pt x="1735" y="1470"/>
                    <a:pt x="2059" y="1398"/>
                    <a:pt x="2313" y="1256"/>
                  </a:cubicBezTo>
                  <a:cubicBezTo>
                    <a:pt x="2819" y="971"/>
                    <a:pt x="2819" y="527"/>
                    <a:pt x="2313" y="242"/>
                  </a:cubicBezTo>
                  <a:cubicBezTo>
                    <a:pt x="2053" y="80"/>
                    <a:pt x="1718" y="1"/>
                    <a:pt x="138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a:off x="2189725" y="1920875"/>
              <a:ext cx="72075" cy="38125"/>
            </a:xfrm>
            <a:custGeom>
              <a:rect b="b" l="l" r="r" t="t"/>
              <a:pathLst>
                <a:path extrusionOk="0" h="1525" w="2883">
                  <a:moveTo>
                    <a:pt x="1457" y="0"/>
                  </a:moveTo>
                  <a:cubicBezTo>
                    <a:pt x="1125" y="0"/>
                    <a:pt x="792" y="79"/>
                    <a:pt x="539" y="238"/>
                  </a:cubicBezTo>
                  <a:cubicBezTo>
                    <a:pt x="0" y="523"/>
                    <a:pt x="0" y="998"/>
                    <a:pt x="507" y="1283"/>
                  </a:cubicBezTo>
                  <a:cubicBezTo>
                    <a:pt x="767" y="1445"/>
                    <a:pt x="1119" y="1524"/>
                    <a:pt x="1468" y="1524"/>
                  </a:cubicBezTo>
                  <a:cubicBezTo>
                    <a:pt x="1800" y="1524"/>
                    <a:pt x="2129" y="1453"/>
                    <a:pt x="2375" y="1314"/>
                  </a:cubicBezTo>
                  <a:cubicBezTo>
                    <a:pt x="2882" y="998"/>
                    <a:pt x="2882" y="523"/>
                    <a:pt x="2375" y="238"/>
                  </a:cubicBezTo>
                  <a:cubicBezTo>
                    <a:pt x="2122" y="79"/>
                    <a:pt x="1790" y="0"/>
                    <a:pt x="1457"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2"/>
            <p:cNvSpPr/>
            <p:nvPr/>
          </p:nvSpPr>
          <p:spPr>
            <a:xfrm>
              <a:off x="2188925" y="1912950"/>
              <a:ext cx="74450" cy="39025"/>
            </a:xfrm>
            <a:custGeom>
              <a:rect b="b" l="l" r="r" t="t"/>
              <a:pathLst>
                <a:path extrusionOk="0" h="1561" w="2978">
                  <a:moveTo>
                    <a:pt x="1477" y="1"/>
                  </a:moveTo>
                  <a:cubicBezTo>
                    <a:pt x="1133" y="1"/>
                    <a:pt x="792" y="80"/>
                    <a:pt x="539" y="238"/>
                  </a:cubicBezTo>
                  <a:cubicBezTo>
                    <a:pt x="1" y="523"/>
                    <a:pt x="1" y="1030"/>
                    <a:pt x="507" y="1346"/>
                  </a:cubicBezTo>
                  <a:cubicBezTo>
                    <a:pt x="776" y="1489"/>
                    <a:pt x="1125" y="1560"/>
                    <a:pt x="1473" y="1560"/>
                  </a:cubicBezTo>
                  <a:cubicBezTo>
                    <a:pt x="1822" y="1560"/>
                    <a:pt x="2170" y="1489"/>
                    <a:pt x="2439" y="1346"/>
                  </a:cubicBezTo>
                  <a:cubicBezTo>
                    <a:pt x="2946" y="1030"/>
                    <a:pt x="2977" y="555"/>
                    <a:pt x="2439" y="238"/>
                  </a:cubicBezTo>
                  <a:cubicBezTo>
                    <a:pt x="2170" y="80"/>
                    <a:pt x="1822" y="1"/>
                    <a:pt x="147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2188125" y="1905025"/>
              <a:ext cx="75250" cy="39725"/>
            </a:xfrm>
            <a:custGeom>
              <a:rect b="b" l="l" r="r" t="t"/>
              <a:pathLst>
                <a:path extrusionOk="0" h="1589" w="3010">
                  <a:moveTo>
                    <a:pt x="1521" y="1"/>
                  </a:moveTo>
                  <a:cubicBezTo>
                    <a:pt x="1165" y="1"/>
                    <a:pt x="808" y="80"/>
                    <a:pt x="539" y="238"/>
                  </a:cubicBezTo>
                  <a:cubicBezTo>
                    <a:pt x="1" y="523"/>
                    <a:pt x="1" y="1030"/>
                    <a:pt x="539" y="1347"/>
                  </a:cubicBezTo>
                  <a:cubicBezTo>
                    <a:pt x="816" y="1509"/>
                    <a:pt x="1175" y="1588"/>
                    <a:pt x="1533" y="1588"/>
                  </a:cubicBezTo>
                  <a:cubicBezTo>
                    <a:pt x="1872" y="1588"/>
                    <a:pt x="2209" y="1517"/>
                    <a:pt x="2471" y="1378"/>
                  </a:cubicBezTo>
                  <a:cubicBezTo>
                    <a:pt x="3009" y="1062"/>
                    <a:pt x="3009" y="555"/>
                    <a:pt x="2503" y="238"/>
                  </a:cubicBezTo>
                  <a:cubicBezTo>
                    <a:pt x="2234" y="80"/>
                    <a:pt x="1877" y="1"/>
                    <a:pt x="152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a:off x="2139850" y="1727300"/>
              <a:ext cx="173400" cy="212000"/>
            </a:xfrm>
            <a:custGeom>
              <a:rect b="b" l="l" r="r" t="t"/>
              <a:pathLst>
                <a:path extrusionOk="0" h="8480" w="6936">
                  <a:moveTo>
                    <a:pt x="3484" y="0"/>
                  </a:moveTo>
                  <a:cubicBezTo>
                    <a:pt x="1584" y="0"/>
                    <a:pt x="32" y="1520"/>
                    <a:pt x="0" y="3452"/>
                  </a:cubicBezTo>
                  <a:cubicBezTo>
                    <a:pt x="0" y="6207"/>
                    <a:pt x="2249" y="6682"/>
                    <a:pt x="2249" y="7791"/>
                  </a:cubicBezTo>
                  <a:cubicBezTo>
                    <a:pt x="2249" y="7949"/>
                    <a:pt x="2375" y="8139"/>
                    <a:pt x="2597" y="8266"/>
                  </a:cubicBezTo>
                  <a:cubicBezTo>
                    <a:pt x="2834" y="8408"/>
                    <a:pt x="3143" y="8480"/>
                    <a:pt x="3448" y="8480"/>
                  </a:cubicBezTo>
                  <a:cubicBezTo>
                    <a:pt x="3753" y="8480"/>
                    <a:pt x="4054" y="8408"/>
                    <a:pt x="4275" y="8266"/>
                  </a:cubicBezTo>
                  <a:cubicBezTo>
                    <a:pt x="4529" y="8139"/>
                    <a:pt x="4655" y="7981"/>
                    <a:pt x="4655" y="7791"/>
                  </a:cubicBezTo>
                  <a:cubicBezTo>
                    <a:pt x="4655" y="6682"/>
                    <a:pt x="6936" y="6239"/>
                    <a:pt x="6936" y="3484"/>
                  </a:cubicBezTo>
                  <a:cubicBezTo>
                    <a:pt x="6936" y="1584"/>
                    <a:pt x="5416" y="0"/>
                    <a:pt x="3484"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a:off x="2201600" y="1908200"/>
              <a:ext cx="49100" cy="25950"/>
            </a:xfrm>
            <a:custGeom>
              <a:rect b="b" l="l" r="r" t="t"/>
              <a:pathLst>
                <a:path extrusionOk="0" h="1038" w="1964">
                  <a:moveTo>
                    <a:pt x="982" y="1"/>
                  </a:moveTo>
                  <a:cubicBezTo>
                    <a:pt x="752" y="1"/>
                    <a:pt x="523" y="48"/>
                    <a:pt x="349" y="143"/>
                  </a:cubicBezTo>
                  <a:cubicBezTo>
                    <a:pt x="0" y="333"/>
                    <a:pt x="0" y="681"/>
                    <a:pt x="349" y="871"/>
                  </a:cubicBezTo>
                  <a:cubicBezTo>
                    <a:pt x="523" y="982"/>
                    <a:pt x="752" y="1038"/>
                    <a:pt x="982" y="1038"/>
                  </a:cubicBezTo>
                  <a:cubicBezTo>
                    <a:pt x="1212" y="1038"/>
                    <a:pt x="1441" y="982"/>
                    <a:pt x="1615" y="871"/>
                  </a:cubicBezTo>
                  <a:cubicBezTo>
                    <a:pt x="1964" y="681"/>
                    <a:pt x="1964" y="365"/>
                    <a:pt x="1615" y="143"/>
                  </a:cubicBezTo>
                  <a:cubicBezTo>
                    <a:pt x="1441" y="48"/>
                    <a:pt x="1212" y="1"/>
                    <a:pt x="982"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a:off x="2181000" y="1812000"/>
              <a:ext cx="90300" cy="106925"/>
            </a:xfrm>
            <a:custGeom>
              <a:rect b="b" l="l" r="r" t="t"/>
              <a:pathLst>
                <a:path extrusionOk="0" h="4277" w="3612">
                  <a:moveTo>
                    <a:pt x="1838" y="254"/>
                  </a:moveTo>
                  <a:cubicBezTo>
                    <a:pt x="1869" y="254"/>
                    <a:pt x="1901" y="286"/>
                    <a:pt x="1901" y="317"/>
                  </a:cubicBezTo>
                  <a:cubicBezTo>
                    <a:pt x="1933" y="412"/>
                    <a:pt x="1901" y="539"/>
                    <a:pt x="1806" y="697"/>
                  </a:cubicBezTo>
                  <a:cubicBezTo>
                    <a:pt x="1743" y="539"/>
                    <a:pt x="1711" y="412"/>
                    <a:pt x="1743" y="317"/>
                  </a:cubicBezTo>
                  <a:cubicBezTo>
                    <a:pt x="1743" y="286"/>
                    <a:pt x="1774" y="254"/>
                    <a:pt x="1838" y="254"/>
                  </a:cubicBezTo>
                  <a:close/>
                  <a:moveTo>
                    <a:pt x="413" y="1109"/>
                  </a:moveTo>
                  <a:cubicBezTo>
                    <a:pt x="476" y="1109"/>
                    <a:pt x="603" y="1236"/>
                    <a:pt x="729" y="1458"/>
                  </a:cubicBezTo>
                  <a:cubicBezTo>
                    <a:pt x="539" y="1458"/>
                    <a:pt x="413" y="1426"/>
                    <a:pt x="349" y="1331"/>
                  </a:cubicBezTo>
                  <a:cubicBezTo>
                    <a:pt x="318" y="1299"/>
                    <a:pt x="254" y="1236"/>
                    <a:pt x="318" y="1141"/>
                  </a:cubicBezTo>
                  <a:cubicBezTo>
                    <a:pt x="349" y="1109"/>
                    <a:pt x="349" y="1109"/>
                    <a:pt x="381" y="1109"/>
                  </a:cubicBezTo>
                  <a:close/>
                  <a:moveTo>
                    <a:pt x="3231" y="1109"/>
                  </a:moveTo>
                  <a:cubicBezTo>
                    <a:pt x="3263" y="1109"/>
                    <a:pt x="3294" y="1109"/>
                    <a:pt x="3326" y="1172"/>
                  </a:cubicBezTo>
                  <a:cubicBezTo>
                    <a:pt x="3389" y="1236"/>
                    <a:pt x="3326" y="1331"/>
                    <a:pt x="3294" y="1362"/>
                  </a:cubicBezTo>
                  <a:cubicBezTo>
                    <a:pt x="3243" y="1414"/>
                    <a:pt x="3128" y="1466"/>
                    <a:pt x="3001" y="1466"/>
                  </a:cubicBezTo>
                  <a:cubicBezTo>
                    <a:pt x="2973" y="1466"/>
                    <a:pt x="2944" y="1463"/>
                    <a:pt x="2914" y="1458"/>
                  </a:cubicBezTo>
                  <a:cubicBezTo>
                    <a:pt x="3041" y="1236"/>
                    <a:pt x="3168" y="1141"/>
                    <a:pt x="3231" y="1109"/>
                  </a:cubicBezTo>
                  <a:close/>
                  <a:moveTo>
                    <a:pt x="1838" y="1"/>
                  </a:moveTo>
                  <a:cubicBezTo>
                    <a:pt x="1679" y="1"/>
                    <a:pt x="1553" y="96"/>
                    <a:pt x="1521" y="254"/>
                  </a:cubicBezTo>
                  <a:cubicBezTo>
                    <a:pt x="1458" y="412"/>
                    <a:pt x="1521" y="666"/>
                    <a:pt x="1679" y="887"/>
                  </a:cubicBezTo>
                  <a:cubicBezTo>
                    <a:pt x="1553" y="1046"/>
                    <a:pt x="1426" y="1172"/>
                    <a:pt x="1236" y="1267"/>
                  </a:cubicBezTo>
                  <a:cubicBezTo>
                    <a:pt x="1141" y="1331"/>
                    <a:pt x="1046" y="1394"/>
                    <a:pt x="951" y="1394"/>
                  </a:cubicBezTo>
                  <a:cubicBezTo>
                    <a:pt x="793" y="1109"/>
                    <a:pt x="634" y="919"/>
                    <a:pt x="444" y="856"/>
                  </a:cubicBezTo>
                  <a:cubicBezTo>
                    <a:pt x="422" y="850"/>
                    <a:pt x="399" y="848"/>
                    <a:pt x="377" y="848"/>
                  </a:cubicBezTo>
                  <a:cubicBezTo>
                    <a:pt x="275" y="848"/>
                    <a:pt x="180" y="904"/>
                    <a:pt x="128" y="982"/>
                  </a:cubicBezTo>
                  <a:cubicBezTo>
                    <a:pt x="1" y="1141"/>
                    <a:pt x="33" y="1331"/>
                    <a:pt x="159" y="1489"/>
                  </a:cubicBezTo>
                  <a:cubicBezTo>
                    <a:pt x="291" y="1621"/>
                    <a:pt x="467" y="1687"/>
                    <a:pt x="687" y="1687"/>
                  </a:cubicBezTo>
                  <a:cubicBezTo>
                    <a:pt x="731" y="1687"/>
                    <a:pt x="777" y="1684"/>
                    <a:pt x="824" y="1679"/>
                  </a:cubicBezTo>
                  <a:cubicBezTo>
                    <a:pt x="888" y="1838"/>
                    <a:pt x="951" y="2028"/>
                    <a:pt x="983" y="2218"/>
                  </a:cubicBezTo>
                  <a:cubicBezTo>
                    <a:pt x="1236" y="3263"/>
                    <a:pt x="1204" y="4149"/>
                    <a:pt x="1204" y="4149"/>
                  </a:cubicBezTo>
                  <a:cubicBezTo>
                    <a:pt x="1204" y="4213"/>
                    <a:pt x="1268" y="4276"/>
                    <a:pt x="1331" y="4276"/>
                  </a:cubicBezTo>
                  <a:cubicBezTo>
                    <a:pt x="1394" y="4276"/>
                    <a:pt x="1458" y="4213"/>
                    <a:pt x="1458" y="4149"/>
                  </a:cubicBezTo>
                  <a:cubicBezTo>
                    <a:pt x="1458" y="4118"/>
                    <a:pt x="1489" y="3231"/>
                    <a:pt x="1236" y="2186"/>
                  </a:cubicBezTo>
                  <a:cubicBezTo>
                    <a:pt x="1173" y="1964"/>
                    <a:pt x="1109" y="1774"/>
                    <a:pt x="1046" y="1616"/>
                  </a:cubicBezTo>
                  <a:cubicBezTo>
                    <a:pt x="1141" y="1584"/>
                    <a:pt x="1236" y="1553"/>
                    <a:pt x="1363" y="1489"/>
                  </a:cubicBezTo>
                  <a:cubicBezTo>
                    <a:pt x="1553" y="1362"/>
                    <a:pt x="1679" y="1236"/>
                    <a:pt x="1806" y="1109"/>
                  </a:cubicBezTo>
                  <a:cubicBezTo>
                    <a:pt x="1933" y="1236"/>
                    <a:pt x="2091" y="1362"/>
                    <a:pt x="2281" y="1489"/>
                  </a:cubicBezTo>
                  <a:cubicBezTo>
                    <a:pt x="2376" y="1553"/>
                    <a:pt x="2471" y="1584"/>
                    <a:pt x="2566" y="1648"/>
                  </a:cubicBezTo>
                  <a:cubicBezTo>
                    <a:pt x="2503" y="1806"/>
                    <a:pt x="2439" y="1996"/>
                    <a:pt x="2408" y="2186"/>
                  </a:cubicBezTo>
                  <a:cubicBezTo>
                    <a:pt x="2123" y="3231"/>
                    <a:pt x="2154" y="4118"/>
                    <a:pt x="2154" y="4149"/>
                  </a:cubicBezTo>
                  <a:cubicBezTo>
                    <a:pt x="2154" y="4244"/>
                    <a:pt x="2186" y="4276"/>
                    <a:pt x="2249" y="4276"/>
                  </a:cubicBezTo>
                  <a:cubicBezTo>
                    <a:pt x="2344" y="4276"/>
                    <a:pt x="2376" y="4213"/>
                    <a:pt x="2376" y="4149"/>
                  </a:cubicBezTo>
                  <a:cubicBezTo>
                    <a:pt x="2376" y="4149"/>
                    <a:pt x="2376" y="3263"/>
                    <a:pt x="2629" y="2249"/>
                  </a:cubicBezTo>
                  <a:cubicBezTo>
                    <a:pt x="2693" y="2028"/>
                    <a:pt x="2756" y="1838"/>
                    <a:pt x="2819" y="1679"/>
                  </a:cubicBezTo>
                  <a:cubicBezTo>
                    <a:pt x="2880" y="1693"/>
                    <a:pt x="2938" y="1699"/>
                    <a:pt x="2993" y="1699"/>
                  </a:cubicBezTo>
                  <a:cubicBezTo>
                    <a:pt x="3195" y="1699"/>
                    <a:pt x="3353" y="1614"/>
                    <a:pt x="3453" y="1489"/>
                  </a:cubicBezTo>
                  <a:cubicBezTo>
                    <a:pt x="3611" y="1362"/>
                    <a:pt x="3611" y="1172"/>
                    <a:pt x="3516" y="1014"/>
                  </a:cubicBezTo>
                  <a:cubicBezTo>
                    <a:pt x="3438" y="936"/>
                    <a:pt x="3360" y="879"/>
                    <a:pt x="3264" y="879"/>
                  </a:cubicBezTo>
                  <a:cubicBezTo>
                    <a:pt x="3243" y="879"/>
                    <a:pt x="3222" y="882"/>
                    <a:pt x="3199" y="887"/>
                  </a:cubicBezTo>
                  <a:cubicBezTo>
                    <a:pt x="3009" y="919"/>
                    <a:pt x="2819" y="1109"/>
                    <a:pt x="2661" y="1426"/>
                  </a:cubicBezTo>
                  <a:cubicBezTo>
                    <a:pt x="2598" y="1394"/>
                    <a:pt x="2503" y="1331"/>
                    <a:pt x="2408" y="1267"/>
                  </a:cubicBezTo>
                  <a:cubicBezTo>
                    <a:pt x="2218" y="1172"/>
                    <a:pt x="2059" y="1046"/>
                    <a:pt x="1964" y="919"/>
                  </a:cubicBezTo>
                  <a:cubicBezTo>
                    <a:pt x="2123" y="666"/>
                    <a:pt x="2186" y="412"/>
                    <a:pt x="2123" y="254"/>
                  </a:cubicBezTo>
                  <a:cubicBezTo>
                    <a:pt x="2091" y="96"/>
                    <a:pt x="1964" y="1"/>
                    <a:pt x="1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a:off x="2220600" y="1653650"/>
              <a:ext cx="11100" cy="41200"/>
            </a:xfrm>
            <a:custGeom>
              <a:rect b="b" l="l" r="r" t="t"/>
              <a:pathLst>
                <a:path extrusionOk="0" h="1648" w="444">
                  <a:moveTo>
                    <a:pt x="222" y="1"/>
                  </a:moveTo>
                  <a:cubicBezTo>
                    <a:pt x="95" y="1"/>
                    <a:pt x="0" y="96"/>
                    <a:pt x="0" y="223"/>
                  </a:cubicBezTo>
                  <a:lnTo>
                    <a:pt x="0" y="1394"/>
                  </a:lnTo>
                  <a:cubicBezTo>
                    <a:pt x="0" y="1521"/>
                    <a:pt x="95" y="1648"/>
                    <a:pt x="222" y="1648"/>
                  </a:cubicBezTo>
                  <a:cubicBezTo>
                    <a:pt x="254" y="1648"/>
                    <a:pt x="285" y="1616"/>
                    <a:pt x="285" y="1616"/>
                  </a:cubicBezTo>
                  <a:cubicBezTo>
                    <a:pt x="380" y="1616"/>
                    <a:pt x="444" y="1521"/>
                    <a:pt x="444" y="1394"/>
                  </a:cubicBezTo>
                  <a:lnTo>
                    <a:pt x="444" y="223"/>
                  </a:lnTo>
                  <a:cubicBezTo>
                    <a:pt x="444" y="96"/>
                    <a:pt x="349" y="1"/>
                    <a:pt x="222"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a:off x="2142225" y="1674400"/>
              <a:ext cx="27725" cy="37075"/>
            </a:xfrm>
            <a:custGeom>
              <a:rect b="b" l="l" r="r" t="t"/>
              <a:pathLst>
                <a:path extrusionOk="0" h="1483" w="1109">
                  <a:moveTo>
                    <a:pt x="243" y="1"/>
                  </a:moveTo>
                  <a:cubicBezTo>
                    <a:pt x="214" y="1"/>
                    <a:pt x="185" y="8"/>
                    <a:pt x="158" y="26"/>
                  </a:cubicBezTo>
                  <a:cubicBezTo>
                    <a:pt x="32" y="89"/>
                    <a:pt x="0" y="248"/>
                    <a:pt x="63" y="343"/>
                  </a:cubicBezTo>
                  <a:lnTo>
                    <a:pt x="665" y="1356"/>
                  </a:lnTo>
                  <a:cubicBezTo>
                    <a:pt x="697" y="1451"/>
                    <a:pt x="824" y="1483"/>
                    <a:pt x="919" y="1483"/>
                  </a:cubicBezTo>
                  <a:cubicBezTo>
                    <a:pt x="919" y="1483"/>
                    <a:pt x="950" y="1451"/>
                    <a:pt x="950" y="1451"/>
                  </a:cubicBezTo>
                  <a:cubicBezTo>
                    <a:pt x="1077" y="1388"/>
                    <a:pt x="1109" y="1229"/>
                    <a:pt x="1045" y="1134"/>
                  </a:cubicBezTo>
                  <a:lnTo>
                    <a:pt x="443" y="121"/>
                  </a:lnTo>
                  <a:cubicBezTo>
                    <a:pt x="398" y="53"/>
                    <a:pt x="319" y="1"/>
                    <a:pt x="243"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2085200" y="1731250"/>
              <a:ext cx="38825" cy="26150"/>
            </a:xfrm>
            <a:custGeom>
              <a:rect b="b" l="l" r="r" t="t"/>
              <a:pathLst>
                <a:path extrusionOk="0" h="1046" w="1553">
                  <a:moveTo>
                    <a:pt x="257" y="1"/>
                  </a:moveTo>
                  <a:cubicBezTo>
                    <a:pt x="177" y="1"/>
                    <a:pt x="107" y="43"/>
                    <a:pt x="64" y="127"/>
                  </a:cubicBezTo>
                  <a:cubicBezTo>
                    <a:pt x="1" y="222"/>
                    <a:pt x="33" y="381"/>
                    <a:pt x="159" y="444"/>
                  </a:cubicBezTo>
                  <a:lnTo>
                    <a:pt x="1173" y="1014"/>
                  </a:lnTo>
                  <a:cubicBezTo>
                    <a:pt x="1236" y="1046"/>
                    <a:pt x="1299" y="1046"/>
                    <a:pt x="1363" y="1046"/>
                  </a:cubicBezTo>
                  <a:cubicBezTo>
                    <a:pt x="1394" y="1014"/>
                    <a:pt x="1458" y="982"/>
                    <a:pt x="1489" y="951"/>
                  </a:cubicBezTo>
                  <a:cubicBezTo>
                    <a:pt x="1553" y="824"/>
                    <a:pt x="1521" y="697"/>
                    <a:pt x="1394" y="634"/>
                  </a:cubicBezTo>
                  <a:lnTo>
                    <a:pt x="381" y="32"/>
                  </a:lnTo>
                  <a:cubicBezTo>
                    <a:pt x="339" y="11"/>
                    <a:pt x="297" y="1"/>
                    <a:pt x="257"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a:off x="2065425" y="1808850"/>
              <a:ext cx="41175" cy="11900"/>
            </a:xfrm>
            <a:custGeom>
              <a:rect b="b" l="l" r="r" t="t"/>
              <a:pathLst>
                <a:path extrusionOk="0" h="476" w="1647">
                  <a:moveTo>
                    <a:pt x="222" y="0"/>
                  </a:moveTo>
                  <a:cubicBezTo>
                    <a:pt x="95" y="0"/>
                    <a:pt x="0" y="127"/>
                    <a:pt x="0" y="253"/>
                  </a:cubicBezTo>
                  <a:cubicBezTo>
                    <a:pt x="0" y="348"/>
                    <a:pt x="95" y="475"/>
                    <a:pt x="222" y="475"/>
                  </a:cubicBezTo>
                  <a:lnTo>
                    <a:pt x="1394" y="475"/>
                  </a:lnTo>
                  <a:cubicBezTo>
                    <a:pt x="1425" y="475"/>
                    <a:pt x="1457" y="475"/>
                    <a:pt x="1457" y="443"/>
                  </a:cubicBezTo>
                  <a:cubicBezTo>
                    <a:pt x="1552" y="443"/>
                    <a:pt x="1647" y="348"/>
                    <a:pt x="1647" y="253"/>
                  </a:cubicBezTo>
                  <a:cubicBezTo>
                    <a:pt x="1647" y="127"/>
                    <a:pt x="1520" y="0"/>
                    <a:pt x="1394"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2329075" y="1872150"/>
              <a:ext cx="38025" cy="25975"/>
            </a:xfrm>
            <a:custGeom>
              <a:rect b="b" l="l" r="r" t="t"/>
              <a:pathLst>
                <a:path extrusionOk="0" h="1039" w="1521">
                  <a:moveTo>
                    <a:pt x="248" y="0"/>
                  </a:moveTo>
                  <a:cubicBezTo>
                    <a:pt x="172" y="0"/>
                    <a:pt x="104" y="35"/>
                    <a:pt x="63" y="97"/>
                  </a:cubicBezTo>
                  <a:cubicBezTo>
                    <a:pt x="0" y="223"/>
                    <a:pt x="32" y="350"/>
                    <a:pt x="127" y="413"/>
                  </a:cubicBezTo>
                  <a:lnTo>
                    <a:pt x="1172" y="1015"/>
                  </a:lnTo>
                  <a:cubicBezTo>
                    <a:pt x="1188" y="1031"/>
                    <a:pt x="1211" y="1039"/>
                    <a:pt x="1239" y="1039"/>
                  </a:cubicBezTo>
                  <a:cubicBezTo>
                    <a:pt x="1267" y="1039"/>
                    <a:pt x="1298" y="1031"/>
                    <a:pt x="1330" y="1015"/>
                  </a:cubicBezTo>
                  <a:cubicBezTo>
                    <a:pt x="1393" y="1015"/>
                    <a:pt x="1457" y="983"/>
                    <a:pt x="1457" y="920"/>
                  </a:cubicBezTo>
                  <a:cubicBezTo>
                    <a:pt x="1520" y="825"/>
                    <a:pt x="1488" y="667"/>
                    <a:pt x="1393" y="603"/>
                  </a:cubicBezTo>
                  <a:lnTo>
                    <a:pt x="380" y="33"/>
                  </a:lnTo>
                  <a:cubicBezTo>
                    <a:pt x="335" y="11"/>
                    <a:pt x="290" y="0"/>
                    <a:pt x="248"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2"/>
            <p:cNvSpPr/>
            <p:nvPr/>
          </p:nvSpPr>
          <p:spPr>
            <a:xfrm>
              <a:off x="2086800" y="1872150"/>
              <a:ext cx="38825" cy="25975"/>
            </a:xfrm>
            <a:custGeom>
              <a:rect b="b" l="l" r="r" t="t"/>
              <a:pathLst>
                <a:path extrusionOk="0" h="1039" w="1553">
                  <a:moveTo>
                    <a:pt x="1290" y="0"/>
                  </a:moveTo>
                  <a:cubicBezTo>
                    <a:pt x="1247" y="0"/>
                    <a:pt x="1206" y="11"/>
                    <a:pt x="1172" y="33"/>
                  </a:cubicBezTo>
                  <a:lnTo>
                    <a:pt x="159" y="603"/>
                  </a:lnTo>
                  <a:cubicBezTo>
                    <a:pt x="32" y="667"/>
                    <a:pt x="0" y="825"/>
                    <a:pt x="64" y="920"/>
                  </a:cubicBezTo>
                  <a:cubicBezTo>
                    <a:pt x="95" y="983"/>
                    <a:pt x="159" y="1015"/>
                    <a:pt x="190" y="1015"/>
                  </a:cubicBezTo>
                  <a:cubicBezTo>
                    <a:pt x="222" y="1031"/>
                    <a:pt x="254" y="1039"/>
                    <a:pt x="285" y="1039"/>
                  </a:cubicBezTo>
                  <a:cubicBezTo>
                    <a:pt x="317" y="1039"/>
                    <a:pt x="349" y="1031"/>
                    <a:pt x="380" y="1015"/>
                  </a:cubicBezTo>
                  <a:lnTo>
                    <a:pt x="1394" y="413"/>
                  </a:lnTo>
                  <a:cubicBezTo>
                    <a:pt x="1489" y="350"/>
                    <a:pt x="1552" y="223"/>
                    <a:pt x="1489" y="97"/>
                  </a:cubicBezTo>
                  <a:cubicBezTo>
                    <a:pt x="1448" y="35"/>
                    <a:pt x="1367" y="0"/>
                    <a:pt x="1290"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a:off x="2346475" y="1808850"/>
              <a:ext cx="41200" cy="11100"/>
            </a:xfrm>
            <a:custGeom>
              <a:rect b="b" l="l" r="r" t="t"/>
              <a:pathLst>
                <a:path extrusionOk="0" h="444" w="1648">
                  <a:moveTo>
                    <a:pt x="222" y="0"/>
                  </a:moveTo>
                  <a:cubicBezTo>
                    <a:pt x="96" y="0"/>
                    <a:pt x="1" y="95"/>
                    <a:pt x="1" y="222"/>
                  </a:cubicBezTo>
                  <a:cubicBezTo>
                    <a:pt x="1" y="348"/>
                    <a:pt x="96" y="443"/>
                    <a:pt x="222" y="443"/>
                  </a:cubicBezTo>
                  <a:lnTo>
                    <a:pt x="1458" y="443"/>
                  </a:lnTo>
                  <a:cubicBezTo>
                    <a:pt x="1584" y="412"/>
                    <a:pt x="1648" y="348"/>
                    <a:pt x="1648" y="222"/>
                  </a:cubicBezTo>
                  <a:cubicBezTo>
                    <a:pt x="1648" y="95"/>
                    <a:pt x="1553" y="0"/>
                    <a:pt x="1426"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a:off x="2329075" y="1731250"/>
              <a:ext cx="38025" cy="26350"/>
            </a:xfrm>
            <a:custGeom>
              <a:rect b="b" l="l" r="r" t="t"/>
              <a:pathLst>
                <a:path extrusionOk="0" h="1054" w="1521">
                  <a:moveTo>
                    <a:pt x="1274" y="1"/>
                  </a:moveTo>
                  <a:cubicBezTo>
                    <a:pt x="1239" y="1"/>
                    <a:pt x="1203" y="11"/>
                    <a:pt x="1172" y="32"/>
                  </a:cubicBezTo>
                  <a:lnTo>
                    <a:pt x="127" y="634"/>
                  </a:lnTo>
                  <a:cubicBezTo>
                    <a:pt x="32" y="697"/>
                    <a:pt x="0" y="824"/>
                    <a:pt x="63" y="919"/>
                  </a:cubicBezTo>
                  <a:cubicBezTo>
                    <a:pt x="89" y="997"/>
                    <a:pt x="180" y="1054"/>
                    <a:pt x="264" y="1054"/>
                  </a:cubicBezTo>
                  <a:cubicBezTo>
                    <a:pt x="282" y="1054"/>
                    <a:pt x="300" y="1051"/>
                    <a:pt x="317" y="1046"/>
                  </a:cubicBezTo>
                  <a:cubicBezTo>
                    <a:pt x="317" y="1046"/>
                    <a:pt x="348" y="1014"/>
                    <a:pt x="348" y="1014"/>
                  </a:cubicBezTo>
                  <a:lnTo>
                    <a:pt x="1393" y="412"/>
                  </a:lnTo>
                  <a:cubicBezTo>
                    <a:pt x="1488" y="349"/>
                    <a:pt x="1520" y="222"/>
                    <a:pt x="1457" y="127"/>
                  </a:cubicBezTo>
                  <a:cubicBezTo>
                    <a:pt x="1415" y="43"/>
                    <a:pt x="1344" y="1"/>
                    <a:pt x="1274"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a:off x="2283150" y="1674250"/>
              <a:ext cx="27725" cy="37225"/>
            </a:xfrm>
            <a:custGeom>
              <a:rect b="b" l="l" r="r" t="t"/>
              <a:pathLst>
                <a:path extrusionOk="0" h="1489" w="1109">
                  <a:moveTo>
                    <a:pt x="840" y="0"/>
                  </a:moveTo>
                  <a:cubicBezTo>
                    <a:pt x="760" y="0"/>
                    <a:pt x="676" y="43"/>
                    <a:pt x="634" y="127"/>
                  </a:cubicBezTo>
                  <a:lnTo>
                    <a:pt x="64" y="1140"/>
                  </a:lnTo>
                  <a:cubicBezTo>
                    <a:pt x="0" y="1235"/>
                    <a:pt x="32" y="1394"/>
                    <a:pt x="127" y="1457"/>
                  </a:cubicBezTo>
                  <a:cubicBezTo>
                    <a:pt x="190" y="1489"/>
                    <a:pt x="254" y="1489"/>
                    <a:pt x="317" y="1489"/>
                  </a:cubicBezTo>
                  <a:cubicBezTo>
                    <a:pt x="349" y="1457"/>
                    <a:pt x="412" y="1425"/>
                    <a:pt x="444" y="1362"/>
                  </a:cubicBezTo>
                  <a:lnTo>
                    <a:pt x="1045" y="349"/>
                  </a:lnTo>
                  <a:cubicBezTo>
                    <a:pt x="1109" y="254"/>
                    <a:pt x="1045" y="95"/>
                    <a:pt x="950" y="32"/>
                  </a:cubicBezTo>
                  <a:cubicBezTo>
                    <a:pt x="919" y="11"/>
                    <a:pt x="880" y="0"/>
                    <a:pt x="840"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a:off x="2783525" y="2459625"/>
              <a:ext cx="186075" cy="306425"/>
            </a:xfrm>
            <a:custGeom>
              <a:rect b="b" l="l" r="r" t="t"/>
              <a:pathLst>
                <a:path extrusionOk="0" h="12257" w="7443">
                  <a:moveTo>
                    <a:pt x="7411" y="33"/>
                  </a:moveTo>
                  <a:cubicBezTo>
                    <a:pt x="5510" y="128"/>
                    <a:pt x="4655" y="1"/>
                    <a:pt x="3547" y="2439"/>
                  </a:cubicBezTo>
                  <a:cubicBezTo>
                    <a:pt x="2312" y="5195"/>
                    <a:pt x="0" y="11117"/>
                    <a:pt x="158" y="12225"/>
                  </a:cubicBezTo>
                  <a:lnTo>
                    <a:pt x="3642" y="12257"/>
                  </a:lnTo>
                  <a:lnTo>
                    <a:pt x="7442" y="4213"/>
                  </a:lnTo>
                  <a:lnTo>
                    <a:pt x="7411" y="33"/>
                  </a:ln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2824675" y="2458850"/>
              <a:ext cx="387200" cy="453175"/>
            </a:xfrm>
            <a:custGeom>
              <a:rect b="b" l="l" r="r" t="t"/>
              <a:pathLst>
                <a:path extrusionOk="0" h="18127" w="15488">
                  <a:moveTo>
                    <a:pt x="10547" y="0"/>
                  </a:moveTo>
                  <a:lnTo>
                    <a:pt x="7190" y="64"/>
                  </a:lnTo>
                  <a:lnTo>
                    <a:pt x="5765" y="64"/>
                  </a:lnTo>
                  <a:cubicBezTo>
                    <a:pt x="4213" y="1457"/>
                    <a:pt x="1" y="5796"/>
                    <a:pt x="3484" y="8646"/>
                  </a:cubicBezTo>
                  <a:lnTo>
                    <a:pt x="3959" y="12731"/>
                  </a:lnTo>
                  <a:cubicBezTo>
                    <a:pt x="3864" y="13555"/>
                    <a:pt x="3928" y="15550"/>
                    <a:pt x="3928" y="16975"/>
                  </a:cubicBezTo>
                  <a:cubicBezTo>
                    <a:pt x="5021" y="17770"/>
                    <a:pt x="6768" y="18126"/>
                    <a:pt x="8592" y="18126"/>
                  </a:cubicBezTo>
                  <a:cubicBezTo>
                    <a:pt x="11417" y="18126"/>
                    <a:pt x="14429" y="17271"/>
                    <a:pt x="15487" y="15866"/>
                  </a:cubicBezTo>
                  <a:cubicBezTo>
                    <a:pt x="14727" y="13301"/>
                    <a:pt x="13080" y="11306"/>
                    <a:pt x="13017" y="10736"/>
                  </a:cubicBezTo>
                  <a:lnTo>
                    <a:pt x="14442" y="6397"/>
                  </a:lnTo>
                  <a:cubicBezTo>
                    <a:pt x="14442" y="6397"/>
                    <a:pt x="12352" y="3357"/>
                    <a:pt x="12890" y="190"/>
                  </a:cubicBezTo>
                  <a:cubicBezTo>
                    <a:pt x="12890" y="190"/>
                    <a:pt x="10547" y="0"/>
                    <a:pt x="10547" y="0"/>
                  </a:cubicBez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2824675" y="2458850"/>
              <a:ext cx="387200" cy="453175"/>
            </a:xfrm>
            <a:custGeom>
              <a:rect b="b" l="l" r="r" t="t"/>
              <a:pathLst>
                <a:path extrusionOk="0" h="18127" w="15488">
                  <a:moveTo>
                    <a:pt x="10547" y="0"/>
                  </a:moveTo>
                  <a:lnTo>
                    <a:pt x="7190" y="64"/>
                  </a:lnTo>
                  <a:lnTo>
                    <a:pt x="5765" y="64"/>
                  </a:lnTo>
                  <a:cubicBezTo>
                    <a:pt x="4213" y="1457"/>
                    <a:pt x="1" y="5796"/>
                    <a:pt x="3484" y="8646"/>
                  </a:cubicBezTo>
                  <a:lnTo>
                    <a:pt x="3959" y="12731"/>
                  </a:lnTo>
                  <a:cubicBezTo>
                    <a:pt x="3864" y="13555"/>
                    <a:pt x="3928" y="15550"/>
                    <a:pt x="3928" y="16975"/>
                  </a:cubicBezTo>
                  <a:cubicBezTo>
                    <a:pt x="5021" y="17770"/>
                    <a:pt x="6768" y="18126"/>
                    <a:pt x="8592" y="18126"/>
                  </a:cubicBezTo>
                  <a:cubicBezTo>
                    <a:pt x="11417" y="18126"/>
                    <a:pt x="14429" y="17271"/>
                    <a:pt x="15487" y="15866"/>
                  </a:cubicBezTo>
                  <a:cubicBezTo>
                    <a:pt x="14727" y="13301"/>
                    <a:pt x="13080" y="11306"/>
                    <a:pt x="13017" y="10736"/>
                  </a:cubicBezTo>
                  <a:lnTo>
                    <a:pt x="14442" y="6397"/>
                  </a:lnTo>
                  <a:cubicBezTo>
                    <a:pt x="14442" y="6397"/>
                    <a:pt x="12352" y="3357"/>
                    <a:pt x="12890" y="190"/>
                  </a:cubicBezTo>
                  <a:cubicBezTo>
                    <a:pt x="12890" y="190"/>
                    <a:pt x="10547" y="0"/>
                    <a:pt x="1054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a:off x="2795100" y="2751000"/>
              <a:ext cx="493550" cy="1220650"/>
            </a:xfrm>
            <a:custGeom>
              <a:rect b="b" l="l" r="r" t="t"/>
              <a:pathLst>
                <a:path extrusionOk="0" h="48826" w="19742">
                  <a:moveTo>
                    <a:pt x="14643" y="0"/>
                  </a:moveTo>
                  <a:cubicBezTo>
                    <a:pt x="14517" y="1172"/>
                    <a:pt x="12711" y="1995"/>
                    <a:pt x="11096" y="2249"/>
                  </a:cubicBezTo>
                  <a:cubicBezTo>
                    <a:pt x="10731" y="2301"/>
                    <a:pt x="10345" y="2327"/>
                    <a:pt x="9938" y="2327"/>
                  </a:cubicBezTo>
                  <a:cubicBezTo>
                    <a:pt x="8613" y="2327"/>
                    <a:pt x="7062" y="2053"/>
                    <a:pt x="5269" y="1520"/>
                  </a:cubicBezTo>
                  <a:cubicBezTo>
                    <a:pt x="4826" y="4560"/>
                    <a:pt x="4446" y="10387"/>
                    <a:pt x="4066" y="16721"/>
                  </a:cubicBezTo>
                  <a:cubicBezTo>
                    <a:pt x="3876" y="19825"/>
                    <a:pt x="4002" y="22422"/>
                    <a:pt x="4034" y="24417"/>
                  </a:cubicBezTo>
                  <a:cubicBezTo>
                    <a:pt x="4034" y="27109"/>
                    <a:pt x="4699" y="39111"/>
                    <a:pt x="4699" y="39111"/>
                  </a:cubicBezTo>
                  <a:lnTo>
                    <a:pt x="4699" y="39554"/>
                  </a:lnTo>
                  <a:cubicBezTo>
                    <a:pt x="4699" y="40030"/>
                    <a:pt x="4572" y="40378"/>
                    <a:pt x="4256" y="41170"/>
                  </a:cubicBezTo>
                  <a:cubicBezTo>
                    <a:pt x="3939" y="41993"/>
                    <a:pt x="3369" y="43133"/>
                    <a:pt x="2577" y="43956"/>
                  </a:cubicBezTo>
                  <a:cubicBezTo>
                    <a:pt x="2356" y="44210"/>
                    <a:pt x="804" y="45572"/>
                    <a:pt x="614" y="45857"/>
                  </a:cubicBezTo>
                  <a:cubicBezTo>
                    <a:pt x="1" y="46554"/>
                    <a:pt x="1007" y="46956"/>
                    <a:pt x="1948" y="46956"/>
                  </a:cubicBezTo>
                  <a:cubicBezTo>
                    <a:pt x="2076" y="46956"/>
                    <a:pt x="2203" y="46949"/>
                    <a:pt x="2324" y="46933"/>
                  </a:cubicBezTo>
                  <a:cubicBezTo>
                    <a:pt x="3432" y="46807"/>
                    <a:pt x="5111" y="46395"/>
                    <a:pt x="5586" y="45730"/>
                  </a:cubicBezTo>
                  <a:cubicBezTo>
                    <a:pt x="5903" y="45287"/>
                    <a:pt x="6156" y="43735"/>
                    <a:pt x="6473" y="43291"/>
                  </a:cubicBezTo>
                  <a:cubicBezTo>
                    <a:pt x="7549" y="41803"/>
                    <a:pt x="8024" y="41138"/>
                    <a:pt x="8024" y="40663"/>
                  </a:cubicBezTo>
                  <a:cubicBezTo>
                    <a:pt x="8056" y="39808"/>
                    <a:pt x="7739" y="39459"/>
                    <a:pt x="7644" y="38984"/>
                  </a:cubicBezTo>
                  <a:cubicBezTo>
                    <a:pt x="7739" y="37939"/>
                    <a:pt x="9576" y="31099"/>
                    <a:pt x="9608" y="28122"/>
                  </a:cubicBezTo>
                  <a:cubicBezTo>
                    <a:pt x="9639" y="26697"/>
                    <a:pt x="9228" y="24195"/>
                    <a:pt x="9228" y="24195"/>
                  </a:cubicBezTo>
                  <a:lnTo>
                    <a:pt x="10716" y="13776"/>
                  </a:lnTo>
                  <a:cubicBezTo>
                    <a:pt x="11191" y="16690"/>
                    <a:pt x="12205" y="23213"/>
                    <a:pt x="12553" y="25303"/>
                  </a:cubicBezTo>
                  <a:cubicBezTo>
                    <a:pt x="13028" y="28154"/>
                    <a:pt x="14643" y="34424"/>
                    <a:pt x="15657" y="38193"/>
                  </a:cubicBezTo>
                  <a:cubicBezTo>
                    <a:pt x="16037" y="39618"/>
                    <a:pt x="16227" y="40251"/>
                    <a:pt x="16353" y="41170"/>
                  </a:cubicBezTo>
                  <a:cubicBezTo>
                    <a:pt x="16353" y="41201"/>
                    <a:pt x="16385" y="41518"/>
                    <a:pt x="16385" y="41518"/>
                  </a:cubicBezTo>
                  <a:cubicBezTo>
                    <a:pt x="16417" y="41930"/>
                    <a:pt x="16575" y="46458"/>
                    <a:pt x="16765" y="47408"/>
                  </a:cubicBezTo>
                  <a:cubicBezTo>
                    <a:pt x="16936" y="48388"/>
                    <a:pt x="17451" y="48826"/>
                    <a:pt x="17965" y="48826"/>
                  </a:cubicBezTo>
                  <a:cubicBezTo>
                    <a:pt x="18497" y="48826"/>
                    <a:pt x="19027" y="48357"/>
                    <a:pt x="19172" y="47535"/>
                  </a:cubicBezTo>
                  <a:cubicBezTo>
                    <a:pt x="19394" y="46173"/>
                    <a:pt x="19109" y="41930"/>
                    <a:pt x="19077" y="41423"/>
                  </a:cubicBezTo>
                  <a:lnTo>
                    <a:pt x="19077" y="40948"/>
                  </a:lnTo>
                  <a:cubicBezTo>
                    <a:pt x="19077" y="40948"/>
                    <a:pt x="19742" y="33062"/>
                    <a:pt x="19235" y="29294"/>
                  </a:cubicBezTo>
                  <a:cubicBezTo>
                    <a:pt x="18792" y="26095"/>
                    <a:pt x="18285" y="24765"/>
                    <a:pt x="18190" y="24037"/>
                  </a:cubicBezTo>
                  <a:cubicBezTo>
                    <a:pt x="18190" y="24037"/>
                    <a:pt x="17367" y="16468"/>
                    <a:pt x="17303" y="10039"/>
                  </a:cubicBezTo>
                  <a:cubicBezTo>
                    <a:pt x="17272" y="6999"/>
                    <a:pt x="17018" y="3642"/>
                    <a:pt x="14738" y="127"/>
                  </a:cubicBezTo>
                  <a:lnTo>
                    <a:pt x="14643" y="0"/>
                  </a:ln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a:off x="3188875" y="3773900"/>
              <a:ext cx="113250" cy="265750"/>
            </a:xfrm>
            <a:custGeom>
              <a:rect b="b" l="l" r="r" t="t"/>
              <a:pathLst>
                <a:path extrusionOk="0" h="10630" w="4530">
                  <a:moveTo>
                    <a:pt x="3389" y="0"/>
                  </a:moveTo>
                  <a:lnTo>
                    <a:pt x="3389" y="475"/>
                  </a:lnTo>
                  <a:cubicBezTo>
                    <a:pt x="3273" y="884"/>
                    <a:pt x="2739" y="1037"/>
                    <a:pt x="2177" y="1037"/>
                  </a:cubicBezTo>
                  <a:cubicBezTo>
                    <a:pt x="1517" y="1037"/>
                    <a:pt x="817" y="827"/>
                    <a:pt x="697" y="570"/>
                  </a:cubicBezTo>
                  <a:lnTo>
                    <a:pt x="666" y="254"/>
                  </a:lnTo>
                  <a:cubicBezTo>
                    <a:pt x="1" y="349"/>
                    <a:pt x="666" y="2375"/>
                    <a:pt x="634" y="3262"/>
                  </a:cubicBezTo>
                  <a:cubicBezTo>
                    <a:pt x="634" y="4212"/>
                    <a:pt x="539" y="5162"/>
                    <a:pt x="476" y="6461"/>
                  </a:cubicBezTo>
                  <a:cubicBezTo>
                    <a:pt x="381" y="7696"/>
                    <a:pt x="539" y="8994"/>
                    <a:pt x="1204" y="10134"/>
                  </a:cubicBezTo>
                  <a:cubicBezTo>
                    <a:pt x="1411" y="10489"/>
                    <a:pt x="1722" y="10629"/>
                    <a:pt x="2063" y="10629"/>
                  </a:cubicBezTo>
                  <a:cubicBezTo>
                    <a:pt x="2818" y="10629"/>
                    <a:pt x="3719" y="9942"/>
                    <a:pt x="3959" y="9374"/>
                  </a:cubicBezTo>
                  <a:cubicBezTo>
                    <a:pt x="4403" y="8361"/>
                    <a:pt x="4529" y="7822"/>
                    <a:pt x="4371" y="6587"/>
                  </a:cubicBezTo>
                  <a:cubicBezTo>
                    <a:pt x="4244" y="5511"/>
                    <a:pt x="3833" y="4529"/>
                    <a:pt x="3674" y="3199"/>
                  </a:cubicBezTo>
                  <a:cubicBezTo>
                    <a:pt x="3548" y="1932"/>
                    <a:pt x="3864" y="0"/>
                    <a:pt x="338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2"/>
            <p:cNvSpPr/>
            <p:nvPr/>
          </p:nvSpPr>
          <p:spPr>
            <a:xfrm>
              <a:off x="2958475" y="3793675"/>
              <a:ext cx="45175" cy="82375"/>
            </a:xfrm>
            <a:custGeom>
              <a:rect b="b" l="l" r="r" t="t"/>
              <a:pathLst>
                <a:path extrusionOk="0" h="3295" w="1807">
                  <a:moveTo>
                    <a:pt x="1648" y="1"/>
                  </a:moveTo>
                  <a:lnTo>
                    <a:pt x="1" y="919"/>
                  </a:lnTo>
                  <a:lnTo>
                    <a:pt x="413" y="3295"/>
                  </a:lnTo>
                  <a:cubicBezTo>
                    <a:pt x="1394" y="2915"/>
                    <a:pt x="1648" y="2313"/>
                    <a:pt x="1648" y="2313"/>
                  </a:cubicBezTo>
                  <a:cubicBezTo>
                    <a:pt x="1648" y="2313"/>
                    <a:pt x="1806" y="603"/>
                    <a:pt x="1648"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p:nvPr/>
          </p:nvSpPr>
          <p:spPr>
            <a:xfrm>
              <a:off x="2903075" y="3811900"/>
              <a:ext cx="65725" cy="64150"/>
            </a:xfrm>
            <a:custGeom>
              <a:rect b="b" l="l" r="r" t="t"/>
              <a:pathLst>
                <a:path extrusionOk="0" h="2566" w="2629">
                  <a:moveTo>
                    <a:pt x="0" y="0"/>
                  </a:moveTo>
                  <a:lnTo>
                    <a:pt x="507" y="1869"/>
                  </a:lnTo>
                  <a:lnTo>
                    <a:pt x="2629" y="2566"/>
                  </a:lnTo>
                  <a:lnTo>
                    <a:pt x="2629" y="2566"/>
                  </a:lnTo>
                  <a:lnTo>
                    <a:pt x="2375" y="120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a:off x="2783925" y="3724700"/>
              <a:ext cx="220500" cy="216475"/>
            </a:xfrm>
            <a:custGeom>
              <a:rect b="b" l="l" r="r" t="t"/>
              <a:pathLst>
                <a:path extrusionOk="0" h="8659" w="8820">
                  <a:moveTo>
                    <a:pt x="8177" y="0"/>
                  </a:moveTo>
                  <a:cubicBezTo>
                    <a:pt x="8169" y="0"/>
                    <a:pt x="8162" y="2"/>
                    <a:pt x="8155" y="5"/>
                  </a:cubicBezTo>
                  <a:lnTo>
                    <a:pt x="8123" y="416"/>
                  </a:lnTo>
                  <a:cubicBezTo>
                    <a:pt x="7996" y="701"/>
                    <a:pt x="7490" y="1018"/>
                    <a:pt x="6413" y="1082"/>
                  </a:cubicBezTo>
                  <a:cubicBezTo>
                    <a:pt x="6355" y="1085"/>
                    <a:pt x="6298" y="1087"/>
                    <a:pt x="6242" y="1087"/>
                  </a:cubicBezTo>
                  <a:cubicBezTo>
                    <a:pt x="5801" y="1087"/>
                    <a:pt x="5406" y="968"/>
                    <a:pt x="5209" y="575"/>
                  </a:cubicBezTo>
                  <a:lnTo>
                    <a:pt x="5178" y="131"/>
                  </a:lnTo>
                  <a:cubicBezTo>
                    <a:pt x="4893" y="258"/>
                    <a:pt x="4259" y="2570"/>
                    <a:pt x="3404" y="4185"/>
                  </a:cubicBezTo>
                  <a:cubicBezTo>
                    <a:pt x="2613" y="5610"/>
                    <a:pt x="1092" y="6434"/>
                    <a:pt x="586" y="7067"/>
                  </a:cubicBezTo>
                  <a:cubicBezTo>
                    <a:pt x="1" y="7785"/>
                    <a:pt x="844" y="8659"/>
                    <a:pt x="2366" y="8659"/>
                  </a:cubicBezTo>
                  <a:cubicBezTo>
                    <a:pt x="2658" y="8659"/>
                    <a:pt x="2974" y="8627"/>
                    <a:pt x="3309" y="8555"/>
                  </a:cubicBezTo>
                  <a:cubicBezTo>
                    <a:pt x="4354" y="8334"/>
                    <a:pt x="5938" y="7669"/>
                    <a:pt x="6350" y="6972"/>
                  </a:cubicBezTo>
                  <a:cubicBezTo>
                    <a:pt x="6793" y="6244"/>
                    <a:pt x="6920" y="4977"/>
                    <a:pt x="7268" y="4438"/>
                  </a:cubicBezTo>
                  <a:cubicBezTo>
                    <a:pt x="7616" y="3932"/>
                    <a:pt x="8471" y="3330"/>
                    <a:pt x="8630" y="2728"/>
                  </a:cubicBezTo>
                  <a:cubicBezTo>
                    <a:pt x="8725" y="2412"/>
                    <a:pt x="8820" y="1715"/>
                    <a:pt x="8630" y="1113"/>
                  </a:cubicBezTo>
                  <a:cubicBezTo>
                    <a:pt x="8479" y="600"/>
                    <a:pt x="8328" y="0"/>
                    <a:pt x="817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a:off x="2890400" y="2750200"/>
              <a:ext cx="385600" cy="740425"/>
            </a:xfrm>
            <a:custGeom>
              <a:rect b="b" l="l" r="r" t="t"/>
              <a:pathLst>
                <a:path extrusionOk="0" h="29617" w="15424">
                  <a:moveTo>
                    <a:pt x="10831" y="0"/>
                  </a:moveTo>
                  <a:cubicBezTo>
                    <a:pt x="10831" y="0"/>
                    <a:pt x="10388" y="1805"/>
                    <a:pt x="6176" y="1964"/>
                  </a:cubicBezTo>
                  <a:cubicBezTo>
                    <a:pt x="5879" y="1975"/>
                    <a:pt x="5600" y="1980"/>
                    <a:pt x="5338" y="1980"/>
                  </a:cubicBezTo>
                  <a:cubicBezTo>
                    <a:pt x="1878" y="1980"/>
                    <a:pt x="1330" y="1077"/>
                    <a:pt x="1330" y="1077"/>
                  </a:cubicBezTo>
                  <a:cubicBezTo>
                    <a:pt x="1330" y="1077"/>
                    <a:pt x="602" y="8298"/>
                    <a:pt x="380" y="12225"/>
                  </a:cubicBezTo>
                  <a:cubicBezTo>
                    <a:pt x="95" y="17482"/>
                    <a:pt x="32" y="19508"/>
                    <a:pt x="32" y="21852"/>
                  </a:cubicBezTo>
                  <a:cubicBezTo>
                    <a:pt x="0" y="23847"/>
                    <a:pt x="285" y="28882"/>
                    <a:pt x="285" y="28882"/>
                  </a:cubicBezTo>
                  <a:cubicBezTo>
                    <a:pt x="1298" y="29442"/>
                    <a:pt x="2346" y="29617"/>
                    <a:pt x="3259" y="29617"/>
                  </a:cubicBezTo>
                  <a:cubicBezTo>
                    <a:pt x="4776" y="29617"/>
                    <a:pt x="5922" y="29136"/>
                    <a:pt x="5922" y="29136"/>
                  </a:cubicBezTo>
                  <a:cubicBezTo>
                    <a:pt x="6303" y="27331"/>
                    <a:pt x="5796" y="24417"/>
                    <a:pt x="5796" y="24417"/>
                  </a:cubicBezTo>
                  <a:lnTo>
                    <a:pt x="6968" y="14188"/>
                  </a:lnTo>
                  <a:cubicBezTo>
                    <a:pt x="6968" y="14188"/>
                    <a:pt x="8329" y="23847"/>
                    <a:pt x="8551" y="25335"/>
                  </a:cubicBezTo>
                  <a:cubicBezTo>
                    <a:pt x="8773" y="26824"/>
                    <a:pt x="9533" y="28882"/>
                    <a:pt x="9533" y="28882"/>
                  </a:cubicBezTo>
                  <a:cubicBezTo>
                    <a:pt x="10182" y="28986"/>
                    <a:pt x="10769" y="29030"/>
                    <a:pt x="11297" y="29030"/>
                  </a:cubicBezTo>
                  <a:cubicBezTo>
                    <a:pt x="14321" y="29030"/>
                    <a:pt x="15423" y="27584"/>
                    <a:pt x="15423" y="27584"/>
                  </a:cubicBezTo>
                  <a:cubicBezTo>
                    <a:pt x="15265" y="26381"/>
                    <a:pt x="14663" y="24164"/>
                    <a:pt x="14663" y="24164"/>
                  </a:cubicBezTo>
                  <a:cubicBezTo>
                    <a:pt x="14663" y="24164"/>
                    <a:pt x="14188" y="14631"/>
                    <a:pt x="14061" y="10989"/>
                  </a:cubicBezTo>
                  <a:cubicBezTo>
                    <a:pt x="13966" y="7379"/>
                    <a:pt x="13618" y="4941"/>
                    <a:pt x="12858" y="3357"/>
                  </a:cubicBezTo>
                  <a:cubicBezTo>
                    <a:pt x="12130" y="1742"/>
                    <a:pt x="10831" y="0"/>
                    <a:pt x="1083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2960850" y="2903800"/>
              <a:ext cx="103750" cy="418825"/>
            </a:xfrm>
            <a:custGeom>
              <a:rect b="b" l="l" r="r" t="t"/>
              <a:pathLst>
                <a:path extrusionOk="0" h="16753" w="4150">
                  <a:moveTo>
                    <a:pt x="1" y="0"/>
                  </a:moveTo>
                  <a:cubicBezTo>
                    <a:pt x="1" y="0"/>
                    <a:pt x="254" y="1489"/>
                    <a:pt x="2249" y="2249"/>
                  </a:cubicBezTo>
                  <a:lnTo>
                    <a:pt x="3675" y="8076"/>
                  </a:lnTo>
                  <a:lnTo>
                    <a:pt x="3136" y="16753"/>
                  </a:lnTo>
                  <a:lnTo>
                    <a:pt x="4150" y="8044"/>
                  </a:lnTo>
                  <a:lnTo>
                    <a:pt x="3009" y="1457"/>
                  </a:lnTo>
                  <a:cubicBezTo>
                    <a:pt x="3009" y="1457"/>
                    <a:pt x="1521" y="1457"/>
                    <a:pt x="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3104950" y="2462450"/>
              <a:ext cx="251125" cy="338725"/>
            </a:xfrm>
            <a:custGeom>
              <a:rect b="b" l="l" r="r" t="t"/>
              <a:pathLst>
                <a:path extrusionOk="0" h="13549" w="10045">
                  <a:moveTo>
                    <a:pt x="2210" y="0"/>
                  </a:moveTo>
                  <a:cubicBezTo>
                    <a:pt x="2029" y="0"/>
                    <a:pt x="1850" y="16"/>
                    <a:pt x="1679" y="46"/>
                  </a:cubicBezTo>
                  <a:cubicBezTo>
                    <a:pt x="1" y="3181"/>
                    <a:pt x="3104" y="6633"/>
                    <a:pt x="3104" y="6633"/>
                  </a:cubicBezTo>
                  <a:cubicBezTo>
                    <a:pt x="3104" y="6633"/>
                    <a:pt x="6113" y="12650"/>
                    <a:pt x="7633" y="13411"/>
                  </a:cubicBezTo>
                  <a:cubicBezTo>
                    <a:pt x="7816" y="13506"/>
                    <a:pt x="7991" y="13549"/>
                    <a:pt x="8156" y="13549"/>
                  </a:cubicBezTo>
                  <a:cubicBezTo>
                    <a:pt x="9358" y="13549"/>
                    <a:pt x="10045" y="11295"/>
                    <a:pt x="9850" y="10877"/>
                  </a:cubicBezTo>
                  <a:cubicBezTo>
                    <a:pt x="9026" y="9072"/>
                    <a:pt x="5289" y="2643"/>
                    <a:pt x="4751" y="1535"/>
                  </a:cubicBezTo>
                  <a:cubicBezTo>
                    <a:pt x="4218" y="443"/>
                    <a:pt x="3170" y="0"/>
                    <a:pt x="2210" y="0"/>
                  </a:cubicBez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3230850" y="2532475"/>
              <a:ext cx="9525" cy="9525"/>
            </a:xfrm>
            <a:custGeom>
              <a:rect b="b" l="l" r="r" t="t"/>
              <a:pathLst>
                <a:path extrusionOk="0" h="381" w="381">
                  <a:moveTo>
                    <a:pt x="127" y="64"/>
                  </a:moveTo>
                  <a:cubicBezTo>
                    <a:pt x="190" y="64"/>
                    <a:pt x="222" y="64"/>
                    <a:pt x="253" y="127"/>
                  </a:cubicBezTo>
                  <a:cubicBezTo>
                    <a:pt x="285" y="159"/>
                    <a:pt x="317" y="190"/>
                    <a:pt x="317" y="222"/>
                  </a:cubicBezTo>
                  <a:cubicBezTo>
                    <a:pt x="285" y="159"/>
                    <a:pt x="222" y="95"/>
                    <a:pt x="127" y="64"/>
                  </a:cubicBezTo>
                  <a:close/>
                  <a:moveTo>
                    <a:pt x="63" y="64"/>
                  </a:moveTo>
                  <a:cubicBezTo>
                    <a:pt x="63" y="64"/>
                    <a:pt x="95" y="95"/>
                    <a:pt x="95" y="95"/>
                  </a:cubicBezTo>
                  <a:cubicBezTo>
                    <a:pt x="158" y="127"/>
                    <a:pt x="190" y="127"/>
                    <a:pt x="222" y="190"/>
                  </a:cubicBezTo>
                  <a:cubicBezTo>
                    <a:pt x="253" y="190"/>
                    <a:pt x="253" y="254"/>
                    <a:pt x="285" y="285"/>
                  </a:cubicBezTo>
                  <a:lnTo>
                    <a:pt x="317" y="317"/>
                  </a:lnTo>
                  <a:cubicBezTo>
                    <a:pt x="222" y="317"/>
                    <a:pt x="158" y="285"/>
                    <a:pt x="127" y="222"/>
                  </a:cubicBezTo>
                  <a:cubicBezTo>
                    <a:pt x="95" y="159"/>
                    <a:pt x="95" y="127"/>
                    <a:pt x="63" y="64"/>
                  </a:cubicBezTo>
                  <a:close/>
                  <a:moveTo>
                    <a:pt x="32" y="0"/>
                  </a:moveTo>
                  <a:cubicBezTo>
                    <a:pt x="32" y="0"/>
                    <a:pt x="32" y="0"/>
                    <a:pt x="32" y="32"/>
                  </a:cubicBezTo>
                  <a:cubicBezTo>
                    <a:pt x="0" y="95"/>
                    <a:pt x="32" y="190"/>
                    <a:pt x="95" y="285"/>
                  </a:cubicBezTo>
                  <a:cubicBezTo>
                    <a:pt x="158" y="317"/>
                    <a:pt x="222" y="380"/>
                    <a:pt x="317" y="380"/>
                  </a:cubicBezTo>
                  <a:cubicBezTo>
                    <a:pt x="317" y="380"/>
                    <a:pt x="348" y="380"/>
                    <a:pt x="348" y="349"/>
                  </a:cubicBezTo>
                  <a:lnTo>
                    <a:pt x="380" y="349"/>
                  </a:lnTo>
                  <a:cubicBezTo>
                    <a:pt x="380" y="254"/>
                    <a:pt x="348" y="159"/>
                    <a:pt x="285" y="95"/>
                  </a:cubicBezTo>
                  <a:cubicBezTo>
                    <a:pt x="222" y="32"/>
                    <a:pt x="127" y="0"/>
                    <a:pt x="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3237975" y="2530900"/>
              <a:ext cx="4775" cy="4775"/>
            </a:xfrm>
            <a:custGeom>
              <a:rect b="b" l="l" r="r" t="t"/>
              <a:pathLst>
                <a:path extrusionOk="0" h="191" w="191">
                  <a:moveTo>
                    <a:pt x="95" y="0"/>
                  </a:moveTo>
                  <a:cubicBezTo>
                    <a:pt x="63" y="0"/>
                    <a:pt x="32" y="32"/>
                    <a:pt x="0" y="63"/>
                  </a:cubicBezTo>
                  <a:cubicBezTo>
                    <a:pt x="0" y="95"/>
                    <a:pt x="0" y="95"/>
                    <a:pt x="0" y="95"/>
                  </a:cubicBezTo>
                  <a:cubicBezTo>
                    <a:pt x="63" y="158"/>
                    <a:pt x="95" y="190"/>
                    <a:pt x="190" y="190"/>
                  </a:cubicBezTo>
                  <a:cubicBezTo>
                    <a:pt x="190" y="190"/>
                    <a:pt x="158" y="158"/>
                    <a:pt x="158" y="158"/>
                  </a:cubicBezTo>
                  <a:cubicBezTo>
                    <a:pt x="127" y="127"/>
                    <a:pt x="95" y="127"/>
                    <a:pt x="63" y="95"/>
                  </a:cubicBezTo>
                  <a:lnTo>
                    <a:pt x="127" y="95"/>
                  </a:lnTo>
                  <a:cubicBezTo>
                    <a:pt x="127" y="63"/>
                    <a:pt x="127" y="63"/>
                    <a:pt x="95" y="63"/>
                  </a:cubicBezTo>
                  <a:cubicBezTo>
                    <a:pt x="95" y="63"/>
                    <a:pt x="95" y="32"/>
                    <a:pt x="95" y="32"/>
                  </a:cubicBezTo>
                  <a:cubicBezTo>
                    <a:pt x="95" y="32"/>
                    <a:pt x="95" y="0"/>
                    <a:pt x="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3184925" y="2556225"/>
              <a:ext cx="10300" cy="9525"/>
            </a:xfrm>
            <a:custGeom>
              <a:rect b="b" l="l" r="r" t="t"/>
              <a:pathLst>
                <a:path extrusionOk="0" h="381" w="412">
                  <a:moveTo>
                    <a:pt x="317" y="32"/>
                  </a:moveTo>
                  <a:cubicBezTo>
                    <a:pt x="222" y="95"/>
                    <a:pt x="159" y="159"/>
                    <a:pt x="95" y="254"/>
                  </a:cubicBezTo>
                  <a:cubicBezTo>
                    <a:pt x="95" y="222"/>
                    <a:pt x="95" y="191"/>
                    <a:pt x="127" y="159"/>
                  </a:cubicBezTo>
                  <a:cubicBezTo>
                    <a:pt x="190" y="95"/>
                    <a:pt x="254" y="64"/>
                    <a:pt x="317" y="32"/>
                  </a:cubicBezTo>
                  <a:close/>
                  <a:moveTo>
                    <a:pt x="349" y="64"/>
                  </a:moveTo>
                  <a:cubicBezTo>
                    <a:pt x="349" y="127"/>
                    <a:pt x="317" y="191"/>
                    <a:pt x="285" y="254"/>
                  </a:cubicBezTo>
                  <a:cubicBezTo>
                    <a:pt x="222" y="286"/>
                    <a:pt x="159" y="317"/>
                    <a:pt x="95" y="349"/>
                  </a:cubicBezTo>
                  <a:cubicBezTo>
                    <a:pt x="127" y="286"/>
                    <a:pt x="159" y="254"/>
                    <a:pt x="190" y="191"/>
                  </a:cubicBezTo>
                  <a:cubicBezTo>
                    <a:pt x="254" y="159"/>
                    <a:pt x="285" y="127"/>
                    <a:pt x="317" y="95"/>
                  </a:cubicBezTo>
                  <a:cubicBezTo>
                    <a:pt x="348" y="64"/>
                    <a:pt x="349" y="64"/>
                    <a:pt x="349" y="64"/>
                  </a:cubicBezTo>
                  <a:close/>
                  <a:moveTo>
                    <a:pt x="349" y="0"/>
                  </a:moveTo>
                  <a:cubicBezTo>
                    <a:pt x="254" y="0"/>
                    <a:pt x="159" y="32"/>
                    <a:pt x="64" y="127"/>
                  </a:cubicBezTo>
                  <a:cubicBezTo>
                    <a:pt x="32" y="191"/>
                    <a:pt x="0" y="286"/>
                    <a:pt x="32" y="349"/>
                  </a:cubicBezTo>
                  <a:lnTo>
                    <a:pt x="32" y="381"/>
                  </a:lnTo>
                  <a:lnTo>
                    <a:pt x="64" y="381"/>
                  </a:lnTo>
                  <a:cubicBezTo>
                    <a:pt x="159" y="381"/>
                    <a:pt x="285" y="317"/>
                    <a:pt x="349" y="222"/>
                  </a:cubicBezTo>
                  <a:cubicBezTo>
                    <a:pt x="412" y="159"/>
                    <a:pt x="412" y="95"/>
                    <a:pt x="380" y="32"/>
                  </a:cubicBezTo>
                  <a:cubicBezTo>
                    <a:pt x="380" y="0"/>
                    <a:pt x="380" y="0"/>
                    <a:pt x="3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3195200" y="2550675"/>
              <a:ext cx="7150" cy="11900"/>
            </a:xfrm>
            <a:custGeom>
              <a:rect b="b" l="l" r="r" t="t"/>
              <a:pathLst>
                <a:path extrusionOk="0" h="476" w="286">
                  <a:moveTo>
                    <a:pt x="64" y="127"/>
                  </a:moveTo>
                  <a:cubicBezTo>
                    <a:pt x="64" y="222"/>
                    <a:pt x="96" y="317"/>
                    <a:pt x="128" y="381"/>
                  </a:cubicBezTo>
                  <a:cubicBezTo>
                    <a:pt x="96" y="349"/>
                    <a:pt x="64" y="286"/>
                    <a:pt x="64" y="222"/>
                  </a:cubicBezTo>
                  <a:cubicBezTo>
                    <a:pt x="64" y="191"/>
                    <a:pt x="64" y="159"/>
                    <a:pt x="64" y="127"/>
                  </a:cubicBezTo>
                  <a:close/>
                  <a:moveTo>
                    <a:pt x="128" y="64"/>
                  </a:moveTo>
                  <a:cubicBezTo>
                    <a:pt x="159" y="96"/>
                    <a:pt x="223" y="127"/>
                    <a:pt x="223" y="191"/>
                  </a:cubicBezTo>
                  <a:cubicBezTo>
                    <a:pt x="254" y="254"/>
                    <a:pt x="223" y="349"/>
                    <a:pt x="191" y="381"/>
                  </a:cubicBezTo>
                  <a:cubicBezTo>
                    <a:pt x="191" y="381"/>
                    <a:pt x="191" y="381"/>
                    <a:pt x="191" y="349"/>
                  </a:cubicBezTo>
                  <a:cubicBezTo>
                    <a:pt x="159" y="317"/>
                    <a:pt x="159" y="286"/>
                    <a:pt x="128" y="222"/>
                  </a:cubicBezTo>
                  <a:cubicBezTo>
                    <a:pt x="128" y="191"/>
                    <a:pt x="128" y="159"/>
                    <a:pt x="128" y="127"/>
                  </a:cubicBezTo>
                  <a:cubicBezTo>
                    <a:pt x="128" y="96"/>
                    <a:pt x="128" y="64"/>
                    <a:pt x="128" y="64"/>
                  </a:cubicBezTo>
                  <a:close/>
                  <a:moveTo>
                    <a:pt x="96" y="1"/>
                  </a:moveTo>
                  <a:cubicBezTo>
                    <a:pt x="33" y="64"/>
                    <a:pt x="1" y="159"/>
                    <a:pt x="1" y="254"/>
                  </a:cubicBezTo>
                  <a:cubicBezTo>
                    <a:pt x="33" y="349"/>
                    <a:pt x="96" y="413"/>
                    <a:pt x="159" y="476"/>
                  </a:cubicBezTo>
                  <a:lnTo>
                    <a:pt x="223" y="476"/>
                  </a:lnTo>
                  <a:cubicBezTo>
                    <a:pt x="286" y="413"/>
                    <a:pt x="286" y="317"/>
                    <a:pt x="286" y="254"/>
                  </a:cubicBezTo>
                  <a:cubicBezTo>
                    <a:pt x="254" y="127"/>
                    <a:pt x="191" y="32"/>
                    <a:pt x="1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3161950" y="2500025"/>
              <a:ext cx="77625" cy="60175"/>
            </a:xfrm>
            <a:custGeom>
              <a:rect b="b" l="l" r="r" t="t"/>
              <a:pathLst>
                <a:path extrusionOk="0" h="2407" w="3105">
                  <a:moveTo>
                    <a:pt x="2313" y="285"/>
                  </a:moveTo>
                  <a:cubicBezTo>
                    <a:pt x="2376" y="285"/>
                    <a:pt x="2408" y="317"/>
                    <a:pt x="2439" y="348"/>
                  </a:cubicBezTo>
                  <a:cubicBezTo>
                    <a:pt x="2471" y="380"/>
                    <a:pt x="2503" y="443"/>
                    <a:pt x="2503" y="475"/>
                  </a:cubicBezTo>
                  <a:cubicBezTo>
                    <a:pt x="2471" y="412"/>
                    <a:pt x="2408" y="348"/>
                    <a:pt x="2313" y="285"/>
                  </a:cubicBezTo>
                  <a:close/>
                  <a:moveTo>
                    <a:pt x="2249" y="317"/>
                  </a:moveTo>
                  <a:cubicBezTo>
                    <a:pt x="2281" y="317"/>
                    <a:pt x="2281" y="317"/>
                    <a:pt x="2313" y="348"/>
                  </a:cubicBezTo>
                  <a:cubicBezTo>
                    <a:pt x="2344" y="348"/>
                    <a:pt x="2376" y="380"/>
                    <a:pt x="2408" y="412"/>
                  </a:cubicBezTo>
                  <a:cubicBezTo>
                    <a:pt x="2439" y="443"/>
                    <a:pt x="2471" y="475"/>
                    <a:pt x="2471" y="507"/>
                  </a:cubicBezTo>
                  <a:lnTo>
                    <a:pt x="2503" y="570"/>
                  </a:lnTo>
                  <a:cubicBezTo>
                    <a:pt x="2439" y="570"/>
                    <a:pt x="2344" y="507"/>
                    <a:pt x="2313" y="443"/>
                  </a:cubicBezTo>
                  <a:cubicBezTo>
                    <a:pt x="2281" y="412"/>
                    <a:pt x="2281" y="380"/>
                    <a:pt x="2249" y="317"/>
                  </a:cubicBezTo>
                  <a:close/>
                  <a:moveTo>
                    <a:pt x="2629" y="570"/>
                  </a:moveTo>
                  <a:cubicBezTo>
                    <a:pt x="2629" y="570"/>
                    <a:pt x="2629" y="602"/>
                    <a:pt x="2629" y="602"/>
                  </a:cubicBezTo>
                  <a:cubicBezTo>
                    <a:pt x="2629" y="665"/>
                    <a:pt x="2693" y="728"/>
                    <a:pt x="2724" y="760"/>
                  </a:cubicBezTo>
                  <a:lnTo>
                    <a:pt x="2756" y="760"/>
                  </a:lnTo>
                  <a:cubicBezTo>
                    <a:pt x="2693" y="792"/>
                    <a:pt x="2693" y="855"/>
                    <a:pt x="2693" y="918"/>
                  </a:cubicBezTo>
                  <a:cubicBezTo>
                    <a:pt x="2693" y="918"/>
                    <a:pt x="2661" y="918"/>
                    <a:pt x="2661" y="887"/>
                  </a:cubicBezTo>
                  <a:cubicBezTo>
                    <a:pt x="2629" y="887"/>
                    <a:pt x="2629" y="855"/>
                    <a:pt x="2629" y="855"/>
                  </a:cubicBezTo>
                  <a:cubicBezTo>
                    <a:pt x="2598" y="823"/>
                    <a:pt x="2598" y="823"/>
                    <a:pt x="2598" y="823"/>
                  </a:cubicBezTo>
                  <a:cubicBezTo>
                    <a:pt x="2566" y="792"/>
                    <a:pt x="2534" y="760"/>
                    <a:pt x="2534" y="697"/>
                  </a:cubicBezTo>
                  <a:cubicBezTo>
                    <a:pt x="2534" y="633"/>
                    <a:pt x="2598" y="602"/>
                    <a:pt x="2629" y="570"/>
                  </a:cubicBezTo>
                  <a:close/>
                  <a:moveTo>
                    <a:pt x="2471" y="697"/>
                  </a:moveTo>
                  <a:cubicBezTo>
                    <a:pt x="2471" y="697"/>
                    <a:pt x="2471" y="728"/>
                    <a:pt x="2471" y="728"/>
                  </a:cubicBezTo>
                  <a:cubicBezTo>
                    <a:pt x="2471" y="792"/>
                    <a:pt x="2503" y="823"/>
                    <a:pt x="2534" y="855"/>
                  </a:cubicBezTo>
                  <a:cubicBezTo>
                    <a:pt x="2534" y="855"/>
                    <a:pt x="2566" y="855"/>
                    <a:pt x="2566" y="887"/>
                  </a:cubicBezTo>
                  <a:cubicBezTo>
                    <a:pt x="2566" y="887"/>
                    <a:pt x="2598" y="918"/>
                    <a:pt x="2598" y="918"/>
                  </a:cubicBezTo>
                  <a:cubicBezTo>
                    <a:pt x="2629" y="950"/>
                    <a:pt x="2661" y="982"/>
                    <a:pt x="2693" y="982"/>
                  </a:cubicBezTo>
                  <a:cubicBezTo>
                    <a:pt x="2661" y="1013"/>
                    <a:pt x="2629" y="1013"/>
                    <a:pt x="2629" y="1045"/>
                  </a:cubicBezTo>
                  <a:cubicBezTo>
                    <a:pt x="2566" y="950"/>
                    <a:pt x="2503" y="887"/>
                    <a:pt x="2408" y="823"/>
                  </a:cubicBezTo>
                  <a:cubicBezTo>
                    <a:pt x="2408" y="792"/>
                    <a:pt x="2408" y="760"/>
                    <a:pt x="2439" y="728"/>
                  </a:cubicBezTo>
                  <a:cubicBezTo>
                    <a:pt x="2439" y="697"/>
                    <a:pt x="2471" y="697"/>
                    <a:pt x="2471" y="697"/>
                  </a:cubicBezTo>
                  <a:close/>
                  <a:moveTo>
                    <a:pt x="2265" y="861"/>
                  </a:moveTo>
                  <a:cubicBezTo>
                    <a:pt x="2362" y="861"/>
                    <a:pt x="2457" y="913"/>
                    <a:pt x="2503" y="982"/>
                  </a:cubicBezTo>
                  <a:cubicBezTo>
                    <a:pt x="2566" y="1077"/>
                    <a:pt x="2566" y="1140"/>
                    <a:pt x="2566" y="1235"/>
                  </a:cubicBezTo>
                  <a:lnTo>
                    <a:pt x="2503" y="1235"/>
                  </a:lnTo>
                  <a:cubicBezTo>
                    <a:pt x="2503" y="1203"/>
                    <a:pt x="2503" y="1203"/>
                    <a:pt x="2503" y="1203"/>
                  </a:cubicBezTo>
                  <a:cubicBezTo>
                    <a:pt x="2503" y="1203"/>
                    <a:pt x="2503" y="1172"/>
                    <a:pt x="2503" y="1172"/>
                  </a:cubicBezTo>
                  <a:cubicBezTo>
                    <a:pt x="2471" y="1140"/>
                    <a:pt x="2471" y="1140"/>
                    <a:pt x="2471" y="1108"/>
                  </a:cubicBezTo>
                  <a:cubicBezTo>
                    <a:pt x="2439" y="1077"/>
                    <a:pt x="2439" y="1077"/>
                    <a:pt x="2408" y="1045"/>
                  </a:cubicBezTo>
                  <a:cubicBezTo>
                    <a:pt x="2376" y="1045"/>
                    <a:pt x="2313" y="1045"/>
                    <a:pt x="2281" y="1013"/>
                  </a:cubicBezTo>
                  <a:cubicBezTo>
                    <a:pt x="2249" y="950"/>
                    <a:pt x="2186" y="918"/>
                    <a:pt x="2154" y="887"/>
                  </a:cubicBezTo>
                  <a:cubicBezTo>
                    <a:pt x="2190" y="869"/>
                    <a:pt x="2228" y="861"/>
                    <a:pt x="2265" y="861"/>
                  </a:cubicBezTo>
                  <a:close/>
                  <a:moveTo>
                    <a:pt x="508" y="1077"/>
                  </a:moveTo>
                  <a:cubicBezTo>
                    <a:pt x="571" y="1077"/>
                    <a:pt x="603" y="1108"/>
                    <a:pt x="634" y="1140"/>
                  </a:cubicBezTo>
                  <a:cubicBezTo>
                    <a:pt x="698" y="1172"/>
                    <a:pt x="729" y="1235"/>
                    <a:pt x="729" y="1298"/>
                  </a:cubicBezTo>
                  <a:cubicBezTo>
                    <a:pt x="666" y="1203"/>
                    <a:pt x="603" y="1140"/>
                    <a:pt x="508" y="1077"/>
                  </a:cubicBezTo>
                  <a:close/>
                  <a:moveTo>
                    <a:pt x="444" y="1077"/>
                  </a:moveTo>
                  <a:cubicBezTo>
                    <a:pt x="571" y="1172"/>
                    <a:pt x="634" y="1235"/>
                    <a:pt x="729" y="1330"/>
                  </a:cubicBezTo>
                  <a:cubicBezTo>
                    <a:pt x="666" y="1330"/>
                    <a:pt x="603" y="1330"/>
                    <a:pt x="539" y="1267"/>
                  </a:cubicBezTo>
                  <a:cubicBezTo>
                    <a:pt x="476" y="1235"/>
                    <a:pt x="444" y="1172"/>
                    <a:pt x="444" y="1077"/>
                  </a:cubicBezTo>
                  <a:close/>
                  <a:moveTo>
                    <a:pt x="856" y="1108"/>
                  </a:moveTo>
                  <a:cubicBezTo>
                    <a:pt x="856" y="1172"/>
                    <a:pt x="856" y="1267"/>
                    <a:pt x="919" y="1330"/>
                  </a:cubicBezTo>
                  <a:cubicBezTo>
                    <a:pt x="888" y="1298"/>
                    <a:pt x="824" y="1235"/>
                    <a:pt x="824" y="1172"/>
                  </a:cubicBezTo>
                  <a:cubicBezTo>
                    <a:pt x="824" y="1140"/>
                    <a:pt x="824" y="1108"/>
                    <a:pt x="856" y="1108"/>
                  </a:cubicBezTo>
                  <a:close/>
                  <a:moveTo>
                    <a:pt x="888" y="1013"/>
                  </a:moveTo>
                  <a:cubicBezTo>
                    <a:pt x="951" y="1077"/>
                    <a:pt x="983" y="1108"/>
                    <a:pt x="1014" y="1172"/>
                  </a:cubicBezTo>
                  <a:cubicBezTo>
                    <a:pt x="1014" y="1235"/>
                    <a:pt x="1014" y="1298"/>
                    <a:pt x="983" y="1362"/>
                  </a:cubicBezTo>
                  <a:cubicBezTo>
                    <a:pt x="983" y="1330"/>
                    <a:pt x="951" y="1330"/>
                    <a:pt x="951" y="1330"/>
                  </a:cubicBezTo>
                  <a:cubicBezTo>
                    <a:pt x="951" y="1267"/>
                    <a:pt x="919" y="1235"/>
                    <a:pt x="919" y="1203"/>
                  </a:cubicBezTo>
                  <a:cubicBezTo>
                    <a:pt x="888" y="1172"/>
                    <a:pt x="888" y="1108"/>
                    <a:pt x="888" y="1077"/>
                  </a:cubicBezTo>
                  <a:cubicBezTo>
                    <a:pt x="888" y="1077"/>
                    <a:pt x="888" y="1045"/>
                    <a:pt x="888" y="1013"/>
                  </a:cubicBezTo>
                  <a:close/>
                  <a:moveTo>
                    <a:pt x="1996" y="855"/>
                  </a:moveTo>
                  <a:cubicBezTo>
                    <a:pt x="2091" y="887"/>
                    <a:pt x="2154" y="918"/>
                    <a:pt x="2186" y="1013"/>
                  </a:cubicBezTo>
                  <a:cubicBezTo>
                    <a:pt x="2165" y="1003"/>
                    <a:pt x="2144" y="999"/>
                    <a:pt x="2124" y="999"/>
                  </a:cubicBezTo>
                  <a:cubicBezTo>
                    <a:pt x="2084" y="999"/>
                    <a:pt x="2049" y="1013"/>
                    <a:pt x="2028" y="1013"/>
                  </a:cubicBezTo>
                  <a:cubicBezTo>
                    <a:pt x="1964" y="1045"/>
                    <a:pt x="1901" y="1077"/>
                    <a:pt x="1869" y="1140"/>
                  </a:cubicBezTo>
                  <a:cubicBezTo>
                    <a:pt x="1854" y="1124"/>
                    <a:pt x="1830" y="1116"/>
                    <a:pt x="1802" y="1116"/>
                  </a:cubicBezTo>
                  <a:cubicBezTo>
                    <a:pt x="1774" y="1116"/>
                    <a:pt x="1743" y="1124"/>
                    <a:pt x="1711" y="1140"/>
                  </a:cubicBezTo>
                  <a:cubicBezTo>
                    <a:pt x="1616" y="1172"/>
                    <a:pt x="1521" y="1235"/>
                    <a:pt x="1489" y="1393"/>
                  </a:cubicBezTo>
                  <a:cubicBezTo>
                    <a:pt x="1458" y="1235"/>
                    <a:pt x="1489" y="1140"/>
                    <a:pt x="1584" y="1045"/>
                  </a:cubicBezTo>
                  <a:cubicBezTo>
                    <a:pt x="1711" y="918"/>
                    <a:pt x="1869" y="855"/>
                    <a:pt x="1996" y="855"/>
                  </a:cubicBezTo>
                  <a:close/>
                  <a:moveTo>
                    <a:pt x="2158" y="1056"/>
                  </a:moveTo>
                  <a:cubicBezTo>
                    <a:pt x="2208" y="1056"/>
                    <a:pt x="2260" y="1064"/>
                    <a:pt x="2313" y="1077"/>
                  </a:cubicBezTo>
                  <a:cubicBezTo>
                    <a:pt x="2313" y="1108"/>
                    <a:pt x="2313" y="1108"/>
                    <a:pt x="2344" y="1108"/>
                  </a:cubicBezTo>
                  <a:cubicBezTo>
                    <a:pt x="2376" y="1108"/>
                    <a:pt x="2408" y="1108"/>
                    <a:pt x="2408" y="1140"/>
                  </a:cubicBezTo>
                  <a:cubicBezTo>
                    <a:pt x="2439" y="1140"/>
                    <a:pt x="2439" y="1172"/>
                    <a:pt x="2439" y="1203"/>
                  </a:cubicBezTo>
                  <a:cubicBezTo>
                    <a:pt x="2439" y="1235"/>
                    <a:pt x="2439" y="1267"/>
                    <a:pt x="2439" y="1267"/>
                  </a:cubicBezTo>
                  <a:lnTo>
                    <a:pt x="2471" y="1330"/>
                  </a:lnTo>
                  <a:cubicBezTo>
                    <a:pt x="2503" y="1393"/>
                    <a:pt x="2503" y="1457"/>
                    <a:pt x="2471" y="1520"/>
                  </a:cubicBezTo>
                  <a:cubicBezTo>
                    <a:pt x="2471" y="1520"/>
                    <a:pt x="2439" y="1488"/>
                    <a:pt x="2408" y="1457"/>
                  </a:cubicBezTo>
                  <a:cubicBezTo>
                    <a:pt x="2408" y="1457"/>
                    <a:pt x="2408" y="1457"/>
                    <a:pt x="2376" y="1425"/>
                  </a:cubicBezTo>
                  <a:cubicBezTo>
                    <a:pt x="2344" y="1330"/>
                    <a:pt x="2281" y="1235"/>
                    <a:pt x="2123" y="1235"/>
                  </a:cubicBezTo>
                  <a:cubicBezTo>
                    <a:pt x="2110" y="1222"/>
                    <a:pt x="2080" y="1214"/>
                    <a:pt x="2043" y="1214"/>
                  </a:cubicBezTo>
                  <a:cubicBezTo>
                    <a:pt x="1992" y="1214"/>
                    <a:pt x="1925" y="1230"/>
                    <a:pt x="1869" y="1267"/>
                  </a:cubicBezTo>
                  <a:cubicBezTo>
                    <a:pt x="1869" y="1203"/>
                    <a:pt x="1901" y="1140"/>
                    <a:pt x="1964" y="1108"/>
                  </a:cubicBezTo>
                  <a:cubicBezTo>
                    <a:pt x="2020" y="1071"/>
                    <a:pt x="2087" y="1056"/>
                    <a:pt x="2158" y="1056"/>
                  </a:cubicBezTo>
                  <a:close/>
                  <a:moveTo>
                    <a:pt x="2079" y="1496"/>
                  </a:moveTo>
                  <a:cubicBezTo>
                    <a:pt x="2099" y="1496"/>
                    <a:pt x="2123" y="1504"/>
                    <a:pt x="2154" y="1520"/>
                  </a:cubicBezTo>
                  <a:cubicBezTo>
                    <a:pt x="2154" y="1520"/>
                    <a:pt x="2186" y="1552"/>
                    <a:pt x="2154" y="1583"/>
                  </a:cubicBezTo>
                  <a:cubicBezTo>
                    <a:pt x="2154" y="1583"/>
                    <a:pt x="2154" y="1615"/>
                    <a:pt x="2154" y="1615"/>
                  </a:cubicBezTo>
                  <a:lnTo>
                    <a:pt x="2091" y="1615"/>
                  </a:lnTo>
                  <a:cubicBezTo>
                    <a:pt x="2059" y="1583"/>
                    <a:pt x="2028" y="1552"/>
                    <a:pt x="2028" y="1520"/>
                  </a:cubicBezTo>
                  <a:cubicBezTo>
                    <a:pt x="2044" y="1504"/>
                    <a:pt x="2059" y="1496"/>
                    <a:pt x="2079" y="1496"/>
                  </a:cubicBezTo>
                  <a:close/>
                  <a:moveTo>
                    <a:pt x="800" y="1413"/>
                  </a:moveTo>
                  <a:cubicBezTo>
                    <a:pt x="832" y="1413"/>
                    <a:pt x="862" y="1417"/>
                    <a:pt x="888" y="1425"/>
                  </a:cubicBezTo>
                  <a:cubicBezTo>
                    <a:pt x="888" y="1425"/>
                    <a:pt x="856" y="1457"/>
                    <a:pt x="824" y="1457"/>
                  </a:cubicBezTo>
                  <a:cubicBezTo>
                    <a:pt x="793" y="1457"/>
                    <a:pt x="761" y="1457"/>
                    <a:pt x="729" y="1488"/>
                  </a:cubicBezTo>
                  <a:cubicBezTo>
                    <a:pt x="698" y="1488"/>
                    <a:pt x="698" y="1520"/>
                    <a:pt x="698" y="1552"/>
                  </a:cubicBezTo>
                  <a:cubicBezTo>
                    <a:pt x="666" y="1520"/>
                    <a:pt x="634" y="1520"/>
                    <a:pt x="603" y="1520"/>
                  </a:cubicBezTo>
                  <a:cubicBezTo>
                    <a:pt x="539" y="1520"/>
                    <a:pt x="476" y="1583"/>
                    <a:pt x="444" y="1647"/>
                  </a:cubicBezTo>
                  <a:cubicBezTo>
                    <a:pt x="444" y="1647"/>
                    <a:pt x="444" y="1678"/>
                    <a:pt x="444" y="1678"/>
                  </a:cubicBezTo>
                  <a:cubicBezTo>
                    <a:pt x="413" y="1583"/>
                    <a:pt x="476" y="1520"/>
                    <a:pt x="539" y="1488"/>
                  </a:cubicBezTo>
                  <a:cubicBezTo>
                    <a:pt x="609" y="1442"/>
                    <a:pt x="712" y="1413"/>
                    <a:pt x="800" y="1413"/>
                  </a:cubicBezTo>
                  <a:close/>
                  <a:moveTo>
                    <a:pt x="793" y="1520"/>
                  </a:moveTo>
                  <a:lnTo>
                    <a:pt x="793" y="1520"/>
                  </a:lnTo>
                  <a:cubicBezTo>
                    <a:pt x="824" y="1520"/>
                    <a:pt x="888" y="1520"/>
                    <a:pt x="888" y="1552"/>
                  </a:cubicBezTo>
                  <a:cubicBezTo>
                    <a:pt x="919" y="1552"/>
                    <a:pt x="951" y="1583"/>
                    <a:pt x="951" y="1647"/>
                  </a:cubicBezTo>
                  <a:cubicBezTo>
                    <a:pt x="951" y="1647"/>
                    <a:pt x="919" y="1678"/>
                    <a:pt x="919" y="1678"/>
                  </a:cubicBezTo>
                  <a:cubicBezTo>
                    <a:pt x="919" y="1647"/>
                    <a:pt x="888" y="1583"/>
                    <a:pt x="856" y="1552"/>
                  </a:cubicBezTo>
                  <a:cubicBezTo>
                    <a:pt x="824" y="1520"/>
                    <a:pt x="824" y="1520"/>
                    <a:pt x="793" y="1520"/>
                  </a:cubicBezTo>
                  <a:close/>
                  <a:moveTo>
                    <a:pt x="2059" y="1267"/>
                  </a:moveTo>
                  <a:cubicBezTo>
                    <a:pt x="2186" y="1267"/>
                    <a:pt x="2313" y="1298"/>
                    <a:pt x="2344" y="1457"/>
                  </a:cubicBezTo>
                  <a:cubicBezTo>
                    <a:pt x="2344" y="1552"/>
                    <a:pt x="2313" y="1647"/>
                    <a:pt x="2249" y="1678"/>
                  </a:cubicBezTo>
                  <a:cubicBezTo>
                    <a:pt x="2249" y="1647"/>
                    <a:pt x="2218" y="1647"/>
                    <a:pt x="2186" y="1647"/>
                  </a:cubicBezTo>
                  <a:cubicBezTo>
                    <a:pt x="2186" y="1647"/>
                    <a:pt x="2218" y="1615"/>
                    <a:pt x="2218" y="1615"/>
                  </a:cubicBezTo>
                  <a:cubicBezTo>
                    <a:pt x="2218" y="1552"/>
                    <a:pt x="2218" y="1520"/>
                    <a:pt x="2186" y="1488"/>
                  </a:cubicBezTo>
                  <a:cubicBezTo>
                    <a:pt x="2154" y="1457"/>
                    <a:pt x="2123" y="1457"/>
                    <a:pt x="2059" y="1457"/>
                  </a:cubicBezTo>
                  <a:cubicBezTo>
                    <a:pt x="2028" y="1457"/>
                    <a:pt x="2028" y="1457"/>
                    <a:pt x="1996" y="1488"/>
                  </a:cubicBezTo>
                  <a:cubicBezTo>
                    <a:pt x="1996" y="1488"/>
                    <a:pt x="1996" y="1457"/>
                    <a:pt x="1996" y="1457"/>
                  </a:cubicBezTo>
                  <a:cubicBezTo>
                    <a:pt x="1964" y="1425"/>
                    <a:pt x="1964" y="1425"/>
                    <a:pt x="1933" y="1425"/>
                  </a:cubicBezTo>
                  <a:cubicBezTo>
                    <a:pt x="1914" y="1416"/>
                    <a:pt x="1898" y="1412"/>
                    <a:pt x="1884" y="1412"/>
                  </a:cubicBezTo>
                  <a:cubicBezTo>
                    <a:pt x="1851" y="1412"/>
                    <a:pt x="1828" y="1434"/>
                    <a:pt x="1806" y="1457"/>
                  </a:cubicBezTo>
                  <a:cubicBezTo>
                    <a:pt x="1806" y="1457"/>
                    <a:pt x="1774" y="1488"/>
                    <a:pt x="1774" y="1488"/>
                  </a:cubicBezTo>
                  <a:cubicBezTo>
                    <a:pt x="1774" y="1457"/>
                    <a:pt x="1774" y="1425"/>
                    <a:pt x="1806" y="1393"/>
                  </a:cubicBezTo>
                  <a:cubicBezTo>
                    <a:pt x="1869" y="1298"/>
                    <a:pt x="1964" y="1267"/>
                    <a:pt x="2059" y="1267"/>
                  </a:cubicBezTo>
                  <a:close/>
                  <a:moveTo>
                    <a:pt x="1010" y="1457"/>
                  </a:moveTo>
                  <a:cubicBezTo>
                    <a:pt x="1046" y="1457"/>
                    <a:pt x="1078" y="1473"/>
                    <a:pt x="1109" y="1520"/>
                  </a:cubicBezTo>
                  <a:cubicBezTo>
                    <a:pt x="1141" y="1520"/>
                    <a:pt x="1141" y="1552"/>
                    <a:pt x="1141" y="1583"/>
                  </a:cubicBezTo>
                  <a:cubicBezTo>
                    <a:pt x="1141" y="1583"/>
                    <a:pt x="1141" y="1615"/>
                    <a:pt x="1141" y="1615"/>
                  </a:cubicBezTo>
                  <a:cubicBezTo>
                    <a:pt x="1141" y="1647"/>
                    <a:pt x="1141" y="1647"/>
                    <a:pt x="1141" y="1678"/>
                  </a:cubicBezTo>
                  <a:cubicBezTo>
                    <a:pt x="1173" y="1678"/>
                    <a:pt x="1173" y="1710"/>
                    <a:pt x="1173" y="1710"/>
                  </a:cubicBezTo>
                  <a:cubicBezTo>
                    <a:pt x="1109" y="1678"/>
                    <a:pt x="1046" y="1678"/>
                    <a:pt x="983" y="1678"/>
                  </a:cubicBezTo>
                  <a:cubicBezTo>
                    <a:pt x="983" y="1647"/>
                    <a:pt x="983" y="1647"/>
                    <a:pt x="983" y="1647"/>
                  </a:cubicBezTo>
                  <a:cubicBezTo>
                    <a:pt x="983" y="1583"/>
                    <a:pt x="951" y="1520"/>
                    <a:pt x="919" y="1488"/>
                  </a:cubicBezTo>
                  <a:lnTo>
                    <a:pt x="888" y="1488"/>
                  </a:lnTo>
                  <a:cubicBezTo>
                    <a:pt x="935" y="1473"/>
                    <a:pt x="975" y="1457"/>
                    <a:pt x="1010" y="1457"/>
                  </a:cubicBezTo>
                  <a:close/>
                  <a:moveTo>
                    <a:pt x="793" y="1552"/>
                  </a:moveTo>
                  <a:lnTo>
                    <a:pt x="793" y="1552"/>
                  </a:lnTo>
                  <a:cubicBezTo>
                    <a:pt x="793" y="1583"/>
                    <a:pt x="824" y="1584"/>
                    <a:pt x="824" y="1615"/>
                  </a:cubicBezTo>
                  <a:cubicBezTo>
                    <a:pt x="856" y="1647"/>
                    <a:pt x="856" y="1678"/>
                    <a:pt x="856" y="1678"/>
                  </a:cubicBezTo>
                  <a:cubicBezTo>
                    <a:pt x="856" y="1710"/>
                    <a:pt x="856" y="1710"/>
                    <a:pt x="856" y="1710"/>
                  </a:cubicBezTo>
                  <a:cubicBezTo>
                    <a:pt x="856" y="1742"/>
                    <a:pt x="824" y="1742"/>
                    <a:pt x="824" y="1742"/>
                  </a:cubicBezTo>
                  <a:cubicBezTo>
                    <a:pt x="793" y="1710"/>
                    <a:pt x="761" y="1710"/>
                    <a:pt x="729" y="1710"/>
                  </a:cubicBezTo>
                  <a:lnTo>
                    <a:pt x="698" y="1710"/>
                  </a:lnTo>
                  <a:cubicBezTo>
                    <a:pt x="666" y="1710"/>
                    <a:pt x="666" y="1710"/>
                    <a:pt x="666" y="1678"/>
                  </a:cubicBezTo>
                  <a:cubicBezTo>
                    <a:pt x="666" y="1678"/>
                    <a:pt x="666" y="1647"/>
                    <a:pt x="666" y="1647"/>
                  </a:cubicBezTo>
                  <a:cubicBezTo>
                    <a:pt x="666" y="1615"/>
                    <a:pt x="698" y="1583"/>
                    <a:pt x="729" y="1583"/>
                  </a:cubicBezTo>
                  <a:cubicBezTo>
                    <a:pt x="761" y="1583"/>
                    <a:pt x="761" y="1615"/>
                    <a:pt x="761" y="1615"/>
                  </a:cubicBezTo>
                  <a:cubicBezTo>
                    <a:pt x="761" y="1647"/>
                    <a:pt x="761" y="1647"/>
                    <a:pt x="729" y="1647"/>
                  </a:cubicBezTo>
                  <a:lnTo>
                    <a:pt x="729" y="1678"/>
                  </a:lnTo>
                  <a:cubicBezTo>
                    <a:pt x="761" y="1710"/>
                    <a:pt x="761" y="1710"/>
                    <a:pt x="761" y="1710"/>
                  </a:cubicBezTo>
                  <a:cubicBezTo>
                    <a:pt x="793" y="1710"/>
                    <a:pt x="793" y="1678"/>
                    <a:pt x="793" y="1647"/>
                  </a:cubicBezTo>
                  <a:cubicBezTo>
                    <a:pt x="824" y="1615"/>
                    <a:pt x="793" y="1584"/>
                    <a:pt x="793" y="1552"/>
                  </a:cubicBezTo>
                  <a:close/>
                  <a:moveTo>
                    <a:pt x="1141" y="1393"/>
                  </a:moveTo>
                  <a:cubicBezTo>
                    <a:pt x="1173" y="1393"/>
                    <a:pt x="1236" y="1393"/>
                    <a:pt x="1236" y="1457"/>
                  </a:cubicBezTo>
                  <a:lnTo>
                    <a:pt x="1268" y="1457"/>
                  </a:lnTo>
                  <a:cubicBezTo>
                    <a:pt x="1236" y="1488"/>
                    <a:pt x="1236" y="1488"/>
                    <a:pt x="1236" y="1520"/>
                  </a:cubicBezTo>
                  <a:cubicBezTo>
                    <a:pt x="1236" y="1615"/>
                    <a:pt x="1268" y="1678"/>
                    <a:pt x="1299" y="1742"/>
                  </a:cubicBezTo>
                  <a:lnTo>
                    <a:pt x="1236" y="1742"/>
                  </a:lnTo>
                  <a:cubicBezTo>
                    <a:pt x="1236" y="1710"/>
                    <a:pt x="1236" y="1678"/>
                    <a:pt x="1204" y="1647"/>
                  </a:cubicBezTo>
                  <a:cubicBezTo>
                    <a:pt x="1204" y="1615"/>
                    <a:pt x="1204" y="1615"/>
                    <a:pt x="1204" y="1583"/>
                  </a:cubicBezTo>
                  <a:cubicBezTo>
                    <a:pt x="1204" y="1520"/>
                    <a:pt x="1173" y="1488"/>
                    <a:pt x="1141" y="1425"/>
                  </a:cubicBezTo>
                  <a:lnTo>
                    <a:pt x="1078" y="1425"/>
                  </a:lnTo>
                  <a:cubicBezTo>
                    <a:pt x="1109" y="1425"/>
                    <a:pt x="1141" y="1393"/>
                    <a:pt x="1141" y="1393"/>
                  </a:cubicBezTo>
                  <a:close/>
                  <a:moveTo>
                    <a:pt x="634" y="1583"/>
                  </a:moveTo>
                  <a:cubicBezTo>
                    <a:pt x="603" y="1583"/>
                    <a:pt x="571" y="1615"/>
                    <a:pt x="571" y="1647"/>
                  </a:cubicBezTo>
                  <a:cubicBezTo>
                    <a:pt x="539" y="1647"/>
                    <a:pt x="539" y="1710"/>
                    <a:pt x="571" y="1742"/>
                  </a:cubicBezTo>
                  <a:cubicBezTo>
                    <a:pt x="571" y="1742"/>
                    <a:pt x="571" y="1773"/>
                    <a:pt x="571" y="1773"/>
                  </a:cubicBezTo>
                  <a:cubicBezTo>
                    <a:pt x="539" y="1773"/>
                    <a:pt x="508" y="1742"/>
                    <a:pt x="508" y="1710"/>
                  </a:cubicBezTo>
                  <a:cubicBezTo>
                    <a:pt x="508" y="1647"/>
                    <a:pt x="539" y="1615"/>
                    <a:pt x="603" y="1583"/>
                  </a:cubicBezTo>
                  <a:close/>
                  <a:moveTo>
                    <a:pt x="603" y="1678"/>
                  </a:moveTo>
                  <a:cubicBezTo>
                    <a:pt x="603" y="1710"/>
                    <a:pt x="634" y="1710"/>
                    <a:pt x="634" y="1742"/>
                  </a:cubicBezTo>
                  <a:cubicBezTo>
                    <a:pt x="666" y="1742"/>
                    <a:pt x="698" y="1773"/>
                    <a:pt x="729" y="1773"/>
                  </a:cubicBezTo>
                  <a:cubicBezTo>
                    <a:pt x="761" y="1773"/>
                    <a:pt x="761" y="1773"/>
                    <a:pt x="793" y="1805"/>
                  </a:cubicBezTo>
                  <a:cubicBezTo>
                    <a:pt x="793" y="1805"/>
                    <a:pt x="761" y="1837"/>
                    <a:pt x="761" y="1837"/>
                  </a:cubicBezTo>
                  <a:cubicBezTo>
                    <a:pt x="729" y="1805"/>
                    <a:pt x="698" y="1805"/>
                    <a:pt x="634" y="1805"/>
                  </a:cubicBezTo>
                  <a:cubicBezTo>
                    <a:pt x="603" y="1773"/>
                    <a:pt x="603" y="1742"/>
                    <a:pt x="603" y="1710"/>
                  </a:cubicBezTo>
                  <a:cubicBezTo>
                    <a:pt x="603" y="1710"/>
                    <a:pt x="603" y="1678"/>
                    <a:pt x="603" y="1678"/>
                  </a:cubicBezTo>
                  <a:close/>
                  <a:moveTo>
                    <a:pt x="1426" y="1330"/>
                  </a:moveTo>
                  <a:cubicBezTo>
                    <a:pt x="1426" y="1362"/>
                    <a:pt x="1426" y="1425"/>
                    <a:pt x="1458" y="1457"/>
                  </a:cubicBezTo>
                  <a:cubicBezTo>
                    <a:pt x="1426" y="1552"/>
                    <a:pt x="1426" y="1615"/>
                    <a:pt x="1458" y="1710"/>
                  </a:cubicBezTo>
                  <a:cubicBezTo>
                    <a:pt x="1458" y="1742"/>
                    <a:pt x="1458" y="1773"/>
                    <a:pt x="1458" y="1805"/>
                  </a:cubicBezTo>
                  <a:cubicBezTo>
                    <a:pt x="1458" y="1805"/>
                    <a:pt x="1458" y="1837"/>
                    <a:pt x="1458" y="1868"/>
                  </a:cubicBezTo>
                  <a:cubicBezTo>
                    <a:pt x="1458" y="1837"/>
                    <a:pt x="1426" y="1837"/>
                    <a:pt x="1426" y="1805"/>
                  </a:cubicBezTo>
                  <a:cubicBezTo>
                    <a:pt x="1363" y="1742"/>
                    <a:pt x="1299" y="1678"/>
                    <a:pt x="1299" y="1583"/>
                  </a:cubicBezTo>
                  <a:cubicBezTo>
                    <a:pt x="1299" y="1488"/>
                    <a:pt x="1331" y="1393"/>
                    <a:pt x="1426" y="1330"/>
                  </a:cubicBezTo>
                  <a:close/>
                  <a:moveTo>
                    <a:pt x="1838" y="1172"/>
                  </a:moveTo>
                  <a:cubicBezTo>
                    <a:pt x="1806" y="1203"/>
                    <a:pt x="1806" y="1267"/>
                    <a:pt x="1806" y="1298"/>
                  </a:cubicBezTo>
                  <a:lnTo>
                    <a:pt x="1774" y="1298"/>
                  </a:lnTo>
                  <a:cubicBezTo>
                    <a:pt x="1711" y="1393"/>
                    <a:pt x="1711" y="1488"/>
                    <a:pt x="1774" y="1552"/>
                  </a:cubicBezTo>
                  <a:cubicBezTo>
                    <a:pt x="1743" y="1615"/>
                    <a:pt x="1774" y="1678"/>
                    <a:pt x="1774" y="1710"/>
                  </a:cubicBezTo>
                  <a:cubicBezTo>
                    <a:pt x="1774" y="1742"/>
                    <a:pt x="1806" y="1773"/>
                    <a:pt x="1806" y="1773"/>
                  </a:cubicBezTo>
                  <a:cubicBezTo>
                    <a:pt x="1806" y="1805"/>
                    <a:pt x="1806" y="1837"/>
                    <a:pt x="1806" y="1868"/>
                  </a:cubicBezTo>
                  <a:cubicBezTo>
                    <a:pt x="1711" y="1837"/>
                    <a:pt x="1616" y="1773"/>
                    <a:pt x="1553" y="1710"/>
                  </a:cubicBezTo>
                  <a:cubicBezTo>
                    <a:pt x="1489" y="1647"/>
                    <a:pt x="1521" y="1583"/>
                    <a:pt x="1521" y="1520"/>
                  </a:cubicBezTo>
                  <a:lnTo>
                    <a:pt x="1553" y="1457"/>
                  </a:lnTo>
                  <a:cubicBezTo>
                    <a:pt x="1553" y="1457"/>
                    <a:pt x="1553" y="1457"/>
                    <a:pt x="1553" y="1425"/>
                  </a:cubicBezTo>
                  <a:cubicBezTo>
                    <a:pt x="1553" y="1362"/>
                    <a:pt x="1584" y="1267"/>
                    <a:pt x="1679" y="1235"/>
                  </a:cubicBezTo>
                  <a:cubicBezTo>
                    <a:pt x="1711" y="1203"/>
                    <a:pt x="1774" y="1172"/>
                    <a:pt x="1838" y="1172"/>
                  </a:cubicBezTo>
                  <a:close/>
                  <a:moveTo>
                    <a:pt x="1901" y="1488"/>
                  </a:moveTo>
                  <a:cubicBezTo>
                    <a:pt x="1933" y="1488"/>
                    <a:pt x="1933" y="1520"/>
                    <a:pt x="1964" y="1520"/>
                  </a:cubicBezTo>
                  <a:cubicBezTo>
                    <a:pt x="1964" y="1552"/>
                    <a:pt x="1964" y="1552"/>
                    <a:pt x="1964" y="1552"/>
                  </a:cubicBezTo>
                  <a:cubicBezTo>
                    <a:pt x="1996" y="1615"/>
                    <a:pt x="2028" y="1647"/>
                    <a:pt x="2091" y="1678"/>
                  </a:cubicBezTo>
                  <a:cubicBezTo>
                    <a:pt x="2154" y="1678"/>
                    <a:pt x="2218" y="1710"/>
                    <a:pt x="2218" y="1742"/>
                  </a:cubicBezTo>
                  <a:cubicBezTo>
                    <a:pt x="2218" y="1773"/>
                    <a:pt x="2218" y="1773"/>
                    <a:pt x="2218" y="1805"/>
                  </a:cubicBezTo>
                  <a:cubicBezTo>
                    <a:pt x="2186" y="1837"/>
                    <a:pt x="2091" y="1868"/>
                    <a:pt x="2059" y="1868"/>
                  </a:cubicBezTo>
                  <a:cubicBezTo>
                    <a:pt x="1964" y="1868"/>
                    <a:pt x="1869" y="1805"/>
                    <a:pt x="1838" y="1710"/>
                  </a:cubicBezTo>
                  <a:cubicBezTo>
                    <a:pt x="1806" y="1678"/>
                    <a:pt x="1806" y="1615"/>
                    <a:pt x="1806" y="1552"/>
                  </a:cubicBezTo>
                  <a:cubicBezTo>
                    <a:pt x="1838" y="1520"/>
                    <a:pt x="1838" y="1488"/>
                    <a:pt x="1869" y="1488"/>
                  </a:cubicBezTo>
                  <a:close/>
                  <a:moveTo>
                    <a:pt x="1014" y="1742"/>
                  </a:moveTo>
                  <a:cubicBezTo>
                    <a:pt x="1014" y="1742"/>
                    <a:pt x="983" y="1742"/>
                    <a:pt x="983" y="1773"/>
                  </a:cubicBezTo>
                  <a:cubicBezTo>
                    <a:pt x="951" y="1805"/>
                    <a:pt x="888" y="1837"/>
                    <a:pt x="856" y="1868"/>
                  </a:cubicBezTo>
                  <a:lnTo>
                    <a:pt x="824" y="1868"/>
                  </a:lnTo>
                  <a:cubicBezTo>
                    <a:pt x="824" y="1900"/>
                    <a:pt x="793" y="1900"/>
                    <a:pt x="761" y="1900"/>
                  </a:cubicBezTo>
                  <a:cubicBezTo>
                    <a:pt x="793" y="1868"/>
                    <a:pt x="793" y="1837"/>
                    <a:pt x="824" y="1805"/>
                  </a:cubicBezTo>
                  <a:cubicBezTo>
                    <a:pt x="888" y="1773"/>
                    <a:pt x="951" y="1742"/>
                    <a:pt x="1014" y="1742"/>
                  </a:cubicBezTo>
                  <a:close/>
                  <a:moveTo>
                    <a:pt x="413" y="1773"/>
                  </a:moveTo>
                  <a:cubicBezTo>
                    <a:pt x="413" y="1805"/>
                    <a:pt x="413" y="1868"/>
                    <a:pt x="476" y="1900"/>
                  </a:cubicBezTo>
                  <a:cubicBezTo>
                    <a:pt x="476" y="1932"/>
                    <a:pt x="508" y="1932"/>
                    <a:pt x="539" y="1932"/>
                  </a:cubicBezTo>
                  <a:cubicBezTo>
                    <a:pt x="571" y="1963"/>
                    <a:pt x="603" y="1963"/>
                    <a:pt x="634" y="1995"/>
                  </a:cubicBezTo>
                  <a:cubicBezTo>
                    <a:pt x="603" y="1963"/>
                    <a:pt x="571" y="1963"/>
                    <a:pt x="539" y="1963"/>
                  </a:cubicBezTo>
                  <a:lnTo>
                    <a:pt x="444" y="1963"/>
                  </a:lnTo>
                  <a:cubicBezTo>
                    <a:pt x="381" y="1932"/>
                    <a:pt x="349" y="1900"/>
                    <a:pt x="349" y="1837"/>
                  </a:cubicBezTo>
                  <a:cubicBezTo>
                    <a:pt x="381" y="1805"/>
                    <a:pt x="381" y="1773"/>
                    <a:pt x="413" y="1773"/>
                  </a:cubicBezTo>
                  <a:close/>
                  <a:moveTo>
                    <a:pt x="508" y="1805"/>
                  </a:moveTo>
                  <a:cubicBezTo>
                    <a:pt x="508" y="1837"/>
                    <a:pt x="539" y="1837"/>
                    <a:pt x="603" y="1837"/>
                  </a:cubicBezTo>
                  <a:lnTo>
                    <a:pt x="634" y="1837"/>
                  </a:lnTo>
                  <a:cubicBezTo>
                    <a:pt x="666" y="1837"/>
                    <a:pt x="698" y="1868"/>
                    <a:pt x="729" y="1868"/>
                  </a:cubicBezTo>
                  <a:cubicBezTo>
                    <a:pt x="729" y="1900"/>
                    <a:pt x="698" y="1932"/>
                    <a:pt x="698" y="1995"/>
                  </a:cubicBezTo>
                  <a:lnTo>
                    <a:pt x="666" y="1995"/>
                  </a:lnTo>
                  <a:cubicBezTo>
                    <a:pt x="666" y="1963"/>
                    <a:pt x="634" y="1932"/>
                    <a:pt x="603" y="1900"/>
                  </a:cubicBezTo>
                  <a:lnTo>
                    <a:pt x="571" y="1900"/>
                  </a:lnTo>
                  <a:cubicBezTo>
                    <a:pt x="571" y="1868"/>
                    <a:pt x="539" y="1868"/>
                    <a:pt x="508" y="1837"/>
                  </a:cubicBezTo>
                  <a:cubicBezTo>
                    <a:pt x="508" y="1837"/>
                    <a:pt x="508" y="1805"/>
                    <a:pt x="508" y="1805"/>
                  </a:cubicBezTo>
                  <a:close/>
                  <a:moveTo>
                    <a:pt x="2534" y="1267"/>
                  </a:moveTo>
                  <a:cubicBezTo>
                    <a:pt x="2566" y="1298"/>
                    <a:pt x="2629" y="1330"/>
                    <a:pt x="2661" y="1362"/>
                  </a:cubicBezTo>
                  <a:cubicBezTo>
                    <a:pt x="2724" y="1457"/>
                    <a:pt x="2724" y="1583"/>
                    <a:pt x="2693" y="1710"/>
                  </a:cubicBezTo>
                  <a:cubicBezTo>
                    <a:pt x="2661" y="1837"/>
                    <a:pt x="2598" y="1963"/>
                    <a:pt x="2503" y="1995"/>
                  </a:cubicBezTo>
                  <a:cubicBezTo>
                    <a:pt x="2487" y="2011"/>
                    <a:pt x="2463" y="2019"/>
                    <a:pt x="2435" y="2019"/>
                  </a:cubicBezTo>
                  <a:cubicBezTo>
                    <a:pt x="2408" y="2019"/>
                    <a:pt x="2376" y="2011"/>
                    <a:pt x="2344" y="1995"/>
                  </a:cubicBezTo>
                  <a:cubicBezTo>
                    <a:pt x="2376" y="1995"/>
                    <a:pt x="2439" y="1995"/>
                    <a:pt x="2471" y="1963"/>
                  </a:cubicBezTo>
                  <a:cubicBezTo>
                    <a:pt x="2503" y="1900"/>
                    <a:pt x="2534" y="1805"/>
                    <a:pt x="2534" y="1742"/>
                  </a:cubicBezTo>
                  <a:cubicBezTo>
                    <a:pt x="2534" y="1678"/>
                    <a:pt x="2534" y="1647"/>
                    <a:pt x="2503" y="1583"/>
                  </a:cubicBezTo>
                  <a:cubicBezTo>
                    <a:pt x="2598" y="1520"/>
                    <a:pt x="2566" y="1362"/>
                    <a:pt x="2534" y="1330"/>
                  </a:cubicBezTo>
                  <a:cubicBezTo>
                    <a:pt x="2534" y="1298"/>
                    <a:pt x="2534" y="1298"/>
                    <a:pt x="2534" y="1267"/>
                  </a:cubicBezTo>
                  <a:close/>
                  <a:moveTo>
                    <a:pt x="2408" y="1520"/>
                  </a:moveTo>
                  <a:cubicBezTo>
                    <a:pt x="2471" y="1583"/>
                    <a:pt x="2503" y="1678"/>
                    <a:pt x="2471" y="1773"/>
                  </a:cubicBezTo>
                  <a:cubicBezTo>
                    <a:pt x="2439" y="1900"/>
                    <a:pt x="2376" y="1932"/>
                    <a:pt x="2249" y="1963"/>
                  </a:cubicBezTo>
                  <a:lnTo>
                    <a:pt x="2186" y="1995"/>
                  </a:lnTo>
                  <a:cubicBezTo>
                    <a:pt x="2164" y="2018"/>
                    <a:pt x="2125" y="2040"/>
                    <a:pt x="2083" y="2040"/>
                  </a:cubicBezTo>
                  <a:cubicBezTo>
                    <a:pt x="2065" y="2040"/>
                    <a:pt x="2046" y="2036"/>
                    <a:pt x="2028" y="2027"/>
                  </a:cubicBezTo>
                  <a:cubicBezTo>
                    <a:pt x="1933" y="2027"/>
                    <a:pt x="1869" y="1932"/>
                    <a:pt x="1869" y="1837"/>
                  </a:cubicBezTo>
                  <a:lnTo>
                    <a:pt x="1869" y="1837"/>
                  </a:lnTo>
                  <a:cubicBezTo>
                    <a:pt x="1901" y="1900"/>
                    <a:pt x="1964" y="1932"/>
                    <a:pt x="2028" y="1932"/>
                  </a:cubicBezTo>
                  <a:lnTo>
                    <a:pt x="2059" y="1932"/>
                  </a:lnTo>
                  <a:cubicBezTo>
                    <a:pt x="2059" y="1932"/>
                    <a:pt x="2059" y="1932"/>
                    <a:pt x="2059" y="1900"/>
                  </a:cubicBezTo>
                  <a:cubicBezTo>
                    <a:pt x="2123" y="1900"/>
                    <a:pt x="2218" y="1900"/>
                    <a:pt x="2249" y="1837"/>
                  </a:cubicBezTo>
                  <a:cubicBezTo>
                    <a:pt x="2281" y="1805"/>
                    <a:pt x="2281" y="1773"/>
                    <a:pt x="2281" y="1742"/>
                  </a:cubicBezTo>
                  <a:cubicBezTo>
                    <a:pt x="2344" y="1710"/>
                    <a:pt x="2408" y="1615"/>
                    <a:pt x="2408" y="1520"/>
                  </a:cubicBezTo>
                  <a:close/>
                  <a:moveTo>
                    <a:pt x="1093" y="1760"/>
                  </a:moveTo>
                  <a:cubicBezTo>
                    <a:pt x="1107" y="1760"/>
                    <a:pt x="1122" y="1764"/>
                    <a:pt x="1141" y="1773"/>
                  </a:cubicBezTo>
                  <a:lnTo>
                    <a:pt x="1109" y="1805"/>
                  </a:lnTo>
                  <a:cubicBezTo>
                    <a:pt x="1078" y="1837"/>
                    <a:pt x="1046" y="1900"/>
                    <a:pt x="1014" y="1932"/>
                  </a:cubicBezTo>
                  <a:lnTo>
                    <a:pt x="1014" y="1995"/>
                  </a:lnTo>
                  <a:cubicBezTo>
                    <a:pt x="983" y="1995"/>
                    <a:pt x="983" y="2027"/>
                    <a:pt x="983" y="2027"/>
                  </a:cubicBezTo>
                  <a:cubicBezTo>
                    <a:pt x="972" y="2037"/>
                    <a:pt x="958" y="2041"/>
                    <a:pt x="942" y="2041"/>
                  </a:cubicBezTo>
                  <a:cubicBezTo>
                    <a:pt x="909" y="2041"/>
                    <a:pt x="866" y="2027"/>
                    <a:pt x="824" y="2027"/>
                  </a:cubicBezTo>
                  <a:cubicBezTo>
                    <a:pt x="793" y="1995"/>
                    <a:pt x="793" y="1995"/>
                    <a:pt x="761" y="1995"/>
                  </a:cubicBezTo>
                  <a:cubicBezTo>
                    <a:pt x="793" y="1963"/>
                    <a:pt x="824" y="1932"/>
                    <a:pt x="856" y="1932"/>
                  </a:cubicBezTo>
                  <a:cubicBezTo>
                    <a:pt x="888" y="1900"/>
                    <a:pt x="919" y="1900"/>
                    <a:pt x="951" y="1868"/>
                  </a:cubicBezTo>
                  <a:cubicBezTo>
                    <a:pt x="951" y="1868"/>
                    <a:pt x="983" y="1837"/>
                    <a:pt x="1014" y="1805"/>
                  </a:cubicBezTo>
                  <a:cubicBezTo>
                    <a:pt x="1037" y="1783"/>
                    <a:pt x="1059" y="1760"/>
                    <a:pt x="1093" y="1760"/>
                  </a:cubicBezTo>
                  <a:close/>
                  <a:moveTo>
                    <a:pt x="318" y="1900"/>
                  </a:moveTo>
                  <a:cubicBezTo>
                    <a:pt x="349" y="1963"/>
                    <a:pt x="381" y="1995"/>
                    <a:pt x="444" y="2027"/>
                  </a:cubicBezTo>
                  <a:lnTo>
                    <a:pt x="476" y="2027"/>
                  </a:lnTo>
                  <a:cubicBezTo>
                    <a:pt x="444" y="2027"/>
                    <a:pt x="413" y="2058"/>
                    <a:pt x="413" y="2090"/>
                  </a:cubicBezTo>
                  <a:cubicBezTo>
                    <a:pt x="413" y="2090"/>
                    <a:pt x="381" y="2058"/>
                    <a:pt x="381" y="2058"/>
                  </a:cubicBezTo>
                  <a:lnTo>
                    <a:pt x="349" y="2058"/>
                  </a:lnTo>
                  <a:cubicBezTo>
                    <a:pt x="318" y="2027"/>
                    <a:pt x="286" y="1995"/>
                    <a:pt x="286" y="1932"/>
                  </a:cubicBezTo>
                  <a:cubicBezTo>
                    <a:pt x="318" y="1932"/>
                    <a:pt x="318" y="1932"/>
                    <a:pt x="318" y="1900"/>
                  </a:cubicBezTo>
                  <a:close/>
                  <a:moveTo>
                    <a:pt x="698" y="2027"/>
                  </a:moveTo>
                  <a:cubicBezTo>
                    <a:pt x="729" y="2027"/>
                    <a:pt x="793" y="2058"/>
                    <a:pt x="856" y="2058"/>
                  </a:cubicBezTo>
                  <a:lnTo>
                    <a:pt x="824" y="2058"/>
                  </a:lnTo>
                  <a:cubicBezTo>
                    <a:pt x="779" y="2081"/>
                    <a:pt x="751" y="2103"/>
                    <a:pt x="726" y="2103"/>
                  </a:cubicBezTo>
                  <a:cubicBezTo>
                    <a:pt x="716" y="2103"/>
                    <a:pt x="707" y="2099"/>
                    <a:pt x="698" y="2090"/>
                  </a:cubicBezTo>
                  <a:cubicBezTo>
                    <a:pt x="666" y="2090"/>
                    <a:pt x="634" y="2090"/>
                    <a:pt x="634" y="2058"/>
                  </a:cubicBezTo>
                  <a:lnTo>
                    <a:pt x="603" y="2058"/>
                  </a:lnTo>
                  <a:cubicBezTo>
                    <a:pt x="634" y="2058"/>
                    <a:pt x="666" y="2058"/>
                    <a:pt x="698" y="2027"/>
                  </a:cubicBezTo>
                  <a:close/>
                  <a:moveTo>
                    <a:pt x="1521" y="1773"/>
                  </a:moveTo>
                  <a:cubicBezTo>
                    <a:pt x="1584" y="1837"/>
                    <a:pt x="1679" y="1900"/>
                    <a:pt x="1806" y="1900"/>
                  </a:cubicBezTo>
                  <a:cubicBezTo>
                    <a:pt x="1806" y="1963"/>
                    <a:pt x="1838" y="1995"/>
                    <a:pt x="1901" y="2027"/>
                  </a:cubicBezTo>
                  <a:cubicBezTo>
                    <a:pt x="1933" y="2058"/>
                    <a:pt x="1996" y="2090"/>
                    <a:pt x="2028" y="2090"/>
                  </a:cubicBezTo>
                  <a:cubicBezTo>
                    <a:pt x="2091" y="2090"/>
                    <a:pt x="2123" y="2058"/>
                    <a:pt x="2186" y="2058"/>
                  </a:cubicBezTo>
                  <a:cubicBezTo>
                    <a:pt x="2107" y="2157"/>
                    <a:pt x="2015" y="2207"/>
                    <a:pt x="1911" y="2207"/>
                  </a:cubicBezTo>
                  <a:cubicBezTo>
                    <a:pt x="1849" y="2207"/>
                    <a:pt x="1782" y="2189"/>
                    <a:pt x="1711" y="2153"/>
                  </a:cubicBezTo>
                  <a:cubicBezTo>
                    <a:pt x="1648" y="2122"/>
                    <a:pt x="1553" y="2058"/>
                    <a:pt x="1521" y="1932"/>
                  </a:cubicBezTo>
                  <a:cubicBezTo>
                    <a:pt x="1521" y="1900"/>
                    <a:pt x="1521" y="1868"/>
                    <a:pt x="1521" y="1837"/>
                  </a:cubicBezTo>
                  <a:lnTo>
                    <a:pt x="1521" y="1773"/>
                  </a:lnTo>
                  <a:close/>
                  <a:moveTo>
                    <a:pt x="349" y="2153"/>
                  </a:moveTo>
                  <a:cubicBezTo>
                    <a:pt x="254" y="2185"/>
                    <a:pt x="191" y="2217"/>
                    <a:pt x="128" y="2248"/>
                  </a:cubicBezTo>
                  <a:cubicBezTo>
                    <a:pt x="128" y="2217"/>
                    <a:pt x="159" y="2217"/>
                    <a:pt x="191" y="2185"/>
                  </a:cubicBezTo>
                  <a:cubicBezTo>
                    <a:pt x="254" y="2153"/>
                    <a:pt x="286" y="2153"/>
                    <a:pt x="349" y="2153"/>
                  </a:cubicBezTo>
                  <a:close/>
                  <a:moveTo>
                    <a:pt x="1299" y="1773"/>
                  </a:moveTo>
                  <a:cubicBezTo>
                    <a:pt x="1299" y="1773"/>
                    <a:pt x="1331" y="1773"/>
                    <a:pt x="1331" y="1805"/>
                  </a:cubicBezTo>
                  <a:cubicBezTo>
                    <a:pt x="1331" y="1900"/>
                    <a:pt x="1268" y="2027"/>
                    <a:pt x="1173" y="2122"/>
                  </a:cubicBezTo>
                  <a:cubicBezTo>
                    <a:pt x="1109" y="2185"/>
                    <a:pt x="1046" y="2248"/>
                    <a:pt x="951" y="2248"/>
                  </a:cubicBezTo>
                  <a:lnTo>
                    <a:pt x="888" y="2248"/>
                  </a:lnTo>
                  <a:lnTo>
                    <a:pt x="919" y="2217"/>
                  </a:lnTo>
                  <a:cubicBezTo>
                    <a:pt x="951" y="2153"/>
                    <a:pt x="983" y="2122"/>
                    <a:pt x="1046" y="2058"/>
                  </a:cubicBezTo>
                  <a:cubicBezTo>
                    <a:pt x="1046" y="2027"/>
                    <a:pt x="1046" y="1995"/>
                    <a:pt x="1078" y="1995"/>
                  </a:cubicBezTo>
                  <a:cubicBezTo>
                    <a:pt x="1078" y="1932"/>
                    <a:pt x="1109" y="1900"/>
                    <a:pt x="1141" y="1868"/>
                  </a:cubicBezTo>
                  <a:cubicBezTo>
                    <a:pt x="1173" y="1837"/>
                    <a:pt x="1236" y="1773"/>
                    <a:pt x="1299" y="1773"/>
                  </a:cubicBezTo>
                  <a:close/>
                  <a:moveTo>
                    <a:pt x="2249" y="2058"/>
                  </a:moveTo>
                  <a:cubicBezTo>
                    <a:pt x="2313" y="2090"/>
                    <a:pt x="2376" y="2090"/>
                    <a:pt x="2408" y="2090"/>
                  </a:cubicBezTo>
                  <a:cubicBezTo>
                    <a:pt x="2408" y="2153"/>
                    <a:pt x="2344" y="2217"/>
                    <a:pt x="2281" y="2248"/>
                  </a:cubicBezTo>
                  <a:cubicBezTo>
                    <a:pt x="2249" y="2264"/>
                    <a:pt x="2202" y="2272"/>
                    <a:pt x="2154" y="2272"/>
                  </a:cubicBezTo>
                  <a:cubicBezTo>
                    <a:pt x="2107" y="2272"/>
                    <a:pt x="2059" y="2264"/>
                    <a:pt x="2028" y="2248"/>
                  </a:cubicBezTo>
                  <a:cubicBezTo>
                    <a:pt x="2123" y="2217"/>
                    <a:pt x="2218" y="2153"/>
                    <a:pt x="2249" y="2058"/>
                  </a:cubicBezTo>
                  <a:close/>
                  <a:moveTo>
                    <a:pt x="951" y="2090"/>
                  </a:moveTo>
                  <a:cubicBezTo>
                    <a:pt x="919" y="2153"/>
                    <a:pt x="888" y="2185"/>
                    <a:pt x="856" y="2217"/>
                  </a:cubicBezTo>
                  <a:cubicBezTo>
                    <a:pt x="824" y="2248"/>
                    <a:pt x="824" y="2248"/>
                    <a:pt x="824" y="2280"/>
                  </a:cubicBezTo>
                  <a:cubicBezTo>
                    <a:pt x="782" y="2280"/>
                    <a:pt x="740" y="2294"/>
                    <a:pt x="698" y="2294"/>
                  </a:cubicBezTo>
                  <a:cubicBezTo>
                    <a:pt x="676" y="2294"/>
                    <a:pt x="655" y="2291"/>
                    <a:pt x="634" y="2280"/>
                  </a:cubicBezTo>
                  <a:cubicBezTo>
                    <a:pt x="571" y="2248"/>
                    <a:pt x="508" y="2217"/>
                    <a:pt x="508" y="2153"/>
                  </a:cubicBezTo>
                  <a:cubicBezTo>
                    <a:pt x="476" y="2122"/>
                    <a:pt x="476" y="2122"/>
                    <a:pt x="508" y="2090"/>
                  </a:cubicBezTo>
                  <a:cubicBezTo>
                    <a:pt x="539" y="2090"/>
                    <a:pt x="571" y="2090"/>
                    <a:pt x="634" y="2122"/>
                  </a:cubicBezTo>
                  <a:cubicBezTo>
                    <a:pt x="666" y="2153"/>
                    <a:pt x="698" y="2153"/>
                    <a:pt x="729" y="2153"/>
                  </a:cubicBezTo>
                  <a:cubicBezTo>
                    <a:pt x="761" y="2153"/>
                    <a:pt x="793" y="2153"/>
                    <a:pt x="856" y="2122"/>
                  </a:cubicBezTo>
                  <a:cubicBezTo>
                    <a:pt x="888" y="2122"/>
                    <a:pt x="888" y="2090"/>
                    <a:pt x="951" y="2090"/>
                  </a:cubicBezTo>
                  <a:close/>
                  <a:moveTo>
                    <a:pt x="2439" y="0"/>
                  </a:moveTo>
                  <a:cubicBezTo>
                    <a:pt x="2439" y="32"/>
                    <a:pt x="2439" y="63"/>
                    <a:pt x="2439" y="127"/>
                  </a:cubicBezTo>
                  <a:cubicBezTo>
                    <a:pt x="2439" y="222"/>
                    <a:pt x="2503" y="317"/>
                    <a:pt x="2566" y="380"/>
                  </a:cubicBezTo>
                  <a:cubicBezTo>
                    <a:pt x="2566" y="380"/>
                    <a:pt x="2566" y="412"/>
                    <a:pt x="2534" y="412"/>
                  </a:cubicBezTo>
                  <a:cubicBezTo>
                    <a:pt x="2534" y="380"/>
                    <a:pt x="2503" y="348"/>
                    <a:pt x="2503" y="317"/>
                  </a:cubicBezTo>
                  <a:cubicBezTo>
                    <a:pt x="2408" y="253"/>
                    <a:pt x="2313" y="222"/>
                    <a:pt x="2218" y="222"/>
                  </a:cubicBezTo>
                  <a:cubicBezTo>
                    <a:pt x="2218" y="222"/>
                    <a:pt x="2218" y="253"/>
                    <a:pt x="2218" y="253"/>
                  </a:cubicBezTo>
                  <a:cubicBezTo>
                    <a:pt x="2186" y="348"/>
                    <a:pt x="2218" y="443"/>
                    <a:pt x="2281" y="507"/>
                  </a:cubicBezTo>
                  <a:cubicBezTo>
                    <a:pt x="2344" y="570"/>
                    <a:pt x="2408" y="602"/>
                    <a:pt x="2503" y="602"/>
                  </a:cubicBezTo>
                  <a:cubicBezTo>
                    <a:pt x="2503" y="602"/>
                    <a:pt x="2503" y="602"/>
                    <a:pt x="2503" y="633"/>
                  </a:cubicBezTo>
                  <a:cubicBezTo>
                    <a:pt x="2439" y="633"/>
                    <a:pt x="2408" y="665"/>
                    <a:pt x="2376" y="697"/>
                  </a:cubicBezTo>
                  <a:cubicBezTo>
                    <a:pt x="2344" y="728"/>
                    <a:pt x="2344" y="760"/>
                    <a:pt x="2344" y="792"/>
                  </a:cubicBezTo>
                  <a:cubicBezTo>
                    <a:pt x="2305" y="779"/>
                    <a:pt x="2266" y="771"/>
                    <a:pt x="2229" y="771"/>
                  </a:cubicBezTo>
                  <a:cubicBezTo>
                    <a:pt x="2176" y="771"/>
                    <a:pt x="2128" y="786"/>
                    <a:pt x="2091" y="823"/>
                  </a:cubicBezTo>
                  <a:lnTo>
                    <a:pt x="2028" y="823"/>
                  </a:lnTo>
                  <a:cubicBezTo>
                    <a:pt x="1996" y="815"/>
                    <a:pt x="1964" y="812"/>
                    <a:pt x="1933" y="812"/>
                  </a:cubicBezTo>
                  <a:cubicBezTo>
                    <a:pt x="1838" y="812"/>
                    <a:pt x="1743" y="847"/>
                    <a:pt x="1648" y="918"/>
                  </a:cubicBezTo>
                  <a:cubicBezTo>
                    <a:pt x="1521" y="982"/>
                    <a:pt x="1426" y="1108"/>
                    <a:pt x="1394" y="1235"/>
                  </a:cubicBezTo>
                  <a:cubicBezTo>
                    <a:pt x="1331" y="1267"/>
                    <a:pt x="1299" y="1330"/>
                    <a:pt x="1268" y="1393"/>
                  </a:cubicBezTo>
                  <a:cubicBezTo>
                    <a:pt x="1236" y="1362"/>
                    <a:pt x="1204" y="1330"/>
                    <a:pt x="1141" y="1330"/>
                  </a:cubicBezTo>
                  <a:cubicBezTo>
                    <a:pt x="1109" y="1330"/>
                    <a:pt x="1046" y="1362"/>
                    <a:pt x="1014" y="1393"/>
                  </a:cubicBezTo>
                  <a:lnTo>
                    <a:pt x="983" y="1393"/>
                  </a:lnTo>
                  <a:cubicBezTo>
                    <a:pt x="1046" y="1330"/>
                    <a:pt x="1046" y="1267"/>
                    <a:pt x="1046" y="1203"/>
                  </a:cubicBezTo>
                  <a:cubicBezTo>
                    <a:pt x="1046" y="1108"/>
                    <a:pt x="983" y="1013"/>
                    <a:pt x="888" y="950"/>
                  </a:cubicBezTo>
                  <a:lnTo>
                    <a:pt x="856" y="950"/>
                  </a:lnTo>
                  <a:cubicBezTo>
                    <a:pt x="793" y="1013"/>
                    <a:pt x="761" y="1108"/>
                    <a:pt x="761" y="1203"/>
                  </a:cubicBezTo>
                  <a:cubicBezTo>
                    <a:pt x="761" y="1267"/>
                    <a:pt x="793" y="1298"/>
                    <a:pt x="824" y="1330"/>
                  </a:cubicBezTo>
                  <a:lnTo>
                    <a:pt x="761" y="1330"/>
                  </a:lnTo>
                  <a:cubicBezTo>
                    <a:pt x="761" y="1235"/>
                    <a:pt x="729" y="1140"/>
                    <a:pt x="634" y="1077"/>
                  </a:cubicBezTo>
                  <a:cubicBezTo>
                    <a:pt x="571" y="1013"/>
                    <a:pt x="476" y="1013"/>
                    <a:pt x="381" y="1013"/>
                  </a:cubicBezTo>
                  <a:cubicBezTo>
                    <a:pt x="381" y="1029"/>
                    <a:pt x="373" y="1029"/>
                    <a:pt x="365" y="1029"/>
                  </a:cubicBezTo>
                  <a:cubicBezTo>
                    <a:pt x="357" y="1029"/>
                    <a:pt x="349" y="1029"/>
                    <a:pt x="349" y="1045"/>
                  </a:cubicBezTo>
                  <a:cubicBezTo>
                    <a:pt x="349" y="1140"/>
                    <a:pt x="413" y="1267"/>
                    <a:pt x="539" y="1362"/>
                  </a:cubicBezTo>
                  <a:cubicBezTo>
                    <a:pt x="539" y="1362"/>
                    <a:pt x="571" y="1362"/>
                    <a:pt x="603" y="1393"/>
                  </a:cubicBezTo>
                  <a:lnTo>
                    <a:pt x="539" y="1393"/>
                  </a:lnTo>
                  <a:cubicBezTo>
                    <a:pt x="476" y="1425"/>
                    <a:pt x="349" y="1520"/>
                    <a:pt x="349" y="1615"/>
                  </a:cubicBezTo>
                  <a:cubicBezTo>
                    <a:pt x="349" y="1647"/>
                    <a:pt x="349" y="1678"/>
                    <a:pt x="381" y="1710"/>
                  </a:cubicBezTo>
                  <a:cubicBezTo>
                    <a:pt x="349" y="1710"/>
                    <a:pt x="318" y="1742"/>
                    <a:pt x="318" y="1773"/>
                  </a:cubicBezTo>
                  <a:cubicBezTo>
                    <a:pt x="286" y="1805"/>
                    <a:pt x="286" y="1805"/>
                    <a:pt x="286" y="1837"/>
                  </a:cubicBezTo>
                  <a:cubicBezTo>
                    <a:pt x="254" y="1868"/>
                    <a:pt x="223" y="1900"/>
                    <a:pt x="223" y="1932"/>
                  </a:cubicBezTo>
                  <a:cubicBezTo>
                    <a:pt x="223" y="1995"/>
                    <a:pt x="223" y="2027"/>
                    <a:pt x="254" y="2058"/>
                  </a:cubicBezTo>
                  <a:cubicBezTo>
                    <a:pt x="254" y="2058"/>
                    <a:pt x="286" y="2058"/>
                    <a:pt x="286" y="2090"/>
                  </a:cubicBezTo>
                  <a:lnTo>
                    <a:pt x="318" y="2090"/>
                  </a:lnTo>
                  <a:cubicBezTo>
                    <a:pt x="318" y="2090"/>
                    <a:pt x="318" y="2122"/>
                    <a:pt x="349" y="2122"/>
                  </a:cubicBezTo>
                  <a:lnTo>
                    <a:pt x="159" y="2122"/>
                  </a:lnTo>
                  <a:cubicBezTo>
                    <a:pt x="64" y="2185"/>
                    <a:pt x="1" y="2248"/>
                    <a:pt x="1" y="2343"/>
                  </a:cubicBezTo>
                  <a:cubicBezTo>
                    <a:pt x="1" y="2343"/>
                    <a:pt x="1" y="2343"/>
                    <a:pt x="1" y="2375"/>
                  </a:cubicBezTo>
                  <a:cubicBezTo>
                    <a:pt x="64" y="2407"/>
                    <a:pt x="96" y="2407"/>
                    <a:pt x="159" y="2407"/>
                  </a:cubicBezTo>
                  <a:cubicBezTo>
                    <a:pt x="191" y="2407"/>
                    <a:pt x="223" y="2407"/>
                    <a:pt x="254" y="2375"/>
                  </a:cubicBezTo>
                  <a:cubicBezTo>
                    <a:pt x="349" y="2343"/>
                    <a:pt x="413" y="2280"/>
                    <a:pt x="413" y="2217"/>
                  </a:cubicBezTo>
                  <a:lnTo>
                    <a:pt x="413" y="2217"/>
                  </a:lnTo>
                  <a:cubicBezTo>
                    <a:pt x="381" y="2248"/>
                    <a:pt x="349" y="2280"/>
                    <a:pt x="286" y="2312"/>
                  </a:cubicBezTo>
                  <a:cubicBezTo>
                    <a:pt x="267" y="2349"/>
                    <a:pt x="227" y="2364"/>
                    <a:pt x="184" y="2364"/>
                  </a:cubicBezTo>
                  <a:cubicBezTo>
                    <a:pt x="154" y="2364"/>
                    <a:pt x="122" y="2357"/>
                    <a:pt x="96" y="2343"/>
                  </a:cubicBezTo>
                  <a:cubicBezTo>
                    <a:pt x="96" y="2343"/>
                    <a:pt x="128" y="2343"/>
                    <a:pt x="128" y="2312"/>
                  </a:cubicBezTo>
                  <a:cubicBezTo>
                    <a:pt x="159" y="2280"/>
                    <a:pt x="191" y="2280"/>
                    <a:pt x="254" y="2248"/>
                  </a:cubicBezTo>
                  <a:cubicBezTo>
                    <a:pt x="286" y="2217"/>
                    <a:pt x="318" y="2217"/>
                    <a:pt x="349" y="2217"/>
                  </a:cubicBezTo>
                  <a:lnTo>
                    <a:pt x="444" y="2217"/>
                  </a:lnTo>
                  <a:cubicBezTo>
                    <a:pt x="476" y="2248"/>
                    <a:pt x="539" y="2312"/>
                    <a:pt x="571" y="2312"/>
                  </a:cubicBezTo>
                  <a:cubicBezTo>
                    <a:pt x="603" y="2343"/>
                    <a:pt x="666" y="2343"/>
                    <a:pt x="729" y="2343"/>
                  </a:cubicBezTo>
                  <a:cubicBezTo>
                    <a:pt x="793" y="2343"/>
                    <a:pt x="824" y="2343"/>
                    <a:pt x="856" y="2312"/>
                  </a:cubicBezTo>
                  <a:lnTo>
                    <a:pt x="951" y="2312"/>
                  </a:lnTo>
                  <a:cubicBezTo>
                    <a:pt x="983" y="2312"/>
                    <a:pt x="1014" y="2312"/>
                    <a:pt x="1046" y="2280"/>
                  </a:cubicBezTo>
                  <a:cubicBezTo>
                    <a:pt x="1141" y="2248"/>
                    <a:pt x="1204" y="2217"/>
                    <a:pt x="1268" y="2153"/>
                  </a:cubicBezTo>
                  <a:cubicBezTo>
                    <a:pt x="1268" y="2090"/>
                    <a:pt x="1363" y="1963"/>
                    <a:pt x="1394" y="1868"/>
                  </a:cubicBezTo>
                  <a:cubicBezTo>
                    <a:pt x="1394" y="1900"/>
                    <a:pt x="1426" y="1932"/>
                    <a:pt x="1458" y="1932"/>
                  </a:cubicBezTo>
                  <a:cubicBezTo>
                    <a:pt x="1489" y="1995"/>
                    <a:pt x="1489" y="2027"/>
                    <a:pt x="1521" y="2058"/>
                  </a:cubicBezTo>
                  <a:cubicBezTo>
                    <a:pt x="1584" y="2153"/>
                    <a:pt x="1679" y="2217"/>
                    <a:pt x="1774" y="2248"/>
                  </a:cubicBezTo>
                  <a:cubicBezTo>
                    <a:pt x="1838" y="2248"/>
                    <a:pt x="1869" y="2280"/>
                    <a:pt x="1901" y="2280"/>
                  </a:cubicBezTo>
                  <a:cubicBezTo>
                    <a:pt x="1933" y="2280"/>
                    <a:pt x="1933" y="2248"/>
                    <a:pt x="1933" y="2248"/>
                  </a:cubicBezTo>
                  <a:cubicBezTo>
                    <a:pt x="1964" y="2312"/>
                    <a:pt x="2028" y="2343"/>
                    <a:pt x="2091" y="2343"/>
                  </a:cubicBezTo>
                  <a:lnTo>
                    <a:pt x="2123" y="2343"/>
                  </a:lnTo>
                  <a:cubicBezTo>
                    <a:pt x="2249" y="2343"/>
                    <a:pt x="2439" y="2248"/>
                    <a:pt x="2471" y="2153"/>
                  </a:cubicBezTo>
                  <a:cubicBezTo>
                    <a:pt x="2503" y="2122"/>
                    <a:pt x="2503" y="2122"/>
                    <a:pt x="2471" y="2090"/>
                  </a:cubicBezTo>
                  <a:cubicBezTo>
                    <a:pt x="2534" y="2090"/>
                    <a:pt x="2566" y="2058"/>
                    <a:pt x="2598" y="2027"/>
                  </a:cubicBezTo>
                  <a:cubicBezTo>
                    <a:pt x="2756" y="1900"/>
                    <a:pt x="2851" y="1615"/>
                    <a:pt x="2756" y="1393"/>
                  </a:cubicBezTo>
                  <a:cubicBezTo>
                    <a:pt x="2724" y="1330"/>
                    <a:pt x="2693" y="1298"/>
                    <a:pt x="2629" y="1267"/>
                  </a:cubicBezTo>
                  <a:cubicBezTo>
                    <a:pt x="2661" y="1235"/>
                    <a:pt x="2661" y="1203"/>
                    <a:pt x="2661" y="1140"/>
                  </a:cubicBezTo>
                  <a:cubicBezTo>
                    <a:pt x="2724" y="1203"/>
                    <a:pt x="2851" y="1235"/>
                    <a:pt x="2946" y="1235"/>
                  </a:cubicBezTo>
                  <a:cubicBezTo>
                    <a:pt x="2946" y="1235"/>
                    <a:pt x="2978" y="1235"/>
                    <a:pt x="3009" y="1203"/>
                  </a:cubicBezTo>
                  <a:lnTo>
                    <a:pt x="3104" y="1203"/>
                  </a:lnTo>
                  <a:cubicBezTo>
                    <a:pt x="3104" y="1172"/>
                    <a:pt x="3073" y="1172"/>
                    <a:pt x="3073" y="1140"/>
                  </a:cubicBezTo>
                  <a:cubicBezTo>
                    <a:pt x="3041" y="1140"/>
                    <a:pt x="2978" y="1172"/>
                    <a:pt x="2946" y="1172"/>
                  </a:cubicBezTo>
                  <a:lnTo>
                    <a:pt x="2914" y="1172"/>
                  </a:lnTo>
                  <a:cubicBezTo>
                    <a:pt x="2819" y="1172"/>
                    <a:pt x="2724" y="1140"/>
                    <a:pt x="2661" y="1108"/>
                  </a:cubicBezTo>
                  <a:cubicBezTo>
                    <a:pt x="2661" y="982"/>
                    <a:pt x="2851" y="982"/>
                    <a:pt x="2978" y="982"/>
                  </a:cubicBezTo>
                  <a:cubicBezTo>
                    <a:pt x="2978" y="982"/>
                    <a:pt x="2946" y="950"/>
                    <a:pt x="2946" y="918"/>
                  </a:cubicBezTo>
                  <a:lnTo>
                    <a:pt x="2819" y="918"/>
                  </a:lnTo>
                  <a:cubicBezTo>
                    <a:pt x="2788" y="918"/>
                    <a:pt x="2756" y="950"/>
                    <a:pt x="2756" y="950"/>
                  </a:cubicBezTo>
                  <a:cubicBezTo>
                    <a:pt x="2756" y="918"/>
                    <a:pt x="2756" y="918"/>
                    <a:pt x="2756" y="918"/>
                  </a:cubicBezTo>
                  <a:cubicBezTo>
                    <a:pt x="2756" y="887"/>
                    <a:pt x="2756" y="887"/>
                    <a:pt x="2756" y="855"/>
                  </a:cubicBezTo>
                  <a:cubicBezTo>
                    <a:pt x="2788" y="855"/>
                    <a:pt x="2819" y="855"/>
                    <a:pt x="2851" y="823"/>
                  </a:cubicBezTo>
                  <a:lnTo>
                    <a:pt x="2883" y="823"/>
                  </a:lnTo>
                  <a:cubicBezTo>
                    <a:pt x="2883" y="823"/>
                    <a:pt x="2883" y="792"/>
                    <a:pt x="2883" y="792"/>
                  </a:cubicBezTo>
                  <a:lnTo>
                    <a:pt x="2788" y="792"/>
                  </a:lnTo>
                  <a:cubicBezTo>
                    <a:pt x="2788" y="760"/>
                    <a:pt x="2819" y="760"/>
                    <a:pt x="2851" y="728"/>
                  </a:cubicBezTo>
                  <a:cubicBezTo>
                    <a:pt x="2788" y="665"/>
                    <a:pt x="2756" y="570"/>
                    <a:pt x="2724" y="507"/>
                  </a:cubicBezTo>
                  <a:cubicBezTo>
                    <a:pt x="2724" y="507"/>
                    <a:pt x="2724" y="538"/>
                    <a:pt x="2724" y="538"/>
                  </a:cubicBezTo>
                  <a:cubicBezTo>
                    <a:pt x="2724" y="602"/>
                    <a:pt x="2756" y="665"/>
                    <a:pt x="2788" y="697"/>
                  </a:cubicBezTo>
                  <a:cubicBezTo>
                    <a:pt x="2756" y="697"/>
                    <a:pt x="2756" y="697"/>
                    <a:pt x="2724" y="665"/>
                  </a:cubicBezTo>
                  <a:cubicBezTo>
                    <a:pt x="2693" y="633"/>
                    <a:pt x="2693" y="570"/>
                    <a:pt x="2693" y="538"/>
                  </a:cubicBezTo>
                  <a:cubicBezTo>
                    <a:pt x="2693" y="538"/>
                    <a:pt x="2693" y="507"/>
                    <a:pt x="2724" y="507"/>
                  </a:cubicBezTo>
                  <a:cubicBezTo>
                    <a:pt x="2693" y="475"/>
                    <a:pt x="2693" y="475"/>
                    <a:pt x="2693" y="443"/>
                  </a:cubicBezTo>
                  <a:cubicBezTo>
                    <a:pt x="2661" y="475"/>
                    <a:pt x="2661" y="475"/>
                    <a:pt x="2661" y="507"/>
                  </a:cubicBezTo>
                  <a:lnTo>
                    <a:pt x="2598" y="507"/>
                  </a:lnTo>
                  <a:cubicBezTo>
                    <a:pt x="2598" y="475"/>
                    <a:pt x="2629" y="412"/>
                    <a:pt x="2661" y="380"/>
                  </a:cubicBezTo>
                  <a:cubicBezTo>
                    <a:pt x="2629" y="348"/>
                    <a:pt x="2629" y="348"/>
                    <a:pt x="2629" y="317"/>
                  </a:cubicBezTo>
                  <a:lnTo>
                    <a:pt x="2598" y="317"/>
                  </a:lnTo>
                  <a:cubicBezTo>
                    <a:pt x="2566" y="253"/>
                    <a:pt x="2566" y="190"/>
                    <a:pt x="2534" y="158"/>
                  </a:cubicBezTo>
                  <a:lnTo>
                    <a:pt x="2534" y="158"/>
                  </a:lnTo>
                  <a:cubicBezTo>
                    <a:pt x="2534" y="222"/>
                    <a:pt x="2566" y="253"/>
                    <a:pt x="2566" y="317"/>
                  </a:cubicBezTo>
                  <a:cubicBezTo>
                    <a:pt x="2503" y="253"/>
                    <a:pt x="2503" y="158"/>
                    <a:pt x="2503" y="95"/>
                  </a:cubicBezTo>
                  <a:cubicBezTo>
                    <a:pt x="2471" y="63"/>
                    <a:pt x="2471" y="32"/>
                    <a:pt x="2471" y="32"/>
                  </a:cubicBezTo>
                  <a:cubicBezTo>
                    <a:pt x="2471" y="0"/>
                    <a:pt x="2439" y="0"/>
                    <a:pt x="2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3401050" y="2223700"/>
              <a:ext cx="190050" cy="196375"/>
            </a:xfrm>
            <a:custGeom>
              <a:rect b="b" l="l" r="r" t="t"/>
              <a:pathLst>
                <a:path extrusionOk="0" h="7855" w="7602">
                  <a:moveTo>
                    <a:pt x="6651" y="1"/>
                  </a:moveTo>
                  <a:lnTo>
                    <a:pt x="254" y="4149"/>
                  </a:lnTo>
                  <a:cubicBezTo>
                    <a:pt x="1" y="5479"/>
                    <a:pt x="1141" y="6999"/>
                    <a:pt x="2598" y="7854"/>
                  </a:cubicBezTo>
                  <a:lnTo>
                    <a:pt x="2819" y="7538"/>
                  </a:lnTo>
                  <a:lnTo>
                    <a:pt x="7602" y="919"/>
                  </a:lnTo>
                  <a:cubicBezTo>
                    <a:pt x="6746" y="381"/>
                    <a:pt x="6651" y="1"/>
                    <a:pt x="6651" y="1"/>
                  </a:cubicBez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a:off x="3541200" y="2248250"/>
              <a:ext cx="64950" cy="182900"/>
            </a:xfrm>
            <a:custGeom>
              <a:rect b="b" l="l" r="r" t="t"/>
              <a:pathLst>
                <a:path extrusionOk="0" h="7316" w="2598">
                  <a:moveTo>
                    <a:pt x="32" y="7316"/>
                  </a:moveTo>
                  <a:lnTo>
                    <a:pt x="32" y="7316"/>
                  </a:lnTo>
                  <a:lnTo>
                    <a:pt x="32" y="7316"/>
                  </a:lnTo>
                  <a:lnTo>
                    <a:pt x="0" y="7316"/>
                  </a:lnTo>
                  <a:cubicBezTo>
                    <a:pt x="0" y="7316"/>
                    <a:pt x="0" y="7316"/>
                    <a:pt x="32" y="7316"/>
                  </a:cubicBezTo>
                  <a:lnTo>
                    <a:pt x="2597" y="0"/>
                  </a:lnTo>
                  <a:lnTo>
                    <a:pt x="25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a:off x="3606125" y="2203900"/>
              <a:ext cx="15050" cy="44375"/>
            </a:xfrm>
            <a:custGeom>
              <a:rect b="b" l="l" r="r" t="t"/>
              <a:pathLst>
                <a:path extrusionOk="0" h="1775" w="602">
                  <a:moveTo>
                    <a:pt x="0" y="1774"/>
                  </a:moveTo>
                  <a:lnTo>
                    <a:pt x="602" y="1"/>
                  </a:ln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a:off x="3567325" y="2193900"/>
              <a:ext cx="55450" cy="52775"/>
            </a:xfrm>
            <a:custGeom>
              <a:rect b="b" l="l" r="r" t="t"/>
              <a:pathLst>
                <a:path extrusionOk="0" h="2111" w="2218">
                  <a:moveTo>
                    <a:pt x="1880" y="0"/>
                  </a:moveTo>
                  <a:cubicBezTo>
                    <a:pt x="1827" y="0"/>
                    <a:pt x="1779" y="15"/>
                    <a:pt x="1742" y="52"/>
                  </a:cubicBezTo>
                  <a:lnTo>
                    <a:pt x="0" y="1193"/>
                  </a:lnTo>
                  <a:cubicBezTo>
                    <a:pt x="0" y="1193"/>
                    <a:pt x="64" y="1573"/>
                    <a:pt x="951" y="2111"/>
                  </a:cubicBezTo>
                  <a:lnTo>
                    <a:pt x="2154" y="401"/>
                  </a:lnTo>
                  <a:cubicBezTo>
                    <a:pt x="2217" y="211"/>
                    <a:pt x="2122" y="84"/>
                    <a:pt x="1996" y="21"/>
                  </a:cubicBezTo>
                  <a:cubicBezTo>
                    <a:pt x="1956" y="8"/>
                    <a:pt x="1917" y="0"/>
                    <a:pt x="188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a:off x="3465975" y="2246650"/>
              <a:ext cx="140175" cy="188500"/>
            </a:xfrm>
            <a:custGeom>
              <a:rect b="b" l="l" r="r" t="t"/>
              <a:pathLst>
                <a:path extrusionOk="0" h="7540" w="5607">
                  <a:moveTo>
                    <a:pt x="5005" y="1"/>
                  </a:moveTo>
                  <a:lnTo>
                    <a:pt x="222" y="6620"/>
                  </a:lnTo>
                  <a:lnTo>
                    <a:pt x="1" y="6936"/>
                  </a:lnTo>
                  <a:cubicBezTo>
                    <a:pt x="673" y="7305"/>
                    <a:pt x="1404" y="7540"/>
                    <a:pt x="2093" y="7540"/>
                  </a:cubicBezTo>
                  <a:cubicBezTo>
                    <a:pt x="2411" y="7540"/>
                    <a:pt x="2719" y="7490"/>
                    <a:pt x="3009" y="7380"/>
                  </a:cubicBezTo>
                  <a:lnTo>
                    <a:pt x="5606" y="64"/>
                  </a:lnTo>
                  <a:lnTo>
                    <a:pt x="5606" y="64"/>
                  </a:lnTo>
                  <a:cubicBezTo>
                    <a:pt x="5525" y="76"/>
                    <a:pt x="5444" y="83"/>
                    <a:pt x="5366" y="83"/>
                  </a:cubicBezTo>
                  <a:cubicBezTo>
                    <a:pt x="5231" y="83"/>
                    <a:pt x="5105" y="61"/>
                    <a:pt x="5005" y="1"/>
                  </a:cubicBezTo>
                  <a:close/>
                </a:path>
              </a:pathLst>
            </a:custGeom>
            <a:solidFill>
              <a:srgbClr val="FF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a:off x="3591075" y="2203900"/>
              <a:ext cx="30100" cy="45400"/>
            </a:xfrm>
            <a:custGeom>
              <a:rect b="b" l="l" r="r" t="t"/>
              <a:pathLst>
                <a:path extrusionOk="0" h="1816" w="1204">
                  <a:moveTo>
                    <a:pt x="1204" y="1"/>
                  </a:moveTo>
                  <a:lnTo>
                    <a:pt x="1" y="1711"/>
                  </a:lnTo>
                  <a:cubicBezTo>
                    <a:pt x="112" y="1785"/>
                    <a:pt x="267" y="1816"/>
                    <a:pt x="395" y="1816"/>
                  </a:cubicBezTo>
                  <a:cubicBezTo>
                    <a:pt x="485" y="1816"/>
                    <a:pt x="563" y="1801"/>
                    <a:pt x="602" y="1774"/>
                  </a:cubicBezTo>
                  <a:lnTo>
                    <a:pt x="1204"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a:off x="2746300" y="3167425"/>
              <a:ext cx="3975" cy="4775"/>
            </a:xfrm>
            <a:custGeom>
              <a:rect b="b" l="l" r="r" t="t"/>
              <a:pathLst>
                <a:path extrusionOk="0" h="191" w="159">
                  <a:moveTo>
                    <a:pt x="1" y="191"/>
                  </a:moveTo>
                  <a:lnTo>
                    <a:pt x="159" y="1"/>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a:off x="2789850" y="2327425"/>
              <a:ext cx="751375" cy="858250"/>
            </a:xfrm>
            <a:custGeom>
              <a:rect b="b" l="l" r="r" t="t"/>
              <a:pathLst>
                <a:path extrusionOk="0" h="34330" w="30055">
                  <a:moveTo>
                    <a:pt x="24702" y="0"/>
                  </a:moveTo>
                  <a:lnTo>
                    <a:pt x="317" y="31131"/>
                  </a:lnTo>
                  <a:cubicBezTo>
                    <a:pt x="0" y="31764"/>
                    <a:pt x="1331" y="33253"/>
                    <a:pt x="2724" y="34329"/>
                  </a:cubicBezTo>
                  <a:lnTo>
                    <a:pt x="27046" y="3674"/>
                  </a:lnTo>
                  <a:cubicBezTo>
                    <a:pt x="27721" y="4066"/>
                    <a:pt x="28455" y="4308"/>
                    <a:pt x="29147" y="4308"/>
                  </a:cubicBezTo>
                  <a:cubicBezTo>
                    <a:pt x="29462" y="4308"/>
                    <a:pt x="29767" y="4258"/>
                    <a:pt x="30054" y="4149"/>
                  </a:cubicBezTo>
                  <a:lnTo>
                    <a:pt x="30054" y="4149"/>
                  </a:lnTo>
                  <a:cubicBezTo>
                    <a:pt x="29926" y="4195"/>
                    <a:pt x="29778" y="4217"/>
                    <a:pt x="29615" y="4217"/>
                  </a:cubicBezTo>
                  <a:cubicBezTo>
                    <a:pt x="28775" y="4217"/>
                    <a:pt x="27537" y="3631"/>
                    <a:pt x="26476" y="2755"/>
                  </a:cubicBezTo>
                  <a:cubicBezTo>
                    <a:pt x="25399" y="1837"/>
                    <a:pt x="24702" y="729"/>
                    <a:pt x="24702"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a:off x="2699600" y="3189600"/>
              <a:ext cx="33275" cy="42775"/>
            </a:xfrm>
            <a:custGeom>
              <a:rect b="b" l="l" r="r" t="t"/>
              <a:pathLst>
                <a:path extrusionOk="0" h="1711" w="1331">
                  <a:moveTo>
                    <a:pt x="1330" y="1"/>
                  </a:moveTo>
                  <a:lnTo>
                    <a:pt x="665" y="824"/>
                  </a:lnTo>
                  <a:lnTo>
                    <a:pt x="198" y="1454"/>
                  </a:lnTo>
                  <a:lnTo>
                    <a:pt x="198" y="1454"/>
                  </a:lnTo>
                  <a:lnTo>
                    <a:pt x="539" y="1014"/>
                  </a:lnTo>
                  <a:lnTo>
                    <a:pt x="1204" y="159"/>
                  </a:lnTo>
                  <a:lnTo>
                    <a:pt x="1330" y="1"/>
                  </a:lnTo>
                  <a:close/>
                  <a:moveTo>
                    <a:pt x="198" y="1454"/>
                  </a:moveTo>
                  <a:lnTo>
                    <a:pt x="24" y="1680"/>
                  </a:lnTo>
                  <a:lnTo>
                    <a:pt x="24" y="1680"/>
                  </a:lnTo>
                  <a:cubicBezTo>
                    <a:pt x="26" y="1679"/>
                    <a:pt x="29" y="1679"/>
                    <a:pt x="32" y="1679"/>
                  </a:cubicBezTo>
                  <a:lnTo>
                    <a:pt x="198" y="1454"/>
                  </a:lnTo>
                  <a:close/>
                  <a:moveTo>
                    <a:pt x="24" y="1680"/>
                  </a:moveTo>
                  <a:cubicBezTo>
                    <a:pt x="0" y="1684"/>
                    <a:pt x="0" y="1711"/>
                    <a:pt x="0" y="1711"/>
                  </a:cubicBezTo>
                  <a:lnTo>
                    <a:pt x="24" y="1680"/>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a:off x="2846050" y="3286200"/>
              <a:ext cx="25375" cy="32475"/>
            </a:xfrm>
            <a:custGeom>
              <a:rect b="b" l="l" r="r" t="t"/>
              <a:pathLst>
                <a:path extrusionOk="0" h="1299" w="1015">
                  <a:moveTo>
                    <a:pt x="1014" y="0"/>
                  </a:moveTo>
                  <a:lnTo>
                    <a:pt x="919" y="127"/>
                  </a:lnTo>
                  <a:lnTo>
                    <a:pt x="887" y="169"/>
                  </a:lnTo>
                  <a:lnTo>
                    <a:pt x="887" y="169"/>
                  </a:lnTo>
                  <a:lnTo>
                    <a:pt x="951" y="127"/>
                  </a:lnTo>
                  <a:lnTo>
                    <a:pt x="1014" y="0"/>
                  </a:lnTo>
                  <a:close/>
                  <a:moveTo>
                    <a:pt x="887" y="169"/>
                  </a:moveTo>
                  <a:lnTo>
                    <a:pt x="856" y="190"/>
                  </a:lnTo>
                  <a:lnTo>
                    <a:pt x="1" y="1299"/>
                  </a:lnTo>
                  <a:lnTo>
                    <a:pt x="33" y="1299"/>
                  </a:lnTo>
                  <a:lnTo>
                    <a:pt x="887" y="169"/>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a:off x="2718600" y="3228400"/>
              <a:ext cx="72850" cy="62575"/>
            </a:xfrm>
            <a:custGeom>
              <a:rect b="b" l="l" r="r" t="t"/>
              <a:pathLst>
                <a:path extrusionOk="0" h="2503" w="2914">
                  <a:moveTo>
                    <a:pt x="0" y="0"/>
                  </a:moveTo>
                  <a:cubicBezTo>
                    <a:pt x="64" y="190"/>
                    <a:pt x="159" y="380"/>
                    <a:pt x="285" y="602"/>
                  </a:cubicBezTo>
                  <a:cubicBezTo>
                    <a:pt x="570" y="982"/>
                    <a:pt x="919" y="1362"/>
                    <a:pt x="1330" y="1742"/>
                  </a:cubicBezTo>
                  <a:cubicBezTo>
                    <a:pt x="1584" y="1964"/>
                    <a:pt x="1837" y="2186"/>
                    <a:pt x="2090" y="2376"/>
                  </a:cubicBezTo>
                  <a:cubicBezTo>
                    <a:pt x="2122" y="2439"/>
                    <a:pt x="2185" y="2471"/>
                    <a:pt x="2249" y="2502"/>
                  </a:cubicBezTo>
                  <a:lnTo>
                    <a:pt x="2914" y="1615"/>
                  </a:lnTo>
                  <a:cubicBezTo>
                    <a:pt x="1932" y="824"/>
                    <a:pt x="760" y="159"/>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a:off x="2732850" y="3171400"/>
              <a:ext cx="14275" cy="18225"/>
            </a:xfrm>
            <a:custGeom>
              <a:rect b="b" l="l" r="r" t="t"/>
              <a:pathLst>
                <a:path extrusionOk="0" h="729" w="571">
                  <a:moveTo>
                    <a:pt x="570" y="0"/>
                  </a:moveTo>
                  <a:cubicBezTo>
                    <a:pt x="570" y="0"/>
                    <a:pt x="539" y="0"/>
                    <a:pt x="539" y="32"/>
                  </a:cubicBezTo>
                  <a:lnTo>
                    <a:pt x="0" y="729"/>
                  </a:lnTo>
                  <a:lnTo>
                    <a:pt x="5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a:off x="2713850" y="3172175"/>
              <a:ext cx="83950" cy="96625"/>
            </a:xfrm>
            <a:custGeom>
              <a:rect b="b" l="l" r="r" t="t"/>
              <a:pathLst>
                <a:path extrusionOk="0" h="3865" w="3358">
                  <a:moveTo>
                    <a:pt x="1299" y="1"/>
                  </a:moveTo>
                  <a:lnTo>
                    <a:pt x="1014" y="349"/>
                  </a:lnTo>
                  <a:cubicBezTo>
                    <a:pt x="993" y="376"/>
                    <a:pt x="976" y="405"/>
                    <a:pt x="963" y="435"/>
                  </a:cubicBezTo>
                  <a:lnTo>
                    <a:pt x="963" y="435"/>
                  </a:lnTo>
                  <a:lnTo>
                    <a:pt x="1299" y="1"/>
                  </a:lnTo>
                  <a:close/>
                  <a:moveTo>
                    <a:pt x="963" y="435"/>
                  </a:moveTo>
                  <a:lnTo>
                    <a:pt x="760" y="698"/>
                  </a:lnTo>
                  <a:lnTo>
                    <a:pt x="95" y="1521"/>
                  </a:lnTo>
                  <a:cubicBezTo>
                    <a:pt x="127" y="1521"/>
                    <a:pt x="0" y="1774"/>
                    <a:pt x="190" y="2249"/>
                  </a:cubicBezTo>
                  <a:cubicBezTo>
                    <a:pt x="950" y="2408"/>
                    <a:pt x="2122" y="3073"/>
                    <a:pt x="3104" y="3864"/>
                  </a:cubicBezTo>
                  <a:lnTo>
                    <a:pt x="3357" y="3579"/>
                  </a:lnTo>
                  <a:cubicBezTo>
                    <a:pt x="1968" y="2523"/>
                    <a:pt x="695" y="1063"/>
                    <a:pt x="963" y="43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a:off x="2750250" y="3142900"/>
              <a:ext cx="19050" cy="24550"/>
            </a:xfrm>
            <a:custGeom>
              <a:rect b="b" l="l" r="r" t="t"/>
              <a:pathLst>
                <a:path extrusionOk="0" h="982" w="762">
                  <a:moveTo>
                    <a:pt x="761" y="0"/>
                  </a:moveTo>
                  <a:cubicBezTo>
                    <a:pt x="729" y="32"/>
                    <a:pt x="729" y="32"/>
                    <a:pt x="729" y="32"/>
                  </a:cubicBezTo>
                  <a:lnTo>
                    <a:pt x="1" y="982"/>
                  </a:lnTo>
                  <a:lnTo>
                    <a:pt x="1" y="982"/>
                  </a:lnTo>
                  <a:lnTo>
                    <a:pt x="761" y="0"/>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a:off x="2750250" y="3142900"/>
              <a:ext cx="19050" cy="24550"/>
            </a:xfrm>
            <a:custGeom>
              <a:rect b="b" l="l" r="r" t="t"/>
              <a:pathLst>
                <a:path extrusionOk="0" h="982" w="762">
                  <a:moveTo>
                    <a:pt x="761" y="0"/>
                  </a:moveTo>
                  <a:cubicBezTo>
                    <a:pt x="729" y="32"/>
                    <a:pt x="729" y="32"/>
                    <a:pt x="729" y="32"/>
                  </a:cubicBezTo>
                  <a:lnTo>
                    <a:pt x="1" y="982"/>
                  </a:lnTo>
                  <a:lnTo>
                    <a:pt x="1" y="982"/>
                  </a:lnTo>
                  <a:lnTo>
                    <a:pt x="7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a:off x="2871400" y="3282225"/>
              <a:ext cx="3175" cy="4775"/>
            </a:xfrm>
            <a:custGeom>
              <a:rect b="b" l="l" r="r" t="t"/>
              <a:pathLst>
                <a:path extrusionOk="0" h="191" w="127">
                  <a:moveTo>
                    <a:pt x="127" y="1"/>
                  </a:moveTo>
                  <a:lnTo>
                    <a:pt x="0" y="159"/>
                  </a:lnTo>
                  <a:lnTo>
                    <a:pt x="0" y="191"/>
                  </a:lnTo>
                  <a:lnTo>
                    <a:pt x="127" y="1"/>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a:off x="2871400" y="3282225"/>
              <a:ext cx="3175" cy="4775"/>
            </a:xfrm>
            <a:custGeom>
              <a:rect b="b" l="l" r="r" t="t"/>
              <a:pathLst>
                <a:path extrusionOk="0" h="191" w="127">
                  <a:moveTo>
                    <a:pt x="127" y="1"/>
                  </a:moveTo>
                  <a:lnTo>
                    <a:pt x="0" y="159"/>
                  </a:lnTo>
                  <a:lnTo>
                    <a:pt x="0" y="191"/>
                  </a:lnTo>
                  <a:lnTo>
                    <a:pt x="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2869800" y="3286200"/>
              <a:ext cx="1625" cy="3175"/>
            </a:xfrm>
            <a:custGeom>
              <a:rect b="b" l="l" r="r" t="t"/>
              <a:pathLst>
                <a:path extrusionOk="0" h="127" w="65">
                  <a:moveTo>
                    <a:pt x="64" y="0"/>
                  </a:moveTo>
                  <a:lnTo>
                    <a:pt x="33" y="64"/>
                  </a:lnTo>
                  <a:lnTo>
                    <a:pt x="33" y="64"/>
                  </a:lnTo>
                  <a:lnTo>
                    <a:pt x="64" y="32"/>
                  </a:lnTo>
                  <a:lnTo>
                    <a:pt x="64" y="0"/>
                  </a:lnTo>
                  <a:close/>
                  <a:moveTo>
                    <a:pt x="33" y="64"/>
                  </a:moveTo>
                  <a:lnTo>
                    <a:pt x="1" y="95"/>
                  </a:lnTo>
                  <a:lnTo>
                    <a:pt x="1" y="127"/>
                  </a:lnTo>
                  <a:lnTo>
                    <a:pt x="33" y="64"/>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2"/>
            <p:cNvSpPr/>
            <p:nvPr/>
          </p:nvSpPr>
          <p:spPr>
            <a:xfrm>
              <a:off x="2869800" y="3286200"/>
              <a:ext cx="1625" cy="3175"/>
            </a:xfrm>
            <a:custGeom>
              <a:rect b="b" l="l" r="r" t="t"/>
              <a:pathLst>
                <a:path extrusionOk="0" h="127" w="65">
                  <a:moveTo>
                    <a:pt x="64" y="0"/>
                  </a:moveTo>
                  <a:lnTo>
                    <a:pt x="33" y="64"/>
                  </a:lnTo>
                  <a:lnTo>
                    <a:pt x="33" y="64"/>
                  </a:lnTo>
                  <a:lnTo>
                    <a:pt x="64" y="32"/>
                  </a:lnTo>
                  <a:lnTo>
                    <a:pt x="64" y="0"/>
                  </a:lnTo>
                  <a:close/>
                  <a:moveTo>
                    <a:pt x="33" y="64"/>
                  </a:moveTo>
                  <a:lnTo>
                    <a:pt x="1" y="95"/>
                  </a:lnTo>
                  <a:lnTo>
                    <a:pt x="1" y="127"/>
                  </a:lnTo>
                  <a:lnTo>
                    <a:pt x="33" y="6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a:off x="2728100" y="3143675"/>
              <a:ext cx="98975" cy="118000"/>
            </a:xfrm>
            <a:custGeom>
              <a:rect b="b" l="l" r="r" t="t"/>
              <a:pathLst>
                <a:path extrusionOk="0" h="4720" w="3959">
                  <a:moveTo>
                    <a:pt x="1615" y="1"/>
                  </a:moveTo>
                  <a:lnTo>
                    <a:pt x="887" y="951"/>
                  </a:lnTo>
                  <a:lnTo>
                    <a:pt x="729" y="1141"/>
                  </a:lnTo>
                  <a:lnTo>
                    <a:pt x="475" y="1489"/>
                  </a:lnTo>
                  <a:cubicBezTo>
                    <a:pt x="0" y="2059"/>
                    <a:pt x="1330" y="3579"/>
                    <a:pt x="2787" y="4719"/>
                  </a:cubicBezTo>
                  <a:lnTo>
                    <a:pt x="3040" y="4403"/>
                  </a:lnTo>
                  <a:lnTo>
                    <a:pt x="3072" y="4308"/>
                  </a:lnTo>
                  <a:lnTo>
                    <a:pt x="3959" y="3231"/>
                  </a:lnTo>
                  <a:cubicBezTo>
                    <a:pt x="2534" y="2123"/>
                    <a:pt x="1204" y="603"/>
                    <a:pt x="1615"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a:off x="2769275" y="3104100"/>
              <a:ext cx="30100" cy="38825"/>
            </a:xfrm>
            <a:custGeom>
              <a:rect b="b" l="l" r="r" t="t"/>
              <a:pathLst>
                <a:path extrusionOk="0" h="1553" w="1204">
                  <a:moveTo>
                    <a:pt x="1203" y="0"/>
                  </a:moveTo>
                  <a:cubicBezTo>
                    <a:pt x="1195" y="9"/>
                    <a:pt x="1189" y="17"/>
                    <a:pt x="1184" y="25"/>
                  </a:cubicBezTo>
                  <a:lnTo>
                    <a:pt x="1184" y="25"/>
                  </a:lnTo>
                  <a:lnTo>
                    <a:pt x="1203" y="0"/>
                  </a:lnTo>
                  <a:close/>
                  <a:moveTo>
                    <a:pt x="1184" y="25"/>
                  </a:moveTo>
                  <a:lnTo>
                    <a:pt x="32" y="1511"/>
                  </a:lnTo>
                  <a:lnTo>
                    <a:pt x="32" y="1511"/>
                  </a:lnTo>
                  <a:cubicBezTo>
                    <a:pt x="32" y="1507"/>
                    <a:pt x="32" y="1500"/>
                    <a:pt x="32" y="1489"/>
                  </a:cubicBezTo>
                  <a:lnTo>
                    <a:pt x="0" y="1552"/>
                  </a:lnTo>
                  <a:lnTo>
                    <a:pt x="32" y="1511"/>
                  </a:lnTo>
                  <a:lnTo>
                    <a:pt x="32" y="1511"/>
                  </a:lnTo>
                  <a:cubicBezTo>
                    <a:pt x="32" y="1520"/>
                    <a:pt x="32" y="1520"/>
                    <a:pt x="32" y="1520"/>
                  </a:cubicBezTo>
                  <a:lnTo>
                    <a:pt x="1172" y="64"/>
                  </a:lnTo>
                  <a:cubicBezTo>
                    <a:pt x="1172" y="64"/>
                    <a:pt x="1172" y="47"/>
                    <a:pt x="1184" y="2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a:off x="2898325" y="3238700"/>
              <a:ext cx="11100" cy="14275"/>
            </a:xfrm>
            <a:custGeom>
              <a:rect b="b" l="l" r="r" t="t"/>
              <a:pathLst>
                <a:path extrusionOk="0" h="571" w="444">
                  <a:moveTo>
                    <a:pt x="443" y="0"/>
                  </a:moveTo>
                  <a:lnTo>
                    <a:pt x="0" y="538"/>
                  </a:lnTo>
                  <a:cubicBezTo>
                    <a:pt x="0" y="538"/>
                    <a:pt x="0" y="538"/>
                    <a:pt x="0" y="570"/>
                  </a:cubicBezTo>
                  <a:lnTo>
                    <a:pt x="44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2758975" y="3105675"/>
              <a:ext cx="98975" cy="116425"/>
            </a:xfrm>
            <a:custGeom>
              <a:rect b="b" l="l" r="r" t="t"/>
              <a:pathLst>
                <a:path extrusionOk="0" h="4657" w="3959">
                  <a:moveTo>
                    <a:pt x="1584" y="1"/>
                  </a:moveTo>
                  <a:lnTo>
                    <a:pt x="444" y="1457"/>
                  </a:lnTo>
                  <a:cubicBezTo>
                    <a:pt x="0" y="2028"/>
                    <a:pt x="1330" y="3579"/>
                    <a:pt x="2787" y="4656"/>
                  </a:cubicBezTo>
                  <a:lnTo>
                    <a:pt x="3959" y="3199"/>
                  </a:lnTo>
                  <a:cubicBezTo>
                    <a:pt x="2566" y="2123"/>
                    <a:pt x="1235" y="602"/>
                    <a:pt x="158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2768475" y="3141300"/>
              <a:ext cx="1600" cy="2400"/>
            </a:xfrm>
            <a:custGeom>
              <a:rect b="b" l="l" r="r" t="t"/>
              <a:pathLst>
                <a:path extrusionOk="0" h="96" w="64">
                  <a:moveTo>
                    <a:pt x="64" y="1"/>
                  </a:moveTo>
                  <a:lnTo>
                    <a:pt x="0" y="64"/>
                  </a:lnTo>
                  <a:lnTo>
                    <a:pt x="0" y="96"/>
                  </a:lnTo>
                  <a:lnTo>
                    <a:pt x="64" y="32"/>
                  </a:lnTo>
                  <a:lnTo>
                    <a:pt x="6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2758175" y="3142100"/>
              <a:ext cx="70500" cy="82375"/>
            </a:xfrm>
            <a:custGeom>
              <a:rect b="b" l="l" r="r" t="t"/>
              <a:pathLst>
                <a:path extrusionOk="0" h="3295" w="2820">
                  <a:moveTo>
                    <a:pt x="476" y="0"/>
                  </a:moveTo>
                  <a:lnTo>
                    <a:pt x="412" y="64"/>
                  </a:lnTo>
                  <a:cubicBezTo>
                    <a:pt x="1" y="666"/>
                    <a:pt x="1331" y="2186"/>
                    <a:pt x="2756" y="3294"/>
                  </a:cubicBezTo>
                  <a:lnTo>
                    <a:pt x="2819" y="3199"/>
                  </a:lnTo>
                  <a:cubicBezTo>
                    <a:pt x="1362" y="2122"/>
                    <a:pt x="32" y="571"/>
                    <a:pt x="47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2572125" y="3227625"/>
              <a:ext cx="202700" cy="252575"/>
            </a:xfrm>
            <a:custGeom>
              <a:rect b="b" l="l" r="r" t="t"/>
              <a:pathLst>
                <a:path extrusionOk="0" h="10103" w="8108">
                  <a:moveTo>
                    <a:pt x="5524" y="1"/>
                  </a:moveTo>
                  <a:cubicBezTo>
                    <a:pt x="5348" y="1"/>
                    <a:pt x="5217" y="50"/>
                    <a:pt x="5131" y="158"/>
                  </a:cubicBezTo>
                  <a:lnTo>
                    <a:pt x="380" y="6207"/>
                  </a:lnTo>
                  <a:lnTo>
                    <a:pt x="349" y="6238"/>
                  </a:lnTo>
                  <a:cubicBezTo>
                    <a:pt x="64" y="6650"/>
                    <a:pt x="0" y="7220"/>
                    <a:pt x="285" y="7917"/>
                  </a:cubicBezTo>
                  <a:cubicBezTo>
                    <a:pt x="634" y="8740"/>
                    <a:pt x="1331" y="9564"/>
                    <a:pt x="2186" y="10102"/>
                  </a:cubicBezTo>
                  <a:lnTo>
                    <a:pt x="8108" y="2533"/>
                  </a:lnTo>
                  <a:cubicBezTo>
                    <a:pt x="8044" y="2502"/>
                    <a:pt x="7981" y="2470"/>
                    <a:pt x="7949" y="2407"/>
                  </a:cubicBezTo>
                  <a:cubicBezTo>
                    <a:pt x="7886" y="2375"/>
                    <a:pt x="7854" y="2343"/>
                    <a:pt x="7791" y="2312"/>
                  </a:cubicBezTo>
                  <a:cubicBezTo>
                    <a:pt x="6968" y="1646"/>
                    <a:pt x="6461" y="1076"/>
                    <a:pt x="6176" y="633"/>
                  </a:cubicBezTo>
                  <a:cubicBezTo>
                    <a:pt x="5986" y="411"/>
                    <a:pt x="5859" y="221"/>
                    <a:pt x="5796" y="31"/>
                  </a:cubicBezTo>
                  <a:cubicBezTo>
                    <a:pt x="5696" y="11"/>
                    <a:pt x="5605" y="1"/>
                    <a:pt x="5524"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2840525" y="3318650"/>
              <a:ext cx="6350" cy="7950"/>
            </a:xfrm>
            <a:custGeom>
              <a:rect b="b" l="l" r="r" t="t"/>
              <a:pathLst>
                <a:path extrusionOk="0" h="318" w="254">
                  <a:moveTo>
                    <a:pt x="254" y="1"/>
                  </a:moveTo>
                  <a:cubicBezTo>
                    <a:pt x="225" y="1"/>
                    <a:pt x="222" y="1"/>
                    <a:pt x="222" y="24"/>
                  </a:cubicBezTo>
                  <a:lnTo>
                    <a:pt x="222" y="24"/>
                  </a:lnTo>
                  <a:cubicBezTo>
                    <a:pt x="236" y="9"/>
                    <a:pt x="246" y="1"/>
                    <a:pt x="254" y="1"/>
                  </a:cubicBezTo>
                  <a:close/>
                  <a:moveTo>
                    <a:pt x="222" y="24"/>
                  </a:moveTo>
                  <a:cubicBezTo>
                    <a:pt x="176" y="72"/>
                    <a:pt x="98" y="188"/>
                    <a:pt x="0" y="286"/>
                  </a:cubicBezTo>
                  <a:lnTo>
                    <a:pt x="0" y="317"/>
                  </a:lnTo>
                  <a:lnTo>
                    <a:pt x="222" y="32"/>
                  </a:lnTo>
                  <a:cubicBezTo>
                    <a:pt x="222" y="29"/>
                    <a:pt x="222" y="26"/>
                    <a:pt x="222" y="24"/>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2700375" y="3210175"/>
              <a:ext cx="16650" cy="21425"/>
            </a:xfrm>
            <a:custGeom>
              <a:rect b="b" l="l" r="r" t="t"/>
              <a:pathLst>
                <a:path extrusionOk="0" h="857" w="666">
                  <a:moveTo>
                    <a:pt x="634" y="1"/>
                  </a:moveTo>
                  <a:lnTo>
                    <a:pt x="1" y="856"/>
                  </a:lnTo>
                  <a:cubicBezTo>
                    <a:pt x="87" y="748"/>
                    <a:pt x="218" y="699"/>
                    <a:pt x="394" y="699"/>
                  </a:cubicBezTo>
                  <a:cubicBezTo>
                    <a:pt x="475" y="699"/>
                    <a:pt x="566" y="709"/>
                    <a:pt x="666" y="729"/>
                  </a:cubicBezTo>
                  <a:cubicBezTo>
                    <a:pt x="539" y="444"/>
                    <a:pt x="508" y="191"/>
                    <a:pt x="634"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2717000" y="3228400"/>
              <a:ext cx="8750" cy="15075"/>
            </a:xfrm>
            <a:custGeom>
              <a:rect b="b" l="l" r="r" t="t"/>
              <a:pathLst>
                <a:path extrusionOk="0" h="603" w="350">
                  <a:moveTo>
                    <a:pt x="1" y="0"/>
                  </a:moveTo>
                  <a:cubicBezTo>
                    <a:pt x="64" y="190"/>
                    <a:pt x="191" y="380"/>
                    <a:pt x="349" y="602"/>
                  </a:cubicBezTo>
                  <a:cubicBezTo>
                    <a:pt x="223" y="380"/>
                    <a:pt x="128" y="190"/>
                    <a:pt x="64"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2770850" y="3287775"/>
              <a:ext cx="3975" cy="3200"/>
            </a:xfrm>
            <a:custGeom>
              <a:rect b="b" l="l" r="r" t="t"/>
              <a:pathLst>
                <a:path extrusionOk="0" h="128" w="159">
                  <a:moveTo>
                    <a:pt x="0" y="1"/>
                  </a:moveTo>
                  <a:cubicBezTo>
                    <a:pt x="64" y="32"/>
                    <a:pt x="95" y="96"/>
                    <a:pt x="159" y="127"/>
                  </a:cubicBezTo>
                  <a:lnTo>
                    <a:pt x="159" y="127"/>
                  </a:lnTo>
                  <a:cubicBezTo>
                    <a:pt x="95" y="96"/>
                    <a:pt x="64" y="32"/>
                    <a:pt x="0"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2846050" y="3318650"/>
              <a:ext cx="825" cy="25"/>
            </a:xfrm>
            <a:custGeom>
              <a:rect b="b" l="l" r="r" t="t"/>
              <a:pathLst>
                <a:path extrusionOk="0" h="1" w="33">
                  <a:moveTo>
                    <a:pt x="1" y="1"/>
                  </a:moveTo>
                  <a:lnTo>
                    <a:pt x="1" y="1"/>
                  </a:lnTo>
                  <a:lnTo>
                    <a:pt x="1" y="1"/>
                  </a:lnTo>
                  <a:cubicBezTo>
                    <a:pt x="1" y="1"/>
                    <a:pt x="33" y="1"/>
                    <a:pt x="33" y="1"/>
                  </a:cubicBezTo>
                  <a:lnTo>
                    <a:pt x="33" y="1"/>
                  </a:lnTo>
                  <a:cubicBezTo>
                    <a:pt x="33" y="1"/>
                    <a:pt x="33" y="1"/>
                    <a:pt x="1"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2713050" y="3210175"/>
              <a:ext cx="5575" cy="18250"/>
            </a:xfrm>
            <a:custGeom>
              <a:rect b="b" l="l" r="r" t="t"/>
              <a:pathLst>
                <a:path extrusionOk="0" h="730" w="223">
                  <a:moveTo>
                    <a:pt x="127" y="1"/>
                  </a:moveTo>
                  <a:lnTo>
                    <a:pt x="127" y="1"/>
                  </a:lnTo>
                  <a:cubicBezTo>
                    <a:pt x="1" y="191"/>
                    <a:pt x="32" y="413"/>
                    <a:pt x="159" y="729"/>
                  </a:cubicBezTo>
                  <a:lnTo>
                    <a:pt x="222" y="729"/>
                  </a:lnTo>
                  <a:cubicBezTo>
                    <a:pt x="32" y="254"/>
                    <a:pt x="127" y="1"/>
                    <a:pt x="127"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2908600" y="2431125"/>
              <a:ext cx="632625" cy="807600"/>
            </a:xfrm>
            <a:custGeom>
              <a:rect b="b" l="l" r="r" t="t"/>
              <a:pathLst>
                <a:path extrusionOk="0" h="32304" w="25305">
                  <a:moveTo>
                    <a:pt x="25304" y="1"/>
                  </a:moveTo>
                  <a:lnTo>
                    <a:pt x="1" y="32303"/>
                  </a:lnTo>
                  <a:lnTo>
                    <a:pt x="64" y="32240"/>
                  </a:lnTo>
                  <a:lnTo>
                    <a:pt x="253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2874575" y="3252950"/>
              <a:ext cx="22975" cy="29300"/>
            </a:xfrm>
            <a:custGeom>
              <a:rect b="b" l="l" r="r" t="t"/>
              <a:pathLst>
                <a:path extrusionOk="0" h="1172" w="919">
                  <a:moveTo>
                    <a:pt x="918" y="0"/>
                  </a:moveTo>
                  <a:lnTo>
                    <a:pt x="190" y="919"/>
                  </a:lnTo>
                  <a:lnTo>
                    <a:pt x="0" y="1172"/>
                  </a:lnTo>
                  <a:lnTo>
                    <a:pt x="91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2857925" y="2420050"/>
              <a:ext cx="683300" cy="817075"/>
            </a:xfrm>
            <a:custGeom>
              <a:rect b="b" l="l" r="r" t="t"/>
              <a:pathLst>
                <a:path extrusionOk="0" h="32683" w="27332">
                  <a:moveTo>
                    <a:pt x="24323" y="0"/>
                  </a:moveTo>
                  <a:lnTo>
                    <a:pt x="1" y="30624"/>
                  </a:lnTo>
                  <a:cubicBezTo>
                    <a:pt x="902" y="31331"/>
                    <a:pt x="1860" y="31850"/>
                    <a:pt x="2441" y="31850"/>
                  </a:cubicBezTo>
                  <a:cubicBezTo>
                    <a:pt x="2616" y="31850"/>
                    <a:pt x="2756" y="31803"/>
                    <a:pt x="2851" y="31701"/>
                  </a:cubicBezTo>
                  <a:lnTo>
                    <a:pt x="2851" y="31701"/>
                  </a:lnTo>
                  <a:lnTo>
                    <a:pt x="2091" y="32683"/>
                  </a:lnTo>
                  <a:lnTo>
                    <a:pt x="27331" y="444"/>
                  </a:lnTo>
                  <a:lnTo>
                    <a:pt x="27331" y="444"/>
                  </a:lnTo>
                  <a:cubicBezTo>
                    <a:pt x="27032" y="557"/>
                    <a:pt x="26712" y="610"/>
                    <a:pt x="26383" y="610"/>
                  </a:cubicBezTo>
                  <a:cubicBezTo>
                    <a:pt x="25703" y="610"/>
                    <a:pt x="24984" y="385"/>
                    <a:pt x="24323"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2857925" y="2420050"/>
              <a:ext cx="683300" cy="817075"/>
            </a:xfrm>
            <a:custGeom>
              <a:rect b="b" l="l" r="r" t="t"/>
              <a:pathLst>
                <a:path extrusionOk="0" h="32683" w="27332">
                  <a:moveTo>
                    <a:pt x="24323" y="0"/>
                  </a:moveTo>
                  <a:lnTo>
                    <a:pt x="1" y="30624"/>
                  </a:lnTo>
                  <a:cubicBezTo>
                    <a:pt x="902" y="31331"/>
                    <a:pt x="1860" y="31850"/>
                    <a:pt x="2441" y="31850"/>
                  </a:cubicBezTo>
                  <a:cubicBezTo>
                    <a:pt x="2616" y="31850"/>
                    <a:pt x="2756" y="31803"/>
                    <a:pt x="2851" y="31701"/>
                  </a:cubicBezTo>
                  <a:lnTo>
                    <a:pt x="2851" y="31701"/>
                  </a:lnTo>
                  <a:lnTo>
                    <a:pt x="2091" y="32683"/>
                  </a:lnTo>
                  <a:lnTo>
                    <a:pt x="27331" y="444"/>
                  </a:lnTo>
                  <a:lnTo>
                    <a:pt x="27331" y="444"/>
                  </a:lnTo>
                  <a:cubicBezTo>
                    <a:pt x="27032" y="557"/>
                    <a:pt x="26712" y="610"/>
                    <a:pt x="26383" y="610"/>
                  </a:cubicBezTo>
                  <a:cubicBezTo>
                    <a:pt x="25703" y="610"/>
                    <a:pt x="24984" y="385"/>
                    <a:pt x="24323"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2879325" y="3252950"/>
              <a:ext cx="18225" cy="22975"/>
            </a:xfrm>
            <a:custGeom>
              <a:rect b="b" l="l" r="r" t="t"/>
              <a:pathLst>
                <a:path extrusionOk="0" h="919" w="729">
                  <a:moveTo>
                    <a:pt x="728" y="0"/>
                  </a:moveTo>
                  <a:lnTo>
                    <a:pt x="0" y="919"/>
                  </a:lnTo>
                  <a:lnTo>
                    <a:pt x="728" y="0"/>
                  </a:lnTo>
                  <a:cubicBezTo>
                    <a:pt x="728" y="0"/>
                    <a:pt x="728" y="0"/>
                    <a:pt x="728"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2879325" y="3252950"/>
              <a:ext cx="18225" cy="22975"/>
            </a:xfrm>
            <a:custGeom>
              <a:rect b="b" l="l" r="r" t="t"/>
              <a:pathLst>
                <a:path extrusionOk="0" h="919" w="729">
                  <a:moveTo>
                    <a:pt x="728" y="0"/>
                  </a:moveTo>
                  <a:lnTo>
                    <a:pt x="0" y="919"/>
                  </a:lnTo>
                  <a:lnTo>
                    <a:pt x="728" y="0"/>
                  </a:lnTo>
                  <a:cubicBezTo>
                    <a:pt x="728" y="0"/>
                    <a:pt x="728" y="0"/>
                    <a:pt x="7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2774800" y="3268775"/>
              <a:ext cx="62575" cy="51475"/>
            </a:xfrm>
            <a:custGeom>
              <a:rect b="b" l="l" r="r" t="t"/>
              <a:pathLst>
                <a:path extrusionOk="0" h="2059" w="2503">
                  <a:moveTo>
                    <a:pt x="697" y="0"/>
                  </a:moveTo>
                  <a:lnTo>
                    <a:pt x="1" y="887"/>
                  </a:lnTo>
                  <a:cubicBezTo>
                    <a:pt x="1299" y="1869"/>
                    <a:pt x="2091" y="2059"/>
                    <a:pt x="2503" y="2059"/>
                  </a:cubicBezTo>
                  <a:cubicBezTo>
                    <a:pt x="2344" y="1521"/>
                    <a:pt x="1584" y="729"/>
                    <a:pt x="69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2774800" y="3268775"/>
              <a:ext cx="62575" cy="51475"/>
            </a:xfrm>
            <a:custGeom>
              <a:rect b="b" l="l" r="r" t="t"/>
              <a:pathLst>
                <a:path extrusionOk="0" h="2059" w="2503">
                  <a:moveTo>
                    <a:pt x="697" y="0"/>
                  </a:moveTo>
                  <a:lnTo>
                    <a:pt x="1" y="887"/>
                  </a:lnTo>
                  <a:cubicBezTo>
                    <a:pt x="1299" y="1869"/>
                    <a:pt x="2091" y="2059"/>
                    <a:pt x="2503" y="2059"/>
                  </a:cubicBezTo>
                  <a:cubicBezTo>
                    <a:pt x="2344" y="1521"/>
                    <a:pt x="1584" y="729"/>
                    <a:pt x="6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2867425" y="3289350"/>
              <a:ext cx="2400" cy="1625"/>
            </a:xfrm>
            <a:custGeom>
              <a:rect b="b" l="l" r="r" t="t"/>
              <a:pathLst>
                <a:path extrusionOk="0" h="65" w="96">
                  <a:moveTo>
                    <a:pt x="64" y="1"/>
                  </a:moveTo>
                  <a:lnTo>
                    <a:pt x="1" y="64"/>
                  </a:lnTo>
                  <a:lnTo>
                    <a:pt x="9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2867425" y="3289350"/>
              <a:ext cx="2400" cy="1625"/>
            </a:xfrm>
            <a:custGeom>
              <a:rect b="b" l="l" r="r" t="t"/>
              <a:pathLst>
                <a:path extrusionOk="0" h="65" w="96">
                  <a:moveTo>
                    <a:pt x="64" y="1"/>
                  </a:moveTo>
                  <a:lnTo>
                    <a:pt x="1" y="64"/>
                  </a:lnTo>
                  <a:lnTo>
                    <a:pt x="9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p:nvPr/>
          </p:nvSpPr>
          <p:spPr>
            <a:xfrm>
              <a:off x="2791425" y="3261650"/>
              <a:ext cx="77625" cy="58600"/>
            </a:xfrm>
            <a:custGeom>
              <a:rect b="b" l="l" r="r" t="t"/>
              <a:pathLst>
                <a:path extrusionOk="0" h="2344" w="3105">
                  <a:moveTo>
                    <a:pt x="3104" y="1109"/>
                  </a:moveTo>
                  <a:lnTo>
                    <a:pt x="3064" y="1149"/>
                  </a:lnTo>
                  <a:lnTo>
                    <a:pt x="3064" y="1149"/>
                  </a:lnTo>
                  <a:cubicBezTo>
                    <a:pt x="3079" y="1137"/>
                    <a:pt x="3092" y="1123"/>
                    <a:pt x="3104" y="1109"/>
                  </a:cubicBezTo>
                  <a:close/>
                  <a:moveTo>
                    <a:pt x="254" y="0"/>
                  </a:moveTo>
                  <a:lnTo>
                    <a:pt x="1" y="285"/>
                  </a:lnTo>
                  <a:cubicBezTo>
                    <a:pt x="919" y="1014"/>
                    <a:pt x="1679" y="1806"/>
                    <a:pt x="1838" y="2344"/>
                  </a:cubicBezTo>
                  <a:cubicBezTo>
                    <a:pt x="2028" y="2344"/>
                    <a:pt x="2154" y="2312"/>
                    <a:pt x="2186" y="2281"/>
                  </a:cubicBezTo>
                  <a:lnTo>
                    <a:pt x="3041" y="1172"/>
                  </a:lnTo>
                  <a:lnTo>
                    <a:pt x="3064" y="1149"/>
                  </a:lnTo>
                  <a:lnTo>
                    <a:pt x="3064" y="1149"/>
                  </a:lnTo>
                  <a:cubicBezTo>
                    <a:pt x="2981" y="1221"/>
                    <a:pt x="2865" y="1254"/>
                    <a:pt x="2725" y="1254"/>
                  </a:cubicBezTo>
                  <a:cubicBezTo>
                    <a:pt x="2159" y="1254"/>
                    <a:pt x="1187" y="713"/>
                    <a:pt x="2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2791425" y="3261650"/>
              <a:ext cx="77625" cy="58600"/>
            </a:xfrm>
            <a:custGeom>
              <a:rect b="b" l="l" r="r" t="t"/>
              <a:pathLst>
                <a:path extrusionOk="0" h="2344" w="3105">
                  <a:moveTo>
                    <a:pt x="3104" y="1109"/>
                  </a:moveTo>
                  <a:lnTo>
                    <a:pt x="3064" y="1149"/>
                  </a:lnTo>
                  <a:lnTo>
                    <a:pt x="3064" y="1149"/>
                  </a:lnTo>
                  <a:cubicBezTo>
                    <a:pt x="3079" y="1137"/>
                    <a:pt x="3092" y="1123"/>
                    <a:pt x="3104" y="1109"/>
                  </a:cubicBezTo>
                  <a:close/>
                  <a:moveTo>
                    <a:pt x="254" y="0"/>
                  </a:moveTo>
                  <a:lnTo>
                    <a:pt x="1" y="285"/>
                  </a:lnTo>
                  <a:cubicBezTo>
                    <a:pt x="919" y="1014"/>
                    <a:pt x="1679" y="1806"/>
                    <a:pt x="1838" y="2344"/>
                  </a:cubicBezTo>
                  <a:cubicBezTo>
                    <a:pt x="2028" y="2344"/>
                    <a:pt x="2154" y="2312"/>
                    <a:pt x="2186" y="2281"/>
                  </a:cubicBezTo>
                  <a:lnTo>
                    <a:pt x="3041" y="1172"/>
                  </a:lnTo>
                  <a:lnTo>
                    <a:pt x="3064" y="1149"/>
                  </a:lnTo>
                  <a:lnTo>
                    <a:pt x="3064" y="1149"/>
                  </a:lnTo>
                  <a:cubicBezTo>
                    <a:pt x="2981" y="1221"/>
                    <a:pt x="2865" y="1254"/>
                    <a:pt x="2725" y="1254"/>
                  </a:cubicBezTo>
                  <a:cubicBezTo>
                    <a:pt x="2159" y="1254"/>
                    <a:pt x="1187" y="713"/>
                    <a:pt x="2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2871400" y="3276800"/>
              <a:ext cx="7275" cy="9425"/>
            </a:xfrm>
            <a:custGeom>
              <a:rect b="b" l="l" r="r" t="t"/>
              <a:pathLst>
                <a:path extrusionOk="0" h="377" w="291">
                  <a:moveTo>
                    <a:pt x="290" y="0"/>
                  </a:moveTo>
                  <a:lnTo>
                    <a:pt x="127" y="218"/>
                  </a:lnTo>
                  <a:lnTo>
                    <a:pt x="0" y="376"/>
                  </a:lnTo>
                  <a:lnTo>
                    <a:pt x="0" y="376"/>
                  </a:lnTo>
                  <a:lnTo>
                    <a:pt x="32" y="345"/>
                  </a:lnTo>
                  <a:lnTo>
                    <a:pt x="290" y="0"/>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2871400" y="3276800"/>
              <a:ext cx="7275" cy="9425"/>
            </a:xfrm>
            <a:custGeom>
              <a:rect b="b" l="l" r="r" t="t"/>
              <a:pathLst>
                <a:path extrusionOk="0" h="377" w="291">
                  <a:moveTo>
                    <a:pt x="290" y="0"/>
                  </a:moveTo>
                  <a:lnTo>
                    <a:pt x="127" y="218"/>
                  </a:lnTo>
                  <a:lnTo>
                    <a:pt x="0" y="376"/>
                  </a:lnTo>
                  <a:lnTo>
                    <a:pt x="0" y="376"/>
                  </a:lnTo>
                  <a:lnTo>
                    <a:pt x="32" y="345"/>
                  </a:lnTo>
                  <a:lnTo>
                    <a:pt x="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2871400" y="3276800"/>
              <a:ext cx="7275" cy="9425"/>
            </a:xfrm>
            <a:custGeom>
              <a:rect b="b" l="l" r="r" t="t"/>
              <a:pathLst>
                <a:path extrusionOk="0" h="377" w="291">
                  <a:moveTo>
                    <a:pt x="290" y="0"/>
                  </a:moveTo>
                  <a:lnTo>
                    <a:pt x="127" y="218"/>
                  </a:lnTo>
                  <a:lnTo>
                    <a:pt x="0" y="376"/>
                  </a:lnTo>
                  <a:lnTo>
                    <a:pt x="0" y="376"/>
                  </a:lnTo>
                  <a:lnTo>
                    <a:pt x="32" y="345"/>
                  </a:lnTo>
                  <a:lnTo>
                    <a:pt x="29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2869025" y="3285400"/>
              <a:ext cx="3175" cy="3975"/>
            </a:xfrm>
            <a:custGeom>
              <a:rect b="b" l="l" r="r" t="t"/>
              <a:pathLst>
                <a:path extrusionOk="0" h="159" w="127">
                  <a:moveTo>
                    <a:pt x="127" y="1"/>
                  </a:moveTo>
                  <a:lnTo>
                    <a:pt x="95" y="32"/>
                  </a:lnTo>
                  <a:lnTo>
                    <a:pt x="85" y="53"/>
                  </a:lnTo>
                  <a:lnTo>
                    <a:pt x="85" y="53"/>
                  </a:lnTo>
                  <a:lnTo>
                    <a:pt x="127" y="1"/>
                  </a:lnTo>
                  <a:close/>
                  <a:moveTo>
                    <a:pt x="85" y="53"/>
                  </a:moveTo>
                  <a:lnTo>
                    <a:pt x="0" y="159"/>
                  </a:lnTo>
                  <a:lnTo>
                    <a:pt x="32" y="159"/>
                  </a:lnTo>
                  <a:lnTo>
                    <a:pt x="85" y="53"/>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2869025" y="3285400"/>
              <a:ext cx="3175" cy="3975"/>
            </a:xfrm>
            <a:custGeom>
              <a:rect b="b" l="l" r="r" t="t"/>
              <a:pathLst>
                <a:path extrusionOk="0" h="159" w="127">
                  <a:moveTo>
                    <a:pt x="127" y="1"/>
                  </a:moveTo>
                  <a:lnTo>
                    <a:pt x="95" y="32"/>
                  </a:lnTo>
                  <a:lnTo>
                    <a:pt x="85" y="53"/>
                  </a:lnTo>
                  <a:lnTo>
                    <a:pt x="85" y="53"/>
                  </a:lnTo>
                  <a:lnTo>
                    <a:pt x="127" y="1"/>
                  </a:lnTo>
                  <a:close/>
                  <a:moveTo>
                    <a:pt x="85" y="53"/>
                  </a:moveTo>
                  <a:lnTo>
                    <a:pt x="0" y="159"/>
                  </a:lnTo>
                  <a:lnTo>
                    <a:pt x="32" y="159"/>
                  </a:lnTo>
                  <a:lnTo>
                    <a:pt x="85" y="5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2869025" y="3285400"/>
              <a:ext cx="3175" cy="3975"/>
            </a:xfrm>
            <a:custGeom>
              <a:rect b="b" l="l" r="r" t="t"/>
              <a:pathLst>
                <a:path extrusionOk="0" h="159" w="127">
                  <a:moveTo>
                    <a:pt x="127" y="1"/>
                  </a:moveTo>
                  <a:lnTo>
                    <a:pt x="95" y="32"/>
                  </a:lnTo>
                  <a:lnTo>
                    <a:pt x="85" y="53"/>
                  </a:lnTo>
                  <a:lnTo>
                    <a:pt x="85" y="53"/>
                  </a:lnTo>
                  <a:lnTo>
                    <a:pt x="127" y="1"/>
                  </a:lnTo>
                  <a:close/>
                  <a:moveTo>
                    <a:pt x="85" y="53"/>
                  </a:moveTo>
                  <a:lnTo>
                    <a:pt x="0" y="159"/>
                  </a:lnTo>
                  <a:lnTo>
                    <a:pt x="32" y="159"/>
                  </a:lnTo>
                  <a:lnTo>
                    <a:pt x="85" y="5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2797775" y="3224450"/>
              <a:ext cx="99775" cy="68550"/>
            </a:xfrm>
            <a:custGeom>
              <a:rect b="b" l="l" r="r" t="t"/>
              <a:pathLst>
                <a:path extrusionOk="0" h="2742" w="3991">
                  <a:moveTo>
                    <a:pt x="1172" y="0"/>
                  </a:moveTo>
                  <a:lnTo>
                    <a:pt x="285" y="1077"/>
                  </a:lnTo>
                  <a:lnTo>
                    <a:pt x="253" y="1172"/>
                  </a:lnTo>
                  <a:lnTo>
                    <a:pt x="0" y="1488"/>
                  </a:lnTo>
                  <a:cubicBezTo>
                    <a:pt x="933" y="2201"/>
                    <a:pt x="1905" y="2742"/>
                    <a:pt x="2486" y="2742"/>
                  </a:cubicBezTo>
                  <a:cubicBezTo>
                    <a:pt x="2654" y="2742"/>
                    <a:pt x="2790" y="2696"/>
                    <a:pt x="2882" y="2597"/>
                  </a:cubicBezTo>
                  <a:lnTo>
                    <a:pt x="2977" y="2439"/>
                  </a:lnTo>
                  <a:lnTo>
                    <a:pt x="3294" y="2059"/>
                  </a:lnTo>
                  <a:lnTo>
                    <a:pt x="3990" y="1140"/>
                  </a:lnTo>
                  <a:lnTo>
                    <a:pt x="3990" y="1140"/>
                  </a:lnTo>
                  <a:cubicBezTo>
                    <a:pt x="3900" y="1217"/>
                    <a:pt x="3778" y="1253"/>
                    <a:pt x="3630" y="1253"/>
                  </a:cubicBezTo>
                  <a:cubicBezTo>
                    <a:pt x="3050" y="1253"/>
                    <a:pt x="2081" y="707"/>
                    <a:pt x="1172"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a:off x="2897525" y="3237100"/>
              <a:ext cx="12700" cy="15875"/>
            </a:xfrm>
            <a:custGeom>
              <a:rect b="b" l="l" r="r" t="t"/>
              <a:pathLst>
                <a:path extrusionOk="0" h="635" w="508">
                  <a:moveTo>
                    <a:pt x="507" y="1"/>
                  </a:moveTo>
                  <a:lnTo>
                    <a:pt x="444" y="64"/>
                  </a:lnTo>
                  <a:lnTo>
                    <a:pt x="0" y="634"/>
                  </a:lnTo>
                  <a:lnTo>
                    <a:pt x="0" y="634"/>
                  </a:lnTo>
                  <a:lnTo>
                    <a:pt x="5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a:off x="2897525" y="3237100"/>
              <a:ext cx="12700" cy="15875"/>
            </a:xfrm>
            <a:custGeom>
              <a:rect b="b" l="l" r="r" t="t"/>
              <a:pathLst>
                <a:path extrusionOk="0" h="635" w="508">
                  <a:moveTo>
                    <a:pt x="507" y="1"/>
                  </a:moveTo>
                  <a:lnTo>
                    <a:pt x="444" y="64"/>
                  </a:lnTo>
                  <a:lnTo>
                    <a:pt x="0" y="634"/>
                  </a:lnTo>
                  <a:lnTo>
                    <a:pt x="0" y="634"/>
                  </a:lnTo>
                  <a:lnTo>
                    <a:pt x="5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2828650" y="3185650"/>
              <a:ext cx="99775" cy="68175"/>
            </a:xfrm>
            <a:custGeom>
              <a:rect b="b" l="l" r="r" t="t"/>
              <a:pathLst>
                <a:path extrusionOk="0" h="2727" w="3991">
                  <a:moveTo>
                    <a:pt x="1172" y="0"/>
                  </a:moveTo>
                  <a:lnTo>
                    <a:pt x="0" y="1457"/>
                  </a:lnTo>
                  <a:cubicBezTo>
                    <a:pt x="922" y="2185"/>
                    <a:pt x="1881" y="2727"/>
                    <a:pt x="2451" y="2727"/>
                  </a:cubicBezTo>
                  <a:cubicBezTo>
                    <a:pt x="2624" y="2727"/>
                    <a:pt x="2762" y="2677"/>
                    <a:pt x="2850" y="2565"/>
                  </a:cubicBezTo>
                  <a:lnTo>
                    <a:pt x="2850" y="2565"/>
                  </a:lnTo>
                  <a:lnTo>
                    <a:pt x="2755" y="2692"/>
                  </a:lnTo>
                  <a:lnTo>
                    <a:pt x="2755" y="2692"/>
                  </a:lnTo>
                  <a:lnTo>
                    <a:pt x="3262" y="2059"/>
                  </a:lnTo>
                  <a:lnTo>
                    <a:pt x="3990" y="1077"/>
                  </a:lnTo>
                  <a:lnTo>
                    <a:pt x="3990" y="1077"/>
                  </a:lnTo>
                  <a:cubicBezTo>
                    <a:pt x="3903" y="1179"/>
                    <a:pt x="3768" y="1226"/>
                    <a:pt x="3598" y="1226"/>
                  </a:cubicBezTo>
                  <a:cubicBezTo>
                    <a:pt x="3031" y="1226"/>
                    <a:pt x="2073" y="707"/>
                    <a:pt x="11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2"/>
            <p:cNvSpPr/>
            <p:nvPr/>
          </p:nvSpPr>
          <p:spPr>
            <a:xfrm>
              <a:off x="2828650" y="3185650"/>
              <a:ext cx="99775" cy="68175"/>
            </a:xfrm>
            <a:custGeom>
              <a:rect b="b" l="l" r="r" t="t"/>
              <a:pathLst>
                <a:path extrusionOk="0" h="2727" w="3991">
                  <a:moveTo>
                    <a:pt x="1172" y="0"/>
                  </a:moveTo>
                  <a:lnTo>
                    <a:pt x="0" y="1457"/>
                  </a:lnTo>
                  <a:cubicBezTo>
                    <a:pt x="922" y="2185"/>
                    <a:pt x="1881" y="2727"/>
                    <a:pt x="2451" y="2727"/>
                  </a:cubicBezTo>
                  <a:cubicBezTo>
                    <a:pt x="2624" y="2727"/>
                    <a:pt x="2762" y="2677"/>
                    <a:pt x="2850" y="2565"/>
                  </a:cubicBezTo>
                  <a:lnTo>
                    <a:pt x="2850" y="2565"/>
                  </a:lnTo>
                  <a:lnTo>
                    <a:pt x="2755" y="2692"/>
                  </a:lnTo>
                  <a:lnTo>
                    <a:pt x="2755" y="2692"/>
                  </a:lnTo>
                  <a:lnTo>
                    <a:pt x="3262" y="2059"/>
                  </a:lnTo>
                  <a:lnTo>
                    <a:pt x="3990" y="1077"/>
                  </a:lnTo>
                  <a:lnTo>
                    <a:pt x="3990" y="1077"/>
                  </a:lnTo>
                  <a:cubicBezTo>
                    <a:pt x="3903" y="1179"/>
                    <a:pt x="3768" y="1226"/>
                    <a:pt x="3598" y="1226"/>
                  </a:cubicBezTo>
                  <a:cubicBezTo>
                    <a:pt x="3031" y="1226"/>
                    <a:pt x="2073" y="707"/>
                    <a:pt x="11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2"/>
            <p:cNvSpPr/>
            <p:nvPr/>
          </p:nvSpPr>
          <p:spPr>
            <a:xfrm>
              <a:off x="2827050" y="3222075"/>
              <a:ext cx="72875" cy="33700"/>
            </a:xfrm>
            <a:custGeom>
              <a:rect b="b" l="l" r="r" t="t"/>
              <a:pathLst>
                <a:path extrusionOk="0" h="1348" w="2915">
                  <a:moveTo>
                    <a:pt x="64" y="0"/>
                  </a:moveTo>
                  <a:lnTo>
                    <a:pt x="1" y="95"/>
                  </a:lnTo>
                  <a:cubicBezTo>
                    <a:pt x="910" y="802"/>
                    <a:pt x="1879" y="1348"/>
                    <a:pt x="2459" y="1348"/>
                  </a:cubicBezTo>
                  <a:cubicBezTo>
                    <a:pt x="2607" y="1348"/>
                    <a:pt x="2729" y="1312"/>
                    <a:pt x="2819" y="1235"/>
                  </a:cubicBezTo>
                  <a:lnTo>
                    <a:pt x="2914" y="1108"/>
                  </a:lnTo>
                  <a:lnTo>
                    <a:pt x="2914" y="1108"/>
                  </a:lnTo>
                  <a:cubicBezTo>
                    <a:pt x="2826" y="1220"/>
                    <a:pt x="2688" y="1270"/>
                    <a:pt x="2515" y="1270"/>
                  </a:cubicBezTo>
                  <a:cubicBezTo>
                    <a:pt x="1945" y="1270"/>
                    <a:pt x="986" y="728"/>
                    <a:pt x="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2"/>
            <p:cNvSpPr/>
            <p:nvPr/>
          </p:nvSpPr>
          <p:spPr>
            <a:xfrm>
              <a:off x="2827050" y="3222075"/>
              <a:ext cx="72875" cy="33700"/>
            </a:xfrm>
            <a:custGeom>
              <a:rect b="b" l="l" r="r" t="t"/>
              <a:pathLst>
                <a:path extrusionOk="0" h="1348" w="2915">
                  <a:moveTo>
                    <a:pt x="64" y="0"/>
                  </a:moveTo>
                  <a:lnTo>
                    <a:pt x="1" y="95"/>
                  </a:lnTo>
                  <a:cubicBezTo>
                    <a:pt x="910" y="802"/>
                    <a:pt x="1879" y="1348"/>
                    <a:pt x="2459" y="1348"/>
                  </a:cubicBezTo>
                  <a:cubicBezTo>
                    <a:pt x="2607" y="1348"/>
                    <a:pt x="2729" y="1312"/>
                    <a:pt x="2819" y="1235"/>
                  </a:cubicBezTo>
                  <a:lnTo>
                    <a:pt x="2914" y="1108"/>
                  </a:lnTo>
                  <a:lnTo>
                    <a:pt x="2914" y="1108"/>
                  </a:lnTo>
                  <a:cubicBezTo>
                    <a:pt x="2826" y="1220"/>
                    <a:pt x="2688" y="1270"/>
                    <a:pt x="2515" y="1270"/>
                  </a:cubicBezTo>
                  <a:cubicBezTo>
                    <a:pt x="1945" y="1270"/>
                    <a:pt x="986" y="728"/>
                    <a:pt x="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2"/>
            <p:cNvSpPr/>
            <p:nvPr/>
          </p:nvSpPr>
          <p:spPr>
            <a:xfrm>
              <a:off x="2626750" y="3290950"/>
              <a:ext cx="219325" cy="209500"/>
            </a:xfrm>
            <a:custGeom>
              <a:rect b="b" l="l" r="r" t="t"/>
              <a:pathLst>
                <a:path extrusionOk="0" h="8380" w="8773">
                  <a:moveTo>
                    <a:pt x="5891" y="0"/>
                  </a:moveTo>
                  <a:lnTo>
                    <a:pt x="1" y="7569"/>
                  </a:lnTo>
                  <a:cubicBezTo>
                    <a:pt x="571" y="7981"/>
                    <a:pt x="1236" y="8266"/>
                    <a:pt x="1869" y="8361"/>
                  </a:cubicBezTo>
                  <a:cubicBezTo>
                    <a:pt x="1993" y="8373"/>
                    <a:pt x="2113" y="8380"/>
                    <a:pt x="2227" y="8380"/>
                  </a:cubicBezTo>
                  <a:cubicBezTo>
                    <a:pt x="2694" y="8380"/>
                    <a:pt x="3071" y="8273"/>
                    <a:pt x="3326" y="8044"/>
                  </a:cubicBezTo>
                  <a:lnTo>
                    <a:pt x="3643" y="7664"/>
                  </a:lnTo>
                  <a:lnTo>
                    <a:pt x="8361" y="1647"/>
                  </a:lnTo>
                  <a:cubicBezTo>
                    <a:pt x="8361" y="1647"/>
                    <a:pt x="8456" y="1520"/>
                    <a:pt x="8551" y="1425"/>
                  </a:cubicBezTo>
                  <a:lnTo>
                    <a:pt x="8773" y="1140"/>
                  </a:lnTo>
                  <a:lnTo>
                    <a:pt x="8741" y="1140"/>
                  </a:lnTo>
                  <a:lnTo>
                    <a:pt x="8401" y="1566"/>
                  </a:lnTo>
                  <a:lnTo>
                    <a:pt x="8401" y="1566"/>
                  </a:lnTo>
                  <a:cubicBezTo>
                    <a:pt x="8455" y="1479"/>
                    <a:pt x="8451" y="1373"/>
                    <a:pt x="8425" y="1267"/>
                  </a:cubicBezTo>
                  <a:lnTo>
                    <a:pt x="8425" y="1267"/>
                  </a:lnTo>
                  <a:cubicBezTo>
                    <a:pt x="8409" y="1268"/>
                    <a:pt x="8394" y="1268"/>
                    <a:pt x="8378" y="1268"/>
                  </a:cubicBezTo>
                  <a:cubicBezTo>
                    <a:pt x="7801" y="1268"/>
                    <a:pt x="6816" y="709"/>
                    <a:pt x="5891"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2"/>
            <p:cNvSpPr/>
            <p:nvPr/>
          </p:nvSpPr>
          <p:spPr>
            <a:xfrm>
              <a:off x="2626750" y="3290950"/>
              <a:ext cx="219325" cy="209500"/>
            </a:xfrm>
            <a:custGeom>
              <a:rect b="b" l="l" r="r" t="t"/>
              <a:pathLst>
                <a:path extrusionOk="0" h="8380" w="8773">
                  <a:moveTo>
                    <a:pt x="5891" y="0"/>
                  </a:moveTo>
                  <a:lnTo>
                    <a:pt x="1" y="7569"/>
                  </a:lnTo>
                  <a:cubicBezTo>
                    <a:pt x="571" y="7981"/>
                    <a:pt x="1236" y="8266"/>
                    <a:pt x="1869" y="8361"/>
                  </a:cubicBezTo>
                  <a:cubicBezTo>
                    <a:pt x="1993" y="8373"/>
                    <a:pt x="2113" y="8380"/>
                    <a:pt x="2227" y="8380"/>
                  </a:cubicBezTo>
                  <a:cubicBezTo>
                    <a:pt x="2694" y="8380"/>
                    <a:pt x="3071" y="8273"/>
                    <a:pt x="3326" y="8044"/>
                  </a:cubicBezTo>
                  <a:lnTo>
                    <a:pt x="3643" y="7664"/>
                  </a:lnTo>
                  <a:lnTo>
                    <a:pt x="8361" y="1647"/>
                  </a:lnTo>
                  <a:cubicBezTo>
                    <a:pt x="8361" y="1647"/>
                    <a:pt x="8456" y="1520"/>
                    <a:pt x="8551" y="1425"/>
                  </a:cubicBezTo>
                  <a:lnTo>
                    <a:pt x="8773" y="1140"/>
                  </a:lnTo>
                  <a:lnTo>
                    <a:pt x="8741" y="1140"/>
                  </a:lnTo>
                  <a:lnTo>
                    <a:pt x="8401" y="1566"/>
                  </a:lnTo>
                  <a:lnTo>
                    <a:pt x="8401" y="1566"/>
                  </a:lnTo>
                  <a:cubicBezTo>
                    <a:pt x="8455" y="1479"/>
                    <a:pt x="8451" y="1373"/>
                    <a:pt x="8425" y="1267"/>
                  </a:cubicBezTo>
                  <a:lnTo>
                    <a:pt x="8425" y="1267"/>
                  </a:lnTo>
                  <a:cubicBezTo>
                    <a:pt x="8409" y="1268"/>
                    <a:pt x="8394" y="1268"/>
                    <a:pt x="8378" y="1268"/>
                  </a:cubicBezTo>
                  <a:cubicBezTo>
                    <a:pt x="7801" y="1268"/>
                    <a:pt x="6816" y="709"/>
                    <a:pt x="5891"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2"/>
            <p:cNvSpPr/>
            <p:nvPr/>
          </p:nvSpPr>
          <p:spPr>
            <a:xfrm>
              <a:off x="2835775" y="3319450"/>
              <a:ext cx="9525" cy="11900"/>
            </a:xfrm>
            <a:custGeom>
              <a:rect b="b" l="l" r="r" t="t"/>
              <a:pathLst>
                <a:path extrusionOk="0" h="476" w="381">
                  <a:moveTo>
                    <a:pt x="380" y="0"/>
                  </a:moveTo>
                  <a:cubicBezTo>
                    <a:pt x="317" y="64"/>
                    <a:pt x="190" y="95"/>
                    <a:pt x="64" y="127"/>
                  </a:cubicBezTo>
                  <a:cubicBezTo>
                    <a:pt x="90" y="233"/>
                    <a:pt x="94" y="339"/>
                    <a:pt x="40" y="426"/>
                  </a:cubicBezTo>
                  <a:lnTo>
                    <a:pt x="40" y="426"/>
                  </a:lnTo>
                  <a:lnTo>
                    <a:pt x="380" y="0"/>
                  </a:lnTo>
                  <a:close/>
                  <a:moveTo>
                    <a:pt x="40" y="426"/>
                  </a:moveTo>
                  <a:lnTo>
                    <a:pt x="0" y="475"/>
                  </a:lnTo>
                  <a:cubicBezTo>
                    <a:pt x="16" y="460"/>
                    <a:pt x="29" y="443"/>
                    <a:pt x="40" y="426"/>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2"/>
            <p:cNvSpPr/>
            <p:nvPr/>
          </p:nvSpPr>
          <p:spPr>
            <a:xfrm>
              <a:off x="2835775" y="3319450"/>
              <a:ext cx="9525" cy="11900"/>
            </a:xfrm>
            <a:custGeom>
              <a:rect b="b" l="l" r="r" t="t"/>
              <a:pathLst>
                <a:path extrusionOk="0" h="476" w="381">
                  <a:moveTo>
                    <a:pt x="380" y="0"/>
                  </a:moveTo>
                  <a:cubicBezTo>
                    <a:pt x="317" y="64"/>
                    <a:pt x="190" y="95"/>
                    <a:pt x="64" y="127"/>
                  </a:cubicBezTo>
                  <a:cubicBezTo>
                    <a:pt x="90" y="233"/>
                    <a:pt x="94" y="339"/>
                    <a:pt x="40" y="426"/>
                  </a:cubicBezTo>
                  <a:lnTo>
                    <a:pt x="40" y="426"/>
                  </a:lnTo>
                  <a:lnTo>
                    <a:pt x="380" y="0"/>
                  </a:lnTo>
                  <a:close/>
                  <a:moveTo>
                    <a:pt x="40" y="426"/>
                  </a:moveTo>
                  <a:lnTo>
                    <a:pt x="0" y="475"/>
                  </a:lnTo>
                  <a:cubicBezTo>
                    <a:pt x="16" y="460"/>
                    <a:pt x="29" y="443"/>
                    <a:pt x="40" y="42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2"/>
            <p:cNvSpPr/>
            <p:nvPr/>
          </p:nvSpPr>
          <p:spPr>
            <a:xfrm>
              <a:off x="2774800" y="3290950"/>
              <a:ext cx="62575" cy="31725"/>
            </a:xfrm>
            <a:custGeom>
              <a:rect b="b" l="l" r="r" t="t"/>
              <a:pathLst>
                <a:path extrusionOk="0" h="1269" w="2503">
                  <a:moveTo>
                    <a:pt x="1" y="0"/>
                  </a:moveTo>
                  <a:lnTo>
                    <a:pt x="1" y="0"/>
                  </a:lnTo>
                  <a:cubicBezTo>
                    <a:pt x="926" y="709"/>
                    <a:pt x="1880" y="1268"/>
                    <a:pt x="2456" y="1268"/>
                  </a:cubicBezTo>
                  <a:cubicBezTo>
                    <a:pt x="2472" y="1268"/>
                    <a:pt x="2487" y="1268"/>
                    <a:pt x="2503" y="1267"/>
                  </a:cubicBezTo>
                  <a:cubicBezTo>
                    <a:pt x="2503" y="1235"/>
                    <a:pt x="2503" y="1204"/>
                    <a:pt x="2503" y="1172"/>
                  </a:cubicBezTo>
                  <a:cubicBezTo>
                    <a:pt x="2091" y="1172"/>
                    <a:pt x="1299" y="982"/>
                    <a:pt x="1"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2"/>
            <p:cNvSpPr/>
            <p:nvPr/>
          </p:nvSpPr>
          <p:spPr>
            <a:xfrm>
              <a:off x="2774800" y="3290950"/>
              <a:ext cx="62575" cy="31725"/>
            </a:xfrm>
            <a:custGeom>
              <a:rect b="b" l="l" r="r" t="t"/>
              <a:pathLst>
                <a:path extrusionOk="0" h="1269" w="2503">
                  <a:moveTo>
                    <a:pt x="1" y="0"/>
                  </a:moveTo>
                  <a:lnTo>
                    <a:pt x="1" y="0"/>
                  </a:lnTo>
                  <a:cubicBezTo>
                    <a:pt x="926" y="709"/>
                    <a:pt x="1880" y="1268"/>
                    <a:pt x="2456" y="1268"/>
                  </a:cubicBezTo>
                  <a:cubicBezTo>
                    <a:pt x="2472" y="1268"/>
                    <a:pt x="2487" y="1268"/>
                    <a:pt x="2503" y="1267"/>
                  </a:cubicBezTo>
                  <a:cubicBezTo>
                    <a:pt x="2503" y="1235"/>
                    <a:pt x="2503" y="1204"/>
                    <a:pt x="2503" y="1172"/>
                  </a:cubicBezTo>
                  <a:cubicBezTo>
                    <a:pt x="2091" y="1172"/>
                    <a:pt x="1299" y="982"/>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2"/>
            <p:cNvSpPr/>
            <p:nvPr/>
          </p:nvSpPr>
          <p:spPr>
            <a:xfrm>
              <a:off x="2845275" y="3318650"/>
              <a:ext cx="800" cy="825"/>
            </a:xfrm>
            <a:custGeom>
              <a:rect b="b" l="l" r="r" t="t"/>
              <a:pathLst>
                <a:path extrusionOk="0" h="33" w="32">
                  <a:moveTo>
                    <a:pt x="32" y="1"/>
                  </a:moveTo>
                  <a:lnTo>
                    <a:pt x="0" y="32"/>
                  </a:lnTo>
                  <a:lnTo>
                    <a:pt x="32" y="32"/>
                  </a:lnTo>
                  <a:lnTo>
                    <a:pt x="32" y="1"/>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2"/>
            <p:cNvSpPr/>
            <p:nvPr/>
          </p:nvSpPr>
          <p:spPr>
            <a:xfrm>
              <a:off x="2845275" y="3318650"/>
              <a:ext cx="800" cy="825"/>
            </a:xfrm>
            <a:custGeom>
              <a:rect b="b" l="l" r="r" t="t"/>
              <a:pathLst>
                <a:path extrusionOk="0" h="33" w="32">
                  <a:moveTo>
                    <a:pt x="32" y="1"/>
                  </a:moveTo>
                  <a:lnTo>
                    <a:pt x="0" y="32"/>
                  </a:lnTo>
                  <a:lnTo>
                    <a:pt x="32" y="32"/>
                  </a:lnTo>
                  <a:lnTo>
                    <a:pt x="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2"/>
            <p:cNvSpPr/>
            <p:nvPr/>
          </p:nvSpPr>
          <p:spPr>
            <a:xfrm>
              <a:off x="2837350" y="3318650"/>
              <a:ext cx="8725" cy="3975"/>
            </a:xfrm>
            <a:custGeom>
              <a:rect b="b" l="l" r="r" t="t"/>
              <a:pathLst>
                <a:path extrusionOk="0" h="159" w="349">
                  <a:moveTo>
                    <a:pt x="349" y="1"/>
                  </a:moveTo>
                  <a:cubicBezTo>
                    <a:pt x="286" y="32"/>
                    <a:pt x="191" y="64"/>
                    <a:pt x="1" y="64"/>
                  </a:cubicBezTo>
                  <a:cubicBezTo>
                    <a:pt x="1" y="96"/>
                    <a:pt x="1" y="127"/>
                    <a:pt x="1" y="159"/>
                  </a:cubicBezTo>
                  <a:cubicBezTo>
                    <a:pt x="127" y="127"/>
                    <a:pt x="254" y="96"/>
                    <a:pt x="317" y="32"/>
                  </a:cubicBezTo>
                  <a:lnTo>
                    <a:pt x="349" y="1"/>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2"/>
            <p:cNvSpPr/>
            <p:nvPr/>
          </p:nvSpPr>
          <p:spPr>
            <a:xfrm>
              <a:off x="2837350" y="3318650"/>
              <a:ext cx="8725" cy="3975"/>
            </a:xfrm>
            <a:custGeom>
              <a:rect b="b" l="l" r="r" t="t"/>
              <a:pathLst>
                <a:path extrusionOk="0" h="159" w="349">
                  <a:moveTo>
                    <a:pt x="349" y="1"/>
                  </a:moveTo>
                  <a:cubicBezTo>
                    <a:pt x="286" y="32"/>
                    <a:pt x="191" y="64"/>
                    <a:pt x="1" y="64"/>
                  </a:cubicBezTo>
                  <a:cubicBezTo>
                    <a:pt x="1" y="96"/>
                    <a:pt x="1" y="127"/>
                    <a:pt x="1" y="159"/>
                  </a:cubicBezTo>
                  <a:cubicBezTo>
                    <a:pt x="127" y="127"/>
                    <a:pt x="254" y="96"/>
                    <a:pt x="317" y="32"/>
                  </a:cubicBezTo>
                  <a:lnTo>
                    <a:pt x="3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2"/>
            <p:cNvSpPr/>
            <p:nvPr/>
          </p:nvSpPr>
          <p:spPr>
            <a:xfrm>
              <a:off x="3014700" y="2770775"/>
              <a:ext cx="247825" cy="86750"/>
            </a:xfrm>
            <a:custGeom>
              <a:rect b="b" l="l" r="r" t="t"/>
              <a:pathLst>
                <a:path extrusionOk="0" h="3470" w="9913">
                  <a:moveTo>
                    <a:pt x="5" y="2339"/>
                  </a:moveTo>
                  <a:cubicBezTo>
                    <a:pt x="3" y="2341"/>
                    <a:pt x="2" y="2342"/>
                    <a:pt x="0" y="2344"/>
                  </a:cubicBezTo>
                  <a:lnTo>
                    <a:pt x="5" y="2339"/>
                  </a:lnTo>
                  <a:close/>
                  <a:moveTo>
                    <a:pt x="1837" y="1"/>
                  </a:moveTo>
                  <a:lnTo>
                    <a:pt x="5" y="2339"/>
                  </a:lnTo>
                  <a:lnTo>
                    <a:pt x="5" y="2339"/>
                  </a:lnTo>
                  <a:cubicBezTo>
                    <a:pt x="64" y="2267"/>
                    <a:pt x="192" y="2235"/>
                    <a:pt x="354" y="2235"/>
                  </a:cubicBezTo>
                  <a:cubicBezTo>
                    <a:pt x="741" y="2235"/>
                    <a:pt x="1318" y="2417"/>
                    <a:pt x="1584" y="2661"/>
                  </a:cubicBezTo>
                  <a:cubicBezTo>
                    <a:pt x="1929" y="2948"/>
                    <a:pt x="2768" y="3470"/>
                    <a:pt x="3536" y="3470"/>
                  </a:cubicBezTo>
                  <a:cubicBezTo>
                    <a:pt x="3615" y="3470"/>
                    <a:pt x="3692" y="3464"/>
                    <a:pt x="3769" y="3453"/>
                  </a:cubicBezTo>
                  <a:cubicBezTo>
                    <a:pt x="4491" y="3337"/>
                    <a:pt x="5582" y="3195"/>
                    <a:pt x="6393" y="3195"/>
                  </a:cubicBezTo>
                  <a:cubicBezTo>
                    <a:pt x="6471" y="3195"/>
                    <a:pt x="6547" y="3197"/>
                    <a:pt x="6619" y="3199"/>
                  </a:cubicBezTo>
                  <a:cubicBezTo>
                    <a:pt x="7443" y="3231"/>
                    <a:pt x="7854" y="3294"/>
                    <a:pt x="7854" y="3294"/>
                  </a:cubicBezTo>
                  <a:lnTo>
                    <a:pt x="9913" y="634"/>
                  </a:lnTo>
                  <a:lnTo>
                    <a:pt x="9913" y="634"/>
                  </a:lnTo>
                  <a:cubicBezTo>
                    <a:pt x="9913" y="634"/>
                    <a:pt x="8266" y="775"/>
                    <a:pt x="6727" y="775"/>
                  </a:cubicBezTo>
                  <a:cubicBezTo>
                    <a:pt x="5958" y="775"/>
                    <a:pt x="5215" y="740"/>
                    <a:pt x="4719" y="634"/>
                  </a:cubicBezTo>
                  <a:cubicBezTo>
                    <a:pt x="3199" y="349"/>
                    <a:pt x="1837" y="1"/>
                    <a:pt x="18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2"/>
            <p:cNvSpPr/>
            <p:nvPr/>
          </p:nvSpPr>
          <p:spPr>
            <a:xfrm>
              <a:off x="2895150" y="2909325"/>
              <a:ext cx="123525" cy="119000"/>
            </a:xfrm>
            <a:custGeom>
              <a:rect b="b" l="l" r="r" t="t"/>
              <a:pathLst>
                <a:path extrusionOk="0" h="4760" w="4941">
                  <a:moveTo>
                    <a:pt x="2281" y="1"/>
                  </a:moveTo>
                  <a:lnTo>
                    <a:pt x="0" y="2914"/>
                  </a:lnTo>
                  <a:cubicBezTo>
                    <a:pt x="159" y="3104"/>
                    <a:pt x="317" y="3263"/>
                    <a:pt x="475" y="3453"/>
                  </a:cubicBezTo>
                  <a:cubicBezTo>
                    <a:pt x="729" y="3674"/>
                    <a:pt x="1014" y="3896"/>
                    <a:pt x="1299" y="4086"/>
                  </a:cubicBezTo>
                  <a:cubicBezTo>
                    <a:pt x="1774" y="4371"/>
                    <a:pt x="2281" y="4624"/>
                    <a:pt x="2851" y="4719"/>
                  </a:cubicBezTo>
                  <a:cubicBezTo>
                    <a:pt x="3000" y="4746"/>
                    <a:pt x="3154" y="4760"/>
                    <a:pt x="3308" y="4760"/>
                  </a:cubicBezTo>
                  <a:cubicBezTo>
                    <a:pt x="3710" y="4760"/>
                    <a:pt x="4114" y="4663"/>
                    <a:pt x="4434" y="4434"/>
                  </a:cubicBezTo>
                  <a:cubicBezTo>
                    <a:pt x="4624" y="4308"/>
                    <a:pt x="4782" y="4149"/>
                    <a:pt x="4846" y="3928"/>
                  </a:cubicBezTo>
                  <a:cubicBezTo>
                    <a:pt x="4941" y="3674"/>
                    <a:pt x="4814" y="3389"/>
                    <a:pt x="4592" y="3231"/>
                  </a:cubicBezTo>
                  <a:cubicBezTo>
                    <a:pt x="4307" y="2946"/>
                    <a:pt x="3959" y="2724"/>
                    <a:pt x="3642" y="2471"/>
                  </a:cubicBezTo>
                  <a:cubicBezTo>
                    <a:pt x="3326" y="2249"/>
                    <a:pt x="3009" y="2028"/>
                    <a:pt x="2724" y="1743"/>
                  </a:cubicBezTo>
                  <a:cubicBezTo>
                    <a:pt x="2661" y="1679"/>
                    <a:pt x="2597" y="1521"/>
                    <a:pt x="2692" y="1458"/>
                  </a:cubicBezTo>
                  <a:cubicBezTo>
                    <a:pt x="2717" y="1445"/>
                    <a:pt x="2745" y="1440"/>
                    <a:pt x="2776" y="1440"/>
                  </a:cubicBezTo>
                  <a:cubicBezTo>
                    <a:pt x="2903" y="1440"/>
                    <a:pt x="3072" y="1527"/>
                    <a:pt x="3199" y="1553"/>
                  </a:cubicBezTo>
                  <a:cubicBezTo>
                    <a:pt x="3389" y="1616"/>
                    <a:pt x="3611" y="1648"/>
                    <a:pt x="3832" y="1679"/>
                  </a:cubicBezTo>
                  <a:cubicBezTo>
                    <a:pt x="3959" y="1679"/>
                    <a:pt x="4054" y="1679"/>
                    <a:pt x="4149" y="1648"/>
                  </a:cubicBezTo>
                  <a:cubicBezTo>
                    <a:pt x="4276" y="1616"/>
                    <a:pt x="4434" y="1458"/>
                    <a:pt x="4434" y="1331"/>
                  </a:cubicBezTo>
                  <a:cubicBezTo>
                    <a:pt x="4402" y="1268"/>
                    <a:pt x="4339" y="1204"/>
                    <a:pt x="4276" y="1173"/>
                  </a:cubicBezTo>
                  <a:cubicBezTo>
                    <a:pt x="3959" y="1046"/>
                    <a:pt x="3611" y="919"/>
                    <a:pt x="3357" y="698"/>
                  </a:cubicBezTo>
                  <a:cubicBezTo>
                    <a:pt x="3262" y="603"/>
                    <a:pt x="3136" y="508"/>
                    <a:pt x="3009" y="413"/>
                  </a:cubicBezTo>
                  <a:cubicBezTo>
                    <a:pt x="2787" y="254"/>
                    <a:pt x="2534" y="127"/>
                    <a:pt x="22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2"/>
            <p:cNvSpPr/>
            <p:nvPr/>
          </p:nvSpPr>
          <p:spPr>
            <a:xfrm>
              <a:off x="2989375" y="2734350"/>
              <a:ext cx="394300" cy="112875"/>
            </a:xfrm>
            <a:custGeom>
              <a:rect b="b" l="l" r="r" t="t"/>
              <a:pathLst>
                <a:path extrusionOk="0" h="4515" w="15772">
                  <a:moveTo>
                    <a:pt x="14473" y="1"/>
                  </a:moveTo>
                  <a:lnTo>
                    <a:pt x="14473" y="1"/>
                  </a:lnTo>
                  <a:cubicBezTo>
                    <a:pt x="14473" y="1"/>
                    <a:pt x="13428" y="223"/>
                    <a:pt x="11116" y="698"/>
                  </a:cubicBezTo>
                  <a:cubicBezTo>
                    <a:pt x="9413" y="1038"/>
                    <a:pt x="6710" y="1712"/>
                    <a:pt x="6058" y="1712"/>
                  </a:cubicBezTo>
                  <a:cubicBezTo>
                    <a:pt x="6043" y="1712"/>
                    <a:pt x="6030" y="1712"/>
                    <a:pt x="6017" y="1711"/>
                  </a:cubicBezTo>
                  <a:cubicBezTo>
                    <a:pt x="5447" y="1711"/>
                    <a:pt x="3769" y="856"/>
                    <a:pt x="2914" y="856"/>
                  </a:cubicBezTo>
                  <a:cubicBezTo>
                    <a:pt x="1995" y="856"/>
                    <a:pt x="1140" y="1489"/>
                    <a:pt x="633" y="2598"/>
                  </a:cubicBezTo>
                  <a:cubicBezTo>
                    <a:pt x="0" y="3928"/>
                    <a:pt x="697" y="4213"/>
                    <a:pt x="697" y="4213"/>
                  </a:cubicBezTo>
                  <a:lnTo>
                    <a:pt x="1203" y="3548"/>
                  </a:lnTo>
                  <a:cubicBezTo>
                    <a:pt x="1314" y="3474"/>
                    <a:pt x="1433" y="3442"/>
                    <a:pt x="1562" y="3442"/>
                  </a:cubicBezTo>
                  <a:cubicBezTo>
                    <a:pt x="2207" y="3442"/>
                    <a:pt x="3109" y="4234"/>
                    <a:pt x="4560" y="4498"/>
                  </a:cubicBezTo>
                  <a:cubicBezTo>
                    <a:pt x="4633" y="4509"/>
                    <a:pt x="4707" y="4514"/>
                    <a:pt x="4783" y="4514"/>
                  </a:cubicBezTo>
                  <a:cubicBezTo>
                    <a:pt x="5339" y="4514"/>
                    <a:pt x="5968" y="4245"/>
                    <a:pt x="6302" y="4245"/>
                  </a:cubicBezTo>
                  <a:cubicBezTo>
                    <a:pt x="8582" y="4213"/>
                    <a:pt x="12288" y="3865"/>
                    <a:pt x="13808" y="3485"/>
                  </a:cubicBezTo>
                  <a:cubicBezTo>
                    <a:pt x="15771" y="2978"/>
                    <a:pt x="15233" y="1648"/>
                    <a:pt x="14473" y="1"/>
                  </a:cubicBez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2"/>
            <p:cNvSpPr/>
            <p:nvPr/>
          </p:nvSpPr>
          <p:spPr>
            <a:xfrm>
              <a:off x="2787475" y="2765250"/>
              <a:ext cx="231200" cy="255825"/>
            </a:xfrm>
            <a:custGeom>
              <a:rect b="b" l="l" r="r" t="t"/>
              <a:pathLst>
                <a:path extrusionOk="0" h="10233" w="9248">
                  <a:moveTo>
                    <a:pt x="0" y="0"/>
                  </a:moveTo>
                  <a:cubicBezTo>
                    <a:pt x="32" y="222"/>
                    <a:pt x="222" y="982"/>
                    <a:pt x="317" y="1203"/>
                  </a:cubicBezTo>
                  <a:cubicBezTo>
                    <a:pt x="539" y="1805"/>
                    <a:pt x="1014" y="2882"/>
                    <a:pt x="1299" y="3484"/>
                  </a:cubicBezTo>
                  <a:cubicBezTo>
                    <a:pt x="1742" y="4434"/>
                    <a:pt x="2186" y="5289"/>
                    <a:pt x="2787" y="6271"/>
                  </a:cubicBezTo>
                  <a:cubicBezTo>
                    <a:pt x="3389" y="7221"/>
                    <a:pt x="3991" y="8107"/>
                    <a:pt x="4814" y="8899"/>
                  </a:cubicBezTo>
                  <a:cubicBezTo>
                    <a:pt x="5067" y="9152"/>
                    <a:pt x="5321" y="9374"/>
                    <a:pt x="5637" y="9564"/>
                  </a:cubicBezTo>
                  <a:cubicBezTo>
                    <a:pt x="6113" y="9849"/>
                    <a:pt x="6619" y="10102"/>
                    <a:pt x="7158" y="10197"/>
                  </a:cubicBezTo>
                  <a:cubicBezTo>
                    <a:pt x="7290" y="10221"/>
                    <a:pt x="7425" y="10233"/>
                    <a:pt x="7561" y="10233"/>
                  </a:cubicBezTo>
                  <a:cubicBezTo>
                    <a:pt x="7981" y="10233"/>
                    <a:pt x="8406" y="10120"/>
                    <a:pt x="8741" y="9881"/>
                  </a:cubicBezTo>
                  <a:cubicBezTo>
                    <a:pt x="8931" y="9754"/>
                    <a:pt x="9089" y="9596"/>
                    <a:pt x="9153" y="9406"/>
                  </a:cubicBezTo>
                  <a:cubicBezTo>
                    <a:pt x="9248" y="9121"/>
                    <a:pt x="9121" y="8867"/>
                    <a:pt x="8899" y="8677"/>
                  </a:cubicBezTo>
                  <a:cubicBezTo>
                    <a:pt x="8614" y="8424"/>
                    <a:pt x="8266" y="8171"/>
                    <a:pt x="7949" y="7949"/>
                  </a:cubicBezTo>
                  <a:cubicBezTo>
                    <a:pt x="7633" y="7696"/>
                    <a:pt x="7316" y="7474"/>
                    <a:pt x="7031" y="7189"/>
                  </a:cubicBezTo>
                  <a:cubicBezTo>
                    <a:pt x="6968" y="7126"/>
                    <a:pt x="6904" y="6999"/>
                    <a:pt x="6999" y="6936"/>
                  </a:cubicBezTo>
                  <a:cubicBezTo>
                    <a:pt x="7033" y="6910"/>
                    <a:pt x="7073" y="6901"/>
                    <a:pt x="7116" y="6901"/>
                  </a:cubicBezTo>
                  <a:cubicBezTo>
                    <a:pt x="7236" y="6901"/>
                    <a:pt x="7381" y="6976"/>
                    <a:pt x="7474" y="6999"/>
                  </a:cubicBezTo>
                  <a:cubicBezTo>
                    <a:pt x="7696" y="7062"/>
                    <a:pt x="7918" y="7126"/>
                    <a:pt x="8139" y="7126"/>
                  </a:cubicBezTo>
                  <a:cubicBezTo>
                    <a:pt x="8234" y="7126"/>
                    <a:pt x="8361" y="7126"/>
                    <a:pt x="8456" y="7094"/>
                  </a:cubicBezTo>
                  <a:cubicBezTo>
                    <a:pt x="8551" y="7062"/>
                    <a:pt x="8741" y="6936"/>
                    <a:pt x="8709" y="6777"/>
                  </a:cubicBezTo>
                  <a:cubicBezTo>
                    <a:pt x="8709" y="6714"/>
                    <a:pt x="8646" y="6682"/>
                    <a:pt x="8551" y="6651"/>
                  </a:cubicBezTo>
                  <a:cubicBezTo>
                    <a:pt x="8266" y="6492"/>
                    <a:pt x="7918" y="6366"/>
                    <a:pt x="7664" y="6144"/>
                  </a:cubicBezTo>
                  <a:cubicBezTo>
                    <a:pt x="7538" y="6049"/>
                    <a:pt x="7411" y="5985"/>
                    <a:pt x="7316" y="5890"/>
                  </a:cubicBezTo>
                  <a:cubicBezTo>
                    <a:pt x="7031" y="5700"/>
                    <a:pt x="6746" y="5510"/>
                    <a:pt x="6461" y="5415"/>
                  </a:cubicBezTo>
                  <a:cubicBezTo>
                    <a:pt x="6176" y="5320"/>
                    <a:pt x="5859" y="5289"/>
                    <a:pt x="5637" y="5099"/>
                  </a:cubicBezTo>
                  <a:cubicBezTo>
                    <a:pt x="5416" y="4940"/>
                    <a:pt x="5257" y="4655"/>
                    <a:pt x="5131" y="4402"/>
                  </a:cubicBezTo>
                  <a:cubicBezTo>
                    <a:pt x="4592" y="3167"/>
                    <a:pt x="3832" y="1457"/>
                    <a:pt x="3484" y="32"/>
                  </a:cubicBezTo>
                  <a:lnTo>
                    <a:pt x="0" y="0"/>
                  </a:ln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3134250" y="2199675"/>
              <a:ext cx="38025" cy="31975"/>
            </a:xfrm>
            <a:custGeom>
              <a:rect b="b" l="l" r="r" t="t"/>
              <a:pathLst>
                <a:path extrusionOk="0" h="1279" w="1521">
                  <a:moveTo>
                    <a:pt x="905" y="1"/>
                  </a:moveTo>
                  <a:cubicBezTo>
                    <a:pt x="721" y="1"/>
                    <a:pt x="535" y="57"/>
                    <a:pt x="380" y="170"/>
                  </a:cubicBezTo>
                  <a:cubicBezTo>
                    <a:pt x="32" y="455"/>
                    <a:pt x="0" y="962"/>
                    <a:pt x="285" y="1278"/>
                  </a:cubicBezTo>
                  <a:lnTo>
                    <a:pt x="1521" y="265"/>
                  </a:lnTo>
                  <a:cubicBezTo>
                    <a:pt x="1362" y="89"/>
                    <a:pt x="1135" y="1"/>
                    <a:pt x="905"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2884725" y="2111200"/>
              <a:ext cx="298625" cy="321550"/>
            </a:xfrm>
            <a:custGeom>
              <a:rect b="b" l="l" r="r" t="t"/>
              <a:pathLst>
                <a:path extrusionOk="0" h="12862" w="11945">
                  <a:moveTo>
                    <a:pt x="1931" y="0"/>
                  </a:moveTo>
                  <a:cubicBezTo>
                    <a:pt x="1394" y="0"/>
                    <a:pt x="1290" y="1980"/>
                    <a:pt x="2033" y="2537"/>
                  </a:cubicBezTo>
                  <a:cubicBezTo>
                    <a:pt x="2033" y="2537"/>
                    <a:pt x="1272" y="2252"/>
                    <a:pt x="576" y="1587"/>
                  </a:cubicBezTo>
                  <a:cubicBezTo>
                    <a:pt x="534" y="1545"/>
                    <a:pt x="494" y="1526"/>
                    <a:pt x="457" y="1526"/>
                  </a:cubicBezTo>
                  <a:cubicBezTo>
                    <a:pt x="77" y="1526"/>
                    <a:pt x="0" y="3594"/>
                    <a:pt x="924" y="4374"/>
                  </a:cubicBezTo>
                  <a:cubicBezTo>
                    <a:pt x="924" y="4374"/>
                    <a:pt x="69" y="4881"/>
                    <a:pt x="164" y="6147"/>
                  </a:cubicBezTo>
                  <a:cubicBezTo>
                    <a:pt x="291" y="7414"/>
                    <a:pt x="1209" y="7984"/>
                    <a:pt x="1811" y="8111"/>
                  </a:cubicBezTo>
                  <a:lnTo>
                    <a:pt x="8271" y="12861"/>
                  </a:lnTo>
                  <a:cubicBezTo>
                    <a:pt x="8271" y="12069"/>
                    <a:pt x="10076" y="10929"/>
                    <a:pt x="10995" y="9283"/>
                  </a:cubicBezTo>
                  <a:cubicBezTo>
                    <a:pt x="11945" y="7667"/>
                    <a:pt x="11470" y="4976"/>
                    <a:pt x="10203" y="4564"/>
                  </a:cubicBezTo>
                  <a:cubicBezTo>
                    <a:pt x="10203" y="4564"/>
                    <a:pt x="10171" y="2125"/>
                    <a:pt x="6878" y="1492"/>
                  </a:cubicBezTo>
                  <a:cubicBezTo>
                    <a:pt x="3584" y="827"/>
                    <a:pt x="2571" y="99"/>
                    <a:pt x="1969" y="4"/>
                  </a:cubicBezTo>
                  <a:cubicBezTo>
                    <a:pt x="1956" y="1"/>
                    <a:pt x="1944" y="0"/>
                    <a:pt x="193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2"/>
            <p:cNvSpPr/>
            <p:nvPr/>
          </p:nvSpPr>
          <p:spPr>
            <a:xfrm>
              <a:off x="2912575" y="2203900"/>
              <a:ext cx="237525" cy="297875"/>
            </a:xfrm>
            <a:custGeom>
              <a:rect b="b" l="l" r="r" t="t"/>
              <a:pathLst>
                <a:path extrusionOk="0" h="11915" w="9501">
                  <a:moveTo>
                    <a:pt x="1552" y="1"/>
                  </a:moveTo>
                  <a:cubicBezTo>
                    <a:pt x="760" y="349"/>
                    <a:pt x="0" y="1553"/>
                    <a:pt x="0" y="4941"/>
                  </a:cubicBezTo>
                  <a:cubicBezTo>
                    <a:pt x="0" y="7823"/>
                    <a:pt x="887" y="8551"/>
                    <a:pt x="1330" y="8773"/>
                  </a:cubicBezTo>
                  <a:cubicBezTo>
                    <a:pt x="1519" y="8861"/>
                    <a:pt x="1767" y="8894"/>
                    <a:pt x="2052" y="8894"/>
                  </a:cubicBezTo>
                  <a:cubicBezTo>
                    <a:pt x="2484" y="8894"/>
                    <a:pt x="3000" y="8818"/>
                    <a:pt x="3515" y="8741"/>
                  </a:cubicBezTo>
                  <a:lnTo>
                    <a:pt x="3515" y="10388"/>
                  </a:lnTo>
                  <a:cubicBezTo>
                    <a:pt x="3515" y="10388"/>
                    <a:pt x="2850" y="11022"/>
                    <a:pt x="3072" y="11402"/>
                  </a:cubicBezTo>
                  <a:cubicBezTo>
                    <a:pt x="3226" y="11666"/>
                    <a:pt x="3670" y="11914"/>
                    <a:pt x="4362" y="11914"/>
                  </a:cubicBezTo>
                  <a:cubicBezTo>
                    <a:pt x="4667" y="11914"/>
                    <a:pt x="5019" y="11866"/>
                    <a:pt x="5416" y="11750"/>
                  </a:cubicBezTo>
                  <a:cubicBezTo>
                    <a:pt x="6841" y="11275"/>
                    <a:pt x="7157" y="10293"/>
                    <a:pt x="7157" y="10293"/>
                  </a:cubicBezTo>
                  <a:lnTo>
                    <a:pt x="7221" y="6715"/>
                  </a:lnTo>
                  <a:cubicBezTo>
                    <a:pt x="7221" y="6715"/>
                    <a:pt x="7376" y="6880"/>
                    <a:pt x="7668" y="6880"/>
                  </a:cubicBezTo>
                  <a:cubicBezTo>
                    <a:pt x="7888" y="6880"/>
                    <a:pt x="8184" y="6787"/>
                    <a:pt x="8551" y="6461"/>
                  </a:cubicBezTo>
                  <a:cubicBezTo>
                    <a:pt x="9247" y="5860"/>
                    <a:pt x="9501" y="4783"/>
                    <a:pt x="8994" y="4213"/>
                  </a:cubicBezTo>
                  <a:cubicBezTo>
                    <a:pt x="8721" y="3908"/>
                    <a:pt x="8408" y="3750"/>
                    <a:pt x="8087" y="3750"/>
                  </a:cubicBezTo>
                  <a:cubicBezTo>
                    <a:pt x="7774" y="3750"/>
                    <a:pt x="7454" y="3900"/>
                    <a:pt x="7157" y="4213"/>
                  </a:cubicBezTo>
                  <a:lnTo>
                    <a:pt x="6967" y="3769"/>
                  </a:lnTo>
                  <a:cubicBezTo>
                    <a:pt x="6461" y="3674"/>
                    <a:pt x="4972" y="3833"/>
                    <a:pt x="4180" y="3326"/>
                  </a:cubicBezTo>
                  <a:cubicBezTo>
                    <a:pt x="2439" y="2249"/>
                    <a:pt x="1710" y="1109"/>
                    <a:pt x="1552" y="1"/>
                  </a:cubicBez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2"/>
            <p:cNvSpPr/>
            <p:nvPr/>
          </p:nvSpPr>
          <p:spPr>
            <a:xfrm>
              <a:off x="2951350" y="2203900"/>
              <a:ext cx="140175" cy="98025"/>
            </a:xfrm>
            <a:custGeom>
              <a:rect b="b" l="l" r="r" t="t"/>
              <a:pathLst>
                <a:path extrusionOk="0" h="3921" w="5607">
                  <a:moveTo>
                    <a:pt x="1" y="1"/>
                  </a:moveTo>
                  <a:cubicBezTo>
                    <a:pt x="1" y="1"/>
                    <a:pt x="1" y="1806"/>
                    <a:pt x="2028" y="3104"/>
                  </a:cubicBezTo>
                  <a:cubicBezTo>
                    <a:pt x="3002" y="3754"/>
                    <a:pt x="3878" y="3920"/>
                    <a:pt x="4520" y="3920"/>
                  </a:cubicBezTo>
                  <a:cubicBezTo>
                    <a:pt x="5192" y="3920"/>
                    <a:pt x="5606" y="3738"/>
                    <a:pt x="5606" y="3738"/>
                  </a:cubicBezTo>
                  <a:cubicBezTo>
                    <a:pt x="1901" y="2534"/>
                    <a:pt x="1" y="1"/>
                    <a:pt x="1"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2"/>
            <p:cNvSpPr/>
            <p:nvPr/>
          </p:nvSpPr>
          <p:spPr>
            <a:xfrm>
              <a:off x="3071700" y="2297325"/>
              <a:ext cx="19825" cy="40400"/>
            </a:xfrm>
            <a:custGeom>
              <a:rect b="b" l="l" r="r" t="t"/>
              <a:pathLst>
                <a:path extrusionOk="0" h="1616" w="793">
                  <a:moveTo>
                    <a:pt x="792" y="1"/>
                  </a:moveTo>
                  <a:cubicBezTo>
                    <a:pt x="349" y="32"/>
                    <a:pt x="1" y="412"/>
                    <a:pt x="1" y="856"/>
                  </a:cubicBezTo>
                  <a:cubicBezTo>
                    <a:pt x="1" y="1268"/>
                    <a:pt x="349" y="1616"/>
                    <a:pt x="792" y="1616"/>
                  </a:cubicBezTo>
                  <a:lnTo>
                    <a:pt x="792" y="1"/>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2"/>
            <p:cNvSpPr/>
            <p:nvPr/>
          </p:nvSpPr>
          <p:spPr>
            <a:xfrm>
              <a:off x="2929975" y="2293375"/>
              <a:ext cx="19025" cy="19900"/>
            </a:xfrm>
            <a:custGeom>
              <a:rect b="b" l="l" r="r" t="t"/>
              <a:pathLst>
                <a:path extrusionOk="0" h="796" w="761">
                  <a:moveTo>
                    <a:pt x="381" y="0"/>
                  </a:moveTo>
                  <a:cubicBezTo>
                    <a:pt x="159" y="0"/>
                    <a:pt x="1" y="190"/>
                    <a:pt x="1" y="412"/>
                  </a:cubicBezTo>
                  <a:cubicBezTo>
                    <a:pt x="1" y="617"/>
                    <a:pt x="164" y="796"/>
                    <a:pt x="364" y="796"/>
                  </a:cubicBezTo>
                  <a:cubicBezTo>
                    <a:pt x="380" y="796"/>
                    <a:pt x="396" y="794"/>
                    <a:pt x="413" y="792"/>
                  </a:cubicBezTo>
                  <a:cubicBezTo>
                    <a:pt x="603" y="792"/>
                    <a:pt x="761" y="602"/>
                    <a:pt x="761" y="412"/>
                  </a:cubicBezTo>
                  <a:cubicBezTo>
                    <a:pt x="761" y="190"/>
                    <a:pt x="571" y="0"/>
                    <a:pt x="38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2"/>
            <p:cNvSpPr/>
            <p:nvPr/>
          </p:nvSpPr>
          <p:spPr>
            <a:xfrm>
              <a:off x="3004400" y="2297325"/>
              <a:ext cx="21400" cy="21400"/>
            </a:xfrm>
            <a:custGeom>
              <a:rect b="b" l="l" r="r" t="t"/>
              <a:pathLst>
                <a:path extrusionOk="0" h="856" w="856">
                  <a:moveTo>
                    <a:pt x="412" y="1"/>
                  </a:moveTo>
                  <a:cubicBezTo>
                    <a:pt x="191" y="1"/>
                    <a:pt x="1" y="191"/>
                    <a:pt x="32" y="444"/>
                  </a:cubicBezTo>
                  <a:cubicBezTo>
                    <a:pt x="32" y="666"/>
                    <a:pt x="222" y="856"/>
                    <a:pt x="444" y="856"/>
                  </a:cubicBezTo>
                  <a:cubicBezTo>
                    <a:pt x="666" y="856"/>
                    <a:pt x="856" y="634"/>
                    <a:pt x="824" y="412"/>
                  </a:cubicBezTo>
                  <a:cubicBezTo>
                    <a:pt x="824" y="191"/>
                    <a:pt x="634" y="1"/>
                    <a:pt x="412"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2"/>
            <p:cNvSpPr/>
            <p:nvPr/>
          </p:nvSpPr>
          <p:spPr>
            <a:xfrm>
              <a:off x="2981450" y="2363050"/>
              <a:ext cx="33275" cy="21950"/>
            </a:xfrm>
            <a:custGeom>
              <a:rect b="b" l="l" r="r" t="t"/>
              <a:pathLst>
                <a:path extrusionOk="0" h="878" w="1331">
                  <a:moveTo>
                    <a:pt x="1204" y="0"/>
                  </a:moveTo>
                  <a:lnTo>
                    <a:pt x="0" y="380"/>
                  </a:lnTo>
                  <a:cubicBezTo>
                    <a:pt x="80" y="674"/>
                    <a:pt x="340" y="877"/>
                    <a:pt x="610" y="877"/>
                  </a:cubicBezTo>
                  <a:cubicBezTo>
                    <a:pt x="660" y="877"/>
                    <a:pt x="711" y="870"/>
                    <a:pt x="760" y="855"/>
                  </a:cubicBezTo>
                  <a:cubicBezTo>
                    <a:pt x="1109" y="729"/>
                    <a:pt x="1330" y="349"/>
                    <a:pt x="1204" y="0"/>
                  </a:cubicBezTo>
                  <a:close/>
                </a:path>
              </a:pathLst>
            </a:custGeom>
            <a:solidFill>
              <a:srgbClr val="FF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2"/>
            <p:cNvSpPr/>
            <p:nvPr/>
          </p:nvSpPr>
          <p:spPr>
            <a:xfrm>
              <a:off x="2922075" y="2267250"/>
              <a:ext cx="26150" cy="18225"/>
            </a:xfrm>
            <a:custGeom>
              <a:rect b="b" l="l" r="r" t="t"/>
              <a:pathLst>
                <a:path extrusionOk="0" h="729" w="1046">
                  <a:moveTo>
                    <a:pt x="558" y="1"/>
                  </a:moveTo>
                  <a:cubicBezTo>
                    <a:pt x="497" y="1"/>
                    <a:pt x="436" y="11"/>
                    <a:pt x="380" y="32"/>
                  </a:cubicBezTo>
                  <a:cubicBezTo>
                    <a:pt x="95" y="159"/>
                    <a:pt x="0" y="444"/>
                    <a:pt x="63" y="729"/>
                  </a:cubicBezTo>
                  <a:lnTo>
                    <a:pt x="1045" y="349"/>
                  </a:lnTo>
                  <a:cubicBezTo>
                    <a:pt x="996" y="127"/>
                    <a:pt x="774" y="1"/>
                    <a:pt x="558"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2"/>
            <p:cNvSpPr/>
            <p:nvPr/>
          </p:nvSpPr>
          <p:spPr>
            <a:xfrm>
              <a:off x="2941850" y="2295750"/>
              <a:ext cx="31700" cy="58600"/>
            </a:xfrm>
            <a:custGeom>
              <a:rect b="b" l="l" r="r" t="t"/>
              <a:pathLst>
                <a:path extrusionOk="0" h="2344" w="1268">
                  <a:moveTo>
                    <a:pt x="1236" y="0"/>
                  </a:moveTo>
                  <a:lnTo>
                    <a:pt x="1" y="2059"/>
                  </a:lnTo>
                  <a:lnTo>
                    <a:pt x="1268" y="2344"/>
                  </a:lnTo>
                  <a:lnTo>
                    <a:pt x="1236" y="0"/>
                  </a:lnTo>
                  <a:close/>
                </a:path>
              </a:pathLst>
            </a:custGeom>
            <a:solidFill>
              <a:srgbClr val="FF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2"/>
            <p:cNvSpPr/>
            <p:nvPr/>
          </p:nvSpPr>
          <p:spPr>
            <a:xfrm>
              <a:off x="2999650" y="2388375"/>
              <a:ext cx="76025" cy="48325"/>
            </a:xfrm>
            <a:custGeom>
              <a:rect b="b" l="l" r="r" t="t"/>
              <a:pathLst>
                <a:path extrusionOk="0" h="1933" w="3041">
                  <a:moveTo>
                    <a:pt x="3041" y="1"/>
                  </a:moveTo>
                  <a:cubicBezTo>
                    <a:pt x="2756" y="761"/>
                    <a:pt x="919" y="1267"/>
                    <a:pt x="32" y="1362"/>
                  </a:cubicBezTo>
                  <a:lnTo>
                    <a:pt x="1" y="1932"/>
                  </a:lnTo>
                  <a:cubicBezTo>
                    <a:pt x="1" y="1932"/>
                    <a:pt x="1838" y="1426"/>
                    <a:pt x="2376" y="951"/>
                  </a:cubicBezTo>
                  <a:cubicBezTo>
                    <a:pt x="2946" y="476"/>
                    <a:pt x="3041" y="1"/>
                    <a:pt x="3041" y="1"/>
                  </a:cubicBezTo>
                  <a:close/>
                </a:path>
              </a:pathLst>
            </a:custGeom>
            <a:solidFill>
              <a:srgbClr val="FF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2"/>
            <p:cNvSpPr/>
            <p:nvPr/>
          </p:nvSpPr>
          <p:spPr>
            <a:xfrm>
              <a:off x="1978325" y="2043975"/>
              <a:ext cx="413300" cy="482175"/>
            </a:xfrm>
            <a:custGeom>
              <a:rect b="b" l="l" r="r" t="t"/>
              <a:pathLst>
                <a:path extrusionOk="0" h="19287" w="16532">
                  <a:moveTo>
                    <a:pt x="10230" y="1"/>
                  </a:moveTo>
                  <a:cubicBezTo>
                    <a:pt x="7063" y="1"/>
                    <a:pt x="4498" y="2566"/>
                    <a:pt x="4498" y="5733"/>
                  </a:cubicBezTo>
                  <a:cubicBezTo>
                    <a:pt x="4498" y="6239"/>
                    <a:pt x="4498" y="6715"/>
                    <a:pt x="4498" y="7221"/>
                  </a:cubicBezTo>
                  <a:cubicBezTo>
                    <a:pt x="4529" y="8013"/>
                    <a:pt x="4244" y="8456"/>
                    <a:pt x="3833" y="8773"/>
                  </a:cubicBezTo>
                  <a:cubicBezTo>
                    <a:pt x="3326" y="9121"/>
                    <a:pt x="2756" y="9406"/>
                    <a:pt x="2249" y="9786"/>
                  </a:cubicBezTo>
                  <a:cubicBezTo>
                    <a:pt x="1267" y="10483"/>
                    <a:pt x="951" y="11940"/>
                    <a:pt x="1552" y="12985"/>
                  </a:cubicBezTo>
                  <a:cubicBezTo>
                    <a:pt x="1711" y="13302"/>
                    <a:pt x="1901" y="13587"/>
                    <a:pt x="1742" y="13935"/>
                  </a:cubicBezTo>
                  <a:cubicBezTo>
                    <a:pt x="1647" y="14125"/>
                    <a:pt x="1489" y="14283"/>
                    <a:pt x="1299" y="14378"/>
                  </a:cubicBezTo>
                  <a:cubicBezTo>
                    <a:pt x="1141" y="14505"/>
                    <a:pt x="951" y="14632"/>
                    <a:pt x="792" y="14758"/>
                  </a:cubicBezTo>
                  <a:cubicBezTo>
                    <a:pt x="254" y="15233"/>
                    <a:pt x="1" y="15994"/>
                    <a:pt x="127" y="16690"/>
                  </a:cubicBezTo>
                  <a:cubicBezTo>
                    <a:pt x="317" y="17545"/>
                    <a:pt x="919" y="18052"/>
                    <a:pt x="1647" y="18400"/>
                  </a:cubicBezTo>
                  <a:cubicBezTo>
                    <a:pt x="2866" y="19010"/>
                    <a:pt x="4240" y="19287"/>
                    <a:pt x="5603" y="19287"/>
                  </a:cubicBezTo>
                  <a:cubicBezTo>
                    <a:pt x="5868" y="19287"/>
                    <a:pt x="6134" y="19276"/>
                    <a:pt x="6398" y="19255"/>
                  </a:cubicBezTo>
                  <a:cubicBezTo>
                    <a:pt x="8013" y="19160"/>
                    <a:pt x="9311" y="18622"/>
                    <a:pt x="10768" y="17894"/>
                  </a:cubicBezTo>
                  <a:cubicBezTo>
                    <a:pt x="12225" y="17134"/>
                    <a:pt x="13302" y="16089"/>
                    <a:pt x="14252" y="14727"/>
                  </a:cubicBezTo>
                  <a:cubicBezTo>
                    <a:pt x="14695" y="14062"/>
                    <a:pt x="15107" y="13333"/>
                    <a:pt x="15265" y="12542"/>
                  </a:cubicBezTo>
                  <a:cubicBezTo>
                    <a:pt x="15392" y="11687"/>
                    <a:pt x="15423" y="10895"/>
                    <a:pt x="15423" y="10135"/>
                  </a:cubicBezTo>
                  <a:cubicBezTo>
                    <a:pt x="15423" y="9343"/>
                    <a:pt x="15392" y="7443"/>
                    <a:pt x="15392" y="6113"/>
                  </a:cubicBezTo>
                  <a:cubicBezTo>
                    <a:pt x="15392" y="5986"/>
                    <a:pt x="15392" y="5859"/>
                    <a:pt x="15392" y="5733"/>
                  </a:cubicBezTo>
                  <a:lnTo>
                    <a:pt x="15392" y="5638"/>
                  </a:lnTo>
                  <a:cubicBezTo>
                    <a:pt x="15867" y="5068"/>
                    <a:pt x="16532" y="3928"/>
                    <a:pt x="15835" y="2439"/>
                  </a:cubicBezTo>
                  <a:cubicBezTo>
                    <a:pt x="15174" y="990"/>
                    <a:pt x="13819" y="847"/>
                    <a:pt x="13310" y="847"/>
                  </a:cubicBezTo>
                  <a:cubicBezTo>
                    <a:pt x="13185" y="847"/>
                    <a:pt x="13112" y="856"/>
                    <a:pt x="13112" y="856"/>
                  </a:cubicBezTo>
                  <a:cubicBezTo>
                    <a:pt x="12320" y="317"/>
                    <a:pt x="11370" y="1"/>
                    <a:pt x="1023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2"/>
            <p:cNvSpPr/>
            <p:nvPr/>
          </p:nvSpPr>
          <p:spPr>
            <a:xfrm>
              <a:off x="2300550" y="2361450"/>
              <a:ext cx="188475" cy="315150"/>
            </a:xfrm>
            <a:custGeom>
              <a:rect b="b" l="l" r="r" t="t"/>
              <a:pathLst>
                <a:path extrusionOk="0" h="12606" w="7539">
                  <a:moveTo>
                    <a:pt x="33" y="1"/>
                  </a:moveTo>
                  <a:lnTo>
                    <a:pt x="1" y="4466"/>
                  </a:lnTo>
                  <a:lnTo>
                    <a:pt x="4055" y="12605"/>
                  </a:lnTo>
                  <a:lnTo>
                    <a:pt x="7538" y="12605"/>
                  </a:lnTo>
                  <a:cubicBezTo>
                    <a:pt x="7538" y="12605"/>
                    <a:pt x="3833" y="2756"/>
                    <a:pt x="3073" y="1426"/>
                  </a:cubicBezTo>
                  <a:cubicBezTo>
                    <a:pt x="2281" y="64"/>
                    <a:pt x="951" y="96"/>
                    <a:pt x="33" y="1"/>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2"/>
            <p:cNvSpPr/>
            <p:nvPr/>
          </p:nvSpPr>
          <p:spPr>
            <a:xfrm>
              <a:off x="2037700" y="3738275"/>
              <a:ext cx="88700" cy="200200"/>
            </a:xfrm>
            <a:custGeom>
              <a:rect b="b" l="l" r="r" t="t"/>
              <a:pathLst>
                <a:path extrusionOk="0" h="8008" w="3548">
                  <a:moveTo>
                    <a:pt x="539" y="0"/>
                  </a:moveTo>
                  <a:cubicBezTo>
                    <a:pt x="476" y="412"/>
                    <a:pt x="349" y="919"/>
                    <a:pt x="317" y="2090"/>
                  </a:cubicBezTo>
                  <a:cubicBezTo>
                    <a:pt x="317" y="3389"/>
                    <a:pt x="64" y="3832"/>
                    <a:pt x="32" y="4877"/>
                  </a:cubicBezTo>
                  <a:cubicBezTo>
                    <a:pt x="1" y="6112"/>
                    <a:pt x="222" y="6556"/>
                    <a:pt x="698" y="7221"/>
                  </a:cubicBezTo>
                  <a:cubicBezTo>
                    <a:pt x="1002" y="7620"/>
                    <a:pt x="1579" y="8007"/>
                    <a:pt x="2109" y="8007"/>
                  </a:cubicBezTo>
                  <a:cubicBezTo>
                    <a:pt x="2462" y="8007"/>
                    <a:pt x="2794" y="7835"/>
                    <a:pt x="3009" y="7379"/>
                  </a:cubicBezTo>
                  <a:cubicBezTo>
                    <a:pt x="3548" y="6207"/>
                    <a:pt x="3484" y="5479"/>
                    <a:pt x="3294" y="4307"/>
                  </a:cubicBezTo>
                  <a:cubicBezTo>
                    <a:pt x="3136" y="3072"/>
                    <a:pt x="3104" y="2407"/>
                    <a:pt x="3009" y="1489"/>
                  </a:cubicBezTo>
                  <a:cubicBezTo>
                    <a:pt x="2914" y="665"/>
                    <a:pt x="2788" y="32"/>
                    <a:pt x="2788" y="32"/>
                  </a:cubicBezTo>
                  <a:lnTo>
                    <a:pt x="539"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2"/>
            <p:cNvSpPr/>
            <p:nvPr/>
          </p:nvSpPr>
          <p:spPr>
            <a:xfrm>
              <a:off x="2036125" y="3484125"/>
              <a:ext cx="106125" cy="404425"/>
            </a:xfrm>
            <a:custGeom>
              <a:rect b="b" l="l" r="r" t="t"/>
              <a:pathLst>
                <a:path extrusionOk="0" h="16177" w="4245">
                  <a:moveTo>
                    <a:pt x="0" y="0"/>
                  </a:moveTo>
                  <a:cubicBezTo>
                    <a:pt x="64" y="2819"/>
                    <a:pt x="507" y="7506"/>
                    <a:pt x="602" y="10166"/>
                  </a:cubicBezTo>
                  <a:cubicBezTo>
                    <a:pt x="602" y="10673"/>
                    <a:pt x="571" y="14030"/>
                    <a:pt x="761" y="15043"/>
                  </a:cubicBezTo>
                  <a:cubicBezTo>
                    <a:pt x="909" y="15849"/>
                    <a:pt x="1475" y="16177"/>
                    <a:pt x="1999" y="16177"/>
                  </a:cubicBezTo>
                  <a:cubicBezTo>
                    <a:pt x="2484" y="16177"/>
                    <a:pt x="2932" y="15896"/>
                    <a:pt x="2977" y="15455"/>
                  </a:cubicBezTo>
                  <a:cubicBezTo>
                    <a:pt x="3072" y="14536"/>
                    <a:pt x="2851" y="10610"/>
                    <a:pt x="2851" y="10198"/>
                  </a:cubicBezTo>
                  <a:cubicBezTo>
                    <a:pt x="2851" y="8519"/>
                    <a:pt x="3642" y="4086"/>
                    <a:pt x="4054" y="1046"/>
                  </a:cubicBezTo>
                  <a:cubicBezTo>
                    <a:pt x="4086" y="887"/>
                    <a:pt x="4212" y="222"/>
                    <a:pt x="4244" y="95"/>
                  </a:cubicBezTo>
                  <a:lnTo>
                    <a:pt x="0" y="0"/>
                  </a:ln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2"/>
            <p:cNvSpPr/>
            <p:nvPr/>
          </p:nvSpPr>
          <p:spPr>
            <a:xfrm>
              <a:off x="2281550" y="3683625"/>
              <a:ext cx="220125" cy="152050"/>
            </a:xfrm>
            <a:custGeom>
              <a:rect b="b" l="l" r="r" t="t"/>
              <a:pathLst>
                <a:path extrusionOk="0" h="6082" w="8805">
                  <a:moveTo>
                    <a:pt x="634" y="1"/>
                  </a:moveTo>
                  <a:cubicBezTo>
                    <a:pt x="634" y="1"/>
                    <a:pt x="413" y="1"/>
                    <a:pt x="381" y="191"/>
                  </a:cubicBezTo>
                  <a:cubicBezTo>
                    <a:pt x="318" y="381"/>
                    <a:pt x="318" y="729"/>
                    <a:pt x="223" y="1078"/>
                  </a:cubicBezTo>
                  <a:cubicBezTo>
                    <a:pt x="96" y="1553"/>
                    <a:pt x="1" y="2344"/>
                    <a:pt x="96" y="2756"/>
                  </a:cubicBezTo>
                  <a:cubicBezTo>
                    <a:pt x="159" y="3136"/>
                    <a:pt x="1046" y="3738"/>
                    <a:pt x="1679" y="3833"/>
                  </a:cubicBezTo>
                  <a:cubicBezTo>
                    <a:pt x="2281" y="3928"/>
                    <a:pt x="3136" y="4530"/>
                    <a:pt x="3643" y="5005"/>
                  </a:cubicBezTo>
                  <a:cubicBezTo>
                    <a:pt x="4213" y="5543"/>
                    <a:pt x="5511" y="6081"/>
                    <a:pt x="6366" y="6081"/>
                  </a:cubicBezTo>
                  <a:cubicBezTo>
                    <a:pt x="7380" y="6050"/>
                    <a:pt x="8108" y="5733"/>
                    <a:pt x="8457" y="5163"/>
                  </a:cubicBezTo>
                  <a:cubicBezTo>
                    <a:pt x="8805" y="4593"/>
                    <a:pt x="8140" y="4561"/>
                    <a:pt x="6968" y="3801"/>
                  </a:cubicBezTo>
                  <a:cubicBezTo>
                    <a:pt x="6683" y="3611"/>
                    <a:pt x="6398" y="3421"/>
                    <a:pt x="6050" y="3200"/>
                  </a:cubicBezTo>
                  <a:cubicBezTo>
                    <a:pt x="4181" y="1996"/>
                    <a:pt x="3516" y="1331"/>
                    <a:pt x="2978" y="128"/>
                  </a:cubicBezTo>
                  <a:lnTo>
                    <a:pt x="634"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2276025" y="3484125"/>
              <a:ext cx="179750" cy="301675"/>
            </a:xfrm>
            <a:custGeom>
              <a:rect b="b" l="l" r="r" t="t"/>
              <a:pathLst>
                <a:path extrusionOk="0" h="12067" w="7190">
                  <a:moveTo>
                    <a:pt x="3642" y="0"/>
                  </a:moveTo>
                  <a:lnTo>
                    <a:pt x="0" y="412"/>
                  </a:lnTo>
                  <a:cubicBezTo>
                    <a:pt x="855" y="5542"/>
                    <a:pt x="950" y="7284"/>
                    <a:pt x="824" y="8044"/>
                  </a:cubicBezTo>
                  <a:cubicBezTo>
                    <a:pt x="824" y="8044"/>
                    <a:pt x="824" y="8108"/>
                    <a:pt x="824" y="8234"/>
                  </a:cubicBezTo>
                  <a:cubicBezTo>
                    <a:pt x="824" y="9248"/>
                    <a:pt x="1932" y="9786"/>
                    <a:pt x="2819" y="10451"/>
                  </a:cubicBezTo>
                  <a:cubicBezTo>
                    <a:pt x="3167" y="10705"/>
                    <a:pt x="4054" y="11496"/>
                    <a:pt x="5099" y="11876"/>
                  </a:cubicBezTo>
                  <a:cubicBezTo>
                    <a:pt x="5431" y="11987"/>
                    <a:pt x="5914" y="12066"/>
                    <a:pt x="6334" y="12066"/>
                  </a:cubicBezTo>
                  <a:cubicBezTo>
                    <a:pt x="6754" y="12066"/>
                    <a:pt x="7110" y="11987"/>
                    <a:pt x="7189" y="11781"/>
                  </a:cubicBezTo>
                  <a:cubicBezTo>
                    <a:pt x="6112" y="10958"/>
                    <a:pt x="4656" y="9881"/>
                    <a:pt x="3800" y="8963"/>
                  </a:cubicBezTo>
                  <a:cubicBezTo>
                    <a:pt x="3420" y="8519"/>
                    <a:pt x="3262" y="8171"/>
                    <a:pt x="3230" y="7316"/>
                  </a:cubicBezTo>
                  <a:cubicBezTo>
                    <a:pt x="3199" y="6429"/>
                    <a:pt x="3642" y="1"/>
                    <a:pt x="3642" y="0"/>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p:nvPr/>
          </p:nvSpPr>
          <p:spPr>
            <a:xfrm>
              <a:off x="2022675" y="2762075"/>
              <a:ext cx="378450" cy="953925"/>
            </a:xfrm>
            <a:custGeom>
              <a:rect b="b" l="l" r="r" t="t"/>
              <a:pathLst>
                <a:path extrusionOk="0" h="38157" w="15138">
                  <a:moveTo>
                    <a:pt x="1267" y="0"/>
                  </a:moveTo>
                  <a:lnTo>
                    <a:pt x="1267" y="0"/>
                  </a:lnTo>
                  <a:cubicBezTo>
                    <a:pt x="0" y="5669"/>
                    <a:pt x="1615" y="19223"/>
                    <a:pt x="1615" y="19223"/>
                  </a:cubicBezTo>
                  <a:cubicBezTo>
                    <a:pt x="1552" y="19920"/>
                    <a:pt x="728" y="21282"/>
                    <a:pt x="443" y="24385"/>
                  </a:cubicBezTo>
                  <a:cubicBezTo>
                    <a:pt x="95" y="28027"/>
                    <a:pt x="1109" y="37813"/>
                    <a:pt x="1109" y="37813"/>
                  </a:cubicBezTo>
                  <a:cubicBezTo>
                    <a:pt x="1109" y="37813"/>
                    <a:pt x="1556" y="38156"/>
                    <a:pt x="2288" y="38156"/>
                  </a:cubicBezTo>
                  <a:cubicBezTo>
                    <a:pt x="2622" y="38156"/>
                    <a:pt x="3015" y="38085"/>
                    <a:pt x="3452" y="37876"/>
                  </a:cubicBezTo>
                  <a:cubicBezTo>
                    <a:pt x="3452" y="37876"/>
                    <a:pt x="6017" y="23499"/>
                    <a:pt x="6461" y="19857"/>
                  </a:cubicBezTo>
                  <a:cubicBezTo>
                    <a:pt x="6872" y="16690"/>
                    <a:pt x="7981" y="9058"/>
                    <a:pt x="7981" y="9058"/>
                  </a:cubicBezTo>
                  <a:lnTo>
                    <a:pt x="9817" y="19857"/>
                  </a:lnTo>
                  <a:cubicBezTo>
                    <a:pt x="9817" y="19857"/>
                    <a:pt x="9247" y="21630"/>
                    <a:pt x="9121" y="22992"/>
                  </a:cubicBezTo>
                  <a:cubicBezTo>
                    <a:pt x="8931" y="25114"/>
                    <a:pt x="10989" y="35818"/>
                    <a:pt x="10989" y="35818"/>
                  </a:cubicBezTo>
                  <a:cubicBezTo>
                    <a:pt x="10989" y="35818"/>
                    <a:pt x="11409" y="36048"/>
                    <a:pt x="12089" y="36048"/>
                  </a:cubicBezTo>
                  <a:cubicBezTo>
                    <a:pt x="12449" y="36048"/>
                    <a:pt x="12882" y="35984"/>
                    <a:pt x="13364" y="35786"/>
                  </a:cubicBezTo>
                  <a:cubicBezTo>
                    <a:pt x="13364" y="35786"/>
                    <a:pt x="14695" y="22010"/>
                    <a:pt x="14885" y="19445"/>
                  </a:cubicBezTo>
                  <a:cubicBezTo>
                    <a:pt x="15138" y="15993"/>
                    <a:pt x="14473" y="5226"/>
                    <a:pt x="14124" y="222"/>
                  </a:cubicBezTo>
                  <a:lnTo>
                    <a:pt x="1267"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p:nvPr/>
          </p:nvSpPr>
          <p:spPr>
            <a:xfrm>
              <a:off x="2222175" y="2869750"/>
              <a:ext cx="110875" cy="361850"/>
            </a:xfrm>
            <a:custGeom>
              <a:rect b="b" l="l" r="r" t="t"/>
              <a:pathLst>
                <a:path extrusionOk="0" h="14474" w="4435">
                  <a:moveTo>
                    <a:pt x="4434" y="0"/>
                  </a:moveTo>
                  <a:lnTo>
                    <a:pt x="4434" y="0"/>
                  </a:lnTo>
                  <a:cubicBezTo>
                    <a:pt x="3199" y="1140"/>
                    <a:pt x="476" y="1520"/>
                    <a:pt x="476" y="1520"/>
                  </a:cubicBezTo>
                  <a:lnTo>
                    <a:pt x="1" y="4751"/>
                  </a:lnTo>
                  <a:lnTo>
                    <a:pt x="1647" y="14473"/>
                  </a:lnTo>
                  <a:lnTo>
                    <a:pt x="761" y="4941"/>
                  </a:lnTo>
                  <a:lnTo>
                    <a:pt x="1236" y="2027"/>
                  </a:lnTo>
                  <a:cubicBezTo>
                    <a:pt x="3516" y="1679"/>
                    <a:pt x="4434" y="1"/>
                    <a:pt x="443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2050375" y="2361450"/>
              <a:ext cx="337300" cy="453775"/>
            </a:xfrm>
            <a:custGeom>
              <a:rect b="b" l="l" r="r" t="t"/>
              <a:pathLst>
                <a:path extrusionOk="0" h="18151" w="13492">
                  <a:moveTo>
                    <a:pt x="8614" y="1"/>
                  </a:moveTo>
                  <a:lnTo>
                    <a:pt x="4814" y="128"/>
                  </a:lnTo>
                  <a:lnTo>
                    <a:pt x="2661" y="381"/>
                  </a:lnTo>
                  <a:cubicBezTo>
                    <a:pt x="4403" y="4213"/>
                    <a:pt x="1837" y="7348"/>
                    <a:pt x="1837" y="7348"/>
                  </a:cubicBezTo>
                  <a:lnTo>
                    <a:pt x="2756" y="11212"/>
                  </a:lnTo>
                  <a:cubicBezTo>
                    <a:pt x="2249" y="12098"/>
                    <a:pt x="856" y="13650"/>
                    <a:pt x="1" y="16500"/>
                  </a:cubicBezTo>
                  <a:cubicBezTo>
                    <a:pt x="584" y="17200"/>
                    <a:pt x="3493" y="18150"/>
                    <a:pt x="6818" y="18150"/>
                  </a:cubicBezTo>
                  <a:cubicBezTo>
                    <a:pt x="8910" y="18150"/>
                    <a:pt x="11167" y="17774"/>
                    <a:pt x="13111" y="16722"/>
                  </a:cubicBezTo>
                  <a:cubicBezTo>
                    <a:pt x="13111" y="16722"/>
                    <a:pt x="12225" y="9977"/>
                    <a:pt x="12066" y="8457"/>
                  </a:cubicBezTo>
                  <a:cubicBezTo>
                    <a:pt x="13492" y="5416"/>
                    <a:pt x="13111" y="4530"/>
                    <a:pt x="12700" y="3516"/>
                  </a:cubicBezTo>
                  <a:cubicBezTo>
                    <a:pt x="12098" y="1933"/>
                    <a:pt x="10641" y="571"/>
                    <a:pt x="10040"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2050375" y="2595025"/>
              <a:ext cx="224075" cy="221150"/>
            </a:xfrm>
            <a:custGeom>
              <a:rect b="b" l="l" r="r" t="t"/>
              <a:pathLst>
                <a:path extrusionOk="0" h="8846" w="8963">
                  <a:moveTo>
                    <a:pt x="2344" y="0"/>
                  </a:moveTo>
                  <a:lnTo>
                    <a:pt x="2756" y="1869"/>
                  </a:lnTo>
                  <a:cubicBezTo>
                    <a:pt x="2217" y="2724"/>
                    <a:pt x="856" y="4307"/>
                    <a:pt x="1" y="7157"/>
                  </a:cubicBezTo>
                  <a:cubicBezTo>
                    <a:pt x="594" y="7854"/>
                    <a:pt x="3502" y="8846"/>
                    <a:pt x="6735" y="8846"/>
                  </a:cubicBezTo>
                  <a:cubicBezTo>
                    <a:pt x="7468" y="8846"/>
                    <a:pt x="8219" y="8795"/>
                    <a:pt x="8963" y="8678"/>
                  </a:cubicBezTo>
                  <a:cubicBezTo>
                    <a:pt x="5384" y="8329"/>
                    <a:pt x="2534" y="5891"/>
                    <a:pt x="2977" y="4022"/>
                  </a:cubicBezTo>
                  <a:cubicBezTo>
                    <a:pt x="3231" y="3104"/>
                    <a:pt x="4846" y="2597"/>
                    <a:pt x="4244" y="2249"/>
                  </a:cubicBezTo>
                  <a:cubicBezTo>
                    <a:pt x="3674" y="1869"/>
                    <a:pt x="2407" y="190"/>
                    <a:pt x="2344"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2"/>
            <p:cNvSpPr/>
            <p:nvPr/>
          </p:nvSpPr>
          <p:spPr>
            <a:xfrm>
              <a:off x="1968825" y="2370950"/>
              <a:ext cx="186075" cy="305650"/>
            </a:xfrm>
            <a:custGeom>
              <a:rect b="b" l="l" r="r" t="t"/>
              <a:pathLst>
                <a:path extrusionOk="0" h="12226" w="7443">
                  <a:moveTo>
                    <a:pt x="5923" y="1"/>
                  </a:moveTo>
                  <a:lnTo>
                    <a:pt x="5923" y="1"/>
                  </a:lnTo>
                  <a:cubicBezTo>
                    <a:pt x="3358" y="64"/>
                    <a:pt x="3041" y="1299"/>
                    <a:pt x="2502" y="2756"/>
                  </a:cubicBezTo>
                  <a:cubicBezTo>
                    <a:pt x="1806" y="4815"/>
                    <a:pt x="476" y="9882"/>
                    <a:pt x="1" y="12225"/>
                  </a:cubicBezTo>
                  <a:lnTo>
                    <a:pt x="3864" y="12225"/>
                  </a:lnTo>
                  <a:lnTo>
                    <a:pt x="5099" y="6968"/>
                  </a:lnTo>
                  <a:cubicBezTo>
                    <a:pt x="7443" y="4815"/>
                    <a:pt x="6746" y="1078"/>
                    <a:pt x="5923" y="1"/>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2311650" y="2257750"/>
              <a:ext cx="72075" cy="72075"/>
            </a:xfrm>
            <a:custGeom>
              <a:rect b="b" l="l" r="r" t="t"/>
              <a:pathLst>
                <a:path extrusionOk="0" h="2883" w="2883">
                  <a:moveTo>
                    <a:pt x="1425" y="254"/>
                  </a:moveTo>
                  <a:cubicBezTo>
                    <a:pt x="2090" y="254"/>
                    <a:pt x="2629" y="792"/>
                    <a:pt x="2629" y="1457"/>
                  </a:cubicBezTo>
                  <a:cubicBezTo>
                    <a:pt x="2629" y="2090"/>
                    <a:pt x="2090" y="2629"/>
                    <a:pt x="1425" y="2629"/>
                  </a:cubicBezTo>
                  <a:cubicBezTo>
                    <a:pt x="792" y="2629"/>
                    <a:pt x="254" y="2090"/>
                    <a:pt x="254" y="1457"/>
                  </a:cubicBezTo>
                  <a:cubicBezTo>
                    <a:pt x="254" y="792"/>
                    <a:pt x="792" y="254"/>
                    <a:pt x="1425" y="254"/>
                  </a:cubicBezTo>
                  <a:close/>
                  <a:moveTo>
                    <a:pt x="1425" y="0"/>
                  </a:moveTo>
                  <a:cubicBezTo>
                    <a:pt x="634" y="0"/>
                    <a:pt x="0" y="634"/>
                    <a:pt x="0" y="1425"/>
                  </a:cubicBezTo>
                  <a:cubicBezTo>
                    <a:pt x="0" y="2249"/>
                    <a:pt x="634" y="2882"/>
                    <a:pt x="1425" y="2882"/>
                  </a:cubicBezTo>
                  <a:cubicBezTo>
                    <a:pt x="2249" y="2882"/>
                    <a:pt x="2882" y="2249"/>
                    <a:pt x="2882" y="1425"/>
                  </a:cubicBezTo>
                  <a:cubicBezTo>
                    <a:pt x="2882" y="634"/>
                    <a:pt x="2249" y="0"/>
                    <a:pt x="1425"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2"/>
            <p:cNvSpPr/>
            <p:nvPr/>
          </p:nvSpPr>
          <p:spPr>
            <a:xfrm>
              <a:off x="2112925" y="2109725"/>
              <a:ext cx="251000" cy="319175"/>
            </a:xfrm>
            <a:custGeom>
              <a:rect b="b" l="l" r="r" t="t"/>
              <a:pathLst>
                <a:path extrusionOk="0" h="12767" w="10040">
                  <a:moveTo>
                    <a:pt x="7230" y="0"/>
                  </a:moveTo>
                  <a:cubicBezTo>
                    <a:pt x="7035" y="0"/>
                    <a:pt x="6841" y="11"/>
                    <a:pt x="6651" y="31"/>
                  </a:cubicBezTo>
                  <a:cubicBezTo>
                    <a:pt x="5637" y="158"/>
                    <a:pt x="4656" y="664"/>
                    <a:pt x="3991" y="1456"/>
                  </a:cubicBezTo>
                  <a:cubicBezTo>
                    <a:pt x="3706" y="1804"/>
                    <a:pt x="3516" y="2216"/>
                    <a:pt x="3389" y="2628"/>
                  </a:cubicBezTo>
                  <a:cubicBezTo>
                    <a:pt x="3231" y="3198"/>
                    <a:pt x="3294" y="3800"/>
                    <a:pt x="3104" y="4338"/>
                  </a:cubicBezTo>
                  <a:cubicBezTo>
                    <a:pt x="3072" y="4401"/>
                    <a:pt x="3041" y="4465"/>
                    <a:pt x="3009" y="4496"/>
                  </a:cubicBezTo>
                  <a:cubicBezTo>
                    <a:pt x="2946" y="4560"/>
                    <a:pt x="2882" y="4591"/>
                    <a:pt x="2819" y="4591"/>
                  </a:cubicBezTo>
                  <a:cubicBezTo>
                    <a:pt x="2724" y="4560"/>
                    <a:pt x="2661" y="4496"/>
                    <a:pt x="2629" y="4401"/>
                  </a:cubicBezTo>
                  <a:cubicBezTo>
                    <a:pt x="2439" y="3990"/>
                    <a:pt x="2091" y="3673"/>
                    <a:pt x="1647" y="3546"/>
                  </a:cubicBezTo>
                  <a:cubicBezTo>
                    <a:pt x="1564" y="3525"/>
                    <a:pt x="1479" y="3515"/>
                    <a:pt x="1392" y="3515"/>
                  </a:cubicBezTo>
                  <a:cubicBezTo>
                    <a:pt x="1082" y="3515"/>
                    <a:pt x="762" y="3647"/>
                    <a:pt x="539" y="3895"/>
                  </a:cubicBezTo>
                  <a:cubicBezTo>
                    <a:pt x="0" y="4465"/>
                    <a:pt x="254" y="5510"/>
                    <a:pt x="982" y="6111"/>
                  </a:cubicBezTo>
                  <a:cubicBezTo>
                    <a:pt x="1353" y="6416"/>
                    <a:pt x="1657" y="6505"/>
                    <a:pt x="1886" y="6505"/>
                  </a:cubicBezTo>
                  <a:cubicBezTo>
                    <a:pt x="2204" y="6505"/>
                    <a:pt x="2376" y="6333"/>
                    <a:pt x="2376" y="6333"/>
                  </a:cubicBezTo>
                  <a:lnTo>
                    <a:pt x="2376" y="10197"/>
                  </a:lnTo>
                  <a:cubicBezTo>
                    <a:pt x="2376" y="10197"/>
                    <a:pt x="2977" y="11748"/>
                    <a:pt x="4624" y="12477"/>
                  </a:cubicBezTo>
                  <a:cubicBezTo>
                    <a:pt x="5031" y="12658"/>
                    <a:pt x="5681" y="12767"/>
                    <a:pt x="6282" y="12767"/>
                  </a:cubicBezTo>
                  <a:cubicBezTo>
                    <a:pt x="6944" y="12767"/>
                    <a:pt x="7546" y="12634"/>
                    <a:pt x="7696" y="12318"/>
                  </a:cubicBezTo>
                  <a:cubicBezTo>
                    <a:pt x="7886" y="11843"/>
                    <a:pt x="6207" y="10038"/>
                    <a:pt x="6207" y="10038"/>
                  </a:cubicBezTo>
                  <a:lnTo>
                    <a:pt x="6176" y="8487"/>
                  </a:lnTo>
                  <a:lnTo>
                    <a:pt x="6176" y="8487"/>
                  </a:lnTo>
                  <a:cubicBezTo>
                    <a:pt x="6517" y="8535"/>
                    <a:pt x="6812" y="8561"/>
                    <a:pt x="7072" y="8561"/>
                  </a:cubicBezTo>
                  <a:cubicBezTo>
                    <a:pt x="7488" y="8561"/>
                    <a:pt x="7816" y="8496"/>
                    <a:pt x="8108" y="8360"/>
                  </a:cubicBezTo>
                  <a:cubicBezTo>
                    <a:pt x="8551" y="8170"/>
                    <a:pt x="9533" y="7188"/>
                    <a:pt x="9754" y="4591"/>
                  </a:cubicBezTo>
                  <a:cubicBezTo>
                    <a:pt x="10039" y="1266"/>
                    <a:pt x="9153" y="506"/>
                    <a:pt x="8488" y="158"/>
                  </a:cubicBezTo>
                  <a:cubicBezTo>
                    <a:pt x="8076" y="49"/>
                    <a:pt x="7650" y="0"/>
                    <a:pt x="7230" y="0"/>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2177850" y="2097400"/>
              <a:ext cx="164650" cy="90900"/>
            </a:xfrm>
            <a:custGeom>
              <a:rect b="b" l="l" r="r" t="t"/>
              <a:pathLst>
                <a:path extrusionOk="0" h="3636" w="6586">
                  <a:moveTo>
                    <a:pt x="3987" y="0"/>
                  </a:moveTo>
                  <a:cubicBezTo>
                    <a:pt x="1024" y="0"/>
                    <a:pt x="0" y="3342"/>
                    <a:pt x="0" y="3342"/>
                  </a:cubicBezTo>
                  <a:cubicBezTo>
                    <a:pt x="0" y="3342"/>
                    <a:pt x="346" y="3635"/>
                    <a:pt x="1623" y="3635"/>
                  </a:cubicBezTo>
                  <a:cubicBezTo>
                    <a:pt x="1740" y="3635"/>
                    <a:pt x="1863" y="3633"/>
                    <a:pt x="1995" y="3627"/>
                  </a:cubicBezTo>
                  <a:cubicBezTo>
                    <a:pt x="3990" y="3532"/>
                    <a:pt x="4845" y="2139"/>
                    <a:pt x="4846" y="2139"/>
                  </a:cubicBezTo>
                  <a:lnTo>
                    <a:pt x="4846" y="2139"/>
                  </a:lnTo>
                  <a:cubicBezTo>
                    <a:pt x="4751" y="2772"/>
                    <a:pt x="4022" y="3342"/>
                    <a:pt x="4022" y="3342"/>
                  </a:cubicBezTo>
                  <a:cubicBezTo>
                    <a:pt x="4039" y="3343"/>
                    <a:pt x="4055" y="3343"/>
                    <a:pt x="4071" y="3343"/>
                  </a:cubicBezTo>
                  <a:cubicBezTo>
                    <a:pt x="5872" y="3343"/>
                    <a:pt x="6585" y="1623"/>
                    <a:pt x="6366" y="619"/>
                  </a:cubicBezTo>
                  <a:cubicBezTo>
                    <a:pt x="5462" y="179"/>
                    <a:pt x="4673" y="0"/>
                    <a:pt x="398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2"/>
            <p:cNvSpPr/>
            <p:nvPr/>
          </p:nvSpPr>
          <p:spPr>
            <a:xfrm>
              <a:off x="2238025" y="2193525"/>
              <a:ext cx="19800" cy="18425"/>
            </a:xfrm>
            <a:custGeom>
              <a:rect b="b" l="l" r="r" t="t"/>
              <a:pathLst>
                <a:path extrusionOk="0" h="737" w="792">
                  <a:moveTo>
                    <a:pt x="429" y="0"/>
                  </a:moveTo>
                  <a:cubicBezTo>
                    <a:pt x="413" y="0"/>
                    <a:pt x="396" y="1"/>
                    <a:pt x="380" y="4"/>
                  </a:cubicBezTo>
                  <a:cubicBezTo>
                    <a:pt x="158" y="36"/>
                    <a:pt x="0" y="194"/>
                    <a:pt x="32" y="416"/>
                  </a:cubicBezTo>
                  <a:cubicBezTo>
                    <a:pt x="32" y="589"/>
                    <a:pt x="190" y="737"/>
                    <a:pt x="363" y="737"/>
                  </a:cubicBezTo>
                  <a:cubicBezTo>
                    <a:pt x="379" y="737"/>
                    <a:pt x="395" y="735"/>
                    <a:pt x="412" y="733"/>
                  </a:cubicBezTo>
                  <a:cubicBezTo>
                    <a:pt x="633" y="733"/>
                    <a:pt x="792" y="543"/>
                    <a:pt x="760" y="352"/>
                  </a:cubicBezTo>
                  <a:cubicBezTo>
                    <a:pt x="760" y="150"/>
                    <a:pt x="601" y="0"/>
                    <a:pt x="42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2"/>
            <p:cNvSpPr/>
            <p:nvPr/>
          </p:nvSpPr>
          <p:spPr>
            <a:xfrm>
              <a:off x="2257800" y="2263300"/>
              <a:ext cx="34875" cy="22275"/>
            </a:xfrm>
            <a:custGeom>
              <a:rect b="b" l="l" r="r" t="t"/>
              <a:pathLst>
                <a:path extrusionOk="0" h="891" w="1395">
                  <a:moveTo>
                    <a:pt x="96" y="0"/>
                  </a:moveTo>
                  <a:cubicBezTo>
                    <a:pt x="1" y="380"/>
                    <a:pt x="222" y="760"/>
                    <a:pt x="571" y="855"/>
                  </a:cubicBezTo>
                  <a:cubicBezTo>
                    <a:pt x="638" y="879"/>
                    <a:pt x="706" y="891"/>
                    <a:pt x="773" y="891"/>
                  </a:cubicBezTo>
                  <a:cubicBezTo>
                    <a:pt x="1055" y="891"/>
                    <a:pt x="1317" y="687"/>
                    <a:pt x="1394" y="380"/>
                  </a:cubicBezTo>
                  <a:lnTo>
                    <a:pt x="96" y="0"/>
                  </a:lnTo>
                  <a:close/>
                </a:path>
              </a:pathLst>
            </a:custGeom>
            <a:solidFill>
              <a:srgbClr val="B049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2"/>
            <p:cNvSpPr/>
            <p:nvPr/>
          </p:nvSpPr>
          <p:spPr>
            <a:xfrm>
              <a:off x="2324300" y="2167200"/>
              <a:ext cx="21425" cy="16150"/>
            </a:xfrm>
            <a:custGeom>
              <a:rect b="b" l="l" r="r" t="t"/>
              <a:pathLst>
                <a:path extrusionOk="0" h="646" w="857">
                  <a:moveTo>
                    <a:pt x="357" y="1"/>
                  </a:moveTo>
                  <a:cubicBezTo>
                    <a:pt x="212" y="1"/>
                    <a:pt x="68" y="79"/>
                    <a:pt x="1" y="234"/>
                  </a:cubicBezTo>
                  <a:lnTo>
                    <a:pt x="729" y="645"/>
                  </a:lnTo>
                  <a:cubicBezTo>
                    <a:pt x="856" y="424"/>
                    <a:pt x="761" y="170"/>
                    <a:pt x="539" y="44"/>
                  </a:cubicBezTo>
                  <a:cubicBezTo>
                    <a:pt x="482" y="15"/>
                    <a:pt x="420" y="1"/>
                    <a:pt x="35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2"/>
            <p:cNvSpPr/>
            <p:nvPr/>
          </p:nvSpPr>
          <p:spPr>
            <a:xfrm>
              <a:off x="2314800" y="2191925"/>
              <a:ext cx="19050" cy="18450"/>
            </a:xfrm>
            <a:custGeom>
              <a:rect b="b" l="l" r="r" t="t"/>
              <a:pathLst>
                <a:path extrusionOk="0" h="738" w="762">
                  <a:moveTo>
                    <a:pt x="405" y="1"/>
                  </a:moveTo>
                  <a:cubicBezTo>
                    <a:pt x="387" y="1"/>
                    <a:pt x="368" y="2"/>
                    <a:pt x="349" y="5"/>
                  </a:cubicBezTo>
                  <a:cubicBezTo>
                    <a:pt x="159" y="5"/>
                    <a:pt x="1" y="195"/>
                    <a:pt x="1" y="385"/>
                  </a:cubicBezTo>
                  <a:cubicBezTo>
                    <a:pt x="1" y="587"/>
                    <a:pt x="160" y="737"/>
                    <a:pt x="332" y="737"/>
                  </a:cubicBezTo>
                  <a:cubicBezTo>
                    <a:pt x="348" y="737"/>
                    <a:pt x="365" y="736"/>
                    <a:pt x="381" y="733"/>
                  </a:cubicBezTo>
                  <a:cubicBezTo>
                    <a:pt x="603" y="733"/>
                    <a:pt x="761" y="543"/>
                    <a:pt x="761" y="321"/>
                  </a:cubicBezTo>
                  <a:cubicBezTo>
                    <a:pt x="732" y="148"/>
                    <a:pt x="597" y="1"/>
                    <a:pt x="40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2285525" y="2196775"/>
              <a:ext cx="30900" cy="53875"/>
            </a:xfrm>
            <a:custGeom>
              <a:rect b="b" l="l" r="r" t="t"/>
              <a:pathLst>
                <a:path extrusionOk="0" h="2155" w="1236">
                  <a:moveTo>
                    <a:pt x="0" y="1"/>
                  </a:moveTo>
                  <a:lnTo>
                    <a:pt x="127" y="2154"/>
                  </a:lnTo>
                  <a:lnTo>
                    <a:pt x="1235" y="1774"/>
                  </a:lnTo>
                  <a:lnTo>
                    <a:pt x="0" y="1"/>
                  </a:lnTo>
                  <a:close/>
                </a:path>
              </a:pathLst>
            </a:custGeom>
            <a:solidFill>
              <a:srgbClr val="B049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2"/>
            <p:cNvSpPr/>
            <p:nvPr/>
          </p:nvSpPr>
          <p:spPr>
            <a:xfrm>
              <a:off x="2189725" y="2285450"/>
              <a:ext cx="78400" cy="49900"/>
            </a:xfrm>
            <a:custGeom>
              <a:rect b="b" l="l" r="r" t="t"/>
              <a:pathLst>
                <a:path extrusionOk="0" h="1996" w="3136">
                  <a:moveTo>
                    <a:pt x="0" y="1"/>
                  </a:moveTo>
                  <a:cubicBezTo>
                    <a:pt x="0" y="1"/>
                    <a:pt x="127" y="571"/>
                    <a:pt x="697" y="1046"/>
                  </a:cubicBezTo>
                  <a:cubicBezTo>
                    <a:pt x="1267" y="1521"/>
                    <a:pt x="3135" y="1996"/>
                    <a:pt x="3135" y="1996"/>
                  </a:cubicBezTo>
                  <a:lnTo>
                    <a:pt x="3104" y="1458"/>
                  </a:lnTo>
                  <a:cubicBezTo>
                    <a:pt x="2185" y="1299"/>
                    <a:pt x="285" y="729"/>
                    <a:pt x="0" y="1"/>
                  </a:cubicBezTo>
                  <a:close/>
                </a:path>
              </a:pathLst>
            </a:custGeom>
            <a:solidFill>
              <a:srgbClr val="B049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2"/>
            <p:cNvSpPr/>
            <p:nvPr/>
          </p:nvSpPr>
          <p:spPr>
            <a:xfrm>
              <a:off x="2120850" y="2257750"/>
              <a:ext cx="51475" cy="72075"/>
            </a:xfrm>
            <a:custGeom>
              <a:rect b="b" l="l" r="r" t="t"/>
              <a:pathLst>
                <a:path extrusionOk="0" h="2883" w="2059">
                  <a:moveTo>
                    <a:pt x="1457" y="0"/>
                  </a:moveTo>
                  <a:cubicBezTo>
                    <a:pt x="633" y="0"/>
                    <a:pt x="0" y="634"/>
                    <a:pt x="0" y="1425"/>
                  </a:cubicBezTo>
                  <a:cubicBezTo>
                    <a:pt x="0" y="2249"/>
                    <a:pt x="633" y="2882"/>
                    <a:pt x="1457" y="2882"/>
                  </a:cubicBezTo>
                  <a:cubicBezTo>
                    <a:pt x="1647" y="2882"/>
                    <a:pt x="1869" y="2851"/>
                    <a:pt x="2059" y="2756"/>
                  </a:cubicBezTo>
                  <a:lnTo>
                    <a:pt x="2059" y="2470"/>
                  </a:lnTo>
                  <a:cubicBezTo>
                    <a:pt x="1869" y="2597"/>
                    <a:pt x="1647" y="2629"/>
                    <a:pt x="1457" y="2629"/>
                  </a:cubicBezTo>
                  <a:cubicBezTo>
                    <a:pt x="792" y="2629"/>
                    <a:pt x="253" y="2090"/>
                    <a:pt x="253" y="1425"/>
                  </a:cubicBezTo>
                  <a:cubicBezTo>
                    <a:pt x="253" y="792"/>
                    <a:pt x="792" y="254"/>
                    <a:pt x="1457" y="254"/>
                  </a:cubicBezTo>
                  <a:cubicBezTo>
                    <a:pt x="1520" y="254"/>
                    <a:pt x="1552" y="190"/>
                    <a:pt x="1552" y="127"/>
                  </a:cubicBezTo>
                  <a:cubicBezTo>
                    <a:pt x="1552" y="64"/>
                    <a:pt x="1520" y="0"/>
                    <a:pt x="145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2"/>
            <p:cNvSpPr/>
            <p:nvPr/>
          </p:nvSpPr>
          <p:spPr>
            <a:xfrm>
              <a:off x="1804950" y="2624325"/>
              <a:ext cx="852700" cy="531250"/>
            </a:xfrm>
            <a:custGeom>
              <a:rect b="b" l="l" r="r" t="t"/>
              <a:pathLst>
                <a:path extrusionOk="0" h="21250" w="34108">
                  <a:moveTo>
                    <a:pt x="1235" y="0"/>
                  </a:moveTo>
                  <a:cubicBezTo>
                    <a:pt x="570" y="0"/>
                    <a:pt x="0" y="538"/>
                    <a:pt x="0" y="1235"/>
                  </a:cubicBezTo>
                  <a:lnTo>
                    <a:pt x="0" y="20015"/>
                  </a:lnTo>
                  <a:cubicBezTo>
                    <a:pt x="0" y="20711"/>
                    <a:pt x="570" y="21250"/>
                    <a:pt x="1235" y="21250"/>
                  </a:cubicBezTo>
                  <a:lnTo>
                    <a:pt x="32873" y="21250"/>
                  </a:lnTo>
                  <a:cubicBezTo>
                    <a:pt x="33569" y="21250"/>
                    <a:pt x="34108" y="20711"/>
                    <a:pt x="34108" y="20015"/>
                  </a:cubicBezTo>
                  <a:lnTo>
                    <a:pt x="34108" y="1235"/>
                  </a:lnTo>
                  <a:cubicBezTo>
                    <a:pt x="34108" y="538"/>
                    <a:pt x="33569" y="0"/>
                    <a:pt x="32873"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2"/>
            <p:cNvSpPr/>
            <p:nvPr/>
          </p:nvSpPr>
          <p:spPr>
            <a:xfrm>
              <a:off x="1842950" y="2657575"/>
              <a:ext cx="777500" cy="464750"/>
            </a:xfrm>
            <a:custGeom>
              <a:rect b="b" l="l" r="r" t="t"/>
              <a:pathLst>
                <a:path extrusionOk="0" h="18590" w="31100">
                  <a:moveTo>
                    <a:pt x="1109" y="0"/>
                  </a:moveTo>
                  <a:cubicBezTo>
                    <a:pt x="507" y="0"/>
                    <a:pt x="0" y="507"/>
                    <a:pt x="0" y="1109"/>
                  </a:cubicBezTo>
                  <a:lnTo>
                    <a:pt x="0" y="17481"/>
                  </a:lnTo>
                  <a:cubicBezTo>
                    <a:pt x="0" y="18083"/>
                    <a:pt x="507" y="18590"/>
                    <a:pt x="1109" y="18590"/>
                  </a:cubicBezTo>
                  <a:lnTo>
                    <a:pt x="29991" y="18590"/>
                  </a:lnTo>
                  <a:cubicBezTo>
                    <a:pt x="30593" y="18590"/>
                    <a:pt x="31099" y="18083"/>
                    <a:pt x="31099" y="17481"/>
                  </a:cubicBezTo>
                  <a:lnTo>
                    <a:pt x="31099" y="1109"/>
                  </a:lnTo>
                  <a:cubicBezTo>
                    <a:pt x="31099" y="507"/>
                    <a:pt x="30593" y="0"/>
                    <a:pt x="29991"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2"/>
            <p:cNvSpPr/>
            <p:nvPr/>
          </p:nvSpPr>
          <p:spPr>
            <a:xfrm>
              <a:off x="1881725" y="2735150"/>
              <a:ext cx="699125" cy="351550"/>
            </a:xfrm>
            <a:custGeom>
              <a:rect b="b" l="l" r="r" t="t"/>
              <a:pathLst>
                <a:path extrusionOk="0" h="14062" w="27965">
                  <a:moveTo>
                    <a:pt x="19699" y="1"/>
                  </a:moveTo>
                  <a:lnTo>
                    <a:pt x="13999" y="8488"/>
                  </a:lnTo>
                  <a:lnTo>
                    <a:pt x="15994" y="11338"/>
                  </a:lnTo>
                  <a:lnTo>
                    <a:pt x="9407" y="5543"/>
                  </a:lnTo>
                  <a:lnTo>
                    <a:pt x="1" y="14062"/>
                  </a:lnTo>
                  <a:lnTo>
                    <a:pt x="27965" y="14062"/>
                  </a:lnTo>
                  <a:lnTo>
                    <a:pt x="1969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2"/>
            <p:cNvSpPr/>
            <p:nvPr/>
          </p:nvSpPr>
          <p:spPr>
            <a:xfrm>
              <a:off x="1967250" y="2712025"/>
              <a:ext cx="129075" cy="117525"/>
            </a:xfrm>
            <a:custGeom>
              <a:rect b="b" l="l" r="r" t="t"/>
              <a:pathLst>
                <a:path extrusionOk="0" h="4701" w="5163">
                  <a:moveTo>
                    <a:pt x="2552" y="1"/>
                  </a:moveTo>
                  <a:cubicBezTo>
                    <a:pt x="1512" y="1"/>
                    <a:pt x="555" y="735"/>
                    <a:pt x="285" y="1812"/>
                  </a:cubicBezTo>
                  <a:cubicBezTo>
                    <a:pt x="0" y="3079"/>
                    <a:pt x="760" y="4346"/>
                    <a:pt x="2027" y="4631"/>
                  </a:cubicBezTo>
                  <a:cubicBezTo>
                    <a:pt x="2216" y="4678"/>
                    <a:pt x="2405" y="4701"/>
                    <a:pt x="2591" y="4701"/>
                  </a:cubicBezTo>
                  <a:cubicBezTo>
                    <a:pt x="3651" y="4701"/>
                    <a:pt x="4608" y="3967"/>
                    <a:pt x="4877" y="2889"/>
                  </a:cubicBezTo>
                  <a:cubicBezTo>
                    <a:pt x="5162" y="1622"/>
                    <a:pt x="4371" y="356"/>
                    <a:pt x="3104" y="71"/>
                  </a:cubicBezTo>
                  <a:cubicBezTo>
                    <a:pt x="2920" y="23"/>
                    <a:pt x="2735" y="1"/>
                    <a:pt x="25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2"/>
            <p:cNvSpPr/>
            <p:nvPr/>
          </p:nvSpPr>
          <p:spPr>
            <a:xfrm>
              <a:off x="2515125" y="2591400"/>
              <a:ext cx="127475" cy="109800"/>
            </a:xfrm>
            <a:custGeom>
              <a:rect b="b" l="l" r="r" t="t"/>
              <a:pathLst>
                <a:path extrusionOk="0" h="4392" w="5099">
                  <a:moveTo>
                    <a:pt x="2947" y="1"/>
                  </a:moveTo>
                  <a:cubicBezTo>
                    <a:pt x="2547" y="1"/>
                    <a:pt x="2220" y="60"/>
                    <a:pt x="2122" y="82"/>
                  </a:cubicBezTo>
                  <a:cubicBezTo>
                    <a:pt x="475" y="335"/>
                    <a:pt x="0" y="1317"/>
                    <a:pt x="0" y="1317"/>
                  </a:cubicBezTo>
                  <a:lnTo>
                    <a:pt x="1330" y="1317"/>
                  </a:lnTo>
                  <a:cubicBezTo>
                    <a:pt x="1330" y="1317"/>
                    <a:pt x="1520" y="1760"/>
                    <a:pt x="1045" y="3439"/>
                  </a:cubicBezTo>
                  <a:cubicBezTo>
                    <a:pt x="947" y="3813"/>
                    <a:pt x="1253" y="3955"/>
                    <a:pt x="1506" y="3955"/>
                  </a:cubicBezTo>
                  <a:cubicBezTo>
                    <a:pt x="1659" y="3955"/>
                    <a:pt x="1793" y="3903"/>
                    <a:pt x="1805" y="3819"/>
                  </a:cubicBezTo>
                  <a:cubicBezTo>
                    <a:pt x="1913" y="4076"/>
                    <a:pt x="2470" y="4391"/>
                    <a:pt x="3084" y="4391"/>
                  </a:cubicBezTo>
                  <a:cubicBezTo>
                    <a:pt x="3377" y="4391"/>
                    <a:pt x="3683" y="4320"/>
                    <a:pt x="3959" y="4136"/>
                  </a:cubicBezTo>
                  <a:cubicBezTo>
                    <a:pt x="4751" y="3597"/>
                    <a:pt x="5099" y="2805"/>
                    <a:pt x="4941" y="1317"/>
                  </a:cubicBezTo>
                  <a:cubicBezTo>
                    <a:pt x="4733" y="216"/>
                    <a:pt x="3708" y="1"/>
                    <a:pt x="2947" y="1"/>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2"/>
            <p:cNvSpPr/>
            <p:nvPr/>
          </p:nvSpPr>
          <p:spPr>
            <a:xfrm>
              <a:off x="1826325" y="2591400"/>
              <a:ext cx="127475" cy="109800"/>
            </a:xfrm>
            <a:custGeom>
              <a:rect b="b" l="l" r="r" t="t"/>
              <a:pathLst>
                <a:path extrusionOk="0" h="4392" w="5099">
                  <a:moveTo>
                    <a:pt x="2153" y="1"/>
                  </a:moveTo>
                  <a:cubicBezTo>
                    <a:pt x="1391" y="1"/>
                    <a:pt x="366" y="216"/>
                    <a:pt x="158" y="1317"/>
                  </a:cubicBezTo>
                  <a:cubicBezTo>
                    <a:pt x="0" y="2805"/>
                    <a:pt x="349" y="3597"/>
                    <a:pt x="1140" y="4136"/>
                  </a:cubicBezTo>
                  <a:cubicBezTo>
                    <a:pt x="1416" y="4320"/>
                    <a:pt x="1722" y="4391"/>
                    <a:pt x="2015" y="4391"/>
                  </a:cubicBezTo>
                  <a:cubicBezTo>
                    <a:pt x="2629" y="4391"/>
                    <a:pt x="3187" y="4076"/>
                    <a:pt x="3294" y="3819"/>
                  </a:cubicBezTo>
                  <a:cubicBezTo>
                    <a:pt x="3306" y="3903"/>
                    <a:pt x="3435" y="3955"/>
                    <a:pt x="3583" y="3955"/>
                  </a:cubicBezTo>
                  <a:cubicBezTo>
                    <a:pt x="3827" y="3955"/>
                    <a:pt x="4121" y="3813"/>
                    <a:pt x="4022" y="3439"/>
                  </a:cubicBezTo>
                  <a:cubicBezTo>
                    <a:pt x="3579" y="1760"/>
                    <a:pt x="3769" y="1317"/>
                    <a:pt x="3769" y="1317"/>
                  </a:cubicBezTo>
                  <a:lnTo>
                    <a:pt x="5099" y="1317"/>
                  </a:lnTo>
                  <a:cubicBezTo>
                    <a:pt x="5099" y="1317"/>
                    <a:pt x="4624" y="335"/>
                    <a:pt x="2977" y="82"/>
                  </a:cubicBezTo>
                  <a:cubicBezTo>
                    <a:pt x="2879" y="60"/>
                    <a:pt x="2552" y="1"/>
                    <a:pt x="2153" y="1"/>
                  </a:cubicBezTo>
                  <a:close/>
                </a:path>
              </a:pathLst>
            </a:custGeom>
            <a:solidFill>
              <a:srgbClr val="C7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2"/>
            <p:cNvSpPr/>
            <p:nvPr/>
          </p:nvSpPr>
          <p:spPr>
            <a:xfrm>
              <a:off x="1050425" y="3763600"/>
              <a:ext cx="84750" cy="148475"/>
            </a:xfrm>
            <a:custGeom>
              <a:rect b="b" l="l" r="r" t="t"/>
              <a:pathLst>
                <a:path extrusionOk="0" h="5939" w="3390">
                  <a:moveTo>
                    <a:pt x="3389" y="1"/>
                  </a:moveTo>
                  <a:lnTo>
                    <a:pt x="0" y="444"/>
                  </a:lnTo>
                  <a:lnTo>
                    <a:pt x="0" y="5606"/>
                  </a:lnTo>
                  <a:cubicBezTo>
                    <a:pt x="428" y="5835"/>
                    <a:pt x="892" y="5939"/>
                    <a:pt x="1372" y="5939"/>
                  </a:cubicBezTo>
                  <a:cubicBezTo>
                    <a:pt x="1888" y="5939"/>
                    <a:pt x="2421" y="5819"/>
                    <a:pt x="2946" y="5606"/>
                  </a:cubicBezTo>
                  <a:lnTo>
                    <a:pt x="3389" y="1"/>
                  </a:ln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2"/>
            <p:cNvSpPr/>
            <p:nvPr/>
          </p:nvSpPr>
          <p:spPr>
            <a:xfrm>
              <a:off x="1301400" y="3682850"/>
              <a:ext cx="95825" cy="163100"/>
            </a:xfrm>
            <a:custGeom>
              <a:rect b="b" l="l" r="r" t="t"/>
              <a:pathLst>
                <a:path extrusionOk="0" h="6524" w="3833">
                  <a:moveTo>
                    <a:pt x="1" y="0"/>
                  </a:moveTo>
                  <a:lnTo>
                    <a:pt x="286" y="5479"/>
                  </a:lnTo>
                  <a:cubicBezTo>
                    <a:pt x="630" y="6227"/>
                    <a:pt x="1109" y="6523"/>
                    <a:pt x="1675" y="6523"/>
                  </a:cubicBezTo>
                  <a:cubicBezTo>
                    <a:pt x="2307" y="6523"/>
                    <a:pt x="3048" y="6155"/>
                    <a:pt x="3833" y="5637"/>
                  </a:cubicBezTo>
                  <a:lnTo>
                    <a:pt x="3547" y="0"/>
                  </a:lnTo>
                  <a:close/>
                </a:path>
              </a:pathLst>
            </a:custGeom>
            <a:solidFill>
              <a:srgbClr val="FFA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2"/>
            <p:cNvSpPr/>
            <p:nvPr/>
          </p:nvSpPr>
          <p:spPr>
            <a:xfrm>
              <a:off x="1031425" y="3921950"/>
              <a:ext cx="178950" cy="156650"/>
            </a:xfrm>
            <a:custGeom>
              <a:rect b="b" l="l" r="r" t="t"/>
              <a:pathLst>
                <a:path extrusionOk="0" h="6266" w="7158">
                  <a:moveTo>
                    <a:pt x="190" y="0"/>
                  </a:moveTo>
                  <a:cubicBezTo>
                    <a:pt x="190" y="0"/>
                    <a:pt x="0" y="792"/>
                    <a:pt x="190" y="1299"/>
                  </a:cubicBezTo>
                  <a:cubicBezTo>
                    <a:pt x="285" y="1552"/>
                    <a:pt x="729" y="2059"/>
                    <a:pt x="1014" y="2502"/>
                  </a:cubicBezTo>
                  <a:cubicBezTo>
                    <a:pt x="1331" y="3009"/>
                    <a:pt x="1236" y="3611"/>
                    <a:pt x="1299" y="4244"/>
                  </a:cubicBezTo>
                  <a:cubicBezTo>
                    <a:pt x="1362" y="4877"/>
                    <a:pt x="1679" y="5352"/>
                    <a:pt x="2344" y="5764"/>
                  </a:cubicBezTo>
                  <a:cubicBezTo>
                    <a:pt x="2884" y="6099"/>
                    <a:pt x="3634" y="6266"/>
                    <a:pt x="4490" y="6266"/>
                  </a:cubicBezTo>
                  <a:cubicBezTo>
                    <a:pt x="4688" y="6266"/>
                    <a:pt x="4891" y="6257"/>
                    <a:pt x="5099" y="6239"/>
                  </a:cubicBezTo>
                  <a:cubicBezTo>
                    <a:pt x="6271" y="6144"/>
                    <a:pt x="6936" y="5606"/>
                    <a:pt x="7031" y="5447"/>
                  </a:cubicBezTo>
                  <a:cubicBezTo>
                    <a:pt x="7126" y="5257"/>
                    <a:pt x="7158" y="4656"/>
                    <a:pt x="7063" y="4561"/>
                  </a:cubicBezTo>
                  <a:lnTo>
                    <a:pt x="190"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2"/>
            <p:cNvSpPr/>
            <p:nvPr/>
          </p:nvSpPr>
          <p:spPr>
            <a:xfrm>
              <a:off x="1031425" y="3865300"/>
              <a:ext cx="178150" cy="197875"/>
            </a:xfrm>
            <a:custGeom>
              <a:rect b="b" l="l" r="r" t="t"/>
              <a:pathLst>
                <a:path extrusionOk="0" h="7915" w="7126">
                  <a:moveTo>
                    <a:pt x="3353" y="1"/>
                  </a:moveTo>
                  <a:cubicBezTo>
                    <a:pt x="2846" y="1"/>
                    <a:pt x="2352" y="99"/>
                    <a:pt x="1837" y="176"/>
                  </a:cubicBezTo>
                  <a:cubicBezTo>
                    <a:pt x="1742" y="208"/>
                    <a:pt x="1616" y="240"/>
                    <a:pt x="1552" y="303"/>
                  </a:cubicBezTo>
                  <a:cubicBezTo>
                    <a:pt x="1489" y="398"/>
                    <a:pt x="1489" y="493"/>
                    <a:pt x="1489" y="588"/>
                  </a:cubicBezTo>
                  <a:cubicBezTo>
                    <a:pt x="1489" y="936"/>
                    <a:pt x="1457" y="1253"/>
                    <a:pt x="1457" y="1601"/>
                  </a:cubicBezTo>
                  <a:cubicBezTo>
                    <a:pt x="1267" y="1506"/>
                    <a:pt x="1140" y="1348"/>
                    <a:pt x="1077" y="1158"/>
                  </a:cubicBezTo>
                  <a:cubicBezTo>
                    <a:pt x="1014" y="1031"/>
                    <a:pt x="950" y="936"/>
                    <a:pt x="919" y="810"/>
                  </a:cubicBezTo>
                  <a:cubicBezTo>
                    <a:pt x="887" y="683"/>
                    <a:pt x="855" y="620"/>
                    <a:pt x="792" y="525"/>
                  </a:cubicBezTo>
                  <a:cubicBezTo>
                    <a:pt x="760" y="430"/>
                    <a:pt x="760" y="335"/>
                    <a:pt x="760" y="240"/>
                  </a:cubicBezTo>
                  <a:cubicBezTo>
                    <a:pt x="756" y="239"/>
                    <a:pt x="751" y="238"/>
                    <a:pt x="746" y="238"/>
                  </a:cubicBezTo>
                  <a:cubicBezTo>
                    <a:pt x="593" y="238"/>
                    <a:pt x="440" y="729"/>
                    <a:pt x="317" y="1190"/>
                  </a:cubicBezTo>
                  <a:cubicBezTo>
                    <a:pt x="190" y="1728"/>
                    <a:pt x="0" y="2330"/>
                    <a:pt x="222" y="2868"/>
                  </a:cubicBezTo>
                  <a:cubicBezTo>
                    <a:pt x="349" y="3185"/>
                    <a:pt x="570" y="3438"/>
                    <a:pt x="760" y="3723"/>
                  </a:cubicBezTo>
                  <a:cubicBezTo>
                    <a:pt x="1077" y="4166"/>
                    <a:pt x="1362" y="4673"/>
                    <a:pt x="1426" y="5243"/>
                  </a:cubicBezTo>
                  <a:cubicBezTo>
                    <a:pt x="1457" y="5497"/>
                    <a:pt x="1457" y="5750"/>
                    <a:pt x="1489" y="5972"/>
                  </a:cubicBezTo>
                  <a:cubicBezTo>
                    <a:pt x="1616" y="6827"/>
                    <a:pt x="2249" y="7492"/>
                    <a:pt x="3072" y="7713"/>
                  </a:cubicBezTo>
                  <a:cubicBezTo>
                    <a:pt x="3559" y="7850"/>
                    <a:pt x="4058" y="7914"/>
                    <a:pt x="4546" y="7914"/>
                  </a:cubicBezTo>
                  <a:cubicBezTo>
                    <a:pt x="4853" y="7914"/>
                    <a:pt x="5155" y="7889"/>
                    <a:pt x="5447" y="7840"/>
                  </a:cubicBezTo>
                  <a:cubicBezTo>
                    <a:pt x="6176" y="7713"/>
                    <a:pt x="7126" y="7397"/>
                    <a:pt x="7094" y="6542"/>
                  </a:cubicBezTo>
                  <a:cubicBezTo>
                    <a:pt x="7063" y="6003"/>
                    <a:pt x="6746" y="5560"/>
                    <a:pt x="6398" y="5180"/>
                  </a:cubicBezTo>
                  <a:cubicBezTo>
                    <a:pt x="6049" y="4768"/>
                    <a:pt x="5638" y="4451"/>
                    <a:pt x="5289" y="4040"/>
                  </a:cubicBezTo>
                  <a:cubicBezTo>
                    <a:pt x="5131" y="3850"/>
                    <a:pt x="4972" y="3628"/>
                    <a:pt x="4814" y="3406"/>
                  </a:cubicBezTo>
                  <a:cubicBezTo>
                    <a:pt x="4561" y="2963"/>
                    <a:pt x="4307" y="2488"/>
                    <a:pt x="4149" y="1981"/>
                  </a:cubicBezTo>
                  <a:cubicBezTo>
                    <a:pt x="4086" y="1760"/>
                    <a:pt x="4022" y="1538"/>
                    <a:pt x="4022" y="1285"/>
                  </a:cubicBezTo>
                  <a:cubicBezTo>
                    <a:pt x="3991" y="1000"/>
                    <a:pt x="3991" y="683"/>
                    <a:pt x="3991" y="366"/>
                  </a:cubicBezTo>
                  <a:cubicBezTo>
                    <a:pt x="3991" y="303"/>
                    <a:pt x="3991" y="208"/>
                    <a:pt x="3959" y="145"/>
                  </a:cubicBezTo>
                  <a:cubicBezTo>
                    <a:pt x="3896" y="50"/>
                    <a:pt x="3801" y="50"/>
                    <a:pt x="3706" y="18"/>
                  </a:cubicBezTo>
                  <a:cubicBezTo>
                    <a:pt x="3587" y="6"/>
                    <a:pt x="3470" y="1"/>
                    <a:pt x="335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2"/>
            <p:cNvSpPr/>
            <p:nvPr/>
          </p:nvSpPr>
          <p:spPr>
            <a:xfrm>
              <a:off x="1079725" y="3937400"/>
              <a:ext cx="77600" cy="23675"/>
            </a:xfrm>
            <a:custGeom>
              <a:rect b="b" l="l" r="r" t="t"/>
              <a:pathLst>
                <a:path extrusionOk="0" h="947" w="3104">
                  <a:moveTo>
                    <a:pt x="1828" y="1"/>
                  </a:moveTo>
                  <a:cubicBezTo>
                    <a:pt x="1702" y="1"/>
                    <a:pt x="1557" y="5"/>
                    <a:pt x="1394" y="16"/>
                  </a:cubicBezTo>
                  <a:cubicBezTo>
                    <a:pt x="824" y="47"/>
                    <a:pt x="380" y="301"/>
                    <a:pt x="127" y="491"/>
                  </a:cubicBezTo>
                  <a:cubicBezTo>
                    <a:pt x="0" y="586"/>
                    <a:pt x="0" y="744"/>
                    <a:pt x="95" y="871"/>
                  </a:cubicBezTo>
                  <a:cubicBezTo>
                    <a:pt x="148" y="923"/>
                    <a:pt x="209" y="947"/>
                    <a:pt x="276" y="947"/>
                  </a:cubicBezTo>
                  <a:cubicBezTo>
                    <a:pt x="330" y="947"/>
                    <a:pt x="387" y="931"/>
                    <a:pt x="444" y="902"/>
                  </a:cubicBezTo>
                  <a:cubicBezTo>
                    <a:pt x="665" y="712"/>
                    <a:pt x="1077" y="554"/>
                    <a:pt x="1552" y="491"/>
                  </a:cubicBezTo>
                  <a:cubicBezTo>
                    <a:pt x="1665" y="482"/>
                    <a:pt x="1802" y="476"/>
                    <a:pt x="1947" y="476"/>
                  </a:cubicBezTo>
                  <a:cubicBezTo>
                    <a:pt x="2332" y="476"/>
                    <a:pt x="2779" y="520"/>
                    <a:pt x="3009" y="681"/>
                  </a:cubicBezTo>
                  <a:cubicBezTo>
                    <a:pt x="3104" y="396"/>
                    <a:pt x="2660" y="111"/>
                    <a:pt x="2660" y="111"/>
                  </a:cubicBezTo>
                  <a:cubicBezTo>
                    <a:pt x="2660" y="111"/>
                    <a:pt x="2462" y="1"/>
                    <a:pt x="1828"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2"/>
            <p:cNvSpPr/>
            <p:nvPr/>
          </p:nvSpPr>
          <p:spPr>
            <a:xfrm>
              <a:off x="1094750" y="3960425"/>
              <a:ext cx="79200" cy="24400"/>
            </a:xfrm>
            <a:custGeom>
              <a:rect b="b" l="l" r="r" t="t"/>
              <a:pathLst>
                <a:path extrusionOk="0" h="976" w="3168">
                  <a:moveTo>
                    <a:pt x="1815" y="0"/>
                  </a:moveTo>
                  <a:cubicBezTo>
                    <a:pt x="1700" y="0"/>
                    <a:pt x="1571" y="4"/>
                    <a:pt x="1426" y="13"/>
                  </a:cubicBezTo>
                  <a:cubicBezTo>
                    <a:pt x="856" y="45"/>
                    <a:pt x="381" y="361"/>
                    <a:pt x="128" y="520"/>
                  </a:cubicBezTo>
                  <a:cubicBezTo>
                    <a:pt x="1" y="615"/>
                    <a:pt x="1" y="805"/>
                    <a:pt x="128" y="900"/>
                  </a:cubicBezTo>
                  <a:cubicBezTo>
                    <a:pt x="162" y="952"/>
                    <a:pt x="226" y="976"/>
                    <a:pt x="292" y="976"/>
                  </a:cubicBezTo>
                  <a:cubicBezTo>
                    <a:pt x="346" y="976"/>
                    <a:pt x="402" y="960"/>
                    <a:pt x="444" y="932"/>
                  </a:cubicBezTo>
                  <a:cubicBezTo>
                    <a:pt x="666" y="741"/>
                    <a:pt x="1046" y="551"/>
                    <a:pt x="1553" y="520"/>
                  </a:cubicBezTo>
                  <a:cubicBezTo>
                    <a:pt x="1713" y="495"/>
                    <a:pt x="1932" y="475"/>
                    <a:pt x="2163" y="475"/>
                  </a:cubicBezTo>
                  <a:cubicBezTo>
                    <a:pt x="2525" y="475"/>
                    <a:pt x="2917" y="524"/>
                    <a:pt x="3168" y="678"/>
                  </a:cubicBezTo>
                  <a:cubicBezTo>
                    <a:pt x="3105" y="298"/>
                    <a:pt x="2693" y="140"/>
                    <a:pt x="2693" y="140"/>
                  </a:cubicBezTo>
                  <a:cubicBezTo>
                    <a:pt x="2693" y="140"/>
                    <a:pt x="2507" y="0"/>
                    <a:pt x="1815"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2"/>
            <p:cNvSpPr/>
            <p:nvPr/>
          </p:nvSpPr>
          <p:spPr>
            <a:xfrm>
              <a:off x="1070225" y="3913400"/>
              <a:ext cx="72850" cy="22025"/>
            </a:xfrm>
            <a:custGeom>
              <a:rect b="b" l="l" r="r" t="t"/>
              <a:pathLst>
                <a:path extrusionOk="0" h="881" w="2914">
                  <a:moveTo>
                    <a:pt x="1854" y="1"/>
                  </a:moveTo>
                  <a:cubicBezTo>
                    <a:pt x="1723" y="1"/>
                    <a:pt x="1572" y="9"/>
                    <a:pt x="1394" y="26"/>
                  </a:cubicBezTo>
                  <a:cubicBezTo>
                    <a:pt x="824" y="89"/>
                    <a:pt x="380" y="342"/>
                    <a:pt x="127" y="469"/>
                  </a:cubicBezTo>
                  <a:cubicBezTo>
                    <a:pt x="32" y="532"/>
                    <a:pt x="0" y="659"/>
                    <a:pt x="32" y="754"/>
                  </a:cubicBezTo>
                  <a:cubicBezTo>
                    <a:pt x="74" y="838"/>
                    <a:pt x="159" y="881"/>
                    <a:pt x="248" y="881"/>
                  </a:cubicBezTo>
                  <a:cubicBezTo>
                    <a:pt x="292" y="881"/>
                    <a:pt x="338" y="870"/>
                    <a:pt x="380" y="849"/>
                  </a:cubicBezTo>
                  <a:cubicBezTo>
                    <a:pt x="475" y="817"/>
                    <a:pt x="570" y="754"/>
                    <a:pt x="634" y="722"/>
                  </a:cubicBezTo>
                  <a:cubicBezTo>
                    <a:pt x="982" y="564"/>
                    <a:pt x="1394" y="437"/>
                    <a:pt x="1710" y="437"/>
                  </a:cubicBezTo>
                  <a:cubicBezTo>
                    <a:pt x="1792" y="432"/>
                    <a:pt x="1871" y="429"/>
                    <a:pt x="1946" y="429"/>
                  </a:cubicBezTo>
                  <a:cubicBezTo>
                    <a:pt x="2311" y="429"/>
                    <a:pt x="2603" y="491"/>
                    <a:pt x="2787" y="596"/>
                  </a:cubicBezTo>
                  <a:cubicBezTo>
                    <a:pt x="2914" y="501"/>
                    <a:pt x="2787" y="247"/>
                    <a:pt x="2629" y="152"/>
                  </a:cubicBezTo>
                  <a:cubicBezTo>
                    <a:pt x="2420" y="60"/>
                    <a:pt x="2211" y="1"/>
                    <a:pt x="1854"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2"/>
            <p:cNvSpPr/>
            <p:nvPr/>
          </p:nvSpPr>
          <p:spPr>
            <a:xfrm>
              <a:off x="1280825" y="3861775"/>
              <a:ext cx="264450" cy="88125"/>
            </a:xfrm>
            <a:custGeom>
              <a:rect b="b" l="l" r="r" t="t"/>
              <a:pathLst>
                <a:path extrusionOk="0" h="3525" w="10578">
                  <a:moveTo>
                    <a:pt x="222" y="0"/>
                  </a:moveTo>
                  <a:cubicBezTo>
                    <a:pt x="222" y="0"/>
                    <a:pt x="0" y="634"/>
                    <a:pt x="190" y="1014"/>
                  </a:cubicBezTo>
                  <a:cubicBezTo>
                    <a:pt x="349" y="1362"/>
                    <a:pt x="1394" y="1774"/>
                    <a:pt x="2185" y="1806"/>
                  </a:cubicBezTo>
                  <a:cubicBezTo>
                    <a:pt x="2977" y="1869"/>
                    <a:pt x="3642" y="1932"/>
                    <a:pt x="4244" y="2344"/>
                  </a:cubicBezTo>
                  <a:cubicBezTo>
                    <a:pt x="4846" y="2756"/>
                    <a:pt x="5954" y="3389"/>
                    <a:pt x="7569" y="3516"/>
                  </a:cubicBezTo>
                  <a:cubicBezTo>
                    <a:pt x="7673" y="3522"/>
                    <a:pt x="7776" y="3525"/>
                    <a:pt x="7877" y="3525"/>
                  </a:cubicBezTo>
                  <a:cubicBezTo>
                    <a:pt x="9306" y="3525"/>
                    <a:pt x="10362" y="2931"/>
                    <a:pt x="10451" y="2724"/>
                  </a:cubicBezTo>
                  <a:cubicBezTo>
                    <a:pt x="10578" y="2471"/>
                    <a:pt x="10578" y="2122"/>
                    <a:pt x="10514" y="1932"/>
                  </a:cubicBezTo>
                  <a:lnTo>
                    <a:pt x="222"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2"/>
            <p:cNvSpPr/>
            <p:nvPr/>
          </p:nvSpPr>
          <p:spPr>
            <a:xfrm>
              <a:off x="1280825" y="3780175"/>
              <a:ext cx="270000" cy="154850"/>
            </a:xfrm>
            <a:custGeom>
              <a:rect b="b" l="l" r="r" t="t"/>
              <a:pathLst>
                <a:path extrusionOk="0" h="6194" w="10800">
                  <a:moveTo>
                    <a:pt x="995" y="0"/>
                  </a:moveTo>
                  <a:cubicBezTo>
                    <a:pt x="757" y="0"/>
                    <a:pt x="691" y="1163"/>
                    <a:pt x="475" y="1934"/>
                  </a:cubicBezTo>
                  <a:cubicBezTo>
                    <a:pt x="254" y="2663"/>
                    <a:pt x="0" y="3486"/>
                    <a:pt x="190" y="3740"/>
                  </a:cubicBezTo>
                  <a:cubicBezTo>
                    <a:pt x="697" y="4341"/>
                    <a:pt x="2154" y="4563"/>
                    <a:pt x="2945" y="4595"/>
                  </a:cubicBezTo>
                  <a:cubicBezTo>
                    <a:pt x="4149" y="4690"/>
                    <a:pt x="5194" y="5703"/>
                    <a:pt x="6112" y="5956"/>
                  </a:cubicBezTo>
                  <a:cubicBezTo>
                    <a:pt x="6687" y="6127"/>
                    <a:pt x="7255" y="6193"/>
                    <a:pt x="7779" y="6193"/>
                  </a:cubicBezTo>
                  <a:cubicBezTo>
                    <a:pt x="8812" y="6193"/>
                    <a:pt x="9672" y="5934"/>
                    <a:pt x="10071" y="5703"/>
                  </a:cubicBezTo>
                  <a:cubicBezTo>
                    <a:pt x="10799" y="5260"/>
                    <a:pt x="10704" y="4215"/>
                    <a:pt x="10071" y="3771"/>
                  </a:cubicBezTo>
                  <a:cubicBezTo>
                    <a:pt x="9659" y="3486"/>
                    <a:pt x="8931" y="3328"/>
                    <a:pt x="8361" y="3074"/>
                  </a:cubicBezTo>
                  <a:cubicBezTo>
                    <a:pt x="7822" y="2853"/>
                    <a:pt x="7316" y="2631"/>
                    <a:pt x="6777" y="2346"/>
                  </a:cubicBezTo>
                  <a:cubicBezTo>
                    <a:pt x="6334" y="2093"/>
                    <a:pt x="5891" y="1839"/>
                    <a:pt x="5511" y="1523"/>
                  </a:cubicBezTo>
                  <a:cubicBezTo>
                    <a:pt x="5352" y="1396"/>
                    <a:pt x="5131" y="1238"/>
                    <a:pt x="5067" y="1048"/>
                  </a:cubicBezTo>
                  <a:cubicBezTo>
                    <a:pt x="4972" y="858"/>
                    <a:pt x="4941" y="573"/>
                    <a:pt x="4877" y="351"/>
                  </a:cubicBezTo>
                  <a:cubicBezTo>
                    <a:pt x="4846" y="256"/>
                    <a:pt x="4814" y="129"/>
                    <a:pt x="4719" y="98"/>
                  </a:cubicBezTo>
                  <a:cubicBezTo>
                    <a:pt x="4687" y="87"/>
                    <a:pt x="4659" y="84"/>
                    <a:pt x="4632" y="84"/>
                  </a:cubicBezTo>
                  <a:cubicBezTo>
                    <a:pt x="4578" y="84"/>
                    <a:pt x="4529" y="98"/>
                    <a:pt x="4466" y="98"/>
                  </a:cubicBezTo>
                  <a:lnTo>
                    <a:pt x="4054" y="256"/>
                  </a:lnTo>
                  <a:cubicBezTo>
                    <a:pt x="3895" y="319"/>
                    <a:pt x="3705" y="383"/>
                    <a:pt x="3515" y="446"/>
                  </a:cubicBezTo>
                  <a:cubicBezTo>
                    <a:pt x="3325" y="541"/>
                    <a:pt x="3104" y="636"/>
                    <a:pt x="2977" y="826"/>
                  </a:cubicBezTo>
                  <a:cubicBezTo>
                    <a:pt x="2819" y="1111"/>
                    <a:pt x="2945" y="1523"/>
                    <a:pt x="2724" y="1744"/>
                  </a:cubicBezTo>
                  <a:cubicBezTo>
                    <a:pt x="2640" y="1828"/>
                    <a:pt x="2521" y="1867"/>
                    <a:pt x="2400" y="1867"/>
                  </a:cubicBezTo>
                  <a:cubicBezTo>
                    <a:pt x="2291" y="1867"/>
                    <a:pt x="2180" y="1836"/>
                    <a:pt x="2090" y="1776"/>
                  </a:cubicBezTo>
                  <a:cubicBezTo>
                    <a:pt x="1900" y="1681"/>
                    <a:pt x="1774" y="1459"/>
                    <a:pt x="1679" y="1269"/>
                  </a:cubicBezTo>
                  <a:cubicBezTo>
                    <a:pt x="1584" y="1048"/>
                    <a:pt x="1520" y="826"/>
                    <a:pt x="1394" y="636"/>
                  </a:cubicBezTo>
                  <a:cubicBezTo>
                    <a:pt x="1267" y="414"/>
                    <a:pt x="1045" y="256"/>
                    <a:pt x="1014" y="3"/>
                  </a:cubicBezTo>
                  <a:cubicBezTo>
                    <a:pt x="1007" y="1"/>
                    <a:pt x="1001" y="0"/>
                    <a:pt x="995"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2"/>
            <p:cNvSpPr/>
            <p:nvPr/>
          </p:nvSpPr>
          <p:spPr>
            <a:xfrm>
              <a:off x="1379775" y="3818000"/>
              <a:ext cx="53075" cy="26450"/>
            </a:xfrm>
            <a:custGeom>
              <a:rect b="b" l="l" r="r" t="t"/>
              <a:pathLst>
                <a:path extrusionOk="0" h="1058" w="2123">
                  <a:moveTo>
                    <a:pt x="1415" y="1"/>
                  </a:moveTo>
                  <a:cubicBezTo>
                    <a:pt x="1060" y="1"/>
                    <a:pt x="532" y="261"/>
                    <a:pt x="159" y="548"/>
                  </a:cubicBezTo>
                  <a:cubicBezTo>
                    <a:pt x="1" y="675"/>
                    <a:pt x="32" y="928"/>
                    <a:pt x="222" y="1023"/>
                  </a:cubicBezTo>
                  <a:cubicBezTo>
                    <a:pt x="259" y="1047"/>
                    <a:pt x="300" y="1058"/>
                    <a:pt x="342" y="1058"/>
                  </a:cubicBezTo>
                  <a:cubicBezTo>
                    <a:pt x="410" y="1058"/>
                    <a:pt x="480" y="1031"/>
                    <a:pt x="539" y="991"/>
                  </a:cubicBezTo>
                  <a:cubicBezTo>
                    <a:pt x="775" y="785"/>
                    <a:pt x="1284" y="415"/>
                    <a:pt x="1966" y="415"/>
                  </a:cubicBezTo>
                  <a:cubicBezTo>
                    <a:pt x="2017" y="415"/>
                    <a:pt x="2069" y="417"/>
                    <a:pt x="2123" y="421"/>
                  </a:cubicBezTo>
                  <a:cubicBezTo>
                    <a:pt x="2123" y="421"/>
                    <a:pt x="1996" y="105"/>
                    <a:pt x="1521" y="10"/>
                  </a:cubicBezTo>
                  <a:cubicBezTo>
                    <a:pt x="1488" y="4"/>
                    <a:pt x="1452" y="1"/>
                    <a:pt x="1415"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2"/>
            <p:cNvSpPr/>
            <p:nvPr/>
          </p:nvSpPr>
          <p:spPr>
            <a:xfrm>
              <a:off x="1401950" y="3834850"/>
              <a:ext cx="57825" cy="26475"/>
            </a:xfrm>
            <a:custGeom>
              <a:rect b="b" l="l" r="r" t="t"/>
              <a:pathLst>
                <a:path extrusionOk="0" h="1059" w="2313">
                  <a:moveTo>
                    <a:pt x="1647" y="1"/>
                  </a:moveTo>
                  <a:cubicBezTo>
                    <a:pt x="1647" y="1"/>
                    <a:pt x="697" y="32"/>
                    <a:pt x="127" y="571"/>
                  </a:cubicBezTo>
                  <a:cubicBezTo>
                    <a:pt x="1" y="697"/>
                    <a:pt x="1" y="919"/>
                    <a:pt x="191" y="1014"/>
                  </a:cubicBezTo>
                  <a:cubicBezTo>
                    <a:pt x="233" y="1043"/>
                    <a:pt x="282" y="1058"/>
                    <a:pt x="332" y="1058"/>
                  </a:cubicBezTo>
                  <a:cubicBezTo>
                    <a:pt x="393" y="1058"/>
                    <a:pt x="455" y="1035"/>
                    <a:pt x="507" y="982"/>
                  </a:cubicBezTo>
                  <a:cubicBezTo>
                    <a:pt x="745" y="774"/>
                    <a:pt x="1206" y="343"/>
                    <a:pt x="2125" y="343"/>
                  </a:cubicBezTo>
                  <a:cubicBezTo>
                    <a:pt x="2186" y="343"/>
                    <a:pt x="2248" y="345"/>
                    <a:pt x="2312" y="349"/>
                  </a:cubicBezTo>
                  <a:cubicBezTo>
                    <a:pt x="2312" y="349"/>
                    <a:pt x="2091" y="1"/>
                    <a:pt x="1647"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2"/>
            <p:cNvSpPr/>
            <p:nvPr/>
          </p:nvSpPr>
          <p:spPr>
            <a:xfrm>
              <a:off x="1432825" y="3849100"/>
              <a:ext cx="57025" cy="27025"/>
            </a:xfrm>
            <a:custGeom>
              <a:rect b="b" l="l" r="r" t="t"/>
              <a:pathLst>
                <a:path extrusionOk="0" h="1081" w="2281">
                  <a:moveTo>
                    <a:pt x="1584" y="1"/>
                  </a:moveTo>
                  <a:cubicBezTo>
                    <a:pt x="1584" y="1"/>
                    <a:pt x="729" y="32"/>
                    <a:pt x="159" y="571"/>
                  </a:cubicBezTo>
                  <a:cubicBezTo>
                    <a:pt x="1" y="729"/>
                    <a:pt x="32" y="951"/>
                    <a:pt x="191" y="1046"/>
                  </a:cubicBezTo>
                  <a:cubicBezTo>
                    <a:pt x="227" y="1070"/>
                    <a:pt x="268" y="1080"/>
                    <a:pt x="310" y="1080"/>
                  </a:cubicBezTo>
                  <a:cubicBezTo>
                    <a:pt x="378" y="1080"/>
                    <a:pt x="449" y="1053"/>
                    <a:pt x="507" y="1014"/>
                  </a:cubicBezTo>
                  <a:cubicBezTo>
                    <a:pt x="740" y="810"/>
                    <a:pt x="1161" y="338"/>
                    <a:pt x="2041" y="338"/>
                  </a:cubicBezTo>
                  <a:cubicBezTo>
                    <a:pt x="2118" y="338"/>
                    <a:pt x="2197" y="342"/>
                    <a:pt x="2281" y="349"/>
                  </a:cubicBezTo>
                  <a:cubicBezTo>
                    <a:pt x="2281" y="349"/>
                    <a:pt x="2027" y="1"/>
                    <a:pt x="1584"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2"/>
            <p:cNvSpPr/>
            <p:nvPr/>
          </p:nvSpPr>
          <p:spPr>
            <a:xfrm>
              <a:off x="1033000" y="2844400"/>
              <a:ext cx="365025" cy="989875"/>
            </a:xfrm>
            <a:custGeom>
              <a:rect b="b" l="l" r="r" t="t"/>
              <a:pathLst>
                <a:path extrusionOk="0" h="39595" w="14601">
                  <a:moveTo>
                    <a:pt x="13713" y="1"/>
                  </a:moveTo>
                  <a:lnTo>
                    <a:pt x="1141" y="1521"/>
                  </a:lnTo>
                  <a:cubicBezTo>
                    <a:pt x="919" y="7633"/>
                    <a:pt x="951" y="21187"/>
                    <a:pt x="951" y="21187"/>
                  </a:cubicBezTo>
                  <a:cubicBezTo>
                    <a:pt x="887" y="21948"/>
                    <a:pt x="571" y="23531"/>
                    <a:pt x="317" y="26571"/>
                  </a:cubicBezTo>
                  <a:cubicBezTo>
                    <a:pt x="1" y="30530"/>
                    <a:pt x="697" y="39270"/>
                    <a:pt x="697" y="39270"/>
                  </a:cubicBezTo>
                  <a:cubicBezTo>
                    <a:pt x="697" y="39270"/>
                    <a:pt x="1345" y="39594"/>
                    <a:pt x="2293" y="39594"/>
                  </a:cubicBezTo>
                  <a:cubicBezTo>
                    <a:pt x="2767" y="39594"/>
                    <a:pt x="3315" y="39513"/>
                    <a:pt x="3896" y="39270"/>
                  </a:cubicBezTo>
                  <a:cubicBezTo>
                    <a:pt x="3896" y="39270"/>
                    <a:pt x="5828" y="26825"/>
                    <a:pt x="6430" y="22929"/>
                  </a:cubicBezTo>
                  <a:cubicBezTo>
                    <a:pt x="6968" y="19477"/>
                    <a:pt x="8013" y="12985"/>
                    <a:pt x="8013" y="12985"/>
                  </a:cubicBezTo>
                  <a:lnTo>
                    <a:pt x="9216" y="21789"/>
                  </a:lnTo>
                  <a:cubicBezTo>
                    <a:pt x="9216" y="21789"/>
                    <a:pt x="8931" y="24164"/>
                    <a:pt x="9343" y="26825"/>
                  </a:cubicBezTo>
                  <a:cubicBezTo>
                    <a:pt x="9628" y="28630"/>
                    <a:pt x="10863" y="36040"/>
                    <a:pt x="10863" y="36040"/>
                  </a:cubicBezTo>
                  <a:cubicBezTo>
                    <a:pt x="10863" y="36040"/>
                    <a:pt x="11487" y="36232"/>
                    <a:pt x="12409" y="36232"/>
                  </a:cubicBezTo>
                  <a:cubicBezTo>
                    <a:pt x="12986" y="36232"/>
                    <a:pt x="13679" y="36157"/>
                    <a:pt x="14410" y="35913"/>
                  </a:cubicBezTo>
                  <a:cubicBezTo>
                    <a:pt x="14410" y="35913"/>
                    <a:pt x="14537" y="23056"/>
                    <a:pt x="14569" y="21377"/>
                  </a:cubicBezTo>
                  <a:cubicBezTo>
                    <a:pt x="14600" y="19477"/>
                    <a:pt x="13713" y="1"/>
                    <a:pt x="13713"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2"/>
            <p:cNvSpPr/>
            <p:nvPr/>
          </p:nvSpPr>
          <p:spPr>
            <a:xfrm>
              <a:off x="1233325" y="3002750"/>
              <a:ext cx="119575" cy="386400"/>
            </a:xfrm>
            <a:custGeom>
              <a:rect b="b" l="l" r="r" t="t"/>
              <a:pathLst>
                <a:path extrusionOk="0" h="15456" w="4783">
                  <a:moveTo>
                    <a:pt x="4782" y="1"/>
                  </a:moveTo>
                  <a:lnTo>
                    <a:pt x="4782" y="1"/>
                  </a:lnTo>
                  <a:cubicBezTo>
                    <a:pt x="3420" y="1426"/>
                    <a:pt x="887" y="1616"/>
                    <a:pt x="887" y="1616"/>
                  </a:cubicBezTo>
                  <a:lnTo>
                    <a:pt x="0" y="6651"/>
                  </a:lnTo>
                  <a:lnTo>
                    <a:pt x="1203" y="15455"/>
                  </a:lnTo>
                  <a:lnTo>
                    <a:pt x="475" y="7285"/>
                  </a:lnTo>
                  <a:lnTo>
                    <a:pt x="1393" y="2218"/>
                  </a:lnTo>
                  <a:cubicBezTo>
                    <a:pt x="4560" y="1394"/>
                    <a:pt x="4782" y="1"/>
                    <a:pt x="4782"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2"/>
            <p:cNvSpPr/>
            <p:nvPr/>
          </p:nvSpPr>
          <p:spPr>
            <a:xfrm>
              <a:off x="1272100" y="2403825"/>
              <a:ext cx="458450" cy="363025"/>
            </a:xfrm>
            <a:custGeom>
              <a:rect b="b" l="l" r="r" t="t"/>
              <a:pathLst>
                <a:path extrusionOk="0" h="14521" w="18338">
                  <a:moveTo>
                    <a:pt x="13821" y="1"/>
                  </a:moveTo>
                  <a:cubicBezTo>
                    <a:pt x="13666" y="1"/>
                    <a:pt x="13563" y="90"/>
                    <a:pt x="13587" y="269"/>
                  </a:cubicBezTo>
                  <a:cubicBezTo>
                    <a:pt x="13587" y="554"/>
                    <a:pt x="13619" y="1124"/>
                    <a:pt x="13555" y="1885"/>
                  </a:cubicBezTo>
                  <a:cubicBezTo>
                    <a:pt x="13523" y="2201"/>
                    <a:pt x="13492" y="2423"/>
                    <a:pt x="13492" y="2898"/>
                  </a:cubicBezTo>
                  <a:cubicBezTo>
                    <a:pt x="13492" y="3468"/>
                    <a:pt x="13397" y="3785"/>
                    <a:pt x="13048" y="4576"/>
                  </a:cubicBezTo>
                  <a:cubicBezTo>
                    <a:pt x="12732" y="5273"/>
                    <a:pt x="9565" y="9928"/>
                    <a:pt x="9565" y="9928"/>
                  </a:cubicBezTo>
                  <a:cubicBezTo>
                    <a:pt x="8551" y="8820"/>
                    <a:pt x="5796" y="4956"/>
                    <a:pt x="4181" y="4165"/>
                  </a:cubicBezTo>
                  <a:cubicBezTo>
                    <a:pt x="3181" y="3685"/>
                    <a:pt x="1777" y="3596"/>
                    <a:pt x="878" y="3596"/>
                  </a:cubicBezTo>
                  <a:cubicBezTo>
                    <a:pt x="353" y="3596"/>
                    <a:pt x="1" y="3626"/>
                    <a:pt x="1" y="3626"/>
                  </a:cubicBezTo>
                  <a:lnTo>
                    <a:pt x="3833" y="9707"/>
                  </a:lnTo>
                  <a:cubicBezTo>
                    <a:pt x="3833" y="9707"/>
                    <a:pt x="6556" y="12430"/>
                    <a:pt x="8266" y="13760"/>
                  </a:cubicBezTo>
                  <a:cubicBezTo>
                    <a:pt x="8799" y="14153"/>
                    <a:pt x="9325" y="14520"/>
                    <a:pt x="9908" y="14520"/>
                  </a:cubicBezTo>
                  <a:cubicBezTo>
                    <a:pt x="10643" y="14520"/>
                    <a:pt x="11468" y="13936"/>
                    <a:pt x="12510" y="12082"/>
                  </a:cubicBezTo>
                  <a:cubicBezTo>
                    <a:pt x="13619" y="10087"/>
                    <a:pt x="14885" y="7490"/>
                    <a:pt x="15202" y="6857"/>
                  </a:cubicBezTo>
                  <a:cubicBezTo>
                    <a:pt x="15519" y="6191"/>
                    <a:pt x="16089" y="5906"/>
                    <a:pt x="16564" y="5811"/>
                  </a:cubicBezTo>
                  <a:cubicBezTo>
                    <a:pt x="16722" y="5748"/>
                    <a:pt x="16912" y="5716"/>
                    <a:pt x="17070" y="5685"/>
                  </a:cubicBezTo>
                  <a:cubicBezTo>
                    <a:pt x="17450" y="5590"/>
                    <a:pt x="17894" y="5400"/>
                    <a:pt x="18021" y="4988"/>
                  </a:cubicBezTo>
                  <a:cubicBezTo>
                    <a:pt x="18052" y="4861"/>
                    <a:pt x="18084" y="4703"/>
                    <a:pt x="18116" y="4545"/>
                  </a:cubicBezTo>
                  <a:cubicBezTo>
                    <a:pt x="18147" y="4355"/>
                    <a:pt x="18242" y="4133"/>
                    <a:pt x="18306" y="3911"/>
                  </a:cubicBezTo>
                  <a:cubicBezTo>
                    <a:pt x="18337" y="3785"/>
                    <a:pt x="18337" y="3626"/>
                    <a:pt x="18274" y="3468"/>
                  </a:cubicBezTo>
                  <a:cubicBezTo>
                    <a:pt x="18242" y="3341"/>
                    <a:pt x="18116" y="3246"/>
                    <a:pt x="18116" y="3088"/>
                  </a:cubicBezTo>
                  <a:cubicBezTo>
                    <a:pt x="18116" y="3025"/>
                    <a:pt x="18147" y="2961"/>
                    <a:pt x="18179" y="2898"/>
                  </a:cubicBezTo>
                  <a:cubicBezTo>
                    <a:pt x="18274" y="2613"/>
                    <a:pt x="18211" y="2265"/>
                    <a:pt x="18021" y="2043"/>
                  </a:cubicBezTo>
                  <a:cubicBezTo>
                    <a:pt x="17989" y="1980"/>
                    <a:pt x="17925" y="1948"/>
                    <a:pt x="17862" y="1885"/>
                  </a:cubicBezTo>
                  <a:cubicBezTo>
                    <a:pt x="17799" y="1726"/>
                    <a:pt x="17830" y="1536"/>
                    <a:pt x="17799" y="1378"/>
                  </a:cubicBezTo>
                  <a:cubicBezTo>
                    <a:pt x="17739" y="1104"/>
                    <a:pt x="17519" y="1009"/>
                    <a:pt x="17247" y="1009"/>
                  </a:cubicBezTo>
                  <a:cubicBezTo>
                    <a:pt x="16794" y="1009"/>
                    <a:pt x="16199" y="1271"/>
                    <a:pt x="15962" y="1409"/>
                  </a:cubicBezTo>
                  <a:cubicBezTo>
                    <a:pt x="15835" y="1473"/>
                    <a:pt x="15265" y="1758"/>
                    <a:pt x="15012" y="1885"/>
                  </a:cubicBezTo>
                  <a:cubicBezTo>
                    <a:pt x="14980" y="1568"/>
                    <a:pt x="14917" y="1251"/>
                    <a:pt x="14664" y="713"/>
                  </a:cubicBezTo>
                  <a:cubicBezTo>
                    <a:pt x="14467" y="240"/>
                    <a:pt x="14074" y="1"/>
                    <a:pt x="13821" y="1"/>
                  </a:cubicBezTo>
                  <a:close/>
                </a:path>
              </a:pathLst>
            </a:custGeom>
            <a:solidFill>
              <a:srgbClr val="FFB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2"/>
            <p:cNvSpPr/>
            <p:nvPr/>
          </p:nvSpPr>
          <p:spPr>
            <a:xfrm>
              <a:off x="1298225" y="2491300"/>
              <a:ext cx="331775" cy="280225"/>
            </a:xfrm>
            <a:custGeom>
              <a:rect b="b" l="l" r="r" t="t"/>
              <a:pathLst>
                <a:path extrusionOk="0" h="11209" w="13271">
                  <a:moveTo>
                    <a:pt x="1" y="1"/>
                  </a:moveTo>
                  <a:lnTo>
                    <a:pt x="1078" y="4846"/>
                  </a:lnTo>
                  <a:cubicBezTo>
                    <a:pt x="1078" y="4846"/>
                    <a:pt x="6208" y="9850"/>
                    <a:pt x="7760" y="10768"/>
                  </a:cubicBezTo>
                  <a:cubicBezTo>
                    <a:pt x="8237" y="11066"/>
                    <a:pt x="8645" y="11208"/>
                    <a:pt x="9013" y="11208"/>
                  </a:cubicBezTo>
                  <a:cubicBezTo>
                    <a:pt x="9818" y="11208"/>
                    <a:pt x="10431" y="10528"/>
                    <a:pt x="11148" y="9311"/>
                  </a:cubicBezTo>
                  <a:cubicBezTo>
                    <a:pt x="12193" y="7570"/>
                    <a:pt x="13270" y="5099"/>
                    <a:pt x="13270" y="5099"/>
                  </a:cubicBezTo>
                  <a:lnTo>
                    <a:pt x="13270" y="5099"/>
                  </a:lnTo>
                  <a:cubicBezTo>
                    <a:pt x="13270" y="5099"/>
                    <a:pt x="13256" y="5100"/>
                    <a:pt x="13231" y="5100"/>
                  </a:cubicBezTo>
                  <a:cubicBezTo>
                    <a:pt x="13050" y="5100"/>
                    <a:pt x="12285" y="5076"/>
                    <a:pt x="11592" y="4688"/>
                  </a:cubicBezTo>
                  <a:cubicBezTo>
                    <a:pt x="10800" y="4276"/>
                    <a:pt x="10483" y="3484"/>
                    <a:pt x="10483" y="3484"/>
                  </a:cubicBezTo>
                  <a:lnTo>
                    <a:pt x="8457" y="6208"/>
                  </a:lnTo>
                  <a:cubicBezTo>
                    <a:pt x="8457" y="6208"/>
                    <a:pt x="5891" y="2883"/>
                    <a:pt x="4371" y="1521"/>
                  </a:cubicBezTo>
                  <a:cubicBezTo>
                    <a:pt x="2883" y="159"/>
                    <a:pt x="2344" y="96"/>
                    <a:pt x="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2"/>
            <p:cNvSpPr/>
            <p:nvPr/>
          </p:nvSpPr>
          <p:spPr>
            <a:xfrm>
              <a:off x="1635500" y="2455675"/>
              <a:ext cx="72875" cy="73625"/>
            </a:xfrm>
            <a:custGeom>
              <a:rect b="b" l="l" r="r" t="t"/>
              <a:pathLst>
                <a:path extrusionOk="0" h="2945" w="2915">
                  <a:moveTo>
                    <a:pt x="856" y="1"/>
                  </a:moveTo>
                  <a:cubicBezTo>
                    <a:pt x="413" y="159"/>
                    <a:pt x="318" y="476"/>
                    <a:pt x="381" y="1077"/>
                  </a:cubicBezTo>
                  <a:cubicBezTo>
                    <a:pt x="444" y="1457"/>
                    <a:pt x="381" y="2154"/>
                    <a:pt x="1" y="2471"/>
                  </a:cubicBezTo>
                  <a:cubicBezTo>
                    <a:pt x="1" y="2471"/>
                    <a:pt x="349" y="2407"/>
                    <a:pt x="508" y="2186"/>
                  </a:cubicBezTo>
                  <a:cubicBezTo>
                    <a:pt x="624" y="2049"/>
                    <a:pt x="681" y="1985"/>
                    <a:pt x="737" y="1985"/>
                  </a:cubicBezTo>
                  <a:cubicBezTo>
                    <a:pt x="772" y="1985"/>
                    <a:pt x="807" y="2010"/>
                    <a:pt x="856" y="2059"/>
                  </a:cubicBezTo>
                  <a:cubicBezTo>
                    <a:pt x="983" y="2154"/>
                    <a:pt x="1141" y="2186"/>
                    <a:pt x="1141" y="2186"/>
                  </a:cubicBezTo>
                  <a:cubicBezTo>
                    <a:pt x="1141" y="2186"/>
                    <a:pt x="919" y="2439"/>
                    <a:pt x="1141" y="2756"/>
                  </a:cubicBezTo>
                  <a:cubicBezTo>
                    <a:pt x="1230" y="2883"/>
                    <a:pt x="1428" y="2944"/>
                    <a:pt x="1676" y="2944"/>
                  </a:cubicBezTo>
                  <a:cubicBezTo>
                    <a:pt x="2042" y="2944"/>
                    <a:pt x="2518" y="2811"/>
                    <a:pt x="2914" y="2566"/>
                  </a:cubicBezTo>
                  <a:lnTo>
                    <a:pt x="2914" y="2566"/>
                  </a:lnTo>
                  <a:cubicBezTo>
                    <a:pt x="2914" y="2566"/>
                    <a:pt x="2313" y="2806"/>
                    <a:pt x="1869" y="2806"/>
                  </a:cubicBezTo>
                  <a:cubicBezTo>
                    <a:pt x="1711" y="2806"/>
                    <a:pt x="1573" y="2776"/>
                    <a:pt x="1489" y="2692"/>
                  </a:cubicBezTo>
                  <a:cubicBezTo>
                    <a:pt x="1204" y="2344"/>
                    <a:pt x="1774" y="1837"/>
                    <a:pt x="2218" y="1647"/>
                  </a:cubicBezTo>
                  <a:lnTo>
                    <a:pt x="2218" y="1647"/>
                  </a:lnTo>
                  <a:cubicBezTo>
                    <a:pt x="2218" y="1647"/>
                    <a:pt x="1711" y="1826"/>
                    <a:pt x="1322" y="1826"/>
                  </a:cubicBezTo>
                  <a:cubicBezTo>
                    <a:pt x="1143" y="1826"/>
                    <a:pt x="989" y="1788"/>
                    <a:pt x="919" y="1679"/>
                  </a:cubicBezTo>
                  <a:cubicBezTo>
                    <a:pt x="729" y="1331"/>
                    <a:pt x="1173" y="1014"/>
                    <a:pt x="1806" y="792"/>
                  </a:cubicBezTo>
                  <a:lnTo>
                    <a:pt x="1806" y="792"/>
                  </a:lnTo>
                  <a:cubicBezTo>
                    <a:pt x="1806" y="792"/>
                    <a:pt x="1466" y="874"/>
                    <a:pt x="1157" y="874"/>
                  </a:cubicBezTo>
                  <a:cubicBezTo>
                    <a:pt x="958" y="874"/>
                    <a:pt x="772" y="840"/>
                    <a:pt x="698" y="729"/>
                  </a:cubicBezTo>
                  <a:cubicBezTo>
                    <a:pt x="476" y="381"/>
                    <a:pt x="729" y="127"/>
                    <a:pt x="856" y="1"/>
                  </a:cubicBezTo>
                  <a:close/>
                </a:path>
              </a:pathLst>
            </a:custGeom>
            <a:solidFill>
              <a:srgbClr val="FF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2"/>
            <p:cNvSpPr/>
            <p:nvPr/>
          </p:nvSpPr>
          <p:spPr>
            <a:xfrm>
              <a:off x="1055175" y="2490500"/>
              <a:ext cx="323850" cy="507525"/>
            </a:xfrm>
            <a:custGeom>
              <a:rect b="b" l="l" r="r" t="t"/>
              <a:pathLst>
                <a:path extrusionOk="0" h="20301" w="12954">
                  <a:moveTo>
                    <a:pt x="8963" y="1"/>
                  </a:moveTo>
                  <a:lnTo>
                    <a:pt x="5036" y="191"/>
                  </a:lnTo>
                  <a:cubicBezTo>
                    <a:pt x="4054" y="444"/>
                    <a:pt x="317" y="888"/>
                    <a:pt x="317" y="888"/>
                  </a:cubicBezTo>
                  <a:lnTo>
                    <a:pt x="254" y="9407"/>
                  </a:lnTo>
                  <a:cubicBezTo>
                    <a:pt x="254" y="9407"/>
                    <a:pt x="0" y="15550"/>
                    <a:pt x="64" y="18812"/>
                  </a:cubicBezTo>
                  <a:cubicBezTo>
                    <a:pt x="1483" y="19705"/>
                    <a:pt x="3736" y="20301"/>
                    <a:pt x="6113" y="20301"/>
                  </a:cubicBezTo>
                  <a:cubicBezTo>
                    <a:pt x="8458" y="20301"/>
                    <a:pt x="10923" y="19721"/>
                    <a:pt x="12826" y="18274"/>
                  </a:cubicBezTo>
                  <a:cubicBezTo>
                    <a:pt x="12953" y="15550"/>
                    <a:pt x="12795" y="6683"/>
                    <a:pt x="12510" y="4720"/>
                  </a:cubicBezTo>
                  <a:cubicBezTo>
                    <a:pt x="12256" y="2756"/>
                    <a:pt x="12003" y="128"/>
                    <a:pt x="896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2"/>
            <p:cNvSpPr/>
            <p:nvPr/>
          </p:nvSpPr>
          <p:spPr>
            <a:xfrm>
              <a:off x="1089225" y="2146875"/>
              <a:ext cx="286625" cy="297750"/>
            </a:xfrm>
            <a:custGeom>
              <a:rect b="b" l="l" r="r" t="t"/>
              <a:pathLst>
                <a:path extrusionOk="0" h="11910" w="11465">
                  <a:moveTo>
                    <a:pt x="7003" y="1"/>
                  </a:moveTo>
                  <a:cubicBezTo>
                    <a:pt x="6738" y="1"/>
                    <a:pt x="6473" y="103"/>
                    <a:pt x="6207" y="223"/>
                  </a:cubicBezTo>
                  <a:cubicBezTo>
                    <a:pt x="5732" y="413"/>
                    <a:pt x="5257" y="635"/>
                    <a:pt x="4751" y="793"/>
                  </a:cubicBezTo>
                  <a:cubicBezTo>
                    <a:pt x="3864" y="1110"/>
                    <a:pt x="2914" y="1300"/>
                    <a:pt x="2122" y="1807"/>
                  </a:cubicBezTo>
                  <a:cubicBezTo>
                    <a:pt x="1932" y="1933"/>
                    <a:pt x="1742" y="2060"/>
                    <a:pt x="1615" y="2250"/>
                  </a:cubicBezTo>
                  <a:cubicBezTo>
                    <a:pt x="1457" y="2472"/>
                    <a:pt x="1394" y="2820"/>
                    <a:pt x="1425" y="3105"/>
                  </a:cubicBezTo>
                  <a:cubicBezTo>
                    <a:pt x="1425" y="3232"/>
                    <a:pt x="1457" y="3327"/>
                    <a:pt x="1457" y="3422"/>
                  </a:cubicBezTo>
                  <a:cubicBezTo>
                    <a:pt x="1394" y="3359"/>
                    <a:pt x="1330" y="3295"/>
                    <a:pt x="1267" y="3264"/>
                  </a:cubicBezTo>
                  <a:cubicBezTo>
                    <a:pt x="1150" y="3210"/>
                    <a:pt x="1031" y="3184"/>
                    <a:pt x="916" y="3184"/>
                  </a:cubicBezTo>
                  <a:cubicBezTo>
                    <a:pt x="627" y="3184"/>
                    <a:pt x="367" y="3349"/>
                    <a:pt x="254" y="3644"/>
                  </a:cubicBezTo>
                  <a:lnTo>
                    <a:pt x="1172" y="4087"/>
                  </a:lnTo>
                  <a:cubicBezTo>
                    <a:pt x="982" y="4150"/>
                    <a:pt x="697" y="4245"/>
                    <a:pt x="475" y="4499"/>
                  </a:cubicBezTo>
                  <a:cubicBezTo>
                    <a:pt x="0" y="5037"/>
                    <a:pt x="349" y="6589"/>
                    <a:pt x="982" y="8109"/>
                  </a:cubicBezTo>
                  <a:cubicBezTo>
                    <a:pt x="982" y="8109"/>
                    <a:pt x="1679" y="10896"/>
                    <a:pt x="1932" y="11339"/>
                  </a:cubicBezTo>
                  <a:cubicBezTo>
                    <a:pt x="2185" y="11783"/>
                    <a:pt x="2692" y="11909"/>
                    <a:pt x="2692" y="11909"/>
                  </a:cubicBezTo>
                  <a:lnTo>
                    <a:pt x="2597" y="10199"/>
                  </a:lnTo>
                  <a:lnTo>
                    <a:pt x="9659" y="9566"/>
                  </a:lnTo>
                  <a:lnTo>
                    <a:pt x="8931" y="9091"/>
                  </a:lnTo>
                  <a:cubicBezTo>
                    <a:pt x="10293" y="8457"/>
                    <a:pt x="11211" y="7064"/>
                    <a:pt x="11148" y="5449"/>
                  </a:cubicBezTo>
                  <a:cubicBezTo>
                    <a:pt x="11148" y="4815"/>
                    <a:pt x="10958" y="4182"/>
                    <a:pt x="10673" y="3675"/>
                  </a:cubicBezTo>
                  <a:cubicBezTo>
                    <a:pt x="11021" y="3359"/>
                    <a:pt x="11369" y="2979"/>
                    <a:pt x="11433" y="2599"/>
                  </a:cubicBezTo>
                  <a:cubicBezTo>
                    <a:pt x="11464" y="2282"/>
                    <a:pt x="11243" y="1965"/>
                    <a:pt x="10958" y="1807"/>
                  </a:cubicBezTo>
                  <a:cubicBezTo>
                    <a:pt x="10783" y="1710"/>
                    <a:pt x="10585" y="1672"/>
                    <a:pt x="10384" y="1672"/>
                  </a:cubicBezTo>
                  <a:cubicBezTo>
                    <a:pt x="10258" y="1672"/>
                    <a:pt x="10130" y="1687"/>
                    <a:pt x="10008" y="1712"/>
                  </a:cubicBezTo>
                  <a:cubicBezTo>
                    <a:pt x="10071" y="1237"/>
                    <a:pt x="9723" y="762"/>
                    <a:pt x="9279" y="572"/>
                  </a:cubicBezTo>
                  <a:cubicBezTo>
                    <a:pt x="9088" y="476"/>
                    <a:pt x="8902" y="430"/>
                    <a:pt x="8719" y="430"/>
                  </a:cubicBezTo>
                  <a:cubicBezTo>
                    <a:pt x="8415" y="430"/>
                    <a:pt x="8119" y="556"/>
                    <a:pt x="7823" y="793"/>
                  </a:cubicBezTo>
                  <a:cubicBezTo>
                    <a:pt x="7918" y="445"/>
                    <a:pt x="7601" y="97"/>
                    <a:pt x="7252" y="33"/>
                  </a:cubicBezTo>
                  <a:cubicBezTo>
                    <a:pt x="7169" y="11"/>
                    <a:pt x="7086" y="1"/>
                    <a:pt x="7003" y="1"/>
                  </a:cubicBez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2"/>
            <p:cNvSpPr/>
            <p:nvPr/>
          </p:nvSpPr>
          <p:spPr>
            <a:xfrm>
              <a:off x="1089225" y="2146875"/>
              <a:ext cx="286625" cy="297750"/>
            </a:xfrm>
            <a:custGeom>
              <a:rect b="b" l="l" r="r" t="t"/>
              <a:pathLst>
                <a:path extrusionOk="0" h="11910" w="11465">
                  <a:moveTo>
                    <a:pt x="7003" y="1"/>
                  </a:moveTo>
                  <a:cubicBezTo>
                    <a:pt x="6738" y="1"/>
                    <a:pt x="6473" y="103"/>
                    <a:pt x="6207" y="223"/>
                  </a:cubicBezTo>
                  <a:cubicBezTo>
                    <a:pt x="5732" y="413"/>
                    <a:pt x="5257" y="635"/>
                    <a:pt x="4751" y="793"/>
                  </a:cubicBezTo>
                  <a:cubicBezTo>
                    <a:pt x="3864" y="1110"/>
                    <a:pt x="2914" y="1300"/>
                    <a:pt x="2122" y="1807"/>
                  </a:cubicBezTo>
                  <a:cubicBezTo>
                    <a:pt x="1932" y="1933"/>
                    <a:pt x="1742" y="2060"/>
                    <a:pt x="1615" y="2250"/>
                  </a:cubicBezTo>
                  <a:cubicBezTo>
                    <a:pt x="1457" y="2472"/>
                    <a:pt x="1394" y="2820"/>
                    <a:pt x="1425" y="3105"/>
                  </a:cubicBezTo>
                  <a:cubicBezTo>
                    <a:pt x="1425" y="3232"/>
                    <a:pt x="1457" y="3327"/>
                    <a:pt x="1457" y="3422"/>
                  </a:cubicBezTo>
                  <a:cubicBezTo>
                    <a:pt x="1394" y="3359"/>
                    <a:pt x="1330" y="3295"/>
                    <a:pt x="1267" y="3264"/>
                  </a:cubicBezTo>
                  <a:cubicBezTo>
                    <a:pt x="1150" y="3210"/>
                    <a:pt x="1031" y="3184"/>
                    <a:pt x="916" y="3184"/>
                  </a:cubicBezTo>
                  <a:cubicBezTo>
                    <a:pt x="627" y="3184"/>
                    <a:pt x="367" y="3349"/>
                    <a:pt x="254" y="3644"/>
                  </a:cubicBezTo>
                  <a:lnTo>
                    <a:pt x="1172" y="4087"/>
                  </a:lnTo>
                  <a:cubicBezTo>
                    <a:pt x="982" y="4150"/>
                    <a:pt x="697" y="4245"/>
                    <a:pt x="475" y="4499"/>
                  </a:cubicBezTo>
                  <a:cubicBezTo>
                    <a:pt x="0" y="5037"/>
                    <a:pt x="349" y="6589"/>
                    <a:pt x="982" y="8109"/>
                  </a:cubicBezTo>
                  <a:cubicBezTo>
                    <a:pt x="982" y="8109"/>
                    <a:pt x="1679" y="10896"/>
                    <a:pt x="1932" y="11339"/>
                  </a:cubicBezTo>
                  <a:cubicBezTo>
                    <a:pt x="2185" y="11783"/>
                    <a:pt x="2692" y="11909"/>
                    <a:pt x="2692" y="11909"/>
                  </a:cubicBezTo>
                  <a:lnTo>
                    <a:pt x="2597" y="10199"/>
                  </a:lnTo>
                  <a:lnTo>
                    <a:pt x="9659" y="9566"/>
                  </a:lnTo>
                  <a:lnTo>
                    <a:pt x="8931" y="9091"/>
                  </a:lnTo>
                  <a:cubicBezTo>
                    <a:pt x="10293" y="8457"/>
                    <a:pt x="11211" y="7064"/>
                    <a:pt x="11148" y="5449"/>
                  </a:cubicBezTo>
                  <a:cubicBezTo>
                    <a:pt x="11148" y="4815"/>
                    <a:pt x="10958" y="4182"/>
                    <a:pt x="10673" y="3675"/>
                  </a:cubicBezTo>
                  <a:cubicBezTo>
                    <a:pt x="11021" y="3359"/>
                    <a:pt x="11369" y="2979"/>
                    <a:pt x="11433" y="2599"/>
                  </a:cubicBezTo>
                  <a:cubicBezTo>
                    <a:pt x="11464" y="2282"/>
                    <a:pt x="11243" y="1965"/>
                    <a:pt x="10958" y="1807"/>
                  </a:cubicBezTo>
                  <a:cubicBezTo>
                    <a:pt x="10783" y="1710"/>
                    <a:pt x="10585" y="1672"/>
                    <a:pt x="10384" y="1672"/>
                  </a:cubicBezTo>
                  <a:cubicBezTo>
                    <a:pt x="10258" y="1672"/>
                    <a:pt x="10130" y="1687"/>
                    <a:pt x="10008" y="1712"/>
                  </a:cubicBezTo>
                  <a:cubicBezTo>
                    <a:pt x="10071" y="1237"/>
                    <a:pt x="9723" y="762"/>
                    <a:pt x="9279" y="572"/>
                  </a:cubicBezTo>
                  <a:cubicBezTo>
                    <a:pt x="9088" y="476"/>
                    <a:pt x="8902" y="430"/>
                    <a:pt x="8719" y="430"/>
                  </a:cubicBezTo>
                  <a:cubicBezTo>
                    <a:pt x="8415" y="430"/>
                    <a:pt x="8119" y="556"/>
                    <a:pt x="7823" y="793"/>
                  </a:cubicBezTo>
                  <a:cubicBezTo>
                    <a:pt x="7918" y="445"/>
                    <a:pt x="7601" y="97"/>
                    <a:pt x="7252" y="33"/>
                  </a:cubicBezTo>
                  <a:cubicBezTo>
                    <a:pt x="7169" y="11"/>
                    <a:pt x="7086" y="1"/>
                    <a:pt x="7003"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2"/>
            <p:cNvSpPr/>
            <p:nvPr/>
          </p:nvSpPr>
          <p:spPr>
            <a:xfrm>
              <a:off x="1078125" y="2250625"/>
              <a:ext cx="276350" cy="272950"/>
            </a:xfrm>
            <a:custGeom>
              <a:rect b="b" l="l" r="r" t="t"/>
              <a:pathLst>
                <a:path extrusionOk="0" h="10918" w="11054">
                  <a:moveTo>
                    <a:pt x="10357" y="0"/>
                  </a:moveTo>
                  <a:cubicBezTo>
                    <a:pt x="9546" y="457"/>
                    <a:pt x="8600" y="601"/>
                    <a:pt x="7642" y="601"/>
                  </a:cubicBezTo>
                  <a:cubicBezTo>
                    <a:pt x="7140" y="601"/>
                    <a:pt x="6635" y="561"/>
                    <a:pt x="6145" y="507"/>
                  </a:cubicBezTo>
                  <a:cubicBezTo>
                    <a:pt x="5480" y="444"/>
                    <a:pt x="4846" y="317"/>
                    <a:pt x="4213" y="222"/>
                  </a:cubicBezTo>
                  <a:cubicBezTo>
                    <a:pt x="4150" y="222"/>
                    <a:pt x="4086" y="222"/>
                    <a:pt x="4023" y="254"/>
                  </a:cubicBezTo>
                  <a:cubicBezTo>
                    <a:pt x="3991" y="254"/>
                    <a:pt x="3991" y="317"/>
                    <a:pt x="3960" y="349"/>
                  </a:cubicBezTo>
                  <a:cubicBezTo>
                    <a:pt x="3548" y="1584"/>
                    <a:pt x="3548" y="2914"/>
                    <a:pt x="3231" y="4181"/>
                  </a:cubicBezTo>
                  <a:cubicBezTo>
                    <a:pt x="3199" y="4276"/>
                    <a:pt x="3136" y="4497"/>
                    <a:pt x="2978" y="4497"/>
                  </a:cubicBezTo>
                  <a:cubicBezTo>
                    <a:pt x="2961" y="4499"/>
                    <a:pt x="2945" y="4500"/>
                    <a:pt x="2930" y="4500"/>
                  </a:cubicBezTo>
                  <a:cubicBezTo>
                    <a:pt x="2704" y="4500"/>
                    <a:pt x="2560" y="4295"/>
                    <a:pt x="2471" y="4117"/>
                  </a:cubicBezTo>
                  <a:cubicBezTo>
                    <a:pt x="2376" y="3959"/>
                    <a:pt x="2313" y="3832"/>
                    <a:pt x="2218" y="3674"/>
                  </a:cubicBezTo>
                  <a:cubicBezTo>
                    <a:pt x="2154" y="3579"/>
                    <a:pt x="2091" y="3516"/>
                    <a:pt x="2028" y="3452"/>
                  </a:cubicBezTo>
                  <a:cubicBezTo>
                    <a:pt x="1887" y="3312"/>
                    <a:pt x="1600" y="3163"/>
                    <a:pt x="1292" y="3163"/>
                  </a:cubicBezTo>
                  <a:cubicBezTo>
                    <a:pt x="975" y="3163"/>
                    <a:pt x="637" y="3319"/>
                    <a:pt x="413" y="3801"/>
                  </a:cubicBezTo>
                  <a:cubicBezTo>
                    <a:pt x="1" y="4782"/>
                    <a:pt x="888" y="6017"/>
                    <a:pt x="1616" y="6239"/>
                  </a:cubicBezTo>
                  <a:cubicBezTo>
                    <a:pt x="1839" y="6302"/>
                    <a:pt x="2026" y="6328"/>
                    <a:pt x="2185" y="6328"/>
                  </a:cubicBezTo>
                  <a:cubicBezTo>
                    <a:pt x="2903" y="6328"/>
                    <a:pt x="3009" y="5796"/>
                    <a:pt x="3009" y="5796"/>
                  </a:cubicBezTo>
                  <a:lnTo>
                    <a:pt x="3263" y="10229"/>
                  </a:lnTo>
                  <a:cubicBezTo>
                    <a:pt x="3720" y="10713"/>
                    <a:pt x="4638" y="10917"/>
                    <a:pt x="5489" y="10917"/>
                  </a:cubicBezTo>
                  <a:cubicBezTo>
                    <a:pt x="6643" y="10917"/>
                    <a:pt x="7672" y="10541"/>
                    <a:pt x="7253" y="9976"/>
                  </a:cubicBezTo>
                  <a:lnTo>
                    <a:pt x="7190" y="8614"/>
                  </a:lnTo>
                  <a:lnTo>
                    <a:pt x="7190" y="8614"/>
                  </a:lnTo>
                  <a:cubicBezTo>
                    <a:pt x="7190" y="8614"/>
                    <a:pt x="7793" y="8681"/>
                    <a:pt x="8329" y="8681"/>
                  </a:cubicBezTo>
                  <a:cubicBezTo>
                    <a:pt x="8530" y="8681"/>
                    <a:pt x="8721" y="8672"/>
                    <a:pt x="8868" y="8646"/>
                  </a:cubicBezTo>
                  <a:cubicBezTo>
                    <a:pt x="9755" y="8488"/>
                    <a:pt x="10293" y="7759"/>
                    <a:pt x="10547" y="6777"/>
                  </a:cubicBezTo>
                  <a:cubicBezTo>
                    <a:pt x="10927" y="5162"/>
                    <a:pt x="11053" y="3896"/>
                    <a:pt x="10578" y="824"/>
                  </a:cubicBezTo>
                  <a:cubicBezTo>
                    <a:pt x="10547" y="507"/>
                    <a:pt x="10452" y="254"/>
                    <a:pt x="10357" y="0"/>
                  </a:cubicBezTo>
                  <a:close/>
                </a:path>
              </a:pathLst>
            </a:custGeom>
            <a:solidFill>
              <a:srgbClr val="FFB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2"/>
            <p:cNvSpPr/>
            <p:nvPr/>
          </p:nvSpPr>
          <p:spPr>
            <a:xfrm>
              <a:off x="1164425" y="2425600"/>
              <a:ext cx="94250" cy="53850"/>
            </a:xfrm>
            <a:custGeom>
              <a:rect b="b" l="l" r="r" t="t"/>
              <a:pathLst>
                <a:path extrusionOk="0" h="2154" w="3770">
                  <a:moveTo>
                    <a:pt x="1" y="0"/>
                  </a:moveTo>
                  <a:cubicBezTo>
                    <a:pt x="1" y="0"/>
                    <a:pt x="159" y="602"/>
                    <a:pt x="571" y="1109"/>
                  </a:cubicBezTo>
                  <a:cubicBezTo>
                    <a:pt x="1109" y="1774"/>
                    <a:pt x="3769" y="2154"/>
                    <a:pt x="3769" y="2154"/>
                  </a:cubicBezTo>
                  <a:lnTo>
                    <a:pt x="3769" y="1615"/>
                  </a:lnTo>
                  <a:cubicBezTo>
                    <a:pt x="3769" y="1615"/>
                    <a:pt x="1711" y="1267"/>
                    <a:pt x="1014" y="919"/>
                  </a:cubicBezTo>
                  <a:cubicBezTo>
                    <a:pt x="539" y="697"/>
                    <a:pt x="127" y="285"/>
                    <a:pt x="1" y="0"/>
                  </a:cubicBezTo>
                  <a:close/>
                </a:path>
              </a:pathLst>
            </a:custGeom>
            <a:solidFill>
              <a:srgbClr val="FF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2"/>
            <p:cNvSpPr/>
            <p:nvPr/>
          </p:nvSpPr>
          <p:spPr>
            <a:xfrm>
              <a:off x="1223800" y="2331375"/>
              <a:ext cx="19050" cy="19825"/>
            </a:xfrm>
            <a:custGeom>
              <a:rect b="b" l="l" r="r" t="t"/>
              <a:pathLst>
                <a:path extrusionOk="0" h="793" w="762">
                  <a:moveTo>
                    <a:pt x="381" y="1"/>
                  </a:moveTo>
                  <a:cubicBezTo>
                    <a:pt x="159" y="1"/>
                    <a:pt x="1" y="191"/>
                    <a:pt x="1" y="412"/>
                  </a:cubicBezTo>
                  <a:cubicBezTo>
                    <a:pt x="33" y="634"/>
                    <a:pt x="191" y="792"/>
                    <a:pt x="413" y="792"/>
                  </a:cubicBezTo>
                  <a:cubicBezTo>
                    <a:pt x="603" y="792"/>
                    <a:pt x="761" y="602"/>
                    <a:pt x="761" y="381"/>
                  </a:cubicBezTo>
                  <a:cubicBezTo>
                    <a:pt x="761" y="159"/>
                    <a:pt x="571" y="1"/>
                    <a:pt x="38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2"/>
            <p:cNvSpPr/>
            <p:nvPr/>
          </p:nvSpPr>
          <p:spPr>
            <a:xfrm>
              <a:off x="1210350" y="2288175"/>
              <a:ext cx="25375" cy="17900"/>
            </a:xfrm>
            <a:custGeom>
              <a:rect b="b" l="l" r="r" t="t"/>
              <a:pathLst>
                <a:path extrusionOk="0" h="716" w="1015">
                  <a:moveTo>
                    <a:pt x="587" y="0"/>
                  </a:moveTo>
                  <a:cubicBezTo>
                    <a:pt x="519" y="0"/>
                    <a:pt x="449" y="16"/>
                    <a:pt x="381" y="50"/>
                  </a:cubicBezTo>
                  <a:cubicBezTo>
                    <a:pt x="127" y="145"/>
                    <a:pt x="1" y="430"/>
                    <a:pt x="127" y="715"/>
                  </a:cubicBezTo>
                  <a:lnTo>
                    <a:pt x="1014" y="303"/>
                  </a:lnTo>
                  <a:cubicBezTo>
                    <a:pt x="944" y="118"/>
                    <a:pt x="773" y="0"/>
                    <a:pt x="58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2"/>
            <p:cNvSpPr/>
            <p:nvPr/>
          </p:nvSpPr>
          <p:spPr>
            <a:xfrm>
              <a:off x="1240450" y="2405000"/>
              <a:ext cx="31675" cy="20800"/>
            </a:xfrm>
            <a:custGeom>
              <a:rect b="b" l="l" r="r" t="t"/>
              <a:pathLst>
                <a:path extrusionOk="0" h="832" w="1267">
                  <a:moveTo>
                    <a:pt x="95" y="1"/>
                  </a:moveTo>
                  <a:lnTo>
                    <a:pt x="95" y="1"/>
                  </a:lnTo>
                  <a:cubicBezTo>
                    <a:pt x="0" y="349"/>
                    <a:pt x="190" y="697"/>
                    <a:pt x="507" y="792"/>
                  </a:cubicBezTo>
                  <a:cubicBezTo>
                    <a:pt x="574" y="819"/>
                    <a:pt x="640" y="832"/>
                    <a:pt x="706" y="832"/>
                  </a:cubicBezTo>
                  <a:cubicBezTo>
                    <a:pt x="949" y="832"/>
                    <a:pt x="1167" y="656"/>
                    <a:pt x="1267" y="381"/>
                  </a:cubicBezTo>
                  <a:lnTo>
                    <a:pt x="95" y="1"/>
                  </a:lnTo>
                  <a:close/>
                </a:path>
              </a:pathLst>
            </a:custGeom>
            <a:solidFill>
              <a:srgbClr val="FF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2"/>
            <p:cNvSpPr/>
            <p:nvPr/>
          </p:nvSpPr>
          <p:spPr>
            <a:xfrm>
              <a:off x="1318825" y="2288625"/>
              <a:ext cx="24575" cy="16650"/>
            </a:xfrm>
            <a:custGeom>
              <a:rect b="b" l="l" r="r" t="t"/>
              <a:pathLst>
                <a:path extrusionOk="0" h="666" w="983">
                  <a:moveTo>
                    <a:pt x="433" y="1"/>
                  </a:moveTo>
                  <a:cubicBezTo>
                    <a:pt x="243" y="1"/>
                    <a:pt x="74" y="121"/>
                    <a:pt x="0" y="317"/>
                  </a:cubicBezTo>
                  <a:lnTo>
                    <a:pt x="887" y="665"/>
                  </a:lnTo>
                  <a:cubicBezTo>
                    <a:pt x="982" y="412"/>
                    <a:pt x="855" y="127"/>
                    <a:pt x="602" y="32"/>
                  </a:cubicBezTo>
                  <a:cubicBezTo>
                    <a:pt x="545" y="11"/>
                    <a:pt x="488" y="1"/>
                    <a:pt x="43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2"/>
            <p:cNvSpPr/>
            <p:nvPr/>
          </p:nvSpPr>
          <p:spPr>
            <a:xfrm>
              <a:off x="1110600" y="2313175"/>
              <a:ext cx="79200" cy="28525"/>
            </a:xfrm>
            <a:custGeom>
              <a:rect b="b" l="l" r="r" t="t"/>
              <a:pathLst>
                <a:path extrusionOk="0" h="1141" w="3168">
                  <a:moveTo>
                    <a:pt x="3167" y="0"/>
                  </a:moveTo>
                  <a:lnTo>
                    <a:pt x="0" y="665"/>
                  </a:lnTo>
                  <a:cubicBezTo>
                    <a:pt x="0" y="665"/>
                    <a:pt x="7" y="665"/>
                    <a:pt x="18" y="665"/>
                  </a:cubicBezTo>
                  <a:cubicBezTo>
                    <a:pt x="112" y="665"/>
                    <a:pt x="553" y="690"/>
                    <a:pt x="919" y="1140"/>
                  </a:cubicBezTo>
                  <a:lnTo>
                    <a:pt x="3136" y="697"/>
                  </a:lnTo>
                  <a:lnTo>
                    <a:pt x="3167"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2"/>
            <p:cNvSpPr/>
            <p:nvPr/>
          </p:nvSpPr>
          <p:spPr>
            <a:xfrm>
              <a:off x="1312475" y="2331375"/>
              <a:ext cx="19825" cy="19825"/>
            </a:xfrm>
            <a:custGeom>
              <a:rect b="b" l="l" r="r" t="t"/>
              <a:pathLst>
                <a:path extrusionOk="0" h="793" w="793">
                  <a:moveTo>
                    <a:pt x="381" y="1"/>
                  </a:moveTo>
                  <a:cubicBezTo>
                    <a:pt x="191" y="1"/>
                    <a:pt x="1" y="191"/>
                    <a:pt x="33" y="412"/>
                  </a:cubicBezTo>
                  <a:cubicBezTo>
                    <a:pt x="33" y="634"/>
                    <a:pt x="191" y="792"/>
                    <a:pt x="413" y="792"/>
                  </a:cubicBezTo>
                  <a:cubicBezTo>
                    <a:pt x="603" y="792"/>
                    <a:pt x="793" y="602"/>
                    <a:pt x="793" y="381"/>
                  </a:cubicBezTo>
                  <a:cubicBezTo>
                    <a:pt x="761" y="159"/>
                    <a:pt x="603" y="1"/>
                    <a:pt x="38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2"/>
            <p:cNvSpPr/>
            <p:nvPr/>
          </p:nvSpPr>
          <p:spPr>
            <a:xfrm>
              <a:off x="1182650" y="2308225"/>
              <a:ext cx="195575" cy="80175"/>
            </a:xfrm>
            <a:custGeom>
              <a:rect b="b" l="l" r="r" t="t"/>
              <a:pathLst>
                <a:path extrusionOk="0" h="3207" w="7823">
                  <a:moveTo>
                    <a:pt x="6461" y="325"/>
                  </a:moveTo>
                  <a:cubicBezTo>
                    <a:pt x="6492" y="325"/>
                    <a:pt x="6492" y="356"/>
                    <a:pt x="6524" y="356"/>
                  </a:cubicBezTo>
                  <a:lnTo>
                    <a:pt x="6587" y="356"/>
                  </a:lnTo>
                  <a:cubicBezTo>
                    <a:pt x="6651" y="356"/>
                    <a:pt x="6714" y="356"/>
                    <a:pt x="6746" y="388"/>
                  </a:cubicBezTo>
                  <a:lnTo>
                    <a:pt x="6809" y="388"/>
                  </a:lnTo>
                  <a:lnTo>
                    <a:pt x="6872" y="420"/>
                  </a:lnTo>
                  <a:lnTo>
                    <a:pt x="6904" y="420"/>
                  </a:lnTo>
                  <a:cubicBezTo>
                    <a:pt x="6936" y="420"/>
                    <a:pt x="6936" y="451"/>
                    <a:pt x="6967" y="451"/>
                  </a:cubicBezTo>
                  <a:lnTo>
                    <a:pt x="6999" y="451"/>
                  </a:lnTo>
                  <a:cubicBezTo>
                    <a:pt x="7062" y="483"/>
                    <a:pt x="7126" y="515"/>
                    <a:pt x="7157" y="547"/>
                  </a:cubicBezTo>
                  <a:cubicBezTo>
                    <a:pt x="7316" y="705"/>
                    <a:pt x="7221" y="1307"/>
                    <a:pt x="7157" y="1623"/>
                  </a:cubicBezTo>
                  <a:cubicBezTo>
                    <a:pt x="7094" y="1877"/>
                    <a:pt x="6967" y="2415"/>
                    <a:pt x="6492" y="2668"/>
                  </a:cubicBezTo>
                  <a:cubicBezTo>
                    <a:pt x="6366" y="2732"/>
                    <a:pt x="6176" y="2795"/>
                    <a:pt x="5986" y="2795"/>
                  </a:cubicBezTo>
                  <a:cubicBezTo>
                    <a:pt x="5951" y="2797"/>
                    <a:pt x="5918" y="2798"/>
                    <a:pt x="5885" y="2798"/>
                  </a:cubicBezTo>
                  <a:cubicBezTo>
                    <a:pt x="5407" y="2798"/>
                    <a:pt x="5120" y="2587"/>
                    <a:pt x="4972" y="2320"/>
                  </a:cubicBezTo>
                  <a:cubicBezTo>
                    <a:pt x="4972" y="2320"/>
                    <a:pt x="4972" y="2320"/>
                    <a:pt x="4941" y="2288"/>
                  </a:cubicBezTo>
                  <a:cubicBezTo>
                    <a:pt x="4941" y="2288"/>
                    <a:pt x="4941" y="2288"/>
                    <a:pt x="4941" y="2257"/>
                  </a:cubicBezTo>
                  <a:lnTo>
                    <a:pt x="4909" y="2257"/>
                  </a:lnTo>
                  <a:cubicBezTo>
                    <a:pt x="4909" y="2225"/>
                    <a:pt x="4909" y="2225"/>
                    <a:pt x="4909" y="2193"/>
                  </a:cubicBezTo>
                  <a:cubicBezTo>
                    <a:pt x="4877" y="2193"/>
                    <a:pt x="4877" y="2162"/>
                    <a:pt x="4877" y="2130"/>
                  </a:cubicBezTo>
                  <a:lnTo>
                    <a:pt x="4846" y="2130"/>
                  </a:lnTo>
                  <a:cubicBezTo>
                    <a:pt x="4846" y="2098"/>
                    <a:pt x="4846" y="2098"/>
                    <a:pt x="4846" y="2098"/>
                  </a:cubicBezTo>
                  <a:cubicBezTo>
                    <a:pt x="4846" y="2098"/>
                    <a:pt x="4846" y="2098"/>
                    <a:pt x="4846" y="2067"/>
                  </a:cubicBezTo>
                  <a:cubicBezTo>
                    <a:pt x="4814" y="1972"/>
                    <a:pt x="4782" y="1877"/>
                    <a:pt x="4782" y="1813"/>
                  </a:cubicBezTo>
                  <a:cubicBezTo>
                    <a:pt x="4719" y="1465"/>
                    <a:pt x="4687" y="1053"/>
                    <a:pt x="4814" y="863"/>
                  </a:cubicBezTo>
                  <a:cubicBezTo>
                    <a:pt x="4941" y="673"/>
                    <a:pt x="5447" y="451"/>
                    <a:pt x="5922" y="356"/>
                  </a:cubicBezTo>
                  <a:cubicBezTo>
                    <a:pt x="6049" y="356"/>
                    <a:pt x="6144" y="356"/>
                    <a:pt x="6239" y="325"/>
                  </a:cubicBezTo>
                  <a:close/>
                  <a:moveTo>
                    <a:pt x="1763" y="416"/>
                  </a:moveTo>
                  <a:cubicBezTo>
                    <a:pt x="1817" y="416"/>
                    <a:pt x="1874" y="417"/>
                    <a:pt x="1932" y="420"/>
                  </a:cubicBezTo>
                  <a:lnTo>
                    <a:pt x="2027" y="420"/>
                  </a:lnTo>
                  <a:cubicBezTo>
                    <a:pt x="2122" y="451"/>
                    <a:pt x="2217" y="451"/>
                    <a:pt x="2312" y="483"/>
                  </a:cubicBezTo>
                  <a:cubicBezTo>
                    <a:pt x="2375" y="483"/>
                    <a:pt x="2407" y="515"/>
                    <a:pt x="2439" y="515"/>
                  </a:cubicBezTo>
                  <a:cubicBezTo>
                    <a:pt x="2534" y="547"/>
                    <a:pt x="2660" y="578"/>
                    <a:pt x="2755" y="610"/>
                  </a:cubicBezTo>
                  <a:cubicBezTo>
                    <a:pt x="2787" y="610"/>
                    <a:pt x="2819" y="642"/>
                    <a:pt x="2819" y="642"/>
                  </a:cubicBezTo>
                  <a:cubicBezTo>
                    <a:pt x="2882" y="642"/>
                    <a:pt x="2914" y="673"/>
                    <a:pt x="2945" y="673"/>
                  </a:cubicBezTo>
                  <a:cubicBezTo>
                    <a:pt x="2945" y="705"/>
                    <a:pt x="2945" y="705"/>
                    <a:pt x="2945" y="705"/>
                  </a:cubicBezTo>
                  <a:lnTo>
                    <a:pt x="2977" y="705"/>
                  </a:lnTo>
                  <a:cubicBezTo>
                    <a:pt x="3072" y="768"/>
                    <a:pt x="3135" y="832"/>
                    <a:pt x="3199" y="895"/>
                  </a:cubicBezTo>
                  <a:cubicBezTo>
                    <a:pt x="3325" y="1085"/>
                    <a:pt x="3262" y="1497"/>
                    <a:pt x="3199" y="1845"/>
                  </a:cubicBezTo>
                  <a:cubicBezTo>
                    <a:pt x="3135" y="2003"/>
                    <a:pt x="3072" y="2288"/>
                    <a:pt x="2850" y="2478"/>
                  </a:cubicBezTo>
                  <a:cubicBezTo>
                    <a:pt x="2660" y="2700"/>
                    <a:pt x="2344" y="2858"/>
                    <a:pt x="1869" y="2858"/>
                  </a:cubicBezTo>
                  <a:cubicBezTo>
                    <a:pt x="1362" y="2858"/>
                    <a:pt x="1077" y="2668"/>
                    <a:pt x="919" y="2415"/>
                  </a:cubicBezTo>
                  <a:cubicBezTo>
                    <a:pt x="919" y="2415"/>
                    <a:pt x="887" y="2383"/>
                    <a:pt x="887" y="2383"/>
                  </a:cubicBezTo>
                  <a:cubicBezTo>
                    <a:pt x="887" y="2352"/>
                    <a:pt x="855" y="2352"/>
                    <a:pt x="855" y="2320"/>
                  </a:cubicBezTo>
                  <a:cubicBezTo>
                    <a:pt x="855" y="2320"/>
                    <a:pt x="855" y="2288"/>
                    <a:pt x="824" y="2288"/>
                  </a:cubicBezTo>
                  <a:cubicBezTo>
                    <a:pt x="824" y="2288"/>
                    <a:pt x="824" y="2257"/>
                    <a:pt x="824" y="2257"/>
                  </a:cubicBezTo>
                  <a:cubicBezTo>
                    <a:pt x="824" y="2225"/>
                    <a:pt x="792" y="2225"/>
                    <a:pt x="792" y="2225"/>
                  </a:cubicBezTo>
                  <a:cubicBezTo>
                    <a:pt x="792" y="2193"/>
                    <a:pt x="792" y="2193"/>
                    <a:pt x="792" y="2193"/>
                  </a:cubicBezTo>
                  <a:cubicBezTo>
                    <a:pt x="792" y="2162"/>
                    <a:pt x="792" y="2162"/>
                    <a:pt x="760" y="2130"/>
                  </a:cubicBezTo>
                  <a:cubicBezTo>
                    <a:pt x="760" y="2098"/>
                    <a:pt x="729" y="2067"/>
                    <a:pt x="729" y="2003"/>
                  </a:cubicBezTo>
                  <a:cubicBezTo>
                    <a:pt x="729" y="1972"/>
                    <a:pt x="697" y="1940"/>
                    <a:pt x="697" y="1940"/>
                  </a:cubicBezTo>
                  <a:cubicBezTo>
                    <a:pt x="697" y="1877"/>
                    <a:pt x="697" y="1845"/>
                    <a:pt x="665" y="1813"/>
                  </a:cubicBezTo>
                  <a:cubicBezTo>
                    <a:pt x="665" y="1782"/>
                    <a:pt x="665" y="1782"/>
                    <a:pt x="665" y="1782"/>
                  </a:cubicBezTo>
                  <a:cubicBezTo>
                    <a:pt x="665" y="1782"/>
                    <a:pt x="665" y="1750"/>
                    <a:pt x="665" y="1750"/>
                  </a:cubicBezTo>
                  <a:cubicBezTo>
                    <a:pt x="602" y="1433"/>
                    <a:pt x="539" y="800"/>
                    <a:pt x="697" y="673"/>
                  </a:cubicBezTo>
                  <a:cubicBezTo>
                    <a:pt x="841" y="558"/>
                    <a:pt x="1197" y="416"/>
                    <a:pt x="1763" y="416"/>
                  </a:cubicBezTo>
                  <a:close/>
                  <a:moveTo>
                    <a:pt x="6541" y="0"/>
                  </a:moveTo>
                  <a:cubicBezTo>
                    <a:pt x="6084" y="0"/>
                    <a:pt x="5631" y="38"/>
                    <a:pt x="5321" y="135"/>
                  </a:cubicBezTo>
                  <a:cubicBezTo>
                    <a:pt x="4656" y="356"/>
                    <a:pt x="4402" y="610"/>
                    <a:pt x="4022" y="610"/>
                  </a:cubicBezTo>
                  <a:cubicBezTo>
                    <a:pt x="3642" y="610"/>
                    <a:pt x="3389" y="388"/>
                    <a:pt x="2692" y="198"/>
                  </a:cubicBezTo>
                  <a:cubicBezTo>
                    <a:pt x="2423" y="119"/>
                    <a:pt x="2051" y="87"/>
                    <a:pt x="1655" y="87"/>
                  </a:cubicBezTo>
                  <a:cubicBezTo>
                    <a:pt x="1259" y="87"/>
                    <a:pt x="839" y="119"/>
                    <a:pt x="475" y="166"/>
                  </a:cubicBezTo>
                  <a:cubicBezTo>
                    <a:pt x="412" y="166"/>
                    <a:pt x="349" y="198"/>
                    <a:pt x="254" y="198"/>
                  </a:cubicBezTo>
                  <a:cubicBezTo>
                    <a:pt x="127" y="230"/>
                    <a:pt x="0" y="388"/>
                    <a:pt x="0" y="578"/>
                  </a:cubicBezTo>
                  <a:cubicBezTo>
                    <a:pt x="0" y="768"/>
                    <a:pt x="159" y="927"/>
                    <a:pt x="222" y="1022"/>
                  </a:cubicBezTo>
                  <a:cubicBezTo>
                    <a:pt x="254" y="1053"/>
                    <a:pt x="254" y="1117"/>
                    <a:pt x="285" y="1180"/>
                  </a:cubicBezTo>
                  <a:cubicBezTo>
                    <a:pt x="349" y="1497"/>
                    <a:pt x="380" y="2067"/>
                    <a:pt x="539" y="2383"/>
                  </a:cubicBezTo>
                  <a:cubicBezTo>
                    <a:pt x="602" y="2510"/>
                    <a:pt x="665" y="2668"/>
                    <a:pt x="824" y="2827"/>
                  </a:cubicBezTo>
                  <a:cubicBezTo>
                    <a:pt x="855" y="2858"/>
                    <a:pt x="919" y="2890"/>
                    <a:pt x="950" y="2953"/>
                  </a:cubicBezTo>
                  <a:cubicBezTo>
                    <a:pt x="982" y="2953"/>
                    <a:pt x="1014" y="2985"/>
                    <a:pt x="1045" y="2985"/>
                  </a:cubicBezTo>
                  <a:cubicBezTo>
                    <a:pt x="1109" y="3048"/>
                    <a:pt x="1204" y="3080"/>
                    <a:pt x="1299" y="3112"/>
                  </a:cubicBezTo>
                  <a:lnTo>
                    <a:pt x="1330" y="3112"/>
                  </a:lnTo>
                  <a:cubicBezTo>
                    <a:pt x="1362" y="3143"/>
                    <a:pt x="1362" y="3143"/>
                    <a:pt x="1394" y="3143"/>
                  </a:cubicBezTo>
                  <a:cubicBezTo>
                    <a:pt x="1425" y="3143"/>
                    <a:pt x="1425" y="3143"/>
                    <a:pt x="1457" y="3175"/>
                  </a:cubicBezTo>
                  <a:cubicBezTo>
                    <a:pt x="1520" y="3175"/>
                    <a:pt x="1615" y="3175"/>
                    <a:pt x="1679" y="3207"/>
                  </a:cubicBezTo>
                  <a:lnTo>
                    <a:pt x="1900" y="3207"/>
                  </a:lnTo>
                  <a:cubicBezTo>
                    <a:pt x="2819" y="3175"/>
                    <a:pt x="3199" y="2732"/>
                    <a:pt x="3420" y="2288"/>
                  </a:cubicBezTo>
                  <a:cubicBezTo>
                    <a:pt x="3674" y="1813"/>
                    <a:pt x="3610" y="1180"/>
                    <a:pt x="4022" y="1180"/>
                  </a:cubicBezTo>
                  <a:lnTo>
                    <a:pt x="4117" y="1180"/>
                  </a:lnTo>
                  <a:cubicBezTo>
                    <a:pt x="4402" y="1243"/>
                    <a:pt x="4371" y="1845"/>
                    <a:pt x="4561" y="2257"/>
                  </a:cubicBezTo>
                  <a:cubicBezTo>
                    <a:pt x="4624" y="2415"/>
                    <a:pt x="4719" y="2573"/>
                    <a:pt x="4846" y="2700"/>
                  </a:cubicBezTo>
                  <a:cubicBezTo>
                    <a:pt x="4877" y="2732"/>
                    <a:pt x="4877" y="2763"/>
                    <a:pt x="4909" y="2795"/>
                  </a:cubicBezTo>
                  <a:cubicBezTo>
                    <a:pt x="4941" y="2795"/>
                    <a:pt x="4941" y="2795"/>
                    <a:pt x="4941" y="2827"/>
                  </a:cubicBezTo>
                  <a:cubicBezTo>
                    <a:pt x="4972" y="2827"/>
                    <a:pt x="4972" y="2827"/>
                    <a:pt x="5004" y="2858"/>
                  </a:cubicBezTo>
                  <a:cubicBezTo>
                    <a:pt x="5004" y="2858"/>
                    <a:pt x="5004" y="2858"/>
                    <a:pt x="5036" y="2890"/>
                  </a:cubicBezTo>
                  <a:lnTo>
                    <a:pt x="5067" y="2890"/>
                  </a:lnTo>
                  <a:cubicBezTo>
                    <a:pt x="5067" y="2922"/>
                    <a:pt x="5099" y="2922"/>
                    <a:pt x="5099" y="2922"/>
                  </a:cubicBezTo>
                  <a:lnTo>
                    <a:pt x="5131" y="2922"/>
                  </a:lnTo>
                  <a:cubicBezTo>
                    <a:pt x="5226" y="2985"/>
                    <a:pt x="5352" y="3048"/>
                    <a:pt x="5479" y="3080"/>
                  </a:cubicBezTo>
                  <a:lnTo>
                    <a:pt x="5511" y="3080"/>
                  </a:lnTo>
                  <a:cubicBezTo>
                    <a:pt x="5637" y="3112"/>
                    <a:pt x="5796" y="3112"/>
                    <a:pt x="5954" y="3112"/>
                  </a:cubicBezTo>
                  <a:cubicBezTo>
                    <a:pt x="6809" y="3112"/>
                    <a:pt x="7094" y="2573"/>
                    <a:pt x="7252" y="2257"/>
                  </a:cubicBezTo>
                  <a:cubicBezTo>
                    <a:pt x="7411" y="1940"/>
                    <a:pt x="7474" y="1370"/>
                    <a:pt x="7537" y="1053"/>
                  </a:cubicBezTo>
                  <a:cubicBezTo>
                    <a:pt x="7537" y="990"/>
                    <a:pt x="7569" y="927"/>
                    <a:pt x="7601" y="895"/>
                  </a:cubicBezTo>
                  <a:cubicBezTo>
                    <a:pt x="7664" y="832"/>
                    <a:pt x="7791" y="642"/>
                    <a:pt x="7822" y="451"/>
                  </a:cubicBezTo>
                  <a:cubicBezTo>
                    <a:pt x="7822" y="261"/>
                    <a:pt x="7696" y="71"/>
                    <a:pt x="7601" y="71"/>
                  </a:cubicBezTo>
                  <a:cubicBezTo>
                    <a:pt x="7506" y="40"/>
                    <a:pt x="7442" y="40"/>
                    <a:pt x="7379" y="40"/>
                  </a:cubicBezTo>
                  <a:cubicBezTo>
                    <a:pt x="7121" y="15"/>
                    <a:pt x="6831" y="0"/>
                    <a:pt x="654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2"/>
            <p:cNvSpPr/>
            <p:nvPr/>
          </p:nvSpPr>
          <p:spPr>
            <a:xfrm>
              <a:off x="1280025" y="2336925"/>
              <a:ext cx="35650" cy="60975"/>
            </a:xfrm>
            <a:custGeom>
              <a:rect b="b" l="l" r="r" t="t"/>
              <a:pathLst>
                <a:path extrusionOk="0" h="2439" w="1426">
                  <a:moveTo>
                    <a:pt x="159" y="0"/>
                  </a:moveTo>
                  <a:cubicBezTo>
                    <a:pt x="127" y="0"/>
                    <a:pt x="64" y="0"/>
                    <a:pt x="0" y="32"/>
                  </a:cubicBezTo>
                  <a:lnTo>
                    <a:pt x="64" y="2439"/>
                  </a:lnTo>
                  <a:lnTo>
                    <a:pt x="1426" y="2027"/>
                  </a:lnTo>
                  <a:lnTo>
                    <a:pt x="159" y="0"/>
                  </a:lnTo>
                  <a:close/>
                </a:path>
              </a:pathLst>
            </a:custGeom>
            <a:solidFill>
              <a:srgbClr val="FF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2"/>
            <p:cNvSpPr/>
            <p:nvPr/>
          </p:nvSpPr>
          <p:spPr>
            <a:xfrm>
              <a:off x="1259450" y="2489650"/>
              <a:ext cx="125100" cy="505225"/>
            </a:xfrm>
            <a:custGeom>
              <a:rect b="b" l="l" r="r" t="t"/>
              <a:pathLst>
                <a:path extrusionOk="0" h="20209" w="5004">
                  <a:moveTo>
                    <a:pt x="363" y="0"/>
                  </a:moveTo>
                  <a:cubicBezTo>
                    <a:pt x="247" y="0"/>
                    <a:pt x="127" y="1"/>
                    <a:pt x="0" y="3"/>
                  </a:cubicBezTo>
                  <a:lnTo>
                    <a:pt x="0" y="162"/>
                  </a:lnTo>
                  <a:cubicBezTo>
                    <a:pt x="253" y="193"/>
                    <a:pt x="475" y="288"/>
                    <a:pt x="633" y="510"/>
                  </a:cubicBezTo>
                  <a:cubicBezTo>
                    <a:pt x="1014" y="1112"/>
                    <a:pt x="1837" y="2505"/>
                    <a:pt x="2312" y="4247"/>
                  </a:cubicBezTo>
                  <a:cubicBezTo>
                    <a:pt x="2945" y="6685"/>
                    <a:pt x="3040" y="12069"/>
                    <a:pt x="3072" y="14983"/>
                  </a:cubicBezTo>
                  <a:cubicBezTo>
                    <a:pt x="3104" y="17865"/>
                    <a:pt x="3072" y="20208"/>
                    <a:pt x="3072" y="20208"/>
                  </a:cubicBezTo>
                  <a:cubicBezTo>
                    <a:pt x="3072" y="20208"/>
                    <a:pt x="4560" y="19860"/>
                    <a:pt x="5004" y="19131"/>
                  </a:cubicBezTo>
                  <a:cubicBezTo>
                    <a:pt x="5004" y="19131"/>
                    <a:pt x="4940" y="9694"/>
                    <a:pt x="4814" y="7192"/>
                  </a:cubicBezTo>
                  <a:cubicBezTo>
                    <a:pt x="4719" y="4722"/>
                    <a:pt x="4529" y="2537"/>
                    <a:pt x="3610" y="1365"/>
                  </a:cubicBezTo>
                  <a:cubicBezTo>
                    <a:pt x="2745" y="261"/>
                    <a:pt x="2245" y="0"/>
                    <a:pt x="363" y="0"/>
                  </a:cubicBez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2"/>
            <p:cNvSpPr/>
            <p:nvPr/>
          </p:nvSpPr>
          <p:spPr>
            <a:xfrm>
              <a:off x="1259450" y="2489650"/>
              <a:ext cx="125100" cy="505225"/>
            </a:xfrm>
            <a:custGeom>
              <a:rect b="b" l="l" r="r" t="t"/>
              <a:pathLst>
                <a:path extrusionOk="0" h="20209" w="5004">
                  <a:moveTo>
                    <a:pt x="363" y="0"/>
                  </a:moveTo>
                  <a:cubicBezTo>
                    <a:pt x="247" y="0"/>
                    <a:pt x="127" y="1"/>
                    <a:pt x="0" y="3"/>
                  </a:cubicBezTo>
                  <a:lnTo>
                    <a:pt x="0" y="162"/>
                  </a:lnTo>
                  <a:cubicBezTo>
                    <a:pt x="253" y="193"/>
                    <a:pt x="475" y="288"/>
                    <a:pt x="633" y="510"/>
                  </a:cubicBezTo>
                  <a:cubicBezTo>
                    <a:pt x="1014" y="1112"/>
                    <a:pt x="1837" y="2505"/>
                    <a:pt x="2312" y="4247"/>
                  </a:cubicBezTo>
                  <a:cubicBezTo>
                    <a:pt x="2945" y="6685"/>
                    <a:pt x="3040" y="12069"/>
                    <a:pt x="3072" y="14983"/>
                  </a:cubicBezTo>
                  <a:cubicBezTo>
                    <a:pt x="3104" y="17865"/>
                    <a:pt x="3072" y="20208"/>
                    <a:pt x="3072" y="20208"/>
                  </a:cubicBezTo>
                  <a:cubicBezTo>
                    <a:pt x="3072" y="20208"/>
                    <a:pt x="4560" y="19860"/>
                    <a:pt x="5004" y="19131"/>
                  </a:cubicBezTo>
                  <a:cubicBezTo>
                    <a:pt x="5004" y="19131"/>
                    <a:pt x="4940" y="9694"/>
                    <a:pt x="4814" y="7192"/>
                  </a:cubicBezTo>
                  <a:cubicBezTo>
                    <a:pt x="4719" y="4722"/>
                    <a:pt x="4529" y="2537"/>
                    <a:pt x="3610" y="1365"/>
                  </a:cubicBezTo>
                  <a:cubicBezTo>
                    <a:pt x="2745" y="261"/>
                    <a:pt x="2245" y="0"/>
                    <a:pt x="363"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2"/>
            <p:cNvSpPr/>
            <p:nvPr/>
          </p:nvSpPr>
          <p:spPr>
            <a:xfrm>
              <a:off x="1033000" y="2499225"/>
              <a:ext cx="174200" cy="523350"/>
            </a:xfrm>
            <a:custGeom>
              <a:rect b="b" l="l" r="r" t="t"/>
              <a:pathLst>
                <a:path extrusionOk="0" h="20934" w="6968">
                  <a:moveTo>
                    <a:pt x="5068" y="0"/>
                  </a:moveTo>
                  <a:lnTo>
                    <a:pt x="1204" y="507"/>
                  </a:lnTo>
                  <a:cubicBezTo>
                    <a:pt x="191" y="982"/>
                    <a:pt x="1" y="1964"/>
                    <a:pt x="96" y="3072"/>
                  </a:cubicBezTo>
                  <a:lnTo>
                    <a:pt x="792" y="11211"/>
                  </a:lnTo>
                  <a:lnTo>
                    <a:pt x="602" y="18907"/>
                  </a:lnTo>
                  <a:cubicBezTo>
                    <a:pt x="1764" y="20695"/>
                    <a:pt x="4577" y="20933"/>
                    <a:pt x="5995" y="20933"/>
                  </a:cubicBezTo>
                  <a:cubicBezTo>
                    <a:pt x="6510" y="20933"/>
                    <a:pt x="6841" y="20902"/>
                    <a:pt x="6841" y="20902"/>
                  </a:cubicBezTo>
                  <a:cubicBezTo>
                    <a:pt x="6841" y="20902"/>
                    <a:pt x="6968" y="17418"/>
                    <a:pt x="6841" y="10736"/>
                  </a:cubicBezTo>
                  <a:cubicBezTo>
                    <a:pt x="6746" y="6967"/>
                    <a:pt x="6715" y="4561"/>
                    <a:pt x="6303" y="2882"/>
                  </a:cubicBezTo>
                  <a:cubicBezTo>
                    <a:pt x="5986" y="1552"/>
                    <a:pt x="5353" y="665"/>
                    <a:pt x="5068"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2"/>
            <p:cNvSpPr/>
            <p:nvPr/>
          </p:nvSpPr>
          <p:spPr>
            <a:xfrm>
              <a:off x="1115350" y="2477050"/>
              <a:ext cx="78400" cy="110075"/>
            </a:xfrm>
            <a:custGeom>
              <a:rect b="b" l="l" r="r" t="t"/>
              <a:pathLst>
                <a:path extrusionOk="0" h="4403" w="3136">
                  <a:moveTo>
                    <a:pt x="1710" y="1"/>
                  </a:moveTo>
                  <a:cubicBezTo>
                    <a:pt x="1710" y="1"/>
                    <a:pt x="1362" y="32"/>
                    <a:pt x="1014" y="349"/>
                  </a:cubicBezTo>
                  <a:cubicBezTo>
                    <a:pt x="760" y="571"/>
                    <a:pt x="0" y="1109"/>
                    <a:pt x="0" y="1109"/>
                  </a:cubicBezTo>
                  <a:cubicBezTo>
                    <a:pt x="0" y="1109"/>
                    <a:pt x="64" y="1869"/>
                    <a:pt x="570" y="2566"/>
                  </a:cubicBezTo>
                  <a:cubicBezTo>
                    <a:pt x="950" y="3135"/>
                    <a:pt x="1468" y="3518"/>
                    <a:pt x="1669" y="3518"/>
                  </a:cubicBezTo>
                  <a:cubicBezTo>
                    <a:pt x="1703" y="3518"/>
                    <a:pt x="1728" y="3507"/>
                    <a:pt x="1742" y="3484"/>
                  </a:cubicBezTo>
                  <a:cubicBezTo>
                    <a:pt x="1837" y="3326"/>
                    <a:pt x="1805" y="3072"/>
                    <a:pt x="1995" y="2692"/>
                  </a:cubicBezTo>
                  <a:cubicBezTo>
                    <a:pt x="2109" y="2409"/>
                    <a:pt x="2177" y="2227"/>
                    <a:pt x="2261" y="2227"/>
                  </a:cubicBezTo>
                  <a:cubicBezTo>
                    <a:pt x="2317" y="2227"/>
                    <a:pt x="2381" y="2311"/>
                    <a:pt x="2471" y="2502"/>
                  </a:cubicBezTo>
                  <a:cubicBezTo>
                    <a:pt x="2629" y="2882"/>
                    <a:pt x="3136" y="4403"/>
                    <a:pt x="3136" y="4403"/>
                  </a:cubicBezTo>
                  <a:cubicBezTo>
                    <a:pt x="2946" y="3548"/>
                    <a:pt x="2851" y="1964"/>
                    <a:pt x="2724" y="1647"/>
                  </a:cubicBezTo>
                  <a:cubicBezTo>
                    <a:pt x="2566" y="1331"/>
                    <a:pt x="1742" y="697"/>
                    <a:pt x="1710" y="286"/>
                  </a:cubicBezTo>
                  <a:lnTo>
                    <a:pt x="1710" y="1"/>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2"/>
            <p:cNvSpPr/>
            <p:nvPr/>
          </p:nvSpPr>
          <p:spPr>
            <a:xfrm>
              <a:off x="1258650" y="2480225"/>
              <a:ext cx="53650" cy="98275"/>
            </a:xfrm>
            <a:custGeom>
              <a:rect b="b" l="l" r="r" t="t"/>
              <a:pathLst>
                <a:path extrusionOk="0" h="3931" w="2146">
                  <a:moveTo>
                    <a:pt x="0" y="0"/>
                  </a:moveTo>
                  <a:lnTo>
                    <a:pt x="32" y="697"/>
                  </a:lnTo>
                  <a:cubicBezTo>
                    <a:pt x="32" y="697"/>
                    <a:pt x="349" y="729"/>
                    <a:pt x="665" y="1109"/>
                  </a:cubicBezTo>
                  <a:cubicBezTo>
                    <a:pt x="887" y="1425"/>
                    <a:pt x="1742" y="2850"/>
                    <a:pt x="2027" y="3832"/>
                  </a:cubicBezTo>
                  <a:cubicBezTo>
                    <a:pt x="2049" y="3900"/>
                    <a:pt x="2063" y="3931"/>
                    <a:pt x="2071" y="3931"/>
                  </a:cubicBezTo>
                  <a:cubicBezTo>
                    <a:pt x="2146" y="3931"/>
                    <a:pt x="1674" y="1275"/>
                    <a:pt x="1331" y="760"/>
                  </a:cubicBezTo>
                  <a:cubicBezTo>
                    <a:pt x="951" y="222"/>
                    <a:pt x="1" y="0"/>
                    <a:pt x="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2"/>
            <p:cNvSpPr/>
            <p:nvPr/>
          </p:nvSpPr>
          <p:spPr>
            <a:xfrm>
              <a:off x="1103475" y="2642525"/>
              <a:ext cx="84725" cy="103000"/>
            </a:xfrm>
            <a:custGeom>
              <a:rect b="b" l="l" r="r" t="t"/>
              <a:pathLst>
                <a:path extrusionOk="0" h="4120" w="3389">
                  <a:moveTo>
                    <a:pt x="3262" y="0"/>
                  </a:moveTo>
                  <a:lnTo>
                    <a:pt x="0" y="285"/>
                  </a:lnTo>
                  <a:cubicBezTo>
                    <a:pt x="0" y="285"/>
                    <a:pt x="159" y="2344"/>
                    <a:pt x="254" y="2977"/>
                  </a:cubicBezTo>
                  <a:cubicBezTo>
                    <a:pt x="317" y="3389"/>
                    <a:pt x="982" y="3769"/>
                    <a:pt x="1457" y="4022"/>
                  </a:cubicBezTo>
                  <a:cubicBezTo>
                    <a:pt x="1585" y="4086"/>
                    <a:pt x="1723" y="4119"/>
                    <a:pt x="1858" y="4119"/>
                  </a:cubicBezTo>
                  <a:cubicBezTo>
                    <a:pt x="2060" y="4119"/>
                    <a:pt x="2256" y="4047"/>
                    <a:pt x="2407" y="3896"/>
                  </a:cubicBezTo>
                  <a:cubicBezTo>
                    <a:pt x="2819" y="3516"/>
                    <a:pt x="3389" y="2946"/>
                    <a:pt x="3389" y="2629"/>
                  </a:cubicBezTo>
                  <a:cubicBezTo>
                    <a:pt x="3389" y="2091"/>
                    <a:pt x="3262" y="0"/>
                    <a:pt x="3262"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2"/>
            <p:cNvSpPr/>
            <p:nvPr/>
          </p:nvSpPr>
          <p:spPr>
            <a:xfrm>
              <a:off x="1344950" y="2633025"/>
              <a:ext cx="39600" cy="91850"/>
            </a:xfrm>
            <a:custGeom>
              <a:rect b="b" l="l" r="r" t="t"/>
              <a:pathLst>
                <a:path extrusionOk="0" h="3674" w="1584">
                  <a:moveTo>
                    <a:pt x="0" y="0"/>
                  </a:moveTo>
                  <a:cubicBezTo>
                    <a:pt x="0" y="0"/>
                    <a:pt x="159" y="1901"/>
                    <a:pt x="222" y="2439"/>
                  </a:cubicBezTo>
                  <a:cubicBezTo>
                    <a:pt x="317" y="3104"/>
                    <a:pt x="1140" y="3674"/>
                    <a:pt x="1394" y="3674"/>
                  </a:cubicBezTo>
                  <a:cubicBezTo>
                    <a:pt x="1520" y="3674"/>
                    <a:pt x="1584" y="3262"/>
                    <a:pt x="1584" y="2597"/>
                  </a:cubicBezTo>
                  <a:cubicBezTo>
                    <a:pt x="1584" y="1679"/>
                    <a:pt x="1394" y="0"/>
                    <a:pt x="139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2"/>
            <p:cNvSpPr/>
            <p:nvPr/>
          </p:nvSpPr>
          <p:spPr>
            <a:xfrm>
              <a:off x="1040125" y="2604525"/>
              <a:ext cx="156800" cy="30100"/>
            </a:xfrm>
            <a:custGeom>
              <a:rect b="b" l="l" r="r" t="t"/>
              <a:pathLst>
                <a:path extrusionOk="0" h="1204" w="6272">
                  <a:moveTo>
                    <a:pt x="6240" y="0"/>
                  </a:moveTo>
                  <a:cubicBezTo>
                    <a:pt x="4403" y="159"/>
                    <a:pt x="2313" y="475"/>
                    <a:pt x="1" y="950"/>
                  </a:cubicBezTo>
                  <a:lnTo>
                    <a:pt x="1" y="1204"/>
                  </a:lnTo>
                  <a:cubicBezTo>
                    <a:pt x="2313" y="729"/>
                    <a:pt x="4434" y="380"/>
                    <a:pt x="6271" y="222"/>
                  </a:cubicBezTo>
                  <a:cubicBezTo>
                    <a:pt x="6271" y="127"/>
                    <a:pt x="6271" y="64"/>
                    <a:pt x="624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2"/>
            <p:cNvSpPr/>
            <p:nvPr/>
          </p:nvSpPr>
          <p:spPr>
            <a:xfrm>
              <a:off x="1317225" y="2598175"/>
              <a:ext cx="58625" cy="10325"/>
            </a:xfrm>
            <a:custGeom>
              <a:rect b="b" l="l" r="r" t="t"/>
              <a:pathLst>
                <a:path extrusionOk="0" h="413" w="2345">
                  <a:moveTo>
                    <a:pt x="1" y="1"/>
                  </a:moveTo>
                  <a:lnTo>
                    <a:pt x="1" y="1"/>
                  </a:lnTo>
                  <a:cubicBezTo>
                    <a:pt x="33" y="64"/>
                    <a:pt x="33" y="159"/>
                    <a:pt x="64" y="223"/>
                  </a:cubicBezTo>
                  <a:cubicBezTo>
                    <a:pt x="919" y="286"/>
                    <a:pt x="1679" y="349"/>
                    <a:pt x="2344" y="413"/>
                  </a:cubicBezTo>
                  <a:cubicBezTo>
                    <a:pt x="2344" y="349"/>
                    <a:pt x="2344" y="254"/>
                    <a:pt x="2313" y="191"/>
                  </a:cubicBezTo>
                  <a:cubicBezTo>
                    <a:pt x="1648" y="96"/>
                    <a:pt x="856" y="33"/>
                    <a:pt x="1"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2"/>
            <p:cNvSpPr/>
            <p:nvPr/>
          </p:nvSpPr>
          <p:spPr>
            <a:xfrm>
              <a:off x="893650" y="2512675"/>
              <a:ext cx="392725" cy="578775"/>
            </a:xfrm>
            <a:custGeom>
              <a:rect b="b" l="l" r="r" t="t"/>
              <a:pathLst>
                <a:path extrusionOk="0" h="23151" w="15709">
                  <a:moveTo>
                    <a:pt x="6778" y="1"/>
                  </a:moveTo>
                  <a:cubicBezTo>
                    <a:pt x="4941" y="159"/>
                    <a:pt x="3928" y="1109"/>
                    <a:pt x="3358" y="3073"/>
                  </a:cubicBezTo>
                  <a:cubicBezTo>
                    <a:pt x="2756" y="5226"/>
                    <a:pt x="1046" y="11180"/>
                    <a:pt x="634" y="13302"/>
                  </a:cubicBezTo>
                  <a:cubicBezTo>
                    <a:pt x="381" y="14632"/>
                    <a:pt x="1" y="15455"/>
                    <a:pt x="1141" y="16310"/>
                  </a:cubicBezTo>
                  <a:cubicBezTo>
                    <a:pt x="2535" y="17419"/>
                    <a:pt x="6715" y="20490"/>
                    <a:pt x="9217" y="21789"/>
                  </a:cubicBezTo>
                  <a:cubicBezTo>
                    <a:pt x="11750" y="23119"/>
                    <a:pt x="15709" y="23151"/>
                    <a:pt x="15709" y="23151"/>
                  </a:cubicBezTo>
                  <a:lnTo>
                    <a:pt x="12954" y="21472"/>
                  </a:lnTo>
                  <a:lnTo>
                    <a:pt x="12225" y="20490"/>
                  </a:lnTo>
                  <a:lnTo>
                    <a:pt x="5100" y="13998"/>
                  </a:lnTo>
                  <a:lnTo>
                    <a:pt x="7317" y="6334"/>
                  </a:lnTo>
                  <a:cubicBezTo>
                    <a:pt x="7317" y="6334"/>
                    <a:pt x="8805" y="1584"/>
                    <a:pt x="6778" y="1"/>
                  </a:cubicBezTo>
                  <a:close/>
                </a:path>
              </a:pathLst>
            </a:custGeom>
            <a:solidFill>
              <a:srgbClr val="FFB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2"/>
            <p:cNvSpPr/>
            <p:nvPr/>
          </p:nvSpPr>
          <p:spPr>
            <a:xfrm>
              <a:off x="889700" y="2511100"/>
              <a:ext cx="229625" cy="472675"/>
            </a:xfrm>
            <a:custGeom>
              <a:rect b="b" l="l" r="r" t="t"/>
              <a:pathLst>
                <a:path extrusionOk="0" h="18907" w="9185">
                  <a:moveTo>
                    <a:pt x="7190" y="0"/>
                  </a:moveTo>
                  <a:cubicBezTo>
                    <a:pt x="5986" y="64"/>
                    <a:pt x="4529" y="0"/>
                    <a:pt x="3516" y="2534"/>
                  </a:cubicBezTo>
                  <a:cubicBezTo>
                    <a:pt x="2534" y="5067"/>
                    <a:pt x="1267" y="10229"/>
                    <a:pt x="761" y="12351"/>
                  </a:cubicBezTo>
                  <a:cubicBezTo>
                    <a:pt x="286" y="14505"/>
                    <a:pt x="1" y="15486"/>
                    <a:pt x="761" y="16183"/>
                  </a:cubicBezTo>
                  <a:cubicBezTo>
                    <a:pt x="1552" y="16880"/>
                    <a:pt x="4751" y="18907"/>
                    <a:pt x="4751" y="18907"/>
                  </a:cubicBezTo>
                  <a:cubicBezTo>
                    <a:pt x="4751" y="18907"/>
                    <a:pt x="5859" y="16500"/>
                    <a:pt x="7126" y="15771"/>
                  </a:cubicBezTo>
                  <a:lnTo>
                    <a:pt x="5384" y="13998"/>
                  </a:lnTo>
                  <a:lnTo>
                    <a:pt x="7696" y="6239"/>
                  </a:lnTo>
                  <a:cubicBezTo>
                    <a:pt x="7665" y="6239"/>
                    <a:pt x="9185" y="2122"/>
                    <a:pt x="7190"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2"/>
            <p:cNvSpPr/>
            <p:nvPr/>
          </p:nvSpPr>
          <p:spPr>
            <a:xfrm>
              <a:off x="889700" y="2511100"/>
              <a:ext cx="229625" cy="472675"/>
            </a:xfrm>
            <a:custGeom>
              <a:rect b="b" l="l" r="r" t="t"/>
              <a:pathLst>
                <a:path extrusionOk="0" h="18907" w="9185">
                  <a:moveTo>
                    <a:pt x="7190" y="0"/>
                  </a:moveTo>
                  <a:cubicBezTo>
                    <a:pt x="5986" y="64"/>
                    <a:pt x="4529" y="0"/>
                    <a:pt x="3516" y="2534"/>
                  </a:cubicBezTo>
                  <a:cubicBezTo>
                    <a:pt x="2534" y="5067"/>
                    <a:pt x="1267" y="10229"/>
                    <a:pt x="761" y="12351"/>
                  </a:cubicBezTo>
                  <a:cubicBezTo>
                    <a:pt x="286" y="14505"/>
                    <a:pt x="1" y="15486"/>
                    <a:pt x="761" y="16183"/>
                  </a:cubicBezTo>
                  <a:cubicBezTo>
                    <a:pt x="1552" y="16880"/>
                    <a:pt x="4751" y="18907"/>
                    <a:pt x="4751" y="18907"/>
                  </a:cubicBezTo>
                  <a:cubicBezTo>
                    <a:pt x="4751" y="18907"/>
                    <a:pt x="5859" y="16500"/>
                    <a:pt x="7126" y="15771"/>
                  </a:cubicBezTo>
                  <a:lnTo>
                    <a:pt x="5384" y="13998"/>
                  </a:lnTo>
                  <a:lnTo>
                    <a:pt x="7696" y="6239"/>
                  </a:lnTo>
                  <a:cubicBezTo>
                    <a:pt x="7665" y="6239"/>
                    <a:pt x="9185" y="2122"/>
                    <a:pt x="7190"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2"/>
            <p:cNvSpPr/>
            <p:nvPr/>
          </p:nvSpPr>
          <p:spPr>
            <a:xfrm>
              <a:off x="1154925" y="2923575"/>
              <a:ext cx="531275" cy="199550"/>
            </a:xfrm>
            <a:custGeom>
              <a:rect b="b" l="l" r="r" t="t"/>
              <a:pathLst>
                <a:path extrusionOk="0" h="7982" w="21251">
                  <a:moveTo>
                    <a:pt x="21251" y="1"/>
                  </a:moveTo>
                  <a:lnTo>
                    <a:pt x="7601" y="7506"/>
                  </a:lnTo>
                  <a:lnTo>
                    <a:pt x="1" y="2819"/>
                  </a:lnTo>
                  <a:lnTo>
                    <a:pt x="1" y="3073"/>
                  </a:lnTo>
                  <a:cubicBezTo>
                    <a:pt x="1" y="3326"/>
                    <a:pt x="127" y="3579"/>
                    <a:pt x="349" y="3706"/>
                  </a:cubicBezTo>
                  <a:lnTo>
                    <a:pt x="7221" y="7886"/>
                  </a:lnTo>
                  <a:cubicBezTo>
                    <a:pt x="7316" y="7950"/>
                    <a:pt x="7443" y="7981"/>
                    <a:pt x="7570" y="7981"/>
                  </a:cubicBezTo>
                  <a:cubicBezTo>
                    <a:pt x="7696" y="7981"/>
                    <a:pt x="7823" y="7950"/>
                    <a:pt x="7950" y="7886"/>
                  </a:cubicBezTo>
                  <a:lnTo>
                    <a:pt x="20871" y="793"/>
                  </a:lnTo>
                  <a:cubicBezTo>
                    <a:pt x="21092" y="666"/>
                    <a:pt x="21251" y="444"/>
                    <a:pt x="21251" y="191"/>
                  </a:cubicBezTo>
                  <a:lnTo>
                    <a:pt x="21251" y="1"/>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2"/>
            <p:cNvSpPr/>
            <p:nvPr/>
          </p:nvSpPr>
          <p:spPr>
            <a:xfrm>
              <a:off x="1154925" y="2923575"/>
              <a:ext cx="531275" cy="199550"/>
            </a:xfrm>
            <a:custGeom>
              <a:rect b="b" l="l" r="r" t="t"/>
              <a:pathLst>
                <a:path extrusionOk="0" h="7982" w="21251">
                  <a:moveTo>
                    <a:pt x="21251" y="1"/>
                  </a:moveTo>
                  <a:lnTo>
                    <a:pt x="7601" y="7506"/>
                  </a:lnTo>
                  <a:lnTo>
                    <a:pt x="1" y="2819"/>
                  </a:lnTo>
                  <a:lnTo>
                    <a:pt x="1" y="3073"/>
                  </a:lnTo>
                  <a:cubicBezTo>
                    <a:pt x="1" y="3326"/>
                    <a:pt x="127" y="3579"/>
                    <a:pt x="349" y="3706"/>
                  </a:cubicBezTo>
                  <a:lnTo>
                    <a:pt x="7221" y="7886"/>
                  </a:lnTo>
                  <a:cubicBezTo>
                    <a:pt x="7316" y="7950"/>
                    <a:pt x="7443" y="7981"/>
                    <a:pt x="7570" y="7981"/>
                  </a:cubicBezTo>
                  <a:cubicBezTo>
                    <a:pt x="7696" y="7981"/>
                    <a:pt x="7823" y="7950"/>
                    <a:pt x="7950" y="7886"/>
                  </a:cubicBezTo>
                  <a:lnTo>
                    <a:pt x="20871" y="793"/>
                  </a:lnTo>
                  <a:cubicBezTo>
                    <a:pt x="21092" y="666"/>
                    <a:pt x="21251" y="444"/>
                    <a:pt x="21251" y="191"/>
                  </a:cubicBezTo>
                  <a:lnTo>
                    <a:pt x="21251" y="1"/>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2"/>
            <p:cNvSpPr/>
            <p:nvPr/>
          </p:nvSpPr>
          <p:spPr>
            <a:xfrm>
              <a:off x="1154150" y="2808475"/>
              <a:ext cx="532050" cy="302775"/>
            </a:xfrm>
            <a:custGeom>
              <a:rect b="b" l="l" r="r" t="t"/>
              <a:pathLst>
                <a:path extrusionOk="0" h="12111" w="21282">
                  <a:moveTo>
                    <a:pt x="13575" y="0"/>
                  </a:moveTo>
                  <a:cubicBezTo>
                    <a:pt x="13507" y="0"/>
                    <a:pt x="13436" y="16"/>
                    <a:pt x="13364" y="45"/>
                  </a:cubicBezTo>
                  <a:lnTo>
                    <a:pt x="63" y="7360"/>
                  </a:lnTo>
                  <a:cubicBezTo>
                    <a:pt x="0" y="7392"/>
                    <a:pt x="0" y="7487"/>
                    <a:pt x="63" y="7518"/>
                  </a:cubicBezTo>
                  <a:lnTo>
                    <a:pt x="7601" y="12110"/>
                  </a:lnTo>
                  <a:lnTo>
                    <a:pt x="21282" y="4605"/>
                  </a:lnTo>
                  <a:lnTo>
                    <a:pt x="13808" y="76"/>
                  </a:lnTo>
                  <a:cubicBezTo>
                    <a:pt x="13738" y="24"/>
                    <a:pt x="13659" y="0"/>
                    <a:pt x="13575"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2"/>
            <p:cNvSpPr/>
            <p:nvPr/>
          </p:nvSpPr>
          <p:spPr>
            <a:xfrm>
              <a:off x="1245200" y="2868175"/>
              <a:ext cx="400625" cy="224850"/>
            </a:xfrm>
            <a:custGeom>
              <a:rect b="b" l="l" r="r" t="t"/>
              <a:pathLst>
                <a:path extrusionOk="0" h="8994" w="16025">
                  <a:moveTo>
                    <a:pt x="11971" y="0"/>
                  </a:moveTo>
                  <a:lnTo>
                    <a:pt x="0" y="6555"/>
                  </a:lnTo>
                  <a:lnTo>
                    <a:pt x="4022" y="8994"/>
                  </a:lnTo>
                  <a:lnTo>
                    <a:pt x="16025" y="2439"/>
                  </a:lnTo>
                  <a:lnTo>
                    <a:pt x="11971"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2"/>
            <p:cNvSpPr/>
            <p:nvPr/>
          </p:nvSpPr>
          <p:spPr>
            <a:xfrm>
              <a:off x="1296650" y="2879250"/>
              <a:ext cx="143325" cy="81575"/>
            </a:xfrm>
            <a:custGeom>
              <a:rect b="b" l="l" r="r" t="t"/>
              <a:pathLst>
                <a:path extrusionOk="0" h="3263" w="5733">
                  <a:moveTo>
                    <a:pt x="3674" y="0"/>
                  </a:moveTo>
                  <a:lnTo>
                    <a:pt x="1" y="2027"/>
                  </a:lnTo>
                  <a:lnTo>
                    <a:pt x="64" y="2091"/>
                  </a:lnTo>
                  <a:lnTo>
                    <a:pt x="2059" y="3262"/>
                  </a:lnTo>
                  <a:lnTo>
                    <a:pt x="5638" y="1299"/>
                  </a:lnTo>
                  <a:lnTo>
                    <a:pt x="5733" y="1267"/>
                  </a:lnTo>
                  <a:lnTo>
                    <a:pt x="3674"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2"/>
            <p:cNvSpPr/>
            <p:nvPr/>
          </p:nvSpPr>
          <p:spPr>
            <a:xfrm>
              <a:off x="1298225" y="2881625"/>
              <a:ext cx="139375" cy="79200"/>
            </a:xfrm>
            <a:custGeom>
              <a:rect b="b" l="l" r="r" t="t"/>
              <a:pathLst>
                <a:path extrusionOk="0" h="3168" w="5575">
                  <a:moveTo>
                    <a:pt x="3611" y="0"/>
                  </a:moveTo>
                  <a:lnTo>
                    <a:pt x="1" y="1996"/>
                  </a:lnTo>
                  <a:lnTo>
                    <a:pt x="1996" y="3167"/>
                  </a:lnTo>
                  <a:lnTo>
                    <a:pt x="5575" y="1204"/>
                  </a:lnTo>
                  <a:lnTo>
                    <a:pt x="3611"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2"/>
            <p:cNvSpPr/>
            <p:nvPr/>
          </p:nvSpPr>
          <p:spPr>
            <a:xfrm>
              <a:off x="1344150" y="2923575"/>
              <a:ext cx="342050" cy="199550"/>
            </a:xfrm>
            <a:custGeom>
              <a:rect b="b" l="l" r="r" t="t"/>
              <a:pathLst>
                <a:path extrusionOk="0" h="7982" w="13682">
                  <a:moveTo>
                    <a:pt x="13682" y="1"/>
                  </a:moveTo>
                  <a:lnTo>
                    <a:pt x="1" y="7506"/>
                  </a:lnTo>
                  <a:lnTo>
                    <a:pt x="1" y="7981"/>
                  </a:lnTo>
                  <a:cubicBezTo>
                    <a:pt x="127" y="7981"/>
                    <a:pt x="254" y="7950"/>
                    <a:pt x="381" y="7886"/>
                  </a:cubicBezTo>
                  <a:lnTo>
                    <a:pt x="13302" y="824"/>
                  </a:lnTo>
                  <a:cubicBezTo>
                    <a:pt x="13523" y="698"/>
                    <a:pt x="13682" y="444"/>
                    <a:pt x="13682" y="191"/>
                  </a:cubicBezTo>
                  <a:lnTo>
                    <a:pt x="13682" y="1"/>
                  </a:ln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2"/>
            <p:cNvSpPr/>
            <p:nvPr/>
          </p:nvSpPr>
          <p:spPr>
            <a:xfrm>
              <a:off x="1344150" y="2923575"/>
              <a:ext cx="342050" cy="199550"/>
            </a:xfrm>
            <a:custGeom>
              <a:rect b="b" l="l" r="r" t="t"/>
              <a:pathLst>
                <a:path extrusionOk="0" h="7982" w="13682">
                  <a:moveTo>
                    <a:pt x="13682" y="1"/>
                  </a:moveTo>
                  <a:lnTo>
                    <a:pt x="1" y="7506"/>
                  </a:lnTo>
                  <a:lnTo>
                    <a:pt x="1" y="7981"/>
                  </a:lnTo>
                  <a:cubicBezTo>
                    <a:pt x="127" y="7981"/>
                    <a:pt x="254" y="7950"/>
                    <a:pt x="381" y="7886"/>
                  </a:cubicBezTo>
                  <a:lnTo>
                    <a:pt x="13302" y="824"/>
                  </a:lnTo>
                  <a:cubicBezTo>
                    <a:pt x="13523" y="698"/>
                    <a:pt x="13682" y="444"/>
                    <a:pt x="13682" y="191"/>
                  </a:cubicBezTo>
                  <a:lnTo>
                    <a:pt x="136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2"/>
            <p:cNvSpPr/>
            <p:nvPr/>
          </p:nvSpPr>
          <p:spPr>
            <a:xfrm>
              <a:off x="1344150" y="2923575"/>
              <a:ext cx="342050" cy="199550"/>
            </a:xfrm>
            <a:custGeom>
              <a:rect b="b" l="l" r="r" t="t"/>
              <a:pathLst>
                <a:path extrusionOk="0" h="7982" w="13682">
                  <a:moveTo>
                    <a:pt x="13682" y="1"/>
                  </a:moveTo>
                  <a:lnTo>
                    <a:pt x="1" y="7506"/>
                  </a:lnTo>
                  <a:lnTo>
                    <a:pt x="1" y="7981"/>
                  </a:lnTo>
                  <a:cubicBezTo>
                    <a:pt x="127" y="7981"/>
                    <a:pt x="254" y="7950"/>
                    <a:pt x="381" y="7886"/>
                  </a:cubicBezTo>
                  <a:lnTo>
                    <a:pt x="13302" y="824"/>
                  </a:lnTo>
                  <a:cubicBezTo>
                    <a:pt x="13523" y="698"/>
                    <a:pt x="13682" y="444"/>
                    <a:pt x="13682" y="191"/>
                  </a:cubicBezTo>
                  <a:lnTo>
                    <a:pt x="13682" y="1"/>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2"/>
            <p:cNvSpPr/>
            <p:nvPr/>
          </p:nvSpPr>
          <p:spPr>
            <a:xfrm>
              <a:off x="1349700" y="2695575"/>
              <a:ext cx="391125" cy="419750"/>
            </a:xfrm>
            <a:custGeom>
              <a:rect b="b" l="l" r="r" t="t"/>
              <a:pathLst>
                <a:path extrusionOk="0" h="16790" w="15645">
                  <a:moveTo>
                    <a:pt x="15392" y="0"/>
                  </a:moveTo>
                  <a:lnTo>
                    <a:pt x="2027" y="7347"/>
                  </a:lnTo>
                  <a:cubicBezTo>
                    <a:pt x="1869" y="7442"/>
                    <a:pt x="1742" y="7601"/>
                    <a:pt x="1711" y="7791"/>
                  </a:cubicBezTo>
                  <a:lnTo>
                    <a:pt x="0" y="16721"/>
                  </a:lnTo>
                  <a:cubicBezTo>
                    <a:pt x="118" y="16765"/>
                    <a:pt x="236" y="16789"/>
                    <a:pt x="353" y="16789"/>
                  </a:cubicBezTo>
                  <a:cubicBezTo>
                    <a:pt x="489" y="16789"/>
                    <a:pt x="625" y="16758"/>
                    <a:pt x="760" y="16690"/>
                  </a:cubicBezTo>
                  <a:lnTo>
                    <a:pt x="13618" y="9628"/>
                  </a:lnTo>
                  <a:cubicBezTo>
                    <a:pt x="13840" y="9501"/>
                    <a:pt x="13998" y="9279"/>
                    <a:pt x="14061" y="9026"/>
                  </a:cubicBezTo>
                  <a:lnTo>
                    <a:pt x="15613" y="760"/>
                  </a:lnTo>
                  <a:cubicBezTo>
                    <a:pt x="15645" y="729"/>
                    <a:pt x="15645" y="665"/>
                    <a:pt x="15645" y="634"/>
                  </a:cubicBezTo>
                  <a:cubicBezTo>
                    <a:pt x="15645" y="380"/>
                    <a:pt x="15550" y="159"/>
                    <a:pt x="15392" y="0"/>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2"/>
            <p:cNvSpPr/>
            <p:nvPr/>
          </p:nvSpPr>
          <p:spPr>
            <a:xfrm>
              <a:off x="1344150" y="2692400"/>
              <a:ext cx="390350" cy="421225"/>
            </a:xfrm>
            <a:custGeom>
              <a:rect b="b" l="l" r="r" t="t"/>
              <a:pathLst>
                <a:path extrusionOk="0" h="16849" w="15614">
                  <a:moveTo>
                    <a:pt x="15455" y="1"/>
                  </a:moveTo>
                  <a:lnTo>
                    <a:pt x="2028" y="7348"/>
                  </a:lnTo>
                  <a:cubicBezTo>
                    <a:pt x="1869" y="7443"/>
                    <a:pt x="1742" y="7601"/>
                    <a:pt x="1711" y="7791"/>
                  </a:cubicBezTo>
                  <a:lnTo>
                    <a:pt x="1" y="16753"/>
                  </a:lnTo>
                  <a:lnTo>
                    <a:pt x="96" y="16785"/>
                  </a:lnTo>
                  <a:cubicBezTo>
                    <a:pt x="127" y="16817"/>
                    <a:pt x="191" y="16848"/>
                    <a:pt x="222" y="16848"/>
                  </a:cubicBezTo>
                  <a:lnTo>
                    <a:pt x="1933" y="7918"/>
                  </a:lnTo>
                  <a:cubicBezTo>
                    <a:pt x="1964" y="7728"/>
                    <a:pt x="2091" y="7569"/>
                    <a:pt x="2249" y="7474"/>
                  </a:cubicBezTo>
                  <a:lnTo>
                    <a:pt x="15614" y="127"/>
                  </a:lnTo>
                  <a:cubicBezTo>
                    <a:pt x="15582" y="96"/>
                    <a:pt x="15519" y="32"/>
                    <a:pt x="15455" y="1"/>
                  </a:cubicBezTo>
                  <a:close/>
                </a:path>
              </a:pathLst>
            </a:custGeom>
            <a:solidFill>
              <a:srgbClr val="00D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2"/>
            <p:cNvSpPr/>
            <p:nvPr/>
          </p:nvSpPr>
          <p:spPr>
            <a:xfrm>
              <a:off x="1344150" y="2692400"/>
              <a:ext cx="390350" cy="421225"/>
            </a:xfrm>
            <a:custGeom>
              <a:rect b="b" l="l" r="r" t="t"/>
              <a:pathLst>
                <a:path extrusionOk="0" h="16849" w="15614">
                  <a:moveTo>
                    <a:pt x="15455" y="1"/>
                  </a:moveTo>
                  <a:lnTo>
                    <a:pt x="2028" y="7348"/>
                  </a:lnTo>
                  <a:cubicBezTo>
                    <a:pt x="1869" y="7443"/>
                    <a:pt x="1742" y="7601"/>
                    <a:pt x="1711" y="7791"/>
                  </a:cubicBezTo>
                  <a:lnTo>
                    <a:pt x="1" y="16753"/>
                  </a:lnTo>
                  <a:lnTo>
                    <a:pt x="96" y="16785"/>
                  </a:lnTo>
                  <a:cubicBezTo>
                    <a:pt x="127" y="16817"/>
                    <a:pt x="191" y="16848"/>
                    <a:pt x="222" y="16848"/>
                  </a:cubicBezTo>
                  <a:lnTo>
                    <a:pt x="1933" y="7918"/>
                  </a:lnTo>
                  <a:cubicBezTo>
                    <a:pt x="1964" y="7728"/>
                    <a:pt x="2091" y="7569"/>
                    <a:pt x="2249" y="7474"/>
                  </a:cubicBezTo>
                  <a:lnTo>
                    <a:pt x="15614" y="127"/>
                  </a:lnTo>
                  <a:cubicBezTo>
                    <a:pt x="15582" y="96"/>
                    <a:pt x="15519" y="32"/>
                    <a:pt x="15455"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2"/>
            <p:cNvSpPr/>
            <p:nvPr/>
          </p:nvSpPr>
          <p:spPr>
            <a:xfrm>
              <a:off x="1344150" y="2880050"/>
              <a:ext cx="51500" cy="233575"/>
            </a:xfrm>
            <a:custGeom>
              <a:rect b="b" l="l" r="r" t="t"/>
              <a:pathLst>
                <a:path extrusionOk="0" h="9343" w="2060">
                  <a:moveTo>
                    <a:pt x="1837" y="0"/>
                  </a:moveTo>
                  <a:cubicBezTo>
                    <a:pt x="1774" y="95"/>
                    <a:pt x="1742" y="190"/>
                    <a:pt x="1711" y="285"/>
                  </a:cubicBezTo>
                  <a:lnTo>
                    <a:pt x="1" y="9247"/>
                  </a:lnTo>
                  <a:lnTo>
                    <a:pt x="96" y="9279"/>
                  </a:lnTo>
                  <a:cubicBezTo>
                    <a:pt x="127" y="9311"/>
                    <a:pt x="159" y="9342"/>
                    <a:pt x="222" y="9342"/>
                  </a:cubicBezTo>
                  <a:lnTo>
                    <a:pt x="1933" y="412"/>
                  </a:lnTo>
                  <a:cubicBezTo>
                    <a:pt x="1933" y="317"/>
                    <a:pt x="1996" y="222"/>
                    <a:pt x="2059" y="127"/>
                  </a:cubicBezTo>
                  <a:lnTo>
                    <a:pt x="1837" y="0"/>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2"/>
            <p:cNvSpPr/>
            <p:nvPr/>
          </p:nvSpPr>
          <p:spPr>
            <a:xfrm>
              <a:off x="1531025" y="2881525"/>
              <a:ext cx="59875" cy="58775"/>
            </a:xfrm>
            <a:custGeom>
              <a:rect b="b" l="l" r="r" t="t"/>
              <a:pathLst>
                <a:path extrusionOk="0" h="2351" w="2395">
                  <a:moveTo>
                    <a:pt x="1957" y="1"/>
                  </a:moveTo>
                  <a:cubicBezTo>
                    <a:pt x="1804" y="1"/>
                    <a:pt x="1612" y="53"/>
                    <a:pt x="1393" y="163"/>
                  </a:cubicBezTo>
                  <a:cubicBezTo>
                    <a:pt x="760" y="511"/>
                    <a:pt x="190" y="1239"/>
                    <a:pt x="63" y="1778"/>
                  </a:cubicBezTo>
                  <a:cubicBezTo>
                    <a:pt x="0" y="2153"/>
                    <a:pt x="158" y="2350"/>
                    <a:pt x="454" y="2350"/>
                  </a:cubicBezTo>
                  <a:cubicBezTo>
                    <a:pt x="607" y="2350"/>
                    <a:pt x="797" y="2298"/>
                    <a:pt x="1013" y="2190"/>
                  </a:cubicBezTo>
                  <a:cubicBezTo>
                    <a:pt x="1615" y="1841"/>
                    <a:pt x="2216" y="1113"/>
                    <a:pt x="2311" y="543"/>
                  </a:cubicBezTo>
                  <a:cubicBezTo>
                    <a:pt x="2394" y="190"/>
                    <a:pt x="2247" y="1"/>
                    <a:pt x="1957"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2"/>
            <p:cNvSpPr/>
            <p:nvPr/>
          </p:nvSpPr>
          <p:spPr>
            <a:xfrm>
              <a:off x="1131175" y="2975050"/>
              <a:ext cx="174725" cy="83425"/>
            </a:xfrm>
            <a:custGeom>
              <a:rect b="b" l="l" r="r" t="t"/>
              <a:pathLst>
                <a:path extrusionOk="0" h="3337" w="6989">
                  <a:moveTo>
                    <a:pt x="539" y="0"/>
                  </a:moveTo>
                  <a:cubicBezTo>
                    <a:pt x="1" y="95"/>
                    <a:pt x="444" y="1457"/>
                    <a:pt x="824" y="2090"/>
                  </a:cubicBezTo>
                  <a:cubicBezTo>
                    <a:pt x="1158" y="2578"/>
                    <a:pt x="3197" y="3336"/>
                    <a:pt x="3722" y="3336"/>
                  </a:cubicBezTo>
                  <a:cubicBezTo>
                    <a:pt x="3845" y="3336"/>
                    <a:pt x="3885" y="3295"/>
                    <a:pt x="3801" y="3199"/>
                  </a:cubicBezTo>
                  <a:cubicBezTo>
                    <a:pt x="3326" y="2629"/>
                    <a:pt x="3579" y="1964"/>
                    <a:pt x="3991" y="1774"/>
                  </a:cubicBezTo>
                  <a:cubicBezTo>
                    <a:pt x="4117" y="1716"/>
                    <a:pt x="4349" y="1708"/>
                    <a:pt x="4626" y="1708"/>
                  </a:cubicBezTo>
                  <a:cubicBezTo>
                    <a:pt x="4728" y="1708"/>
                    <a:pt x="4836" y="1709"/>
                    <a:pt x="4948" y="1709"/>
                  </a:cubicBezTo>
                  <a:cubicBezTo>
                    <a:pt x="5523" y="1709"/>
                    <a:pt x="6180" y="1681"/>
                    <a:pt x="6493" y="1330"/>
                  </a:cubicBezTo>
                  <a:cubicBezTo>
                    <a:pt x="6989" y="747"/>
                    <a:pt x="6705" y="567"/>
                    <a:pt x="6063" y="567"/>
                  </a:cubicBezTo>
                  <a:cubicBezTo>
                    <a:pt x="6008" y="567"/>
                    <a:pt x="5951" y="568"/>
                    <a:pt x="5891" y="570"/>
                  </a:cubicBezTo>
                  <a:cubicBezTo>
                    <a:pt x="5845" y="572"/>
                    <a:pt x="5799" y="573"/>
                    <a:pt x="5753" y="573"/>
                  </a:cubicBezTo>
                  <a:cubicBezTo>
                    <a:pt x="5007" y="573"/>
                    <a:pt x="4251" y="343"/>
                    <a:pt x="3326" y="254"/>
                  </a:cubicBezTo>
                  <a:cubicBezTo>
                    <a:pt x="3212" y="238"/>
                    <a:pt x="3095" y="232"/>
                    <a:pt x="2977" y="232"/>
                  </a:cubicBezTo>
                  <a:cubicBezTo>
                    <a:pt x="2513" y="232"/>
                    <a:pt x="2027" y="327"/>
                    <a:pt x="1578" y="327"/>
                  </a:cubicBezTo>
                  <a:cubicBezTo>
                    <a:pt x="1193" y="327"/>
                    <a:pt x="835" y="257"/>
                    <a:pt x="539" y="0"/>
                  </a:cubicBezTo>
                  <a:close/>
                </a:path>
              </a:pathLst>
            </a:custGeom>
            <a:solidFill>
              <a:srgbClr val="FFB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2"/>
            <p:cNvSpPr/>
            <p:nvPr/>
          </p:nvSpPr>
          <p:spPr>
            <a:xfrm>
              <a:off x="3397900" y="2670500"/>
              <a:ext cx="50700" cy="50150"/>
            </a:xfrm>
            <a:custGeom>
              <a:rect b="b" l="l" r="r" t="t"/>
              <a:pathLst>
                <a:path extrusionOk="0" h="2006" w="2028">
                  <a:moveTo>
                    <a:pt x="1204" y="655"/>
                  </a:moveTo>
                  <a:cubicBezTo>
                    <a:pt x="1204" y="845"/>
                    <a:pt x="1267" y="1035"/>
                    <a:pt x="1330" y="1225"/>
                  </a:cubicBezTo>
                  <a:cubicBezTo>
                    <a:pt x="1295" y="1219"/>
                    <a:pt x="1261" y="1216"/>
                    <a:pt x="1226" y="1216"/>
                  </a:cubicBezTo>
                  <a:cubicBezTo>
                    <a:pt x="1072" y="1216"/>
                    <a:pt x="921" y="1268"/>
                    <a:pt x="792" y="1320"/>
                  </a:cubicBezTo>
                  <a:cubicBezTo>
                    <a:pt x="792" y="1130"/>
                    <a:pt x="760" y="940"/>
                    <a:pt x="665" y="782"/>
                  </a:cubicBezTo>
                  <a:lnTo>
                    <a:pt x="665" y="782"/>
                  </a:lnTo>
                  <a:cubicBezTo>
                    <a:pt x="699" y="787"/>
                    <a:pt x="733" y="790"/>
                    <a:pt x="766" y="790"/>
                  </a:cubicBezTo>
                  <a:cubicBezTo>
                    <a:pt x="922" y="790"/>
                    <a:pt x="1073" y="733"/>
                    <a:pt x="1204" y="655"/>
                  </a:cubicBezTo>
                  <a:close/>
                  <a:moveTo>
                    <a:pt x="1527" y="1"/>
                  </a:moveTo>
                  <a:cubicBezTo>
                    <a:pt x="1484" y="1"/>
                    <a:pt x="1444" y="16"/>
                    <a:pt x="1425" y="53"/>
                  </a:cubicBezTo>
                  <a:lnTo>
                    <a:pt x="1330" y="180"/>
                  </a:lnTo>
                  <a:cubicBezTo>
                    <a:pt x="1186" y="386"/>
                    <a:pt x="961" y="485"/>
                    <a:pt x="725" y="485"/>
                  </a:cubicBezTo>
                  <a:cubicBezTo>
                    <a:pt x="599" y="485"/>
                    <a:pt x="470" y="457"/>
                    <a:pt x="349" y="402"/>
                  </a:cubicBezTo>
                  <a:lnTo>
                    <a:pt x="222" y="338"/>
                  </a:lnTo>
                  <a:cubicBezTo>
                    <a:pt x="196" y="325"/>
                    <a:pt x="164" y="317"/>
                    <a:pt x="134" y="317"/>
                  </a:cubicBezTo>
                  <a:cubicBezTo>
                    <a:pt x="91" y="317"/>
                    <a:pt x="50" y="333"/>
                    <a:pt x="32" y="370"/>
                  </a:cubicBezTo>
                  <a:cubicBezTo>
                    <a:pt x="0" y="465"/>
                    <a:pt x="0" y="528"/>
                    <a:pt x="64" y="592"/>
                  </a:cubicBezTo>
                  <a:lnTo>
                    <a:pt x="190" y="687"/>
                  </a:lnTo>
                  <a:cubicBezTo>
                    <a:pt x="507" y="908"/>
                    <a:pt x="570" y="1320"/>
                    <a:pt x="412" y="1668"/>
                  </a:cubicBezTo>
                  <a:lnTo>
                    <a:pt x="349" y="1795"/>
                  </a:lnTo>
                  <a:cubicBezTo>
                    <a:pt x="285" y="1858"/>
                    <a:pt x="317" y="1953"/>
                    <a:pt x="380" y="1985"/>
                  </a:cubicBezTo>
                  <a:cubicBezTo>
                    <a:pt x="407" y="1998"/>
                    <a:pt x="438" y="2006"/>
                    <a:pt x="471" y="2006"/>
                  </a:cubicBezTo>
                  <a:cubicBezTo>
                    <a:pt x="517" y="2006"/>
                    <a:pt x="565" y="1990"/>
                    <a:pt x="602" y="1953"/>
                  </a:cubicBezTo>
                  <a:lnTo>
                    <a:pt x="665" y="1827"/>
                  </a:lnTo>
                  <a:cubicBezTo>
                    <a:pt x="831" y="1620"/>
                    <a:pt x="1064" y="1507"/>
                    <a:pt x="1294" y="1507"/>
                  </a:cubicBezTo>
                  <a:cubicBezTo>
                    <a:pt x="1416" y="1507"/>
                    <a:pt x="1537" y="1539"/>
                    <a:pt x="1647" y="1605"/>
                  </a:cubicBezTo>
                  <a:lnTo>
                    <a:pt x="1805" y="1668"/>
                  </a:lnTo>
                  <a:cubicBezTo>
                    <a:pt x="1822" y="1677"/>
                    <a:pt x="1839" y="1681"/>
                    <a:pt x="1856" y="1681"/>
                  </a:cubicBezTo>
                  <a:cubicBezTo>
                    <a:pt x="1903" y="1681"/>
                    <a:pt x="1949" y="1651"/>
                    <a:pt x="1995" y="1605"/>
                  </a:cubicBezTo>
                  <a:cubicBezTo>
                    <a:pt x="2027" y="1542"/>
                    <a:pt x="2027" y="1447"/>
                    <a:pt x="1964" y="1415"/>
                  </a:cubicBezTo>
                  <a:lnTo>
                    <a:pt x="1837" y="1320"/>
                  </a:lnTo>
                  <a:cubicBezTo>
                    <a:pt x="1520" y="1098"/>
                    <a:pt x="1425" y="687"/>
                    <a:pt x="1615" y="338"/>
                  </a:cubicBezTo>
                  <a:lnTo>
                    <a:pt x="1679" y="211"/>
                  </a:lnTo>
                  <a:cubicBezTo>
                    <a:pt x="1710" y="148"/>
                    <a:pt x="1679" y="53"/>
                    <a:pt x="1615" y="21"/>
                  </a:cubicBezTo>
                  <a:cubicBezTo>
                    <a:pt x="1589" y="8"/>
                    <a:pt x="1557" y="1"/>
                    <a:pt x="1527"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2"/>
            <p:cNvSpPr/>
            <p:nvPr/>
          </p:nvSpPr>
          <p:spPr>
            <a:xfrm>
              <a:off x="3499225" y="2672200"/>
              <a:ext cx="55450" cy="48575"/>
            </a:xfrm>
            <a:custGeom>
              <a:rect b="b" l="l" r="r" t="t"/>
              <a:pathLst>
                <a:path extrusionOk="0" h="1943" w="2218">
                  <a:moveTo>
                    <a:pt x="1083" y="308"/>
                  </a:moveTo>
                  <a:cubicBezTo>
                    <a:pt x="1210" y="308"/>
                    <a:pt x="1340" y="346"/>
                    <a:pt x="1458" y="429"/>
                  </a:cubicBezTo>
                  <a:cubicBezTo>
                    <a:pt x="1774" y="619"/>
                    <a:pt x="1869" y="1030"/>
                    <a:pt x="1679" y="1347"/>
                  </a:cubicBezTo>
                  <a:cubicBezTo>
                    <a:pt x="1560" y="1546"/>
                    <a:pt x="1352" y="1658"/>
                    <a:pt x="1136" y="1658"/>
                  </a:cubicBezTo>
                  <a:cubicBezTo>
                    <a:pt x="1009" y="1658"/>
                    <a:pt x="878" y="1619"/>
                    <a:pt x="761" y="1537"/>
                  </a:cubicBezTo>
                  <a:cubicBezTo>
                    <a:pt x="444" y="1347"/>
                    <a:pt x="349" y="935"/>
                    <a:pt x="539" y="619"/>
                  </a:cubicBezTo>
                  <a:cubicBezTo>
                    <a:pt x="659" y="419"/>
                    <a:pt x="866" y="308"/>
                    <a:pt x="1083" y="308"/>
                  </a:cubicBezTo>
                  <a:close/>
                  <a:moveTo>
                    <a:pt x="1124" y="0"/>
                  </a:moveTo>
                  <a:cubicBezTo>
                    <a:pt x="798" y="0"/>
                    <a:pt x="473" y="169"/>
                    <a:pt x="286" y="460"/>
                  </a:cubicBezTo>
                  <a:cubicBezTo>
                    <a:pt x="1" y="904"/>
                    <a:pt x="128" y="1505"/>
                    <a:pt x="603" y="1790"/>
                  </a:cubicBezTo>
                  <a:cubicBezTo>
                    <a:pt x="763" y="1893"/>
                    <a:pt x="944" y="1942"/>
                    <a:pt x="1123" y="1942"/>
                  </a:cubicBezTo>
                  <a:cubicBezTo>
                    <a:pt x="1439" y="1942"/>
                    <a:pt x="1751" y="1788"/>
                    <a:pt x="1933" y="1505"/>
                  </a:cubicBezTo>
                  <a:cubicBezTo>
                    <a:pt x="2218" y="1030"/>
                    <a:pt x="2091" y="429"/>
                    <a:pt x="1616" y="143"/>
                  </a:cubicBezTo>
                  <a:cubicBezTo>
                    <a:pt x="1464" y="46"/>
                    <a:pt x="1294" y="0"/>
                    <a:pt x="1124"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2"/>
            <p:cNvSpPr/>
            <p:nvPr/>
          </p:nvSpPr>
          <p:spPr>
            <a:xfrm>
              <a:off x="3492900" y="2767150"/>
              <a:ext cx="15850" cy="18225"/>
            </a:xfrm>
            <a:custGeom>
              <a:rect b="b" l="l" r="r" t="t"/>
              <a:pathLst>
                <a:path extrusionOk="0" h="729" w="634">
                  <a:moveTo>
                    <a:pt x="460" y="0"/>
                  </a:moveTo>
                  <a:cubicBezTo>
                    <a:pt x="410" y="0"/>
                    <a:pt x="357" y="22"/>
                    <a:pt x="317" y="82"/>
                  </a:cubicBezTo>
                  <a:lnTo>
                    <a:pt x="64" y="494"/>
                  </a:lnTo>
                  <a:cubicBezTo>
                    <a:pt x="1" y="557"/>
                    <a:pt x="32" y="652"/>
                    <a:pt x="96" y="716"/>
                  </a:cubicBezTo>
                  <a:cubicBezTo>
                    <a:pt x="113" y="724"/>
                    <a:pt x="132" y="728"/>
                    <a:pt x="152" y="728"/>
                  </a:cubicBezTo>
                  <a:cubicBezTo>
                    <a:pt x="208" y="728"/>
                    <a:pt x="271" y="699"/>
                    <a:pt x="317" y="652"/>
                  </a:cubicBezTo>
                  <a:lnTo>
                    <a:pt x="571" y="241"/>
                  </a:lnTo>
                  <a:cubicBezTo>
                    <a:pt x="634" y="146"/>
                    <a:pt x="602" y="51"/>
                    <a:pt x="539" y="19"/>
                  </a:cubicBezTo>
                  <a:cubicBezTo>
                    <a:pt x="516" y="7"/>
                    <a:pt x="488" y="0"/>
                    <a:pt x="46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3472325" y="2773475"/>
              <a:ext cx="19025" cy="14275"/>
            </a:xfrm>
            <a:custGeom>
              <a:rect b="b" l="l" r="r" t="t"/>
              <a:pathLst>
                <a:path extrusionOk="0" h="571" w="761">
                  <a:moveTo>
                    <a:pt x="152" y="0"/>
                  </a:moveTo>
                  <a:cubicBezTo>
                    <a:pt x="97" y="0"/>
                    <a:pt x="52" y="23"/>
                    <a:pt x="32" y="83"/>
                  </a:cubicBezTo>
                  <a:cubicBezTo>
                    <a:pt x="0" y="146"/>
                    <a:pt x="0" y="241"/>
                    <a:pt x="95" y="273"/>
                  </a:cubicBezTo>
                  <a:lnTo>
                    <a:pt x="507" y="558"/>
                  </a:lnTo>
                  <a:cubicBezTo>
                    <a:pt x="524" y="566"/>
                    <a:pt x="543" y="570"/>
                    <a:pt x="563" y="570"/>
                  </a:cubicBezTo>
                  <a:cubicBezTo>
                    <a:pt x="619" y="570"/>
                    <a:pt x="682" y="541"/>
                    <a:pt x="729" y="494"/>
                  </a:cubicBezTo>
                  <a:cubicBezTo>
                    <a:pt x="760" y="431"/>
                    <a:pt x="729" y="336"/>
                    <a:pt x="665" y="304"/>
                  </a:cubicBezTo>
                  <a:lnTo>
                    <a:pt x="254" y="19"/>
                  </a:lnTo>
                  <a:cubicBezTo>
                    <a:pt x="219" y="8"/>
                    <a:pt x="184" y="0"/>
                    <a:pt x="152"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3477850" y="2791050"/>
              <a:ext cx="15075" cy="18625"/>
            </a:xfrm>
            <a:custGeom>
              <a:rect b="b" l="l" r="r" t="t"/>
              <a:pathLst>
                <a:path extrusionOk="0" h="745" w="603">
                  <a:moveTo>
                    <a:pt x="452" y="1"/>
                  </a:moveTo>
                  <a:cubicBezTo>
                    <a:pt x="398" y="1"/>
                    <a:pt x="341" y="30"/>
                    <a:pt x="318" y="76"/>
                  </a:cubicBezTo>
                  <a:lnTo>
                    <a:pt x="33" y="520"/>
                  </a:lnTo>
                  <a:cubicBezTo>
                    <a:pt x="1" y="583"/>
                    <a:pt x="33" y="678"/>
                    <a:pt x="96" y="710"/>
                  </a:cubicBezTo>
                  <a:cubicBezTo>
                    <a:pt x="120" y="734"/>
                    <a:pt x="149" y="744"/>
                    <a:pt x="177" y="744"/>
                  </a:cubicBezTo>
                  <a:cubicBezTo>
                    <a:pt x="223" y="744"/>
                    <a:pt x="266" y="717"/>
                    <a:pt x="286" y="678"/>
                  </a:cubicBezTo>
                  <a:lnTo>
                    <a:pt x="571" y="235"/>
                  </a:lnTo>
                  <a:cubicBezTo>
                    <a:pt x="603" y="171"/>
                    <a:pt x="603" y="76"/>
                    <a:pt x="508" y="13"/>
                  </a:cubicBezTo>
                  <a:cubicBezTo>
                    <a:pt x="491" y="5"/>
                    <a:pt x="471" y="1"/>
                    <a:pt x="452"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3496075" y="2788675"/>
              <a:ext cx="19800" cy="14275"/>
            </a:xfrm>
            <a:custGeom>
              <a:rect b="b" l="l" r="r" t="t"/>
              <a:pathLst>
                <a:path extrusionOk="0" h="571" w="792">
                  <a:moveTo>
                    <a:pt x="198" y="1"/>
                  </a:moveTo>
                  <a:cubicBezTo>
                    <a:pt x="144" y="1"/>
                    <a:pt x="87" y="30"/>
                    <a:pt x="64" y="76"/>
                  </a:cubicBezTo>
                  <a:cubicBezTo>
                    <a:pt x="0" y="140"/>
                    <a:pt x="32" y="235"/>
                    <a:pt x="95" y="266"/>
                  </a:cubicBezTo>
                  <a:lnTo>
                    <a:pt x="539" y="552"/>
                  </a:lnTo>
                  <a:cubicBezTo>
                    <a:pt x="562" y="563"/>
                    <a:pt x="589" y="570"/>
                    <a:pt x="616" y="570"/>
                  </a:cubicBezTo>
                  <a:cubicBezTo>
                    <a:pt x="663" y="570"/>
                    <a:pt x="709" y="548"/>
                    <a:pt x="729" y="488"/>
                  </a:cubicBezTo>
                  <a:cubicBezTo>
                    <a:pt x="792" y="425"/>
                    <a:pt x="760" y="330"/>
                    <a:pt x="697" y="298"/>
                  </a:cubicBezTo>
                  <a:lnTo>
                    <a:pt x="254" y="13"/>
                  </a:lnTo>
                  <a:cubicBezTo>
                    <a:pt x="237" y="5"/>
                    <a:pt x="217" y="1"/>
                    <a:pt x="198"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767775" y="2720900"/>
              <a:ext cx="57825" cy="57825"/>
            </a:xfrm>
            <a:custGeom>
              <a:rect b="b" l="l" r="r" t="t"/>
              <a:pathLst>
                <a:path extrusionOk="0" h="2313" w="2313">
                  <a:moveTo>
                    <a:pt x="1204" y="792"/>
                  </a:moveTo>
                  <a:cubicBezTo>
                    <a:pt x="1267" y="951"/>
                    <a:pt x="1394" y="1109"/>
                    <a:pt x="1521" y="1204"/>
                  </a:cubicBezTo>
                  <a:cubicBezTo>
                    <a:pt x="1362" y="1299"/>
                    <a:pt x="1204" y="1394"/>
                    <a:pt x="1109" y="1552"/>
                  </a:cubicBezTo>
                  <a:cubicBezTo>
                    <a:pt x="1014" y="1394"/>
                    <a:pt x="919" y="1236"/>
                    <a:pt x="761" y="1109"/>
                  </a:cubicBezTo>
                  <a:cubicBezTo>
                    <a:pt x="919" y="1046"/>
                    <a:pt x="1077" y="919"/>
                    <a:pt x="1204" y="792"/>
                  </a:cubicBezTo>
                  <a:close/>
                  <a:moveTo>
                    <a:pt x="1299" y="1"/>
                  </a:moveTo>
                  <a:cubicBezTo>
                    <a:pt x="1204" y="1"/>
                    <a:pt x="1141" y="64"/>
                    <a:pt x="1109" y="127"/>
                  </a:cubicBezTo>
                  <a:lnTo>
                    <a:pt x="1077" y="286"/>
                  </a:lnTo>
                  <a:cubicBezTo>
                    <a:pt x="1018" y="644"/>
                    <a:pt x="704" y="890"/>
                    <a:pt x="350" y="890"/>
                  </a:cubicBezTo>
                  <a:cubicBezTo>
                    <a:pt x="328" y="890"/>
                    <a:pt x="307" y="889"/>
                    <a:pt x="286" y="887"/>
                  </a:cubicBezTo>
                  <a:lnTo>
                    <a:pt x="159" y="887"/>
                  </a:lnTo>
                  <a:cubicBezTo>
                    <a:pt x="64" y="887"/>
                    <a:pt x="1" y="951"/>
                    <a:pt x="1" y="1014"/>
                  </a:cubicBezTo>
                  <a:cubicBezTo>
                    <a:pt x="1" y="1109"/>
                    <a:pt x="32" y="1172"/>
                    <a:pt x="127" y="1204"/>
                  </a:cubicBezTo>
                  <a:lnTo>
                    <a:pt x="254" y="1236"/>
                  </a:lnTo>
                  <a:cubicBezTo>
                    <a:pt x="634" y="1299"/>
                    <a:pt x="887" y="1616"/>
                    <a:pt x="887" y="2027"/>
                  </a:cubicBezTo>
                  <a:lnTo>
                    <a:pt x="887" y="2154"/>
                  </a:lnTo>
                  <a:cubicBezTo>
                    <a:pt x="856" y="2249"/>
                    <a:pt x="919" y="2312"/>
                    <a:pt x="1014" y="2312"/>
                  </a:cubicBezTo>
                  <a:cubicBezTo>
                    <a:pt x="1077" y="2312"/>
                    <a:pt x="1172" y="2281"/>
                    <a:pt x="1172" y="2186"/>
                  </a:cubicBezTo>
                  <a:lnTo>
                    <a:pt x="1204" y="2059"/>
                  </a:lnTo>
                  <a:cubicBezTo>
                    <a:pt x="1267" y="1679"/>
                    <a:pt x="1616" y="1426"/>
                    <a:pt x="1996" y="1426"/>
                  </a:cubicBezTo>
                  <a:lnTo>
                    <a:pt x="2154" y="1426"/>
                  </a:lnTo>
                  <a:cubicBezTo>
                    <a:pt x="2165" y="1431"/>
                    <a:pt x="2177" y="1434"/>
                    <a:pt x="2188" y="1434"/>
                  </a:cubicBezTo>
                  <a:cubicBezTo>
                    <a:pt x="2239" y="1434"/>
                    <a:pt x="2286" y="1377"/>
                    <a:pt x="2312" y="1299"/>
                  </a:cubicBezTo>
                  <a:cubicBezTo>
                    <a:pt x="2312" y="1236"/>
                    <a:pt x="2249" y="1141"/>
                    <a:pt x="2186" y="1141"/>
                  </a:cubicBezTo>
                  <a:lnTo>
                    <a:pt x="2027" y="1109"/>
                  </a:lnTo>
                  <a:cubicBezTo>
                    <a:pt x="1647" y="1046"/>
                    <a:pt x="1394" y="697"/>
                    <a:pt x="1426" y="317"/>
                  </a:cubicBezTo>
                  <a:lnTo>
                    <a:pt x="1426" y="159"/>
                  </a:lnTo>
                  <a:cubicBezTo>
                    <a:pt x="1426" y="96"/>
                    <a:pt x="1362" y="32"/>
                    <a:pt x="1299"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727400" y="2631275"/>
              <a:ext cx="51475" cy="48650"/>
            </a:xfrm>
            <a:custGeom>
              <a:rect b="b" l="l" r="r" t="t"/>
              <a:pathLst>
                <a:path extrusionOk="0" h="1946" w="2059">
                  <a:moveTo>
                    <a:pt x="1003" y="315"/>
                  </a:moveTo>
                  <a:cubicBezTo>
                    <a:pt x="1038" y="315"/>
                    <a:pt x="1073" y="318"/>
                    <a:pt x="1109" y="324"/>
                  </a:cubicBezTo>
                  <a:cubicBezTo>
                    <a:pt x="1457" y="355"/>
                    <a:pt x="1742" y="704"/>
                    <a:pt x="1679" y="1052"/>
                  </a:cubicBezTo>
                  <a:cubicBezTo>
                    <a:pt x="1649" y="1411"/>
                    <a:pt x="1337" y="1656"/>
                    <a:pt x="1009" y="1656"/>
                  </a:cubicBezTo>
                  <a:cubicBezTo>
                    <a:pt x="990" y="1656"/>
                    <a:pt x="970" y="1656"/>
                    <a:pt x="951" y="1654"/>
                  </a:cubicBezTo>
                  <a:cubicBezTo>
                    <a:pt x="571" y="1590"/>
                    <a:pt x="317" y="1274"/>
                    <a:pt x="349" y="894"/>
                  </a:cubicBezTo>
                  <a:cubicBezTo>
                    <a:pt x="406" y="578"/>
                    <a:pt x="671" y="315"/>
                    <a:pt x="1003" y="315"/>
                  </a:cubicBezTo>
                  <a:close/>
                  <a:moveTo>
                    <a:pt x="1024" y="0"/>
                  </a:moveTo>
                  <a:cubicBezTo>
                    <a:pt x="535" y="0"/>
                    <a:pt x="123" y="363"/>
                    <a:pt x="64" y="862"/>
                  </a:cubicBezTo>
                  <a:cubicBezTo>
                    <a:pt x="0" y="1400"/>
                    <a:pt x="381" y="1876"/>
                    <a:pt x="919" y="1939"/>
                  </a:cubicBezTo>
                  <a:cubicBezTo>
                    <a:pt x="956" y="1943"/>
                    <a:pt x="993" y="1946"/>
                    <a:pt x="1030" y="1946"/>
                  </a:cubicBezTo>
                  <a:cubicBezTo>
                    <a:pt x="1497" y="1946"/>
                    <a:pt x="1937" y="1583"/>
                    <a:pt x="1996" y="1084"/>
                  </a:cubicBezTo>
                  <a:cubicBezTo>
                    <a:pt x="2059" y="577"/>
                    <a:pt x="1679" y="70"/>
                    <a:pt x="1141" y="7"/>
                  </a:cubicBezTo>
                  <a:cubicBezTo>
                    <a:pt x="1101" y="2"/>
                    <a:pt x="1062" y="0"/>
                    <a:pt x="1024"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825575" y="2640725"/>
              <a:ext cx="20600" cy="9150"/>
            </a:xfrm>
            <a:custGeom>
              <a:rect b="b" l="l" r="r" t="t"/>
              <a:pathLst>
                <a:path extrusionOk="0" h="366" w="824">
                  <a:moveTo>
                    <a:pt x="143" y="1"/>
                  </a:moveTo>
                  <a:cubicBezTo>
                    <a:pt x="74" y="1"/>
                    <a:pt x="27" y="58"/>
                    <a:pt x="0" y="136"/>
                  </a:cubicBezTo>
                  <a:cubicBezTo>
                    <a:pt x="0" y="231"/>
                    <a:pt x="64" y="294"/>
                    <a:pt x="159" y="294"/>
                  </a:cubicBezTo>
                  <a:lnTo>
                    <a:pt x="634" y="357"/>
                  </a:lnTo>
                  <a:cubicBezTo>
                    <a:pt x="651" y="363"/>
                    <a:pt x="666" y="366"/>
                    <a:pt x="681" y="366"/>
                  </a:cubicBezTo>
                  <a:cubicBezTo>
                    <a:pt x="750" y="366"/>
                    <a:pt x="798" y="309"/>
                    <a:pt x="824" y="231"/>
                  </a:cubicBezTo>
                  <a:cubicBezTo>
                    <a:pt x="824" y="136"/>
                    <a:pt x="761" y="72"/>
                    <a:pt x="697" y="72"/>
                  </a:cubicBezTo>
                  <a:lnTo>
                    <a:pt x="190" y="9"/>
                  </a:lnTo>
                  <a:cubicBezTo>
                    <a:pt x="174" y="3"/>
                    <a:pt x="158" y="1"/>
                    <a:pt x="143"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843000" y="2650450"/>
              <a:ext cx="10300" cy="20600"/>
            </a:xfrm>
            <a:custGeom>
              <a:rect b="b" l="l" r="r" t="t"/>
              <a:pathLst>
                <a:path extrusionOk="0" h="824" w="412">
                  <a:moveTo>
                    <a:pt x="254" y="0"/>
                  </a:moveTo>
                  <a:cubicBezTo>
                    <a:pt x="159" y="0"/>
                    <a:pt x="95" y="63"/>
                    <a:pt x="95" y="158"/>
                  </a:cubicBezTo>
                  <a:lnTo>
                    <a:pt x="32" y="633"/>
                  </a:lnTo>
                  <a:cubicBezTo>
                    <a:pt x="0" y="728"/>
                    <a:pt x="64" y="792"/>
                    <a:pt x="159" y="823"/>
                  </a:cubicBezTo>
                  <a:cubicBezTo>
                    <a:pt x="254" y="823"/>
                    <a:pt x="317" y="760"/>
                    <a:pt x="317" y="697"/>
                  </a:cubicBezTo>
                  <a:lnTo>
                    <a:pt x="380" y="190"/>
                  </a:lnTo>
                  <a:cubicBezTo>
                    <a:pt x="412" y="95"/>
                    <a:pt x="349" y="32"/>
                    <a:pt x="254"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854075" y="2644100"/>
              <a:ext cx="20600" cy="9525"/>
            </a:xfrm>
            <a:custGeom>
              <a:rect b="b" l="l" r="r" t="t"/>
              <a:pathLst>
                <a:path extrusionOk="0" h="381" w="824">
                  <a:moveTo>
                    <a:pt x="191" y="1"/>
                  </a:moveTo>
                  <a:cubicBezTo>
                    <a:pt x="96" y="1"/>
                    <a:pt x="32" y="64"/>
                    <a:pt x="1" y="127"/>
                  </a:cubicBezTo>
                  <a:cubicBezTo>
                    <a:pt x="1" y="222"/>
                    <a:pt x="64" y="286"/>
                    <a:pt x="127" y="317"/>
                  </a:cubicBezTo>
                  <a:lnTo>
                    <a:pt x="634" y="381"/>
                  </a:lnTo>
                  <a:cubicBezTo>
                    <a:pt x="729" y="381"/>
                    <a:pt x="792" y="317"/>
                    <a:pt x="824" y="222"/>
                  </a:cubicBezTo>
                  <a:cubicBezTo>
                    <a:pt x="824" y="159"/>
                    <a:pt x="761" y="64"/>
                    <a:pt x="666" y="64"/>
                  </a:cubicBezTo>
                  <a:lnTo>
                    <a:pt x="191" y="1"/>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846950" y="2621950"/>
              <a:ext cx="9525" cy="20600"/>
            </a:xfrm>
            <a:custGeom>
              <a:rect b="b" l="l" r="r" t="t"/>
              <a:pathLst>
                <a:path extrusionOk="0" h="824" w="381">
                  <a:moveTo>
                    <a:pt x="222" y="0"/>
                  </a:moveTo>
                  <a:cubicBezTo>
                    <a:pt x="159" y="0"/>
                    <a:pt x="64" y="63"/>
                    <a:pt x="64" y="158"/>
                  </a:cubicBezTo>
                  <a:lnTo>
                    <a:pt x="1" y="665"/>
                  </a:lnTo>
                  <a:cubicBezTo>
                    <a:pt x="1" y="728"/>
                    <a:pt x="64" y="823"/>
                    <a:pt x="127" y="823"/>
                  </a:cubicBezTo>
                  <a:cubicBezTo>
                    <a:pt x="222" y="823"/>
                    <a:pt x="286" y="760"/>
                    <a:pt x="317" y="697"/>
                  </a:cubicBezTo>
                  <a:lnTo>
                    <a:pt x="349" y="190"/>
                  </a:lnTo>
                  <a:cubicBezTo>
                    <a:pt x="381" y="95"/>
                    <a:pt x="317" y="32"/>
                    <a:pt x="222"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3238750" y="1990925"/>
              <a:ext cx="57825" cy="57050"/>
            </a:xfrm>
            <a:custGeom>
              <a:rect b="b" l="l" r="r" t="t"/>
              <a:pathLst>
                <a:path extrusionOk="0" h="2282" w="2313">
                  <a:moveTo>
                    <a:pt x="1078" y="761"/>
                  </a:moveTo>
                  <a:cubicBezTo>
                    <a:pt x="1204" y="888"/>
                    <a:pt x="1363" y="983"/>
                    <a:pt x="1553" y="1046"/>
                  </a:cubicBezTo>
                  <a:cubicBezTo>
                    <a:pt x="1394" y="1173"/>
                    <a:pt x="1299" y="1331"/>
                    <a:pt x="1236" y="1521"/>
                  </a:cubicBezTo>
                  <a:cubicBezTo>
                    <a:pt x="1109" y="1394"/>
                    <a:pt x="951" y="1299"/>
                    <a:pt x="792" y="1236"/>
                  </a:cubicBezTo>
                  <a:cubicBezTo>
                    <a:pt x="919" y="1109"/>
                    <a:pt x="1014" y="951"/>
                    <a:pt x="1078" y="761"/>
                  </a:cubicBezTo>
                  <a:close/>
                  <a:moveTo>
                    <a:pt x="888" y="1"/>
                  </a:moveTo>
                  <a:cubicBezTo>
                    <a:pt x="824" y="33"/>
                    <a:pt x="761" y="96"/>
                    <a:pt x="792" y="191"/>
                  </a:cubicBezTo>
                  <a:lnTo>
                    <a:pt x="824" y="318"/>
                  </a:lnTo>
                  <a:cubicBezTo>
                    <a:pt x="856" y="698"/>
                    <a:pt x="634" y="1078"/>
                    <a:pt x="286" y="1173"/>
                  </a:cubicBezTo>
                  <a:lnTo>
                    <a:pt x="127" y="1236"/>
                  </a:lnTo>
                  <a:cubicBezTo>
                    <a:pt x="64" y="1236"/>
                    <a:pt x="1" y="1331"/>
                    <a:pt x="32" y="1394"/>
                  </a:cubicBezTo>
                  <a:cubicBezTo>
                    <a:pt x="32" y="1489"/>
                    <a:pt x="127" y="1521"/>
                    <a:pt x="191" y="1521"/>
                  </a:cubicBezTo>
                  <a:lnTo>
                    <a:pt x="349" y="1489"/>
                  </a:lnTo>
                  <a:cubicBezTo>
                    <a:pt x="392" y="1482"/>
                    <a:pt x="435" y="1479"/>
                    <a:pt x="478" y="1479"/>
                  </a:cubicBezTo>
                  <a:cubicBezTo>
                    <a:pt x="806" y="1479"/>
                    <a:pt x="1092" y="1691"/>
                    <a:pt x="1204" y="2028"/>
                  </a:cubicBezTo>
                  <a:lnTo>
                    <a:pt x="1236" y="2186"/>
                  </a:lnTo>
                  <a:cubicBezTo>
                    <a:pt x="1268" y="2249"/>
                    <a:pt x="1331" y="2281"/>
                    <a:pt x="1426" y="2281"/>
                  </a:cubicBezTo>
                  <a:cubicBezTo>
                    <a:pt x="1489" y="2249"/>
                    <a:pt x="1553" y="2186"/>
                    <a:pt x="1521" y="2091"/>
                  </a:cubicBezTo>
                  <a:lnTo>
                    <a:pt x="1521" y="1964"/>
                  </a:lnTo>
                  <a:cubicBezTo>
                    <a:pt x="1458" y="1584"/>
                    <a:pt x="1679" y="1204"/>
                    <a:pt x="2059" y="1109"/>
                  </a:cubicBezTo>
                  <a:lnTo>
                    <a:pt x="2186" y="1046"/>
                  </a:lnTo>
                  <a:cubicBezTo>
                    <a:pt x="2249" y="1046"/>
                    <a:pt x="2313" y="951"/>
                    <a:pt x="2281" y="888"/>
                  </a:cubicBezTo>
                  <a:cubicBezTo>
                    <a:pt x="2281" y="793"/>
                    <a:pt x="2186" y="761"/>
                    <a:pt x="2123" y="761"/>
                  </a:cubicBezTo>
                  <a:lnTo>
                    <a:pt x="1964" y="793"/>
                  </a:lnTo>
                  <a:cubicBezTo>
                    <a:pt x="1921" y="800"/>
                    <a:pt x="1878" y="803"/>
                    <a:pt x="1836" y="803"/>
                  </a:cubicBezTo>
                  <a:cubicBezTo>
                    <a:pt x="1508" y="803"/>
                    <a:pt x="1221" y="591"/>
                    <a:pt x="1109" y="254"/>
                  </a:cubicBezTo>
                  <a:lnTo>
                    <a:pt x="1078" y="128"/>
                  </a:lnTo>
                  <a:cubicBezTo>
                    <a:pt x="1046" y="33"/>
                    <a:pt x="983" y="1"/>
                    <a:pt x="888"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3216600" y="2093200"/>
              <a:ext cx="53850" cy="48875"/>
            </a:xfrm>
            <a:custGeom>
              <a:rect b="b" l="l" r="r" t="t"/>
              <a:pathLst>
                <a:path extrusionOk="0" h="1955" w="2154">
                  <a:moveTo>
                    <a:pt x="1095" y="321"/>
                  </a:moveTo>
                  <a:cubicBezTo>
                    <a:pt x="1402" y="321"/>
                    <a:pt x="1662" y="525"/>
                    <a:pt x="1742" y="819"/>
                  </a:cubicBezTo>
                  <a:cubicBezTo>
                    <a:pt x="1805" y="1199"/>
                    <a:pt x="1583" y="1547"/>
                    <a:pt x="1235" y="1642"/>
                  </a:cubicBezTo>
                  <a:cubicBezTo>
                    <a:pt x="1192" y="1649"/>
                    <a:pt x="1148" y="1653"/>
                    <a:pt x="1106" y="1653"/>
                  </a:cubicBezTo>
                  <a:cubicBezTo>
                    <a:pt x="778" y="1653"/>
                    <a:pt x="496" y="1444"/>
                    <a:pt x="412" y="1135"/>
                  </a:cubicBezTo>
                  <a:cubicBezTo>
                    <a:pt x="348" y="787"/>
                    <a:pt x="570" y="407"/>
                    <a:pt x="918" y="344"/>
                  </a:cubicBezTo>
                  <a:cubicBezTo>
                    <a:pt x="978" y="329"/>
                    <a:pt x="1037" y="321"/>
                    <a:pt x="1095" y="321"/>
                  </a:cubicBezTo>
                  <a:close/>
                  <a:moveTo>
                    <a:pt x="1068" y="1"/>
                  </a:moveTo>
                  <a:cubicBezTo>
                    <a:pt x="997" y="1"/>
                    <a:pt x="926" y="9"/>
                    <a:pt x="855" y="27"/>
                  </a:cubicBezTo>
                  <a:cubicBezTo>
                    <a:pt x="317" y="154"/>
                    <a:pt x="0" y="692"/>
                    <a:pt x="127" y="1199"/>
                  </a:cubicBezTo>
                  <a:cubicBezTo>
                    <a:pt x="235" y="1657"/>
                    <a:pt x="618" y="1955"/>
                    <a:pt x="1062" y="1955"/>
                  </a:cubicBezTo>
                  <a:cubicBezTo>
                    <a:pt x="1139" y="1955"/>
                    <a:pt x="1219" y="1946"/>
                    <a:pt x="1298" y="1927"/>
                  </a:cubicBezTo>
                  <a:cubicBezTo>
                    <a:pt x="1805" y="1800"/>
                    <a:pt x="2154" y="1294"/>
                    <a:pt x="2027" y="755"/>
                  </a:cubicBezTo>
                  <a:cubicBezTo>
                    <a:pt x="1918" y="319"/>
                    <a:pt x="1504" y="1"/>
                    <a:pt x="1068"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3143750" y="2036075"/>
              <a:ext cx="11100" cy="20025"/>
            </a:xfrm>
            <a:custGeom>
              <a:rect b="b" l="l" r="r" t="t"/>
              <a:pathLst>
                <a:path extrusionOk="0" h="801" w="444">
                  <a:moveTo>
                    <a:pt x="127" y="0"/>
                  </a:moveTo>
                  <a:cubicBezTo>
                    <a:pt x="32" y="32"/>
                    <a:pt x="0" y="127"/>
                    <a:pt x="32" y="190"/>
                  </a:cubicBezTo>
                  <a:lnTo>
                    <a:pt x="127" y="697"/>
                  </a:lnTo>
                  <a:cubicBezTo>
                    <a:pt x="153" y="748"/>
                    <a:pt x="200" y="800"/>
                    <a:pt x="268" y="800"/>
                  </a:cubicBezTo>
                  <a:cubicBezTo>
                    <a:pt x="283" y="800"/>
                    <a:pt x="300" y="798"/>
                    <a:pt x="317" y="792"/>
                  </a:cubicBezTo>
                  <a:cubicBezTo>
                    <a:pt x="412" y="792"/>
                    <a:pt x="444" y="697"/>
                    <a:pt x="444" y="633"/>
                  </a:cubicBezTo>
                  <a:lnTo>
                    <a:pt x="317" y="127"/>
                  </a:lnTo>
                  <a:cubicBezTo>
                    <a:pt x="286" y="32"/>
                    <a:pt x="222" y="0"/>
                    <a:pt x="127"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3128700" y="2058025"/>
              <a:ext cx="20625" cy="10525"/>
            </a:xfrm>
            <a:custGeom>
              <a:rect b="b" l="l" r="r" t="t"/>
              <a:pathLst>
                <a:path extrusionOk="0" h="421" w="825">
                  <a:moveTo>
                    <a:pt x="671" y="0"/>
                  </a:moveTo>
                  <a:cubicBezTo>
                    <a:pt x="658" y="0"/>
                    <a:pt x="646" y="3"/>
                    <a:pt x="634" y="9"/>
                  </a:cubicBezTo>
                  <a:lnTo>
                    <a:pt x="127" y="104"/>
                  </a:lnTo>
                  <a:cubicBezTo>
                    <a:pt x="32" y="135"/>
                    <a:pt x="1" y="199"/>
                    <a:pt x="1" y="294"/>
                  </a:cubicBezTo>
                  <a:cubicBezTo>
                    <a:pt x="32" y="389"/>
                    <a:pt x="127" y="420"/>
                    <a:pt x="191" y="420"/>
                  </a:cubicBezTo>
                  <a:lnTo>
                    <a:pt x="697" y="294"/>
                  </a:lnTo>
                  <a:cubicBezTo>
                    <a:pt x="761" y="262"/>
                    <a:pt x="824" y="199"/>
                    <a:pt x="792" y="104"/>
                  </a:cubicBezTo>
                  <a:cubicBezTo>
                    <a:pt x="792" y="52"/>
                    <a:pt x="729" y="0"/>
                    <a:pt x="671"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2"/>
            <p:cNvSpPr/>
            <p:nvPr/>
          </p:nvSpPr>
          <p:spPr>
            <a:xfrm>
              <a:off x="3150075" y="2064350"/>
              <a:ext cx="11125" cy="20025"/>
            </a:xfrm>
            <a:custGeom>
              <a:rect b="b" l="l" r="r" t="t"/>
              <a:pathLst>
                <a:path extrusionOk="0" h="801" w="445">
                  <a:moveTo>
                    <a:pt x="177" y="1"/>
                  </a:moveTo>
                  <a:cubicBezTo>
                    <a:pt x="161" y="1"/>
                    <a:pt x="145" y="3"/>
                    <a:pt x="128" y="9"/>
                  </a:cubicBezTo>
                  <a:cubicBezTo>
                    <a:pt x="64" y="9"/>
                    <a:pt x="1" y="104"/>
                    <a:pt x="33" y="167"/>
                  </a:cubicBezTo>
                  <a:lnTo>
                    <a:pt x="128" y="674"/>
                  </a:lnTo>
                  <a:cubicBezTo>
                    <a:pt x="159" y="769"/>
                    <a:pt x="223" y="801"/>
                    <a:pt x="318" y="801"/>
                  </a:cubicBezTo>
                  <a:cubicBezTo>
                    <a:pt x="413" y="769"/>
                    <a:pt x="444" y="674"/>
                    <a:pt x="444" y="611"/>
                  </a:cubicBezTo>
                  <a:lnTo>
                    <a:pt x="318" y="104"/>
                  </a:lnTo>
                  <a:cubicBezTo>
                    <a:pt x="292" y="52"/>
                    <a:pt x="245" y="1"/>
                    <a:pt x="177"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a:off x="3156425" y="2051100"/>
              <a:ext cx="20600" cy="10525"/>
            </a:xfrm>
            <a:custGeom>
              <a:rect b="b" l="l" r="r" t="t"/>
              <a:pathLst>
                <a:path extrusionOk="0" h="421" w="824">
                  <a:moveTo>
                    <a:pt x="634" y="1"/>
                  </a:moveTo>
                  <a:lnTo>
                    <a:pt x="127" y="127"/>
                  </a:lnTo>
                  <a:cubicBezTo>
                    <a:pt x="64" y="159"/>
                    <a:pt x="0" y="222"/>
                    <a:pt x="32" y="317"/>
                  </a:cubicBezTo>
                  <a:cubicBezTo>
                    <a:pt x="32" y="369"/>
                    <a:pt x="95" y="421"/>
                    <a:pt x="153" y="421"/>
                  </a:cubicBezTo>
                  <a:cubicBezTo>
                    <a:pt x="166" y="421"/>
                    <a:pt x="179" y="418"/>
                    <a:pt x="190" y="412"/>
                  </a:cubicBezTo>
                  <a:lnTo>
                    <a:pt x="697" y="317"/>
                  </a:lnTo>
                  <a:cubicBezTo>
                    <a:pt x="760" y="286"/>
                    <a:pt x="824" y="222"/>
                    <a:pt x="824" y="127"/>
                  </a:cubicBezTo>
                  <a:cubicBezTo>
                    <a:pt x="792" y="32"/>
                    <a:pt x="697" y="1"/>
                    <a:pt x="634"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1006075" y="1984000"/>
              <a:ext cx="45950" cy="45350"/>
            </a:xfrm>
            <a:custGeom>
              <a:rect b="b" l="l" r="r" t="t"/>
              <a:pathLst>
                <a:path extrusionOk="0" h="1814" w="1838">
                  <a:moveTo>
                    <a:pt x="666" y="626"/>
                  </a:moveTo>
                  <a:lnTo>
                    <a:pt x="666" y="626"/>
                  </a:lnTo>
                  <a:cubicBezTo>
                    <a:pt x="759" y="663"/>
                    <a:pt x="862" y="679"/>
                    <a:pt x="971" y="679"/>
                  </a:cubicBezTo>
                  <a:cubicBezTo>
                    <a:pt x="1047" y="679"/>
                    <a:pt x="1126" y="671"/>
                    <a:pt x="1204" y="658"/>
                  </a:cubicBezTo>
                  <a:lnTo>
                    <a:pt x="1204" y="658"/>
                  </a:lnTo>
                  <a:cubicBezTo>
                    <a:pt x="1141" y="816"/>
                    <a:pt x="1141" y="1006"/>
                    <a:pt x="1173" y="1196"/>
                  </a:cubicBezTo>
                  <a:cubicBezTo>
                    <a:pt x="1061" y="1159"/>
                    <a:pt x="950" y="1144"/>
                    <a:pt x="839" y="1144"/>
                  </a:cubicBezTo>
                  <a:cubicBezTo>
                    <a:pt x="760" y="1144"/>
                    <a:pt x="681" y="1152"/>
                    <a:pt x="603" y="1165"/>
                  </a:cubicBezTo>
                  <a:cubicBezTo>
                    <a:pt x="666" y="1006"/>
                    <a:pt x="698" y="816"/>
                    <a:pt x="666" y="626"/>
                  </a:cubicBezTo>
                  <a:close/>
                  <a:moveTo>
                    <a:pt x="239" y="1"/>
                  </a:moveTo>
                  <a:cubicBezTo>
                    <a:pt x="199" y="1"/>
                    <a:pt x="159" y="9"/>
                    <a:pt x="128" y="25"/>
                  </a:cubicBezTo>
                  <a:cubicBezTo>
                    <a:pt x="96" y="88"/>
                    <a:pt x="64" y="183"/>
                    <a:pt x="128" y="246"/>
                  </a:cubicBezTo>
                  <a:lnTo>
                    <a:pt x="223" y="373"/>
                  </a:lnTo>
                  <a:cubicBezTo>
                    <a:pt x="444" y="658"/>
                    <a:pt x="413" y="1101"/>
                    <a:pt x="159" y="1355"/>
                  </a:cubicBezTo>
                  <a:lnTo>
                    <a:pt x="33" y="1481"/>
                  </a:lnTo>
                  <a:cubicBezTo>
                    <a:pt x="1" y="1513"/>
                    <a:pt x="1" y="1608"/>
                    <a:pt x="33" y="1671"/>
                  </a:cubicBezTo>
                  <a:cubicBezTo>
                    <a:pt x="70" y="1708"/>
                    <a:pt x="118" y="1724"/>
                    <a:pt x="164" y="1724"/>
                  </a:cubicBezTo>
                  <a:cubicBezTo>
                    <a:pt x="196" y="1724"/>
                    <a:pt x="228" y="1716"/>
                    <a:pt x="254" y="1703"/>
                  </a:cubicBezTo>
                  <a:lnTo>
                    <a:pt x="349" y="1608"/>
                  </a:lnTo>
                  <a:cubicBezTo>
                    <a:pt x="492" y="1508"/>
                    <a:pt x="660" y="1460"/>
                    <a:pt x="825" y="1460"/>
                  </a:cubicBezTo>
                  <a:cubicBezTo>
                    <a:pt x="1027" y="1460"/>
                    <a:pt x="1223" y="1532"/>
                    <a:pt x="1363" y="1671"/>
                  </a:cubicBezTo>
                  <a:lnTo>
                    <a:pt x="1458" y="1766"/>
                  </a:lnTo>
                  <a:cubicBezTo>
                    <a:pt x="1489" y="1798"/>
                    <a:pt x="1529" y="1814"/>
                    <a:pt x="1569" y="1814"/>
                  </a:cubicBezTo>
                  <a:cubicBezTo>
                    <a:pt x="1608" y="1814"/>
                    <a:pt x="1648" y="1798"/>
                    <a:pt x="1679" y="1766"/>
                  </a:cubicBezTo>
                  <a:cubicBezTo>
                    <a:pt x="1743" y="1735"/>
                    <a:pt x="1743" y="1640"/>
                    <a:pt x="1711" y="1576"/>
                  </a:cubicBezTo>
                  <a:lnTo>
                    <a:pt x="1616" y="1450"/>
                  </a:lnTo>
                  <a:cubicBezTo>
                    <a:pt x="1394" y="1133"/>
                    <a:pt x="1394" y="721"/>
                    <a:pt x="1679" y="436"/>
                  </a:cubicBezTo>
                  <a:lnTo>
                    <a:pt x="1774" y="341"/>
                  </a:lnTo>
                  <a:cubicBezTo>
                    <a:pt x="1838" y="278"/>
                    <a:pt x="1838" y="183"/>
                    <a:pt x="1774" y="151"/>
                  </a:cubicBezTo>
                  <a:cubicBezTo>
                    <a:pt x="1755" y="112"/>
                    <a:pt x="1711" y="85"/>
                    <a:pt x="1666" y="85"/>
                  </a:cubicBezTo>
                  <a:cubicBezTo>
                    <a:pt x="1637" y="85"/>
                    <a:pt x="1609" y="95"/>
                    <a:pt x="1584" y="120"/>
                  </a:cubicBezTo>
                  <a:lnTo>
                    <a:pt x="1458" y="215"/>
                  </a:lnTo>
                  <a:cubicBezTo>
                    <a:pt x="1315" y="314"/>
                    <a:pt x="1153" y="363"/>
                    <a:pt x="993" y="363"/>
                  </a:cubicBezTo>
                  <a:cubicBezTo>
                    <a:pt x="796" y="363"/>
                    <a:pt x="601" y="291"/>
                    <a:pt x="444" y="151"/>
                  </a:cubicBezTo>
                  <a:lnTo>
                    <a:pt x="349" y="25"/>
                  </a:lnTo>
                  <a:cubicBezTo>
                    <a:pt x="318" y="9"/>
                    <a:pt x="278" y="1"/>
                    <a:pt x="239"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2"/>
            <p:cNvSpPr/>
            <p:nvPr/>
          </p:nvSpPr>
          <p:spPr>
            <a:xfrm>
              <a:off x="1129600" y="2034900"/>
              <a:ext cx="50700" cy="48875"/>
            </a:xfrm>
            <a:custGeom>
              <a:rect b="b" l="l" r="r" t="t"/>
              <a:pathLst>
                <a:path extrusionOk="0" h="1955" w="2028">
                  <a:moveTo>
                    <a:pt x="983" y="298"/>
                  </a:moveTo>
                  <a:cubicBezTo>
                    <a:pt x="1337" y="298"/>
                    <a:pt x="1649" y="542"/>
                    <a:pt x="1679" y="870"/>
                  </a:cubicBezTo>
                  <a:cubicBezTo>
                    <a:pt x="1742" y="1250"/>
                    <a:pt x="1489" y="1567"/>
                    <a:pt x="1109" y="1630"/>
                  </a:cubicBezTo>
                  <a:cubicBezTo>
                    <a:pt x="1075" y="1636"/>
                    <a:pt x="1042" y="1639"/>
                    <a:pt x="1011" y="1639"/>
                  </a:cubicBezTo>
                  <a:cubicBezTo>
                    <a:pt x="863" y="1639"/>
                    <a:pt x="732" y="1582"/>
                    <a:pt x="602" y="1504"/>
                  </a:cubicBezTo>
                  <a:cubicBezTo>
                    <a:pt x="475" y="1377"/>
                    <a:pt x="380" y="1250"/>
                    <a:pt x="349" y="1060"/>
                  </a:cubicBezTo>
                  <a:cubicBezTo>
                    <a:pt x="317" y="870"/>
                    <a:pt x="380" y="712"/>
                    <a:pt x="475" y="554"/>
                  </a:cubicBezTo>
                  <a:cubicBezTo>
                    <a:pt x="507" y="522"/>
                    <a:pt x="539" y="522"/>
                    <a:pt x="570" y="490"/>
                  </a:cubicBezTo>
                  <a:cubicBezTo>
                    <a:pt x="665" y="395"/>
                    <a:pt x="792" y="332"/>
                    <a:pt x="919" y="300"/>
                  </a:cubicBezTo>
                  <a:cubicBezTo>
                    <a:pt x="940" y="299"/>
                    <a:pt x="962" y="298"/>
                    <a:pt x="983" y="298"/>
                  </a:cubicBezTo>
                  <a:close/>
                  <a:moveTo>
                    <a:pt x="1052" y="1"/>
                  </a:moveTo>
                  <a:cubicBezTo>
                    <a:pt x="998" y="1"/>
                    <a:pt x="943" y="6"/>
                    <a:pt x="887" y="15"/>
                  </a:cubicBezTo>
                  <a:cubicBezTo>
                    <a:pt x="349" y="79"/>
                    <a:pt x="0" y="585"/>
                    <a:pt x="64" y="1092"/>
                  </a:cubicBezTo>
                  <a:cubicBezTo>
                    <a:pt x="122" y="1591"/>
                    <a:pt x="562" y="1954"/>
                    <a:pt x="1029" y="1954"/>
                  </a:cubicBezTo>
                  <a:cubicBezTo>
                    <a:pt x="1066" y="1954"/>
                    <a:pt x="1103" y="1952"/>
                    <a:pt x="1140" y="1947"/>
                  </a:cubicBezTo>
                  <a:cubicBezTo>
                    <a:pt x="1362" y="1915"/>
                    <a:pt x="1552" y="1820"/>
                    <a:pt x="1679" y="1662"/>
                  </a:cubicBezTo>
                  <a:cubicBezTo>
                    <a:pt x="1901" y="1472"/>
                    <a:pt x="2027" y="1155"/>
                    <a:pt x="1996" y="839"/>
                  </a:cubicBezTo>
                  <a:cubicBezTo>
                    <a:pt x="1910" y="356"/>
                    <a:pt x="1520" y="1"/>
                    <a:pt x="1052"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2"/>
            <p:cNvSpPr/>
            <p:nvPr/>
          </p:nvSpPr>
          <p:spPr>
            <a:xfrm>
              <a:off x="1025100" y="2135425"/>
              <a:ext cx="17425" cy="16650"/>
            </a:xfrm>
            <a:custGeom>
              <a:rect b="b" l="l" r="r" t="t"/>
              <a:pathLst>
                <a:path extrusionOk="0" h="666" w="697">
                  <a:moveTo>
                    <a:pt x="523" y="0"/>
                  </a:moveTo>
                  <a:cubicBezTo>
                    <a:pt x="483" y="0"/>
                    <a:pt x="443" y="16"/>
                    <a:pt x="412" y="48"/>
                  </a:cubicBezTo>
                  <a:lnTo>
                    <a:pt x="63" y="396"/>
                  </a:lnTo>
                  <a:cubicBezTo>
                    <a:pt x="0" y="460"/>
                    <a:pt x="0" y="555"/>
                    <a:pt x="32" y="618"/>
                  </a:cubicBezTo>
                  <a:cubicBezTo>
                    <a:pt x="63" y="650"/>
                    <a:pt x="103" y="666"/>
                    <a:pt x="143" y="666"/>
                  </a:cubicBezTo>
                  <a:cubicBezTo>
                    <a:pt x="182" y="666"/>
                    <a:pt x="222" y="650"/>
                    <a:pt x="253" y="618"/>
                  </a:cubicBezTo>
                  <a:lnTo>
                    <a:pt x="633" y="270"/>
                  </a:lnTo>
                  <a:cubicBezTo>
                    <a:pt x="697" y="206"/>
                    <a:pt x="697" y="111"/>
                    <a:pt x="633" y="48"/>
                  </a:cubicBezTo>
                  <a:cubicBezTo>
                    <a:pt x="602" y="16"/>
                    <a:pt x="562" y="0"/>
                    <a:pt x="523"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1044875" y="2136225"/>
              <a:ext cx="17450" cy="16650"/>
            </a:xfrm>
            <a:custGeom>
              <a:rect b="b" l="l" r="r" t="t"/>
              <a:pathLst>
                <a:path extrusionOk="0" h="666" w="698">
                  <a:moveTo>
                    <a:pt x="175" y="0"/>
                  </a:moveTo>
                  <a:cubicBezTo>
                    <a:pt x="135" y="0"/>
                    <a:pt x="96" y="16"/>
                    <a:pt x="64" y="48"/>
                  </a:cubicBezTo>
                  <a:cubicBezTo>
                    <a:pt x="1" y="79"/>
                    <a:pt x="1" y="174"/>
                    <a:pt x="64" y="238"/>
                  </a:cubicBezTo>
                  <a:lnTo>
                    <a:pt x="412" y="618"/>
                  </a:lnTo>
                  <a:cubicBezTo>
                    <a:pt x="444" y="649"/>
                    <a:pt x="484" y="665"/>
                    <a:pt x="523" y="665"/>
                  </a:cubicBezTo>
                  <a:cubicBezTo>
                    <a:pt x="563" y="665"/>
                    <a:pt x="602" y="649"/>
                    <a:pt x="634" y="618"/>
                  </a:cubicBezTo>
                  <a:cubicBezTo>
                    <a:pt x="666" y="586"/>
                    <a:pt x="698" y="491"/>
                    <a:pt x="634" y="428"/>
                  </a:cubicBezTo>
                  <a:lnTo>
                    <a:pt x="286" y="48"/>
                  </a:lnTo>
                  <a:cubicBezTo>
                    <a:pt x="254" y="16"/>
                    <a:pt x="215" y="0"/>
                    <a:pt x="175"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1045675" y="2116425"/>
              <a:ext cx="18225" cy="15975"/>
            </a:xfrm>
            <a:custGeom>
              <a:rect b="b" l="l" r="r" t="t"/>
              <a:pathLst>
                <a:path extrusionOk="0" h="639" w="729">
                  <a:moveTo>
                    <a:pt x="555" y="0"/>
                  </a:moveTo>
                  <a:cubicBezTo>
                    <a:pt x="515" y="0"/>
                    <a:pt x="475" y="16"/>
                    <a:pt x="444" y="48"/>
                  </a:cubicBezTo>
                  <a:lnTo>
                    <a:pt x="64" y="396"/>
                  </a:lnTo>
                  <a:cubicBezTo>
                    <a:pt x="32" y="428"/>
                    <a:pt x="0" y="523"/>
                    <a:pt x="64" y="586"/>
                  </a:cubicBezTo>
                  <a:cubicBezTo>
                    <a:pt x="101" y="623"/>
                    <a:pt x="149" y="639"/>
                    <a:pt x="195" y="639"/>
                  </a:cubicBezTo>
                  <a:cubicBezTo>
                    <a:pt x="228" y="639"/>
                    <a:pt x="259" y="631"/>
                    <a:pt x="285" y="618"/>
                  </a:cubicBezTo>
                  <a:lnTo>
                    <a:pt x="666" y="270"/>
                  </a:lnTo>
                  <a:cubicBezTo>
                    <a:pt x="729" y="206"/>
                    <a:pt x="729" y="111"/>
                    <a:pt x="666" y="48"/>
                  </a:cubicBezTo>
                  <a:cubicBezTo>
                    <a:pt x="634" y="16"/>
                    <a:pt x="594" y="0"/>
                    <a:pt x="555"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1025875" y="2115125"/>
              <a:ext cx="16650" cy="17150"/>
            </a:xfrm>
            <a:custGeom>
              <a:rect b="b" l="l" r="r" t="t"/>
              <a:pathLst>
                <a:path extrusionOk="0" h="686" w="666">
                  <a:moveTo>
                    <a:pt x="154" y="0"/>
                  </a:moveTo>
                  <a:cubicBezTo>
                    <a:pt x="123" y="0"/>
                    <a:pt x="91" y="10"/>
                    <a:pt x="64" y="37"/>
                  </a:cubicBezTo>
                  <a:cubicBezTo>
                    <a:pt x="1" y="100"/>
                    <a:pt x="1" y="195"/>
                    <a:pt x="32" y="258"/>
                  </a:cubicBezTo>
                  <a:lnTo>
                    <a:pt x="381" y="638"/>
                  </a:lnTo>
                  <a:cubicBezTo>
                    <a:pt x="412" y="670"/>
                    <a:pt x="452" y="686"/>
                    <a:pt x="492" y="686"/>
                  </a:cubicBezTo>
                  <a:cubicBezTo>
                    <a:pt x="531" y="686"/>
                    <a:pt x="571" y="670"/>
                    <a:pt x="602" y="638"/>
                  </a:cubicBezTo>
                  <a:cubicBezTo>
                    <a:pt x="666" y="575"/>
                    <a:pt x="666" y="480"/>
                    <a:pt x="602" y="417"/>
                  </a:cubicBezTo>
                  <a:lnTo>
                    <a:pt x="254" y="37"/>
                  </a:lnTo>
                  <a:cubicBezTo>
                    <a:pt x="236" y="18"/>
                    <a:pt x="196" y="0"/>
                    <a:pt x="15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0" name="Google Shape;1400;p52"/>
          <p:cNvSpPr/>
          <p:nvPr/>
        </p:nvSpPr>
        <p:spPr>
          <a:xfrm>
            <a:off x="1734897" y="348463"/>
            <a:ext cx="121149" cy="131551"/>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7780572" y="971924"/>
            <a:ext cx="121149" cy="131551"/>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5009258" y="602"/>
            <a:ext cx="121149" cy="131551"/>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8619514" y="281753"/>
            <a:ext cx="120061" cy="131551"/>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2836886" y="69375"/>
            <a:ext cx="122271" cy="132770"/>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0" y="0"/>
            <a:ext cx="122271" cy="132770"/>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6838298" y="249176"/>
            <a:ext cx="122236" cy="132732"/>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1329037" y="845237"/>
            <a:ext cx="122236" cy="132770"/>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8367270" y="839217"/>
            <a:ext cx="776712" cy="36231"/>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53"/>
          <p:cNvSpPr txBox="1"/>
          <p:nvPr>
            <p:ph type="title"/>
          </p:nvPr>
        </p:nvSpPr>
        <p:spPr>
          <a:xfrm>
            <a:off x="1286975" y="2054325"/>
            <a:ext cx="323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1414" name="Google Shape;1414;p53"/>
          <p:cNvGrpSpPr/>
          <p:nvPr/>
        </p:nvGrpSpPr>
        <p:grpSpPr>
          <a:xfrm>
            <a:off x="6136788" y="830827"/>
            <a:ext cx="2171964" cy="4253225"/>
            <a:chOff x="5996356" y="910820"/>
            <a:chExt cx="2243069" cy="3646768"/>
          </a:xfrm>
        </p:grpSpPr>
        <p:sp>
          <p:nvSpPr>
            <p:cNvPr id="1415" name="Google Shape;1415;p53"/>
            <p:cNvSpPr/>
            <p:nvPr/>
          </p:nvSpPr>
          <p:spPr>
            <a:xfrm>
              <a:off x="7105131" y="4162437"/>
              <a:ext cx="138015" cy="246749"/>
            </a:xfrm>
            <a:custGeom>
              <a:rect b="b" l="l" r="r" t="t"/>
              <a:pathLst>
                <a:path extrusionOk="0" h="8267" w="4624">
                  <a:moveTo>
                    <a:pt x="1615" y="0"/>
                  </a:moveTo>
                  <a:lnTo>
                    <a:pt x="0" y="7221"/>
                  </a:lnTo>
                  <a:lnTo>
                    <a:pt x="3009" y="8266"/>
                  </a:lnTo>
                  <a:lnTo>
                    <a:pt x="4624" y="1046"/>
                  </a:lnTo>
                  <a:lnTo>
                    <a:pt x="1615"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3"/>
            <p:cNvSpPr/>
            <p:nvPr/>
          </p:nvSpPr>
          <p:spPr>
            <a:xfrm>
              <a:off x="7128740" y="4162437"/>
              <a:ext cx="114405" cy="142761"/>
            </a:xfrm>
            <a:custGeom>
              <a:rect b="b" l="l" r="r" t="t"/>
              <a:pathLst>
                <a:path extrusionOk="0" h="4783" w="3833">
                  <a:moveTo>
                    <a:pt x="824" y="0"/>
                  </a:moveTo>
                  <a:lnTo>
                    <a:pt x="1" y="3737"/>
                  </a:lnTo>
                  <a:lnTo>
                    <a:pt x="3009" y="4782"/>
                  </a:lnTo>
                  <a:lnTo>
                    <a:pt x="3833" y="1046"/>
                  </a:lnTo>
                  <a:lnTo>
                    <a:pt x="824" y="0"/>
                  </a:lnTo>
                  <a:close/>
                </a:path>
              </a:pathLst>
            </a:custGeom>
            <a:solidFill>
              <a:srgbClr val="EF7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a:off x="7887792" y="4240876"/>
              <a:ext cx="169205" cy="219349"/>
            </a:xfrm>
            <a:custGeom>
              <a:rect b="b" l="l" r="r" t="t"/>
              <a:pathLst>
                <a:path extrusionOk="0" h="7349" w="5669">
                  <a:moveTo>
                    <a:pt x="0" y="1"/>
                  </a:moveTo>
                  <a:lnTo>
                    <a:pt x="2470" y="7348"/>
                  </a:lnTo>
                  <a:lnTo>
                    <a:pt x="5669" y="7348"/>
                  </a:lnTo>
                  <a:lnTo>
                    <a:pt x="3167"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7887792" y="4240876"/>
              <a:ext cx="133299" cy="113480"/>
            </a:xfrm>
            <a:custGeom>
              <a:rect b="b" l="l" r="r" t="t"/>
              <a:pathLst>
                <a:path extrusionOk="0" h="3802" w="4466">
                  <a:moveTo>
                    <a:pt x="0" y="1"/>
                  </a:moveTo>
                  <a:lnTo>
                    <a:pt x="1267" y="3801"/>
                  </a:lnTo>
                  <a:lnTo>
                    <a:pt x="4465" y="3801"/>
                  </a:lnTo>
                  <a:lnTo>
                    <a:pt x="3167" y="1"/>
                  </a:lnTo>
                  <a:close/>
                </a:path>
              </a:pathLst>
            </a:custGeom>
            <a:solidFill>
              <a:srgbClr val="EF7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a:off x="7765835" y="4449779"/>
              <a:ext cx="327039" cy="107809"/>
            </a:xfrm>
            <a:custGeom>
              <a:rect b="b" l="l" r="r" t="t"/>
              <a:pathLst>
                <a:path extrusionOk="0" h="3612" w="10957">
                  <a:moveTo>
                    <a:pt x="6145" y="1"/>
                  </a:moveTo>
                  <a:cubicBezTo>
                    <a:pt x="5955" y="1"/>
                    <a:pt x="5765" y="64"/>
                    <a:pt x="5638" y="191"/>
                  </a:cubicBezTo>
                  <a:cubicBezTo>
                    <a:pt x="4846" y="888"/>
                    <a:pt x="2978" y="1616"/>
                    <a:pt x="539" y="2154"/>
                  </a:cubicBezTo>
                  <a:cubicBezTo>
                    <a:pt x="1" y="2281"/>
                    <a:pt x="191" y="3611"/>
                    <a:pt x="1521" y="3611"/>
                  </a:cubicBezTo>
                  <a:cubicBezTo>
                    <a:pt x="2851" y="3611"/>
                    <a:pt x="5765" y="3484"/>
                    <a:pt x="6715" y="3484"/>
                  </a:cubicBezTo>
                  <a:cubicBezTo>
                    <a:pt x="8298" y="3484"/>
                    <a:pt x="9185" y="3579"/>
                    <a:pt x="10452" y="3579"/>
                  </a:cubicBezTo>
                  <a:cubicBezTo>
                    <a:pt x="10466" y="3581"/>
                    <a:pt x="10481" y="3582"/>
                    <a:pt x="10495" y="3582"/>
                  </a:cubicBezTo>
                  <a:cubicBezTo>
                    <a:pt x="10759" y="3582"/>
                    <a:pt x="10957" y="3311"/>
                    <a:pt x="10927" y="3041"/>
                  </a:cubicBezTo>
                  <a:lnTo>
                    <a:pt x="10293" y="191"/>
                  </a:lnTo>
                  <a:cubicBezTo>
                    <a:pt x="10262" y="64"/>
                    <a:pt x="10135" y="1"/>
                    <a:pt x="1000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a:off x="6860202" y="4357102"/>
              <a:ext cx="352708" cy="152043"/>
            </a:xfrm>
            <a:custGeom>
              <a:rect b="b" l="l" r="r" t="t"/>
              <a:pathLst>
                <a:path extrusionOk="0" h="5094" w="11817">
                  <a:moveTo>
                    <a:pt x="570" y="0"/>
                  </a:moveTo>
                  <a:cubicBezTo>
                    <a:pt x="64" y="0"/>
                    <a:pt x="0" y="1310"/>
                    <a:pt x="1207" y="1712"/>
                  </a:cubicBezTo>
                  <a:cubicBezTo>
                    <a:pt x="3234" y="2441"/>
                    <a:pt x="4786" y="2852"/>
                    <a:pt x="6528" y="3454"/>
                  </a:cubicBezTo>
                  <a:cubicBezTo>
                    <a:pt x="8016" y="3961"/>
                    <a:pt x="9695" y="4626"/>
                    <a:pt x="10866" y="5069"/>
                  </a:cubicBezTo>
                  <a:cubicBezTo>
                    <a:pt x="10917" y="5086"/>
                    <a:pt x="10967" y="5094"/>
                    <a:pt x="11016" y="5094"/>
                  </a:cubicBezTo>
                  <a:cubicBezTo>
                    <a:pt x="11244" y="5094"/>
                    <a:pt x="11442" y="4924"/>
                    <a:pt x="11468" y="4689"/>
                  </a:cubicBezTo>
                  <a:lnTo>
                    <a:pt x="11816" y="1807"/>
                  </a:lnTo>
                  <a:cubicBezTo>
                    <a:pt x="11816" y="1681"/>
                    <a:pt x="11753" y="1554"/>
                    <a:pt x="11626" y="1522"/>
                  </a:cubicBezTo>
                  <a:lnTo>
                    <a:pt x="8364" y="382"/>
                  </a:lnTo>
                  <a:cubicBezTo>
                    <a:pt x="8208" y="330"/>
                    <a:pt x="8060" y="306"/>
                    <a:pt x="7912" y="306"/>
                  </a:cubicBezTo>
                  <a:cubicBezTo>
                    <a:pt x="7791" y="306"/>
                    <a:pt x="7669" y="322"/>
                    <a:pt x="7541" y="351"/>
                  </a:cubicBezTo>
                  <a:cubicBezTo>
                    <a:pt x="6825" y="507"/>
                    <a:pt x="6155" y="567"/>
                    <a:pt x="5502" y="567"/>
                  </a:cubicBezTo>
                  <a:cubicBezTo>
                    <a:pt x="3901" y="567"/>
                    <a:pt x="2405" y="205"/>
                    <a:pt x="606" y="2"/>
                  </a:cubicBezTo>
                  <a:cubicBezTo>
                    <a:pt x="593" y="1"/>
                    <a:pt x="581" y="0"/>
                    <a:pt x="57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a:off x="5996356" y="1279467"/>
              <a:ext cx="975506" cy="880054"/>
            </a:xfrm>
            <a:custGeom>
              <a:rect b="b" l="l" r="r" t="t"/>
              <a:pathLst>
                <a:path extrusionOk="0" h="29485" w="32683">
                  <a:moveTo>
                    <a:pt x="254" y="0"/>
                  </a:moveTo>
                  <a:lnTo>
                    <a:pt x="0" y="317"/>
                  </a:lnTo>
                  <a:lnTo>
                    <a:pt x="32144" y="29484"/>
                  </a:lnTo>
                  <a:lnTo>
                    <a:pt x="32683" y="28882"/>
                  </a:lnTo>
                  <a:lnTo>
                    <a:pt x="254"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a:off x="6879215" y="1562093"/>
              <a:ext cx="745829" cy="535196"/>
            </a:xfrm>
            <a:custGeom>
              <a:rect b="b" l="l" r="r" t="t"/>
              <a:pathLst>
                <a:path extrusionOk="0" h="17931" w="24988">
                  <a:moveTo>
                    <a:pt x="20427" y="0"/>
                  </a:moveTo>
                  <a:cubicBezTo>
                    <a:pt x="20237" y="507"/>
                    <a:pt x="20015" y="1109"/>
                    <a:pt x="19793" y="1679"/>
                  </a:cubicBezTo>
                  <a:cubicBezTo>
                    <a:pt x="19540" y="2249"/>
                    <a:pt x="19318" y="2787"/>
                    <a:pt x="19065" y="3357"/>
                  </a:cubicBezTo>
                  <a:cubicBezTo>
                    <a:pt x="18590" y="4466"/>
                    <a:pt x="18052" y="5574"/>
                    <a:pt x="17513" y="6619"/>
                  </a:cubicBezTo>
                  <a:cubicBezTo>
                    <a:pt x="16943" y="7696"/>
                    <a:pt x="16341" y="8709"/>
                    <a:pt x="15708" y="9659"/>
                  </a:cubicBezTo>
                  <a:cubicBezTo>
                    <a:pt x="15075" y="10609"/>
                    <a:pt x="14378" y="11496"/>
                    <a:pt x="13650" y="12161"/>
                  </a:cubicBezTo>
                  <a:lnTo>
                    <a:pt x="13365" y="12415"/>
                  </a:lnTo>
                  <a:cubicBezTo>
                    <a:pt x="13270" y="12478"/>
                    <a:pt x="13175" y="12541"/>
                    <a:pt x="13111" y="12605"/>
                  </a:cubicBezTo>
                  <a:cubicBezTo>
                    <a:pt x="12921" y="12731"/>
                    <a:pt x="12731" y="12858"/>
                    <a:pt x="12510" y="12985"/>
                  </a:cubicBezTo>
                  <a:cubicBezTo>
                    <a:pt x="12098" y="13206"/>
                    <a:pt x="11623" y="13428"/>
                    <a:pt x="11116" y="13586"/>
                  </a:cubicBezTo>
                  <a:cubicBezTo>
                    <a:pt x="10103" y="13935"/>
                    <a:pt x="8963" y="14156"/>
                    <a:pt x="7791" y="14283"/>
                  </a:cubicBezTo>
                  <a:cubicBezTo>
                    <a:pt x="6619" y="14410"/>
                    <a:pt x="5416" y="14473"/>
                    <a:pt x="4181" y="14473"/>
                  </a:cubicBezTo>
                  <a:cubicBezTo>
                    <a:pt x="3579" y="14441"/>
                    <a:pt x="2977" y="14441"/>
                    <a:pt x="2344" y="14410"/>
                  </a:cubicBezTo>
                  <a:cubicBezTo>
                    <a:pt x="1742" y="14378"/>
                    <a:pt x="1109" y="14346"/>
                    <a:pt x="539" y="14283"/>
                  </a:cubicBezTo>
                  <a:lnTo>
                    <a:pt x="0" y="16627"/>
                  </a:lnTo>
                  <a:cubicBezTo>
                    <a:pt x="665" y="16848"/>
                    <a:pt x="1299" y="17007"/>
                    <a:pt x="1964" y="17165"/>
                  </a:cubicBezTo>
                  <a:cubicBezTo>
                    <a:pt x="2597" y="17292"/>
                    <a:pt x="3262" y="17450"/>
                    <a:pt x="3927" y="17545"/>
                  </a:cubicBezTo>
                  <a:cubicBezTo>
                    <a:pt x="5226" y="17767"/>
                    <a:pt x="6587" y="17925"/>
                    <a:pt x="7949" y="17925"/>
                  </a:cubicBezTo>
                  <a:cubicBezTo>
                    <a:pt x="8114" y="17929"/>
                    <a:pt x="8278" y="17931"/>
                    <a:pt x="8443" y="17931"/>
                  </a:cubicBezTo>
                  <a:cubicBezTo>
                    <a:pt x="9672" y="17931"/>
                    <a:pt x="10908" y="17820"/>
                    <a:pt x="12193" y="17513"/>
                  </a:cubicBezTo>
                  <a:cubicBezTo>
                    <a:pt x="12921" y="17355"/>
                    <a:pt x="13650" y="17133"/>
                    <a:pt x="14378" y="16785"/>
                  </a:cubicBezTo>
                  <a:cubicBezTo>
                    <a:pt x="14726" y="16658"/>
                    <a:pt x="15106" y="16436"/>
                    <a:pt x="15455" y="16246"/>
                  </a:cubicBezTo>
                  <a:cubicBezTo>
                    <a:pt x="15613" y="16120"/>
                    <a:pt x="15803" y="16025"/>
                    <a:pt x="15961" y="15898"/>
                  </a:cubicBezTo>
                  <a:lnTo>
                    <a:pt x="16436" y="15550"/>
                  </a:lnTo>
                  <a:cubicBezTo>
                    <a:pt x="17672" y="14600"/>
                    <a:pt x="18622" y="13491"/>
                    <a:pt x="19445" y="12383"/>
                  </a:cubicBezTo>
                  <a:cubicBezTo>
                    <a:pt x="20300" y="11274"/>
                    <a:pt x="21028" y="10103"/>
                    <a:pt x="21694" y="8931"/>
                  </a:cubicBezTo>
                  <a:cubicBezTo>
                    <a:pt x="22359" y="7759"/>
                    <a:pt x="22960" y="6556"/>
                    <a:pt x="23499" y="5321"/>
                  </a:cubicBezTo>
                  <a:cubicBezTo>
                    <a:pt x="23784" y="4719"/>
                    <a:pt x="24037" y="4117"/>
                    <a:pt x="24290" y="3484"/>
                  </a:cubicBezTo>
                  <a:cubicBezTo>
                    <a:pt x="24544" y="2882"/>
                    <a:pt x="24765" y="2280"/>
                    <a:pt x="24987" y="1584"/>
                  </a:cubicBezTo>
                  <a:lnTo>
                    <a:pt x="20427"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3"/>
            <p:cNvSpPr/>
            <p:nvPr/>
          </p:nvSpPr>
          <p:spPr>
            <a:xfrm>
              <a:off x="7315914" y="1482937"/>
              <a:ext cx="367721" cy="416641"/>
            </a:xfrm>
            <a:custGeom>
              <a:rect b="b" l="l" r="r" t="t"/>
              <a:pathLst>
                <a:path extrusionOk="0" h="13959" w="12320">
                  <a:moveTo>
                    <a:pt x="8523" y="1"/>
                  </a:moveTo>
                  <a:cubicBezTo>
                    <a:pt x="7271" y="1"/>
                    <a:pt x="5847" y="668"/>
                    <a:pt x="4624" y="2051"/>
                  </a:cubicBezTo>
                  <a:cubicBezTo>
                    <a:pt x="2027" y="4996"/>
                    <a:pt x="0" y="8923"/>
                    <a:pt x="0" y="8923"/>
                  </a:cubicBezTo>
                  <a:lnTo>
                    <a:pt x="6841" y="13958"/>
                  </a:lnTo>
                  <a:cubicBezTo>
                    <a:pt x="6841" y="13958"/>
                    <a:pt x="12320" y="5629"/>
                    <a:pt x="11623" y="2684"/>
                  </a:cubicBezTo>
                  <a:cubicBezTo>
                    <a:pt x="11229" y="922"/>
                    <a:pt x="9995" y="1"/>
                    <a:pt x="8523"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3"/>
            <p:cNvSpPr/>
            <p:nvPr/>
          </p:nvSpPr>
          <p:spPr>
            <a:xfrm>
              <a:off x="6805492" y="1965691"/>
              <a:ext cx="115331" cy="123002"/>
            </a:xfrm>
            <a:custGeom>
              <a:rect b="b" l="l" r="r" t="t"/>
              <a:pathLst>
                <a:path extrusionOk="0" h="4121" w="3864">
                  <a:moveTo>
                    <a:pt x="0" y="1"/>
                  </a:moveTo>
                  <a:lnTo>
                    <a:pt x="507" y="4023"/>
                  </a:lnTo>
                  <a:cubicBezTo>
                    <a:pt x="507" y="4023"/>
                    <a:pt x="833" y="4120"/>
                    <a:pt x="1304" y="4120"/>
                  </a:cubicBezTo>
                  <a:cubicBezTo>
                    <a:pt x="2035" y="4120"/>
                    <a:pt x="3113" y="3886"/>
                    <a:pt x="3864" y="2693"/>
                  </a:cubicBezTo>
                  <a:lnTo>
                    <a:pt x="3389" y="761"/>
                  </a:lnTo>
                  <a:lnTo>
                    <a:pt x="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6739320" y="1962855"/>
              <a:ext cx="81305" cy="122912"/>
            </a:xfrm>
            <a:custGeom>
              <a:rect b="b" l="l" r="r" t="t"/>
              <a:pathLst>
                <a:path extrusionOk="0" h="4118" w="2724">
                  <a:moveTo>
                    <a:pt x="0" y="1"/>
                  </a:moveTo>
                  <a:lnTo>
                    <a:pt x="1109" y="3041"/>
                  </a:lnTo>
                  <a:lnTo>
                    <a:pt x="2724" y="4118"/>
                  </a:lnTo>
                  <a:lnTo>
                    <a:pt x="2217" y="96"/>
                  </a:lnTo>
                  <a:lnTo>
                    <a:pt x="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7411366" y="1476072"/>
              <a:ext cx="675897" cy="886650"/>
            </a:xfrm>
            <a:custGeom>
              <a:rect b="b" l="l" r="r" t="t"/>
              <a:pathLst>
                <a:path extrusionOk="0" h="29706" w="22645">
                  <a:moveTo>
                    <a:pt x="9058" y="0"/>
                  </a:moveTo>
                  <a:cubicBezTo>
                    <a:pt x="8552" y="0"/>
                    <a:pt x="8045" y="0"/>
                    <a:pt x="7570" y="32"/>
                  </a:cubicBezTo>
                  <a:cubicBezTo>
                    <a:pt x="6081" y="95"/>
                    <a:pt x="5005" y="222"/>
                    <a:pt x="5005" y="222"/>
                  </a:cubicBezTo>
                  <a:cubicBezTo>
                    <a:pt x="5005" y="222"/>
                    <a:pt x="1" y="9248"/>
                    <a:pt x="1141" y="27426"/>
                  </a:cubicBezTo>
                  <a:cubicBezTo>
                    <a:pt x="6208" y="28122"/>
                    <a:pt x="15519" y="29358"/>
                    <a:pt x="17989" y="29706"/>
                  </a:cubicBezTo>
                  <a:cubicBezTo>
                    <a:pt x="18432" y="27141"/>
                    <a:pt x="18527" y="14315"/>
                    <a:pt x="22644" y="2471"/>
                  </a:cubicBezTo>
                  <a:cubicBezTo>
                    <a:pt x="22644" y="2471"/>
                    <a:pt x="21346" y="1996"/>
                    <a:pt x="19636" y="1552"/>
                  </a:cubicBezTo>
                  <a:cubicBezTo>
                    <a:pt x="19256" y="1457"/>
                    <a:pt x="18876" y="1362"/>
                    <a:pt x="18464" y="1267"/>
                  </a:cubicBezTo>
                  <a:cubicBezTo>
                    <a:pt x="18021" y="1172"/>
                    <a:pt x="17546" y="1077"/>
                    <a:pt x="17102" y="982"/>
                  </a:cubicBezTo>
                  <a:cubicBezTo>
                    <a:pt x="14980" y="602"/>
                    <a:pt x="11877" y="95"/>
                    <a:pt x="9945" y="32"/>
                  </a:cubicBezTo>
                  <a:cubicBezTo>
                    <a:pt x="9660" y="0"/>
                    <a:pt x="9375" y="0"/>
                    <a:pt x="9058"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7621224" y="1476072"/>
              <a:ext cx="376228" cy="150312"/>
            </a:xfrm>
            <a:custGeom>
              <a:rect b="b" l="l" r="r" t="t"/>
              <a:pathLst>
                <a:path extrusionOk="0" h="5036" w="12605">
                  <a:moveTo>
                    <a:pt x="2027" y="0"/>
                  </a:moveTo>
                  <a:cubicBezTo>
                    <a:pt x="1521" y="0"/>
                    <a:pt x="1014" y="0"/>
                    <a:pt x="539" y="32"/>
                  </a:cubicBezTo>
                  <a:cubicBezTo>
                    <a:pt x="159" y="856"/>
                    <a:pt x="0" y="1774"/>
                    <a:pt x="349" y="2724"/>
                  </a:cubicBezTo>
                  <a:cubicBezTo>
                    <a:pt x="697" y="3611"/>
                    <a:pt x="1584" y="4751"/>
                    <a:pt x="3896" y="4972"/>
                  </a:cubicBezTo>
                  <a:cubicBezTo>
                    <a:pt x="4212" y="5004"/>
                    <a:pt x="4529" y="5036"/>
                    <a:pt x="4846" y="5036"/>
                  </a:cubicBezTo>
                  <a:cubicBezTo>
                    <a:pt x="7633" y="5036"/>
                    <a:pt x="9596" y="3832"/>
                    <a:pt x="11275" y="2566"/>
                  </a:cubicBezTo>
                  <a:lnTo>
                    <a:pt x="12605" y="1552"/>
                  </a:lnTo>
                  <a:cubicBezTo>
                    <a:pt x="12225" y="1457"/>
                    <a:pt x="11845" y="1362"/>
                    <a:pt x="11433" y="1267"/>
                  </a:cubicBezTo>
                  <a:cubicBezTo>
                    <a:pt x="10990" y="1172"/>
                    <a:pt x="10546" y="1077"/>
                    <a:pt x="10071" y="982"/>
                  </a:cubicBezTo>
                  <a:cubicBezTo>
                    <a:pt x="7949" y="602"/>
                    <a:pt x="4846" y="95"/>
                    <a:pt x="2914" y="32"/>
                  </a:cubicBezTo>
                  <a:cubicBezTo>
                    <a:pt x="2629" y="0"/>
                    <a:pt x="2344" y="0"/>
                    <a:pt x="202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7660921" y="1261499"/>
              <a:ext cx="272269" cy="305429"/>
            </a:xfrm>
            <a:custGeom>
              <a:rect b="b" l="l" r="r" t="t"/>
              <a:pathLst>
                <a:path extrusionOk="0" h="10233" w="9122">
                  <a:moveTo>
                    <a:pt x="9121" y="1"/>
                  </a:moveTo>
                  <a:lnTo>
                    <a:pt x="4213" y="3168"/>
                  </a:lnTo>
                  <a:cubicBezTo>
                    <a:pt x="4434" y="5036"/>
                    <a:pt x="4244" y="6936"/>
                    <a:pt x="1584" y="7221"/>
                  </a:cubicBezTo>
                  <a:cubicBezTo>
                    <a:pt x="729" y="8108"/>
                    <a:pt x="1" y="9913"/>
                    <a:pt x="2756" y="10198"/>
                  </a:cubicBezTo>
                  <a:cubicBezTo>
                    <a:pt x="3008" y="10221"/>
                    <a:pt x="3252" y="10232"/>
                    <a:pt x="3489" y="10232"/>
                  </a:cubicBezTo>
                  <a:cubicBezTo>
                    <a:pt x="5838" y="10232"/>
                    <a:pt x="7447" y="9149"/>
                    <a:pt x="8741" y="8171"/>
                  </a:cubicBezTo>
                  <a:cubicBezTo>
                    <a:pt x="7348" y="6429"/>
                    <a:pt x="8361" y="2249"/>
                    <a:pt x="912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7786639" y="1300271"/>
              <a:ext cx="88886" cy="94527"/>
            </a:xfrm>
            <a:custGeom>
              <a:rect b="b" l="l" r="r" t="t"/>
              <a:pathLst>
                <a:path extrusionOk="0" h="3167" w="2978">
                  <a:moveTo>
                    <a:pt x="2914" y="0"/>
                  </a:moveTo>
                  <a:lnTo>
                    <a:pt x="1" y="1869"/>
                  </a:lnTo>
                  <a:cubicBezTo>
                    <a:pt x="64" y="2312"/>
                    <a:pt x="96" y="2755"/>
                    <a:pt x="64" y="3167"/>
                  </a:cubicBezTo>
                  <a:cubicBezTo>
                    <a:pt x="1077" y="3167"/>
                    <a:pt x="2566" y="2280"/>
                    <a:pt x="2787" y="1267"/>
                  </a:cubicBezTo>
                  <a:cubicBezTo>
                    <a:pt x="2914" y="760"/>
                    <a:pt x="2977" y="253"/>
                    <a:pt x="2914" y="0"/>
                  </a:cubicBezTo>
                  <a:close/>
                </a:path>
              </a:pathLst>
            </a:custGeom>
            <a:solidFill>
              <a:srgbClr val="EF7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7660712" y="992931"/>
              <a:ext cx="226990" cy="208724"/>
            </a:xfrm>
            <a:custGeom>
              <a:rect b="b" l="l" r="r" t="t"/>
              <a:pathLst>
                <a:path extrusionOk="0" h="6993" w="7605">
                  <a:moveTo>
                    <a:pt x="3186" y="0"/>
                  </a:moveTo>
                  <a:cubicBezTo>
                    <a:pt x="805" y="0"/>
                    <a:pt x="0" y="5755"/>
                    <a:pt x="1528" y="6877"/>
                  </a:cubicBezTo>
                  <a:cubicBezTo>
                    <a:pt x="1633" y="6956"/>
                    <a:pt x="1755" y="6993"/>
                    <a:pt x="1888" y="6993"/>
                  </a:cubicBezTo>
                  <a:cubicBezTo>
                    <a:pt x="3679" y="6993"/>
                    <a:pt x="7604" y="358"/>
                    <a:pt x="3301" y="5"/>
                  </a:cubicBezTo>
                  <a:cubicBezTo>
                    <a:pt x="3262" y="2"/>
                    <a:pt x="3224" y="0"/>
                    <a:pt x="318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7669428" y="1004721"/>
              <a:ext cx="302206" cy="369572"/>
            </a:xfrm>
            <a:custGeom>
              <a:rect b="b" l="l" r="r" t="t"/>
              <a:pathLst>
                <a:path extrusionOk="0" h="12382" w="10125">
                  <a:moveTo>
                    <a:pt x="5409" y="1"/>
                  </a:moveTo>
                  <a:cubicBezTo>
                    <a:pt x="5041" y="1"/>
                    <a:pt x="4661" y="48"/>
                    <a:pt x="4276" y="148"/>
                  </a:cubicBezTo>
                  <a:cubicBezTo>
                    <a:pt x="1046" y="971"/>
                    <a:pt x="1" y="5563"/>
                    <a:pt x="286" y="8445"/>
                  </a:cubicBezTo>
                  <a:cubicBezTo>
                    <a:pt x="534" y="10728"/>
                    <a:pt x="2460" y="12382"/>
                    <a:pt x="4522" y="12382"/>
                  </a:cubicBezTo>
                  <a:cubicBezTo>
                    <a:pt x="5348" y="12382"/>
                    <a:pt x="6197" y="12116"/>
                    <a:pt x="6968" y="11517"/>
                  </a:cubicBezTo>
                  <a:cubicBezTo>
                    <a:pt x="8773" y="10124"/>
                    <a:pt x="8963" y="8287"/>
                    <a:pt x="9596" y="5183"/>
                  </a:cubicBezTo>
                  <a:cubicBezTo>
                    <a:pt x="10125" y="2458"/>
                    <a:pt x="8064" y="1"/>
                    <a:pt x="5409"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7854661" y="1031703"/>
              <a:ext cx="274179" cy="220722"/>
            </a:xfrm>
            <a:custGeom>
              <a:rect b="b" l="l" r="r" t="t"/>
              <a:pathLst>
                <a:path extrusionOk="0" h="7395" w="9186">
                  <a:moveTo>
                    <a:pt x="3853" y="1"/>
                  </a:moveTo>
                  <a:cubicBezTo>
                    <a:pt x="1" y="1"/>
                    <a:pt x="1111" y="7394"/>
                    <a:pt x="2515" y="7394"/>
                  </a:cubicBezTo>
                  <a:cubicBezTo>
                    <a:pt x="2595" y="7394"/>
                    <a:pt x="2676" y="7370"/>
                    <a:pt x="2757" y="7320"/>
                  </a:cubicBezTo>
                  <a:cubicBezTo>
                    <a:pt x="5987" y="5293"/>
                    <a:pt x="9186" y="257"/>
                    <a:pt x="3992" y="4"/>
                  </a:cubicBezTo>
                  <a:cubicBezTo>
                    <a:pt x="3945" y="2"/>
                    <a:pt x="3898" y="1"/>
                    <a:pt x="3853"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7576811" y="910820"/>
              <a:ext cx="481142" cy="164102"/>
            </a:xfrm>
            <a:custGeom>
              <a:rect b="b" l="l" r="r" t="t"/>
              <a:pathLst>
                <a:path extrusionOk="0" h="5498" w="16120">
                  <a:moveTo>
                    <a:pt x="0" y="0"/>
                  </a:moveTo>
                  <a:lnTo>
                    <a:pt x="0" y="0"/>
                  </a:lnTo>
                  <a:cubicBezTo>
                    <a:pt x="317" y="1869"/>
                    <a:pt x="2375" y="2407"/>
                    <a:pt x="2375" y="2407"/>
                  </a:cubicBezTo>
                  <a:cubicBezTo>
                    <a:pt x="2036" y="2601"/>
                    <a:pt x="1384" y="2684"/>
                    <a:pt x="826" y="2684"/>
                  </a:cubicBezTo>
                  <a:cubicBezTo>
                    <a:pt x="654" y="2684"/>
                    <a:pt x="490" y="2676"/>
                    <a:pt x="348" y="2661"/>
                  </a:cubicBezTo>
                  <a:lnTo>
                    <a:pt x="348" y="2661"/>
                  </a:lnTo>
                  <a:cubicBezTo>
                    <a:pt x="1286" y="4512"/>
                    <a:pt x="7302" y="5497"/>
                    <a:pt x="10976" y="5497"/>
                  </a:cubicBezTo>
                  <a:cubicBezTo>
                    <a:pt x="12016" y="5497"/>
                    <a:pt x="12868" y="5418"/>
                    <a:pt x="13364" y="5258"/>
                  </a:cubicBezTo>
                  <a:cubicBezTo>
                    <a:pt x="15138" y="4687"/>
                    <a:pt x="16120" y="3167"/>
                    <a:pt x="13871" y="1489"/>
                  </a:cubicBezTo>
                  <a:cubicBezTo>
                    <a:pt x="12928" y="779"/>
                    <a:pt x="11383" y="609"/>
                    <a:pt x="9620" y="609"/>
                  </a:cubicBezTo>
                  <a:cubicBezTo>
                    <a:pt x="8001" y="609"/>
                    <a:pt x="6198" y="752"/>
                    <a:pt x="4507" y="752"/>
                  </a:cubicBezTo>
                  <a:cubicBezTo>
                    <a:pt x="2782" y="752"/>
                    <a:pt x="1174" y="603"/>
                    <a:pt x="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8007271" y="1033195"/>
              <a:ext cx="77156" cy="23221"/>
            </a:xfrm>
            <a:custGeom>
              <a:rect b="b" l="l" r="r" t="t"/>
              <a:pathLst>
                <a:path extrusionOk="0" h="778" w="2585">
                  <a:moveTo>
                    <a:pt x="630" y="1"/>
                  </a:moveTo>
                  <a:cubicBezTo>
                    <a:pt x="0" y="1"/>
                    <a:pt x="51" y="366"/>
                    <a:pt x="51" y="366"/>
                  </a:cubicBezTo>
                  <a:lnTo>
                    <a:pt x="114" y="777"/>
                  </a:lnTo>
                  <a:cubicBezTo>
                    <a:pt x="114" y="777"/>
                    <a:pt x="262" y="390"/>
                    <a:pt x="1319" y="390"/>
                  </a:cubicBezTo>
                  <a:cubicBezTo>
                    <a:pt x="1646" y="390"/>
                    <a:pt x="2060" y="427"/>
                    <a:pt x="2584" y="524"/>
                  </a:cubicBezTo>
                  <a:cubicBezTo>
                    <a:pt x="1601" y="126"/>
                    <a:pt x="999" y="1"/>
                    <a:pt x="630"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7882748" y="1200192"/>
              <a:ext cx="119450" cy="99332"/>
            </a:xfrm>
            <a:custGeom>
              <a:rect b="b" l="l" r="r" t="t"/>
              <a:pathLst>
                <a:path extrusionOk="0" h="3328" w="4002">
                  <a:moveTo>
                    <a:pt x="2480" y="0"/>
                  </a:moveTo>
                  <a:cubicBezTo>
                    <a:pt x="1621" y="0"/>
                    <a:pt x="785" y="858"/>
                    <a:pt x="454" y="1548"/>
                  </a:cubicBezTo>
                  <a:cubicBezTo>
                    <a:pt x="1" y="2395"/>
                    <a:pt x="269" y="3328"/>
                    <a:pt x="1231" y="3328"/>
                  </a:cubicBezTo>
                  <a:cubicBezTo>
                    <a:pt x="1277" y="3328"/>
                    <a:pt x="1324" y="3326"/>
                    <a:pt x="1373" y="3321"/>
                  </a:cubicBezTo>
                  <a:cubicBezTo>
                    <a:pt x="2069" y="3258"/>
                    <a:pt x="2861" y="2910"/>
                    <a:pt x="3399" y="2276"/>
                  </a:cubicBezTo>
                  <a:cubicBezTo>
                    <a:pt x="4001" y="1516"/>
                    <a:pt x="3811" y="408"/>
                    <a:pt x="2861" y="59"/>
                  </a:cubicBezTo>
                  <a:cubicBezTo>
                    <a:pt x="2735" y="19"/>
                    <a:pt x="2607" y="0"/>
                    <a:pt x="2480"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7102295" y="2294640"/>
              <a:ext cx="673986" cy="1999215"/>
            </a:xfrm>
            <a:custGeom>
              <a:rect b="b" l="l" r="r" t="t"/>
              <a:pathLst>
                <a:path extrusionOk="0" h="66981" w="22581">
                  <a:moveTo>
                    <a:pt x="11496" y="1"/>
                  </a:moveTo>
                  <a:cubicBezTo>
                    <a:pt x="11496" y="1"/>
                    <a:pt x="3072" y="25874"/>
                    <a:pt x="2122" y="35502"/>
                  </a:cubicBezTo>
                  <a:cubicBezTo>
                    <a:pt x="1109" y="45541"/>
                    <a:pt x="0" y="65239"/>
                    <a:pt x="0" y="65239"/>
                  </a:cubicBezTo>
                  <a:lnTo>
                    <a:pt x="5067" y="66980"/>
                  </a:lnTo>
                  <a:cubicBezTo>
                    <a:pt x="5067" y="66980"/>
                    <a:pt x="10071" y="47346"/>
                    <a:pt x="11623" y="37560"/>
                  </a:cubicBezTo>
                  <a:cubicBezTo>
                    <a:pt x="12098" y="34615"/>
                    <a:pt x="13143" y="30498"/>
                    <a:pt x="14441" y="26096"/>
                  </a:cubicBezTo>
                  <a:cubicBezTo>
                    <a:pt x="16056" y="20554"/>
                    <a:pt x="18020" y="14568"/>
                    <a:pt x="19603" y="9913"/>
                  </a:cubicBezTo>
                  <a:cubicBezTo>
                    <a:pt x="21313" y="4973"/>
                    <a:pt x="22580" y="1489"/>
                    <a:pt x="22580" y="1489"/>
                  </a:cubicBezTo>
                  <a:lnTo>
                    <a:pt x="11496" y="1"/>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7527652" y="2513930"/>
              <a:ext cx="159774" cy="559611"/>
            </a:xfrm>
            <a:custGeom>
              <a:rect b="b" l="l" r="r" t="t"/>
              <a:pathLst>
                <a:path extrusionOk="0" h="18749" w="5353">
                  <a:moveTo>
                    <a:pt x="4371" y="1"/>
                  </a:moveTo>
                  <a:cubicBezTo>
                    <a:pt x="1394" y="3104"/>
                    <a:pt x="0" y="13207"/>
                    <a:pt x="190" y="18749"/>
                  </a:cubicBezTo>
                  <a:cubicBezTo>
                    <a:pt x="1805" y="13207"/>
                    <a:pt x="3769" y="7221"/>
                    <a:pt x="5352" y="2566"/>
                  </a:cubicBezTo>
                  <a:lnTo>
                    <a:pt x="4371" y="1"/>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7607046" y="2319234"/>
              <a:ext cx="448071" cy="2012438"/>
            </a:xfrm>
            <a:custGeom>
              <a:rect b="b" l="l" r="r" t="t"/>
              <a:pathLst>
                <a:path extrusionOk="0" h="67424" w="15012">
                  <a:moveTo>
                    <a:pt x="570" y="0"/>
                  </a:moveTo>
                  <a:cubicBezTo>
                    <a:pt x="570" y="0"/>
                    <a:pt x="0" y="27204"/>
                    <a:pt x="760" y="36483"/>
                  </a:cubicBezTo>
                  <a:cubicBezTo>
                    <a:pt x="1584" y="46648"/>
                    <a:pt x="9184" y="67423"/>
                    <a:pt x="9184" y="67423"/>
                  </a:cubicBezTo>
                  <a:lnTo>
                    <a:pt x="15012" y="67423"/>
                  </a:lnTo>
                  <a:cubicBezTo>
                    <a:pt x="15012" y="67423"/>
                    <a:pt x="11116" y="48422"/>
                    <a:pt x="9945" y="38541"/>
                  </a:cubicBezTo>
                  <a:cubicBezTo>
                    <a:pt x="8583" y="27299"/>
                    <a:pt x="11433" y="1457"/>
                    <a:pt x="11433" y="1457"/>
                  </a:cubicBezTo>
                  <a:lnTo>
                    <a:pt x="570" y="0"/>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7836753" y="4271141"/>
              <a:ext cx="228751" cy="64292"/>
            </a:xfrm>
            <a:custGeom>
              <a:rect b="b" l="l" r="r" t="t"/>
              <a:pathLst>
                <a:path extrusionOk="0" h="2154" w="7664">
                  <a:moveTo>
                    <a:pt x="0" y="0"/>
                  </a:moveTo>
                  <a:lnTo>
                    <a:pt x="792" y="2154"/>
                  </a:lnTo>
                  <a:lnTo>
                    <a:pt x="7664" y="2154"/>
                  </a:lnTo>
                  <a:lnTo>
                    <a:pt x="7664" y="127"/>
                  </a:lnTo>
                  <a:lnTo>
                    <a:pt x="0" y="0"/>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7081492" y="4169988"/>
              <a:ext cx="201351" cy="131419"/>
            </a:xfrm>
            <a:custGeom>
              <a:rect b="b" l="l" r="r" t="t"/>
              <a:pathLst>
                <a:path extrusionOk="0" h="4403" w="6746">
                  <a:moveTo>
                    <a:pt x="0" y="1"/>
                  </a:moveTo>
                  <a:lnTo>
                    <a:pt x="0" y="2281"/>
                  </a:lnTo>
                  <a:lnTo>
                    <a:pt x="6081" y="4403"/>
                  </a:lnTo>
                  <a:lnTo>
                    <a:pt x="6746" y="2439"/>
                  </a:lnTo>
                  <a:lnTo>
                    <a:pt x="0" y="1"/>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7791355" y="1151749"/>
              <a:ext cx="20834" cy="27639"/>
            </a:xfrm>
            <a:custGeom>
              <a:rect b="b" l="l" r="r" t="t"/>
              <a:pathLst>
                <a:path extrusionOk="0" h="926" w="698">
                  <a:moveTo>
                    <a:pt x="378" y="1"/>
                  </a:moveTo>
                  <a:cubicBezTo>
                    <a:pt x="232" y="1"/>
                    <a:pt x="94" y="181"/>
                    <a:pt x="64" y="416"/>
                  </a:cubicBezTo>
                  <a:cubicBezTo>
                    <a:pt x="1" y="669"/>
                    <a:pt x="128" y="891"/>
                    <a:pt x="286" y="922"/>
                  </a:cubicBezTo>
                  <a:cubicBezTo>
                    <a:pt x="298" y="925"/>
                    <a:pt x="309" y="926"/>
                    <a:pt x="321" y="926"/>
                  </a:cubicBezTo>
                  <a:cubicBezTo>
                    <a:pt x="467" y="926"/>
                    <a:pt x="605" y="746"/>
                    <a:pt x="634" y="511"/>
                  </a:cubicBezTo>
                  <a:cubicBezTo>
                    <a:pt x="698" y="257"/>
                    <a:pt x="571" y="4"/>
                    <a:pt x="413" y="4"/>
                  </a:cubicBezTo>
                  <a:cubicBezTo>
                    <a:pt x="401" y="2"/>
                    <a:pt x="389" y="1"/>
                    <a:pt x="378"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7706289" y="1140407"/>
              <a:ext cx="19878" cy="27549"/>
            </a:xfrm>
            <a:custGeom>
              <a:rect b="b" l="l" r="r" t="t"/>
              <a:pathLst>
                <a:path extrusionOk="0" h="923" w="666">
                  <a:moveTo>
                    <a:pt x="346" y="1"/>
                  </a:moveTo>
                  <a:cubicBezTo>
                    <a:pt x="200" y="1"/>
                    <a:pt x="62" y="181"/>
                    <a:pt x="32" y="416"/>
                  </a:cubicBezTo>
                  <a:cubicBezTo>
                    <a:pt x="1" y="669"/>
                    <a:pt x="96" y="891"/>
                    <a:pt x="254" y="922"/>
                  </a:cubicBezTo>
                  <a:cubicBezTo>
                    <a:pt x="444" y="922"/>
                    <a:pt x="602" y="732"/>
                    <a:pt x="634" y="479"/>
                  </a:cubicBezTo>
                  <a:cubicBezTo>
                    <a:pt x="666" y="226"/>
                    <a:pt x="571" y="4"/>
                    <a:pt x="381" y="4"/>
                  </a:cubicBezTo>
                  <a:cubicBezTo>
                    <a:pt x="369" y="2"/>
                    <a:pt x="357" y="1"/>
                    <a:pt x="34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7707244" y="1162256"/>
              <a:ext cx="44443" cy="72082"/>
            </a:xfrm>
            <a:custGeom>
              <a:rect b="b" l="l" r="r" t="t"/>
              <a:pathLst>
                <a:path extrusionOk="0" h="2415" w="1489">
                  <a:moveTo>
                    <a:pt x="1489" y="0"/>
                  </a:moveTo>
                  <a:cubicBezTo>
                    <a:pt x="1489" y="1"/>
                    <a:pt x="729" y="1394"/>
                    <a:pt x="0" y="2027"/>
                  </a:cubicBezTo>
                  <a:cubicBezTo>
                    <a:pt x="272" y="2367"/>
                    <a:pt x="753" y="2415"/>
                    <a:pt x="1006" y="2415"/>
                  </a:cubicBezTo>
                  <a:cubicBezTo>
                    <a:pt x="1107" y="2415"/>
                    <a:pt x="1172" y="2407"/>
                    <a:pt x="1172" y="2407"/>
                  </a:cubicBezTo>
                  <a:lnTo>
                    <a:pt x="1489" y="0"/>
                  </a:lnTo>
                  <a:close/>
                </a:path>
              </a:pathLst>
            </a:custGeom>
            <a:solidFill>
              <a:srgbClr val="FF5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3"/>
            <p:cNvSpPr/>
            <p:nvPr/>
          </p:nvSpPr>
          <p:spPr>
            <a:xfrm>
              <a:off x="7759239" y="1236218"/>
              <a:ext cx="59576" cy="22475"/>
            </a:xfrm>
            <a:custGeom>
              <a:rect b="b" l="l" r="r" t="t"/>
              <a:pathLst>
                <a:path extrusionOk="0" h="753" w="1996">
                  <a:moveTo>
                    <a:pt x="1884" y="0"/>
                  </a:moveTo>
                  <a:cubicBezTo>
                    <a:pt x="1869" y="0"/>
                    <a:pt x="1853" y="8"/>
                    <a:pt x="1837" y="24"/>
                  </a:cubicBezTo>
                  <a:cubicBezTo>
                    <a:pt x="1837" y="24"/>
                    <a:pt x="1305" y="610"/>
                    <a:pt x="362" y="610"/>
                  </a:cubicBezTo>
                  <a:cubicBezTo>
                    <a:pt x="277" y="610"/>
                    <a:pt x="188" y="605"/>
                    <a:pt x="95" y="594"/>
                  </a:cubicBezTo>
                  <a:cubicBezTo>
                    <a:pt x="63" y="594"/>
                    <a:pt x="0" y="594"/>
                    <a:pt x="0" y="658"/>
                  </a:cubicBezTo>
                  <a:cubicBezTo>
                    <a:pt x="0" y="689"/>
                    <a:pt x="32" y="721"/>
                    <a:pt x="63" y="721"/>
                  </a:cubicBezTo>
                  <a:cubicBezTo>
                    <a:pt x="190" y="753"/>
                    <a:pt x="317" y="753"/>
                    <a:pt x="412" y="753"/>
                  </a:cubicBezTo>
                  <a:cubicBezTo>
                    <a:pt x="1394" y="753"/>
                    <a:pt x="1932" y="151"/>
                    <a:pt x="1964" y="119"/>
                  </a:cubicBezTo>
                  <a:cubicBezTo>
                    <a:pt x="1995" y="88"/>
                    <a:pt x="1964" y="24"/>
                    <a:pt x="1932" y="24"/>
                  </a:cubicBezTo>
                  <a:cubicBezTo>
                    <a:pt x="1916" y="8"/>
                    <a:pt x="1900" y="0"/>
                    <a:pt x="188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3"/>
            <p:cNvSpPr/>
            <p:nvPr/>
          </p:nvSpPr>
          <p:spPr>
            <a:xfrm>
              <a:off x="7806487" y="1112142"/>
              <a:ext cx="39727" cy="30295"/>
            </a:xfrm>
            <a:custGeom>
              <a:rect b="b" l="l" r="r" t="t"/>
              <a:pathLst>
                <a:path extrusionOk="0" h="1015" w="1331">
                  <a:moveTo>
                    <a:pt x="159" y="1"/>
                  </a:moveTo>
                  <a:cubicBezTo>
                    <a:pt x="64" y="1"/>
                    <a:pt x="1" y="64"/>
                    <a:pt x="1" y="159"/>
                  </a:cubicBezTo>
                  <a:cubicBezTo>
                    <a:pt x="1" y="223"/>
                    <a:pt x="64" y="318"/>
                    <a:pt x="127" y="318"/>
                  </a:cubicBezTo>
                  <a:cubicBezTo>
                    <a:pt x="159" y="318"/>
                    <a:pt x="697" y="349"/>
                    <a:pt x="1014" y="951"/>
                  </a:cubicBezTo>
                  <a:cubicBezTo>
                    <a:pt x="1046" y="983"/>
                    <a:pt x="1109" y="1014"/>
                    <a:pt x="1141" y="1014"/>
                  </a:cubicBezTo>
                  <a:cubicBezTo>
                    <a:pt x="1172" y="1014"/>
                    <a:pt x="1204" y="1014"/>
                    <a:pt x="1236" y="983"/>
                  </a:cubicBezTo>
                  <a:cubicBezTo>
                    <a:pt x="1299" y="951"/>
                    <a:pt x="1331" y="856"/>
                    <a:pt x="1299" y="793"/>
                  </a:cubicBezTo>
                  <a:cubicBezTo>
                    <a:pt x="887" y="64"/>
                    <a:pt x="191" y="1"/>
                    <a:pt x="159"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7687396" y="1093248"/>
              <a:ext cx="40682" cy="27430"/>
            </a:xfrm>
            <a:custGeom>
              <a:rect b="b" l="l" r="r" t="t"/>
              <a:pathLst>
                <a:path extrusionOk="0" h="919" w="1363">
                  <a:moveTo>
                    <a:pt x="1204" y="1"/>
                  </a:moveTo>
                  <a:cubicBezTo>
                    <a:pt x="1172" y="1"/>
                    <a:pt x="507" y="1"/>
                    <a:pt x="32" y="697"/>
                  </a:cubicBezTo>
                  <a:cubicBezTo>
                    <a:pt x="0" y="761"/>
                    <a:pt x="0" y="856"/>
                    <a:pt x="64" y="887"/>
                  </a:cubicBezTo>
                  <a:cubicBezTo>
                    <a:pt x="95" y="919"/>
                    <a:pt x="127" y="919"/>
                    <a:pt x="159" y="919"/>
                  </a:cubicBezTo>
                  <a:cubicBezTo>
                    <a:pt x="222" y="919"/>
                    <a:pt x="254" y="887"/>
                    <a:pt x="285" y="856"/>
                  </a:cubicBezTo>
                  <a:cubicBezTo>
                    <a:pt x="665" y="286"/>
                    <a:pt x="1204" y="286"/>
                    <a:pt x="1204" y="286"/>
                  </a:cubicBezTo>
                  <a:cubicBezTo>
                    <a:pt x="1299" y="286"/>
                    <a:pt x="1362" y="222"/>
                    <a:pt x="1362" y="127"/>
                  </a:cubicBezTo>
                  <a:cubicBezTo>
                    <a:pt x="1362" y="64"/>
                    <a:pt x="1299" y="1"/>
                    <a:pt x="1204"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7894388" y="4442108"/>
              <a:ext cx="50144" cy="23788"/>
            </a:xfrm>
            <a:custGeom>
              <a:rect b="b" l="l" r="r" t="t"/>
              <a:pathLst>
                <a:path extrusionOk="0" h="797" w="1680">
                  <a:moveTo>
                    <a:pt x="319" y="142"/>
                  </a:moveTo>
                  <a:cubicBezTo>
                    <a:pt x="554" y="142"/>
                    <a:pt x="1043" y="358"/>
                    <a:pt x="1394" y="574"/>
                  </a:cubicBezTo>
                  <a:cubicBezTo>
                    <a:pt x="1159" y="616"/>
                    <a:pt x="948" y="639"/>
                    <a:pt x="770" y="639"/>
                  </a:cubicBezTo>
                  <a:cubicBezTo>
                    <a:pt x="539" y="639"/>
                    <a:pt x="361" y="600"/>
                    <a:pt x="254" y="511"/>
                  </a:cubicBezTo>
                  <a:cubicBezTo>
                    <a:pt x="191" y="448"/>
                    <a:pt x="159" y="353"/>
                    <a:pt x="159" y="258"/>
                  </a:cubicBezTo>
                  <a:cubicBezTo>
                    <a:pt x="159" y="194"/>
                    <a:pt x="191" y="163"/>
                    <a:pt x="223" y="163"/>
                  </a:cubicBezTo>
                  <a:cubicBezTo>
                    <a:pt x="246" y="149"/>
                    <a:pt x="279" y="142"/>
                    <a:pt x="319" y="142"/>
                  </a:cubicBezTo>
                  <a:close/>
                  <a:moveTo>
                    <a:pt x="294" y="1"/>
                  </a:moveTo>
                  <a:cubicBezTo>
                    <a:pt x="229" y="1"/>
                    <a:pt x="173" y="11"/>
                    <a:pt x="127" y="36"/>
                  </a:cubicBezTo>
                  <a:cubicBezTo>
                    <a:pt x="96" y="68"/>
                    <a:pt x="1" y="99"/>
                    <a:pt x="1" y="226"/>
                  </a:cubicBezTo>
                  <a:cubicBezTo>
                    <a:pt x="1" y="416"/>
                    <a:pt x="64" y="543"/>
                    <a:pt x="159" y="638"/>
                  </a:cubicBezTo>
                  <a:cubicBezTo>
                    <a:pt x="318" y="764"/>
                    <a:pt x="539" y="796"/>
                    <a:pt x="793" y="796"/>
                  </a:cubicBezTo>
                  <a:cubicBezTo>
                    <a:pt x="1078" y="796"/>
                    <a:pt x="1394" y="733"/>
                    <a:pt x="1616" y="669"/>
                  </a:cubicBezTo>
                  <a:cubicBezTo>
                    <a:pt x="1648" y="669"/>
                    <a:pt x="1648" y="638"/>
                    <a:pt x="1679" y="638"/>
                  </a:cubicBezTo>
                  <a:cubicBezTo>
                    <a:pt x="1679" y="606"/>
                    <a:pt x="1648" y="574"/>
                    <a:pt x="1616" y="543"/>
                  </a:cubicBezTo>
                  <a:cubicBezTo>
                    <a:pt x="1533" y="488"/>
                    <a:pt x="731" y="1"/>
                    <a:pt x="294"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7912356" y="4419543"/>
              <a:ext cx="32176" cy="42563"/>
            </a:xfrm>
            <a:custGeom>
              <a:rect b="b" l="l" r="r" t="t"/>
              <a:pathLst>
                <a:path extrusionOk="0" h="1426" w="1078">
                  <a:moveTo>
                    <a:pt x="349" y="159"/>
                  </a:moveTo>
                  <a:cubicBezTo>
                    <a:pt x="412" y="159"/>
                    <a:pt x="476" y="159"/>
                    <a:pt x="539" y="222"/>
                  </a:cubicBezTo>
                  <a:cubicBezTo>
                    <a:pt x="761" y="412"/>
                    <a:pt x="856" y="950"/>
                    <a:pt x="887" y="1204"/>
                  </a:cubicBezTo>
                  <a:cubicBezTo>
                    <a:pt x="571" y="950"/>
                    <a:pt x="159" y="444"/>
                    <a:pt x="222" y="222"/>
                  </a:cubicBezTo>
                  <a:cubicBezTo>
                    <a:pt x="222" y="222"/>
                    <a:pt x="222" y="159"/>
                    <a:pt x="317" y="159"/>
                  </a:cubicBezTo>
                  <a:close/>
                  <a:moveTo>
                    <a:pt x="286" y="0"/>
                  </a:moveTo>
                  <a:cubicBezTo>
                    <a:pt x="127" y="32"/>
                    <a:pt x="64" y="127"/>
                    <a:pt x="64" y="190"/>
                  </a:cubicBezTo>
                  <a:cubicBezTo>
                    <a:pt x="1" y="570"/>
                    <a:pt x="634" y="1267"/>
                    <a:pt x="951" y="1425"/>
                  </a:cubicBezTo>
                  <a:lnTo>
                    <a:pt x="1046" y="1425"/>
                  </a:lnTo>
                  <a:cubicBezTo>
                    <a:pt x="1046" y="1425"/>
                    <a:pt x="1077" y="1394"/>
                    <a:pt x="1077" y="1362"/>
                  </a:cubicBezTo>
                  <a:cubicBezTo>
                    <a:pt x="1077" y="1330"/>
                    <a:pt x="982" y="412"/>
                    <a:pt x="634" y="95"/>
                  </a:cubicBezTo>
                  <a:cubicBezTo>
                    <a:pt x="539" y="32"/>
                    <a:pt x="412" y="0"/>
                    <a:pt x="286"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7044630" y="4341850"/>
              <a:ext cx="53905" cy="36115"/>
            </a:xfrm>
            <a:custGeom>
              <a:rect b="b" l="l" r="r" t="t"/>
              <a:pathLst>
                <a:path extrusionOk="0" h="1210" w="1806">
                  <a:moveTo>
                    <a:pt x="285" y="133"/>
                  </a:moveTo>
                  <a:cubicBezTo>
                    <a:pt x="539" y="133"/>
                    <a:pt x="1109" y="608"/>
                    <a:pt x="1520" y="1020"/>
                  </a:cubicBezTo>
                  <a:cubicBezTo>
                    <a:pt x="824" y="893"/>
                    <a:pt x="349" y="703"/>
                    <a:pt x="190" y="450"/>
                  </a:cubicBezTo>
                  <a:cubicBezTo>
                    <a:pt x="159" y="387"/>
                    <a:pt x="159" y="292"/>
                    <a:pt x="190" y="197"/>
                  </a:cubicBezTo>
                  <a:cubicBezTo>
                    <a:pt x="222" y="165"/>
                    <a:pt x="222" y="165"/>
                    <a:pt x="254" y="133"/>
                  </a:cubicBezTo>
                  <a:close/>
                  <a:moveTo>
                    <a:pt x="311" y="0"/>
                  </a:moveTo>
                  <a:cubicBezTo>
                    <a:pt x="291" y="0"/>
                    <a:pt x="272" y="2"/>
                    <a:pt x="254" y="7"/>
                  </a:cubicBezTo>
                  <a:cubicBezTo>
                    <a:pt x="159" y="7"/>
                    <a:pt x="95" y="70"/>
                    <a:pt x="64" y="133"/>
                  </a:cubicBezTo>
                  <a:cubicBezTo>
                    <a:pt x="0" y="292"/>
                    <a:pt x="0" y="418"/>
                    <a:pt x="64" y="545"/>
                  </a:cubicBezTo>
                  <a:cubicBezTo>
                    <a:pt x="317" y="957"/>
                    <a:pt x="1204" y="1115"/>
                    <a:pt x="1710" y="1210"/>
                  </a:cubicBezTo>
                  <a:lnTo>
                    <a:pt x="1742" y="1210"/>
                  </a:lnTo>
                  <a:cubicBezTo>
                    <a:pt x="1774" y="1210"/>
                    <a:pt x="1774" y="1178"/>
                    <a:pt x="1805" y="1147"/>
                  </a:cubicBezTo>
                  <a:cubicBezTo>
                    <a:pt x="1805" y="1115"/>
                    <a:pt x="1805" y="1083"/>
                    <a:pt x="1774" y="1052"/>
                  </a:cubicBezTo>
                  <a:cubicBezTo>
                    <a:pt x="1683" y="961"/>
                    <a:pt x="752" y="0"/>
                    <a:pt x="31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7071105" y="4328180"/>
              <a:ext cx="33101" cy="49786"/>
            </a:xfrm>
            <a:custGeom>
              <a:rect b="b" l="l" r="r" t="t"/>
              <a:pathLst>
                <a:path extrusionOk="0" h="1668" w="1109">
                  <a:moveTo>
                    <a:pt x="380" y="148"/>
                  </a:moveTo>
                  <a:cubicBezTo>
                    <a:pt x="412" y="148"/>
                    <a:pt x="443" y="148"/>
                    <a:pt x="475" y="180"/>
                  </a:cubicBezTo>
                  <a:cubicBezTo>
                    <a:pt x="570" y="211"/>
                    <a:pt x="665" y="243"/>
                    <a:pt x="728" y="370"/>
                  </a:cubicBezTo>
                  <a:cubicBezTo>
                    <a:pt x="918" y="655"/>
                    <a:pt x="855" y="1161"/>
                    <a:pt x="792" y="1415"/>
                  </a:cubicBezTo>
                  <a:cubicBezTo>
                    <a:pt x="507" y="1066"/>
                    <a:pt x="190" y="401"/>
                    <a:pt x="285" y="211"/>
                  </a:cubicBezTo>
                  <a:cubicBezTo>
                    <a:pt x="317" y="180"/>
                    <a:pt x="317" y="148"/>
                    <a:pt x="380" y="148"/>
                  </a:cubicBezTo>
                  <a:close/>
                  <a:moveTo>
                    <a:pt x="372" y="0"/>
                  </a:moveTo>
                  <a:cubicBezTo>
                    <a:pt x="244" y="0"/>
                    <a:pt x="183" y="68"/>
                    <a:pt x="158" y="116"/>
                  </a:cubicBezTo>
                  <a:cubicBezTo>
                    <a:pt x="0" y="433"/>
                    <a:pt x="475" y="1351"/>
                    <a:pt x="792" y="1636"/>
                  </a:cubicBezTo>
                  <a:cubicBezTo>
                    <a:pt x="823" y="1636"/>
                    <a:pt x="823" y="1668"/>
                    <a:pt x="855" y="1668"/>
                  </a:cubicBezTo>
                  <a:cubicBezTo>
                    <a:pt x="855" y="1668"/>
                    <a:pt x="855" y="1668"/>
                    <a:pt x="855" y="1636"/>
                  </a:cubicBezTo>
                  <a:cubicBezTo>
                    <a:pt x="887" y="1636"/>
                    <a:pt x="918" y="1636"/>
                    <a:pt x="918" y="1605"/>
                  </a:cubicBezTo>
                  <a:cubicBezTo>
                    <a:pt x="918" y="1573"/>
                    <a:pt x="1108" y="718"/>
                    <a:pt x="855" y="275"/>
                  </a:cubicBezTo>
                  <a:cubicBezTo>
                    <a:pt x="760" y="148"/>
                    <a:pt x="633" y="53"/>
                    <a:pt x="507" y="21"/>
                  </a:cubicBezTo>
                  <a:cubicBezTo>
                    <a:pt x="455" y="6"/>
                    <a:pt x="411" y="0"/>
                    <a:pt x="372"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7935041" y="1603670"/>
              <a:ext cx="304385" cy="784571"/>
            </a:xfrm>
            <a:custGeom>
              <a:rect b="b" l="l" r="r" t="t"/>
              <a:pathLst>
                <a:path extrusionOk="0" h="26286" w="10198">
                  <a:moveTo>
                    <a:pt x="5701" y="1"/>
                  </a:moveTo>
                  <a:lnTo>
                    <a:pt x="1457" y="2249"/>
                  </a:lnTo>
                  <a:lnTo>
                    <a:pt x="2154" y="3706"/>
                  </a:lnTo>
                  <a:cubicBezTo>
                    <a:pt x="2376" y="4181"/>
                    <a:pt x="2597" y="4688"/>
                    <a:pt x="2819" y="5194"/>
                  </a:cubicBezTo>
                  <a:cubicBezTo>
                    <a:pt x="3263" y="6208"/>
                    <a:pt x="3674" y="7190"/>
                    <a:pt x="4086" y="8203"/>
                  </a:cubicBezTo>
                  <a:cubicBezTo>
                    <a:pt x="4498" y="9216"/>
                    <a:pt x="4846" y="10230"/>
                    <a:pt x="5163" y="11243"/>
                  </a:cubicBezTo>
                  <a:lnTo>
                    <a:pt x="5384" y="12003"/>
                  </a:lnTo>
                  <a:lnTo>
                    <a:pt x="5574" y="12763"/>
                  </a:lnTo>
                  <a:cubicBezTo>
                    <a:pt x="5638" y="13017"/>
                    <a:pt x="5701" y="13270"/>
                    <a:pt x="5764" y="13523"/>
                  </a:cubicBezTo>
                  <a:lnTo>
                    <a:pt x="5828" y="13903"/>
                  </a:lnTo>
                  <a:lnTo>
                    <a:pt x="5859" y="13998"/>
                  </a:lnTo>
                  <a:cubicBezTo>
                    <a:pt x="5859" y="14014"/>
                    <a:pt x="5859" y="14014"/>
                    <a:pt x="5859" y="14014"/>
                  </a:cubicBezTo>
                  <a:cubicBezTo>
                    <a:pt x="5859" y="14014"/>
                    <a:pt x="5859" y="14014"/>
                    <a:pt x="5859" y="14030"/>
                  </a:cubicBezTo>
                  <a:cubicBezTo>
                    <a:pt x="5891" y="14125"/>
                    <a:pt x="5828" y="14537"/>
                    <a:pt x="5701" y="14948"/>
                  </a:cubicBezTo>
                  <a:cubicBezTo>
                    <a:pt x="5574" y="15360"/>
                    <a:pt x="5384" y="15835"/>
                    <a:pt x="5194" y="16279"/>
                  </a:cubicBezTo>
                  <a:cubicBezTo>
                    <a:pt x="4751" y="17229"/>
                    <a:pt x="4213" y="18179"/>
                    <a:pt x="3674" y="19097"/>
                  </a:cubicBezTo>
                  <a:cubicBezTo>
                    <a:pt x="2534" y="20966"/>
                    <a:pt x="1267" y="22866"/>
                    <a:pt x="1" y="24703"/>
                  </a:cubicBezTo>
                  <a:lnTo>
                    <a:pt x="1774" y="26286"/>
                  </a:lnTo>
                  <a:cubicBezTo>
                    <a:pt x="3516" y="24703"/>
                    <a:pt x="5131" y="23024"/>
                    <a:pt x="6619" y="21156"/>
                  </a:cubicBezTo>
                  <a:cubicBezTo>
                    <a:pt x="7348" y="20237"/>
                    <a:pt x="8076" y="19255"/>
                    <a:pt x="8710" y="18179"/>
                  </a:cubicBezTo>
                  <a:cubicBezTo>
                    <a:pt x="9058" y="17640"/>
                    <a:pt x="9343" y="17070"/>
                    <a:pt x="9628" y="16405"/>
                  </a:cubicBezTo>
                  <a:cubicBezTo>
                    <a:pt x="9881" y="15740"/>
                    <a:pt x="10166" y="15043"/>
                    <a:pt x="10198" y="13998"/>
                  </a:cubicBezTo>
                  <a:cubicBezTo>
                    <a:pt x="10198" y="13872"/>
                    <a:pt x="10198" y="13745"/>
                    <a:pt x="10166" y="13587"/>
                  </a:cubicBezTo>
                  <a:lnTo>
                    <a:pt x="10166" y="13397"/>
                  </a:lnTo>
                  <a:lnTo>
                    <a:pt x="10135" y="13270"/>
                  </a:lnTo>
                  <a:lnTo>
                    <a:pt x="10071" y="12795"/>
                  </a:lnTo>
                  <a:cubicBezTo>
                    <a:pt x="10040" y="12478"/>
                    <a:pt x="10008" y="12162"/>
                    <a:pt x="9945" y="11877"/>
                  </a:cubicBezTo>
                  <a:lnTo>
                    <a:pt x="9786" y="10958"/>
                  </a:lnTo>
                  <a:lnTo>
                    <a:pt x="9565" y="10071"/>
                  </a:lnTo>
                  <a:cubicBezTo>
                    <a:pt x="9280" y="8868"/>
                    <a:pt x="8963" y="7728"/>
                    <a:pt x="8551" y="6588"/>
                  </a:cubicBezTo>
                  <a:cubicBezTo>
                    <a:pt x="8171" y="5448"/>
                    <a:pt x="7728" y="4339"/>
                    <a:pt x="7284" y="3263"/>
                  </a:cubicBezTo>
                  <a:cubicBezTo>
                    <a:pt x="7031" y="2693"/>
                    <a:pt x="6778" y="2154"/>
                    <a:pt x="6524" y="1616"/>
                  </a:cubicBezTo>
                  <a:cubicBezTo>
                    <a:pt x="6271" y="1078"/>
                    <a:pt x="6018" y="571"/>
                    <a:pt x="570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7921102" y="1538006"/>
              <a:ext cx="307937" cy="422999"/>
            </a:xfrm>
            <a:custGeom>
              <a:rect b="b" l="l" r="r" t="t"/>
              <a:pathLst>
                <a:path extrusionOk="0" h="14172" w="10317">
                  <a:moveTo>
                    <a:pt x="3649" y="0"/>
                  </a:moveTo>
                  <a:cubicBezTo>
                    <a:pt x="1333" y="0"/>
                    <a:pt x="0" y="2016"/>
                    <a:pt x="911" y="5304"/>
                  </a:cubicBezTo>
                  <a:cubicBezTo>
                    <a:pt x="1924" y="9105"/>
                    <a:pt x="4458" y="14172"/>
                    <a:pt x="4458" y="14172"/>
                  </a:cubicBezTo>
                  <a:lnTo>
                    <a:pt x="10317" y="8313"/>
                  </a:lnTo>
                  <a:cubicBezTo>
                    <a:pt x="10317" y="8313"/>
                    <a:pt x="8417" y="1472"/>
                    <a:pt x="5566" y="396"/>
                  </a:cubicBezTo>
                  <a:cubicBezTo>
                    <a:pt x="4878" y="128"/>
                    <a:pt x="4232" y="0"/>
                    <a:pt x="364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7864153" y="2326786"/>
              <a:ext cx="155058" cy="119121"/>
            </a:xfrm>
            <a:custGeom>
              <a:rect b="b" l="l" r="r" t="t"/>
              <a:pathLst>
                <a:path extrusionOk="0" h="3991" w="5195">
                  <a:moveTo>
                    <a:pt x="3072" y="0"/>
                  </a:moveTo>
                  <a:lnTo>
                    <a:pt x="0" y="1014"/>
                  </a:lnTo>
                  <a:lnTo>
                    <a:pt x="2756" y="3991"/>
                  </a:lnTo>
                  <a:cubicBezTo>
                    <a:pt x="2756" y="3991"/>
                    <a:pt x="5194" y="2566"/>
                    <a:pt x="4561" y="1204"/>
                  </a:cubicBezTo>
                  <a:lnTo>
                    <a:pt x="3072"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7819710" y="2357021"/>
              <a:ext cx="126703" cy="136164"/>
            </a:xfrm>
            <a:custGeom>
              <a:rect b="b" l="l" r="r" t="t"/>
              <a:pathLst>
                <a:path extrusionOk="0" h="4562" w="4245">
                  <a:moveTo>
                    <a:pt x="1489" y="1"/>
                  </a:moveTo>
                  <a:lnTo>
                    <a:pt x="1" y="2218"/>
                  </a:lnTo>
                  <a:lnTo>
                    <a:pt x="2408" y="4561"/>
                  </a:lnTo>
                  <a:lnTo>
                    <a:pt x="4245" y="2978"/>
                  </a:lnTo>
                  <a:lnTo>
                    <a:pt x="1489"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53"/>
          <p:cNvSpPr/>
          <p:nvPr/>
        </p:nvSpPr>
        <p:spPr>
          <a:xfrm>
            <a:off x="4742921" y="3904946"/>
            <a:ext cx="99935" cy="12040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7406412" y="661478"/>
            <a:ext cx="99964" cy="120406"/>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8499336" y="3793392"/>
            <a:ext cx="99038" cy="120406"/>
          </a:xfrm>
          <a:custGeom>
            <a:rect b="b" l="l" r="r" t="t"/>
            <a:pathLst>
              <a:path extrusionOk="0" h="3453" w="3421">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6364865" y="1038538"/>
            <a:ext cx="99964" cy="120406"/>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8098646" y="29815"/>
            <a:ext cx="99067" cy="120406"/>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5292725" y="3287514"/>
            <a:ext cx="99038" cy="120406"/>
          </a:xfrm>
          <a:custGeom>
            <a:rect b="b" l="l" r="r" t="t"/>
            <a:pathLst>
              <a:path extrusionOk="0" h="3453" w="3421">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6628917" y="0"/>
            <a:ext cx="100862" cy="121487"/>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6263981" y="3830949"/>
            <a:ext cx="100891" cy="121522"/>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4954575" y="1821250"/>
            <a:ext cx="100862" cy="121522"/>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7547609" y="4961797"/>
            <a:ext cx="101788" cy="122603"/>
          </a:xfrm>
          <a:custGeom>
            <a:rect b="b" l="l" r="r" t="t"/>
            <a:pathLst>
              <a:path extrusionOk="0" h="3516" w="3516">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8503108" y="2154023"/>
            <a:ext cx="640895" cy="33161"/>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5949877" y="1978990"/>
            <a:ext cx="379592" cy="383221"/>
          </a:xfrm>
          <a:custGeom>
            <a:rect b="b" l="l" r="r" t="t"/>
            <a:pathLst>
              <a:path extrusionOk="0" h="10990" w="13112">
                <a:moveTo>
                  <a:pt x="8900" y="919"/>
                </a:moveTo>
                <a:cubicBezTo>
                  <a:pt x="9406" y="919"/>
                  <a:pt x="9850" y="1046"/>
                  <a:pt x="10293" y="1331"/>
                </a:cubicBezTo>
                <a:cubicBezTo>
                  <a:pt x="11623" y="2186"/>
                  <a:pt x="12067" y="4118"/>
                  <a:pt x="11307" y="5638"/>
                </a:cubicBezTo>
                <a:cubicBezTo>
                  <a:pt x="10863" y="6493"/>
                  <a:pt x="9153" y="8140"/>
                  <a:pt x="6778" y="9977"/>
                </a:cubicBezTo>
                <a:cubicBezTo>
                  <a:pt x="6715" y="10024"/>
                  <a:pt x="6635" y="10048"/>
                  <a:pt x="6556" y="10048"/>
                </a:cubicBezTo>
                <a:cubicBezTo>
                  <a:pt x="6477" y="10048"/>
                  <a:pt x="6398" y="10024"/>
                  <a:pt x="6335" y="9977"/>
                </a:cubicBezTo>
                <a:cubicBezTo>
                  <a:pt x="3928" y="8140"/>
                  <a:pt x="2249" y="6525"/>
                  <a:pt x="1806" y="5638"/>
                </a:cubicBezTo>
                <a:cubicBezTo>
                  <a:pt x="1014" y="4118"/>
                  <a:pt x="1489" y="2186"/>
                  <a:pt x="2819" y="1331"/>
                </a:cubicBezTo>
                <a:cubicBezTo>
                  <a:pt x="3231" y="1046"/>
                  <a:pt x="3706" y="919"/>
                  <a:pt x="4181" y="919"/>
                </a:cubicBezTo>
                <a:cubicBezTo>
                  <a:pt x="4941" y="919"/>
                  <a:pt x="5670" y="1268"/>
                  <a:pt x="6176" y="1901"/>
                </a:cubicBezTo>
                <a:lnTo>
                  <a:pt x="6556" y="2313"/>
                </a:lnTo>
                <a:lnTo>
                  <a:pt x="6905" y="1901"/>
                </a:lnTo>
                <a:cubicBezTo>
                  <a:pt x="7411" y="1268"/>
                  <a:pt x="8140" y="919"/>
                  <a:pt x="8900" y="919"/>
                </a:cubicBezTo>
                <a:close/>
                <a:moveTo>
                  <a:pt x="4181" y="1"/>
                </a:moveTo>
                <a:cubicBezTo>
                  <a:pt x="3516" y="1"/>
                  <a:pt x="2883" y="191"/>
                  <a:pt x="2313" y="539"/>
                </a:cubicBezTo>
                <a:cubicBezTo>
                  <a:pt x="602" y="1679"/>
                  <a:pt x="1" y="4149"/>
                  <a:pt x="982" y="6050"/>
                </a:cubicBezTo>
                <a:cubicBezTo>
                  <a:pt x="1679" y="7443"/>
                  <a:pt x="4276" y="9565"/>
                  <a:pt x="5765" y="10705"/>
                </a:cubicBezTo>
                <a:cubicBezTo>
                  <a:pt x="5986" y="10895"/>
                  <a:pt x="6271" y="10990"/>
                  <a:pt x="6556" y="10990"/>
                </a:cubicBezTo>
                <a:cubicBezTo>
                  <a:pt x="6841" y="10990"/>
                  <a:pt x="7095" y="10895"/>
                  <a:pt x="7316" y="10705"/>
                </a:cubicBezTo>
                <a:cubicBezTo>
                  <a:pt x="8805" y="9565"/>
                  <a:pt x="11402" y="7411"/>
                  <a:pt x="12130" y="6050"/>
                </a:cubicBezTo>
                <a:cubicBezTo>
                  <a:pt x="13112" y="4149"/>
                  <a:pt x="12510" y="1679"/>
                  <a:pt x="10800" y="539"/>
                </a:cubicBezTo>
                <a:cubicBezTo>
                  <a:pt x="10230" y="191"/>
                  <a:pt x="9565" y="1"/>
                  <a:pt x="8931" y="1"/>
                </a:cubicBezTo>
                <a:cubicBezTo>
                  <a:pt x="8045" y="1"/>
                  <a:pt x="7221" y="318"/>
                  <a:pt x="6556" y="919"/>
                </a:cubicBezTo>
                <a:cubicBezTo>
                  <a:pt x="5891" y="318"/>
                  <a:pt x="5068" y="1"/>
                  <a:pt x="418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5749527" y="2217935"/>
            <a:ext cx="100862" cy="121522"/>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6719369" y="3224910"/>
            <a:ext cx="99935" cy="120406"/>
          </a:xfrm>
          <a:custGeom>
            <a:rect b="b" l="l" r="r" t="t"/>
            <a:pathLst>
              <a:path extrusionOk="0" h="3453" w="3452">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564500" y="496675"/>
            <a:ext cx="4117877" cy="4150142"/>
          </a:xfrm>
          <a:custGeom>
            <a:rect b="b" l="l" r="r" t="t"/>
            <a:pathLst>
              <a:path extrusionOk="0" h="136754" w="135702">
                <a:moveTo>
                  <a:pt x="43292" y="7"/>
                </a:moveTo>
                <a:cubicBezTo>
                  <a:pt x="43197" y="7"/>
                  <a:pt x="43102" y="70"/>
                  <a:pt x="43102" y="197"/>
                </a:cubicBezTo>
                <a:cubicBezTo>
                  <a:pt x="43102" y="324"/>
                  <a:pt x="43197" y="387"/>
                  <a:pt x="43292" y="387"/>
                </a:cubicBezTo>
                <a:lnTo>
                  <a:pt x="43323" y="387"/>
                </a:lnTo>
                <a:cubicBezTo>
                  <a:pt x="43450" y="387"/>
                  <a:pt x="43513" y="324"/>
                  <a:pt x="43513" y="197"/>
                </a:cubicBezTo>
                <a:cubicBezTo>
                  <a:pt x="43513" y="70"/>
                  <a:pt x="43418" y="7"/>
                  <a:pt x="43292" y="7"/>
                </a:cubicBezTo>
                <a:close/>
                <a:moveTo>
                  <a:pt x="44907" y="7"/>
                </a:moveTo>
                <a:cubicBezTo>
                  <a:pt x="44812" y="7"/>
                  <a:pt x="44717" y="70"/>
                  <a:pt x="44717" y="197"/>
                </a:cubicBezTo>
                <a:cubicBezTo>
                  <a:pt x="44717" y="324"/>
                  <a:pt x="44812" y="387"/>
                  <a:pt x="44907" y="387"/>
                </a:cubicBezTo>
                <a:lnTo>
                  <a:pt x="44970" y="387"/>
                </a:lnTo>
                <a:cubicBezTo>
                  <a:pt x="45065" y="387"/>
                  <a:pt x="45128" y="324"/>
                  <a:pt x="45128" y="197"/>
                </a:cubicBezTo>
                <a:cubicBezTo>
                  <a:pt x="45128" y="70"/>
                  <a:pt x="45033" y="7"/>
                  <a:pt x="44907" y="7"/>
                </a:cubicBezTo>
                <a:close/>
                <a:moveTo>
                  <a:pt x="46554" y="7"/>
                </a:moveTo>
                <a:cubicBezTo>
                  <a:pt x="46427" y="7"/>
                  <a:pt x="46332" y="70"/>
                  <a:pt x="46332" y="197"/>
                </a:cubicBezTo>
                <a:cubicBezTo>
                  <a:pt x="46332" y="324"/>
                  <a:pt x="46427" y="387"/>
                  <a:pt x="46554" y="387"/>
                </a:cubicBezTo>
                <a:lnTo>
                  <a:pt x="46585" y="387"/>
                </a:lnTo>
                <a:cubicBezTo>
                  <a:pt x="46680" y="387"/>
                  <a:pt x="46775" y="324"/>
                  <a:pt x="46775" y="197"/>
                </a:cubicBezTo>
                <a:cubicBezTo>
                  <a:pt x="46775" y="70"/>
                  <a:pt x="46680" y="7"/>
                  <a:pt x="46585" y="7"/>
                </a:cubicBezTo>
                <a:close/>
                <a:moveTo>
                  <a:pt x="48169" y="7"/>
                </a:moveTo>
                <a:cubicBezTo>
                  <a:pt x="48042" y="7"/>
                  <a:pt x="47979" y="70"/>
                  <a:pt x="47979" y="197"/>
                </a:cubicBezTo>
                <a:cubicBezTo>
                  <a:pt x="47979" y="324"/>
                  <a:pt x="48042" y="387"/>
                  <a:pt x="48169" y="387"/>
                </a:cubicBezTo>
                <a:lnTo>
                  <a:pt x="48200" y="387"/>
                </a:lnTo>
                <a:cubicBezTo>
                  <a:pt x="48327" y="387"/>
                  <a:pt x="48390" y="324"/>
                  <a:pt x="48390" y="197"/>
                </a:cubicBezTo>
                <a:cubicBezTo>
                  <a:pt x="48390" y="70"/>
                  <a:pt x="48264" y="7"/>
                  <a:pt x="48169" y="7"/>
                </a:cubicBezTo>
                <a:close/>
                <a:moveTo>
                  <a:pt x="49784" y="7"/>
                </a:moveTo>
                <a:cubicBezTo>
                  <a:pt x="49689" y="7"/>
                  <a:pt x="49594" y="70"/>
                  <a:pt x="49594" y="197"/>
                </a:cubicBezTo>
                <a:cubicBezTo>
                  <a:pt x="49594" y="324"/>
                  <a:pt x="49689" y="387"/>
                  <a:pt x="49784" y="387"/>
                </a:cubicBezTo>
                <a:lnTo>
                  <a:pt x="49815" y="387"/>
                </a:lnTo>
                <a:cubicBezTo>
                  <a:pt x="49942" y="387"/>
                  <a:pt x="50037" y="324"/>
                  <a:pt x="50037" y="197"/>
                </a:cubicBezTo>
                <a:cubicBezTo>
                  <a:pt x="50037" y="70"/>
                  <a:pt x="49942" y="7"/>
                  <a:pt x="49815" y="7"/>
                </a:cubicBezTo>
                <a:close/>
                <a:moveTo>
                  <a:pt x="51399" y="7"/>
                </a:moveTo>
                <a:cubicBezTo>
                  <a:pt x="51304" y="7"/>
                  <a:pt x="51209" y="70"/>
                  <a:pt x="51209" y="197"/>
                </a:cubicBezTo>
                <a:cubicBezTo>
                  <a:pt x="51209" y="324"/>
                  <a:pt x="51304" y="387"/>
                  <a:pt x="51399" y="387"/>
                </a:cubicBezTo>
                <a:lnTo>
                  <a:pt x="51462" y="387"/>
                </a:lnTo>
                <a:cubicBezTo>
                  <a:pt x="51557" y="387"/>
                  <a:pt x="51621" y="324"/>
                  <a:pt x="51621" y="197"/>
                </a:cubicBezTo>
                <a:cubicBezTo>
                  <a:pt x="51621" y="70"/>
                  <a:pt x="51526" y="7"/>
                  <a:pt x="51399" y="7"/>
                </a:cubicBezTo>
                <a:close/>
                <a:moveTo>
                  <a:pt x="53046" y="7"/>
                </a:moveTo>
                <a:cubicBezTo>
                  <a:pt x="52919" y="7"/>
                  <a:pt x="52824" y="70"/>
                  <a:pt x="52824" y="197"/>
                </a:cubicBezTo>
                <a:cubicBezTo>
                  <a:pt x="52824" y="324"/>
                  <a:pt x="52919" y="387"/>
                  <a:pt x="53046" y="387"/>
                </a:cubicBezTo>
                <a:lnTo>
                  <a:pt x="53077" y="387"/>
                </a:lnTo>
                <a:cubicBezTo>
                  <a:pt x="53172" y="387"/>
                  <a:pt x="53267" y="324"/>
                  <a:pt x="53267" y="197"/>
                </a:cubicBezTo>
                <a:cubicBezTo>
                  <a:pt x="53267" y="70"/>
                  <a:pt x="53141" y="7"/>
                  <a:pt x="53046" y="7"/>
                </a:cubicBezTo>
                <a:close/>
                <a:moveTo>
                  <a:pt x="54661" y="7"/>
                </a:moveTo>
                <a:cubicBezTo>
                  <a:pt x="54534" y="7"/>
                  <a:pt x="54471" y="70"/>
                  <a:pt x="54471" y="197"/>
                </a:cubicBezTo>
                <a:cubicBezTo>
                  <a:pt x="54471" y="324"/>
                  <a:pt x="54534" y="387"/>
                  <a:pt x="54661" y="387"/>
                </a:cubicBezTo>
                <a:lnTo>
                  <a:pt x="54692" y="387"/>
                </a:lnTo>
                <a:cubicBezTo>
                  <a:pt x="54819" y="387"/>
                  <a:pt x="54883" y="324"/>
                  <a:pt x="54883" y="197"/>
                </a:cubicBezTo>
                <a:cubicBezTo>
                  <a:pt x="54883" y="70"/>
                  <a:pt x="54819" y="7"/>
                  <a:pt x="54692" y="7"/>
                </a:cubicBezTo>
                <a:close/>
                <a:moveTo>
                  <a:pt x="56276" y="7"/>
                </a:moveTo>
                <a:cubicBezTo>
                  <a:pt x="56181" y="7"/>
                  <a:pt x="56086" y="70"/>
                  <a:pt x="56086" y="197"/>
                </a:cubicBezTo>
                <a:cubicBezTo>
                  <a:pt x="56086" y="324"/>
                  <a:pt x="56181" y="387"/>
                  <a:pt x="56276" y="387"/>
                </a:cubicBezTo>
                <a:lnTo>
                  <a:pt x="56308" y="387"/>
                </a:lnTo>
                <a:cubicBezTo>
                  <a:pt x="56434" y="387"/>
                  <a:pt x="56498" y="324"/>
                  <a:pt x="56498" y="197"/>
                </a:cubicBezTo>
                <a:cubicBezTo>
                  <a:pt x="56498" y="70"/>
                  <a:pt x="56403" y="7"/>
                  <a:pt x="56276" y="7"/>
                </a:cubicBezTo>
                <a:close/>
                <a:moveTo>
                  <a:pt x="57891" y="7"/>
                </a:moveTo>
                <a:cubicBezTo>
                  <a:pt x="57796" y="7"/>
                  <a:pt x="57701" y="70"/>
                  <a:pt x="57701" y="197"/>
                </a:cubicBezTo>
                <a:cubicBezTo>
                  <a:pt x="57701" y="324"/>
                  <a:pt x="57796" y="387"/>
                  <a:pt x="57891" y="387"/>
                </a:cubicBezTo>
                <a:lnTo>
                  <a:pt x="57954" y="387"/>
                </a:lnTo>
                <a:cubicBezTo>
                  <a:pt x="58049" y="387"/>
                  <a:pt x="58144" y="324"/>
                  <a:pt x="58144" y="197"/>
                </a:cubicBezTo>
                <a:cubicBezTo>
                  <a:pt x="58144" y="70"/>
                  <a:pt x="58049" y="7"/>
                  <a:pt x="57954" y="7"/>
                </a:cubicBezTo>
                <a:close/>
                <a:moveTo>
                  <a:pt x="59538" y="7"/>
                </a:moveTo>
                <a:cubicBezTo>
                  <a:pt x="59411" y="7"/>
                  <a:pt x="59316" y="70"/>
                  <a:pt x="59316" y="197"/>
                </a:cubicBezTo>
                <a:cubicBezTo>
                  <a:pt x="59316" y="324"/>
                  <a:pt x="59411" y="387"/>
                  <a:pt x="59538" y="387"/>
                </a:cubicBezTo>
                <a:lnTo>
                  <a:pt x="59570" y="387"/>
                </a:lnTo>
                <a:cubicBezTo>
                  <a:pt x="59665" y="387"/>
                  <a:pt x="59760" y="324"/>
                  <a:pt x="59760" y="197"/>
                </a:cubicBezTo>
                <a:cubicBezTo>
                  <a:pt x="59760" y="70"/>
                  <a:pt x="59633" y="7"/>
                  <a:pt x="59538" y="7"/>
                </a:cubicBezTo>
                <a:close/>
                <a:moveTo>
                  <a:pt x="61153" y="7"/>
                </a:moveTo>
                <a:cubicBezTo>
                  <a:pt x="61026" y="7"/>
                  <a:pt x="60963" y="70"/>
                  <a:pt x="60963" y="197"/>
                </a:cubicBezTo>
                <a:cubicBezTo>
                  <a:pt x="60963" y="324"/>
                  <a:pt x="61026" y="387"/>
                  <a:pt x="61153" y="387"/>
                </a:cubicBezTo>
                <a:lnTo>
                  <a:pt x="61185" y="387"/>
                </a:lnTo>
                <a:cubicBezTo>
                  <a:pt x="61311" y="387"/>
                  <a:pt x="61375" y="324"/>
                  <a:pt x="61375" y="197"/>
                </a:cubicBezTo>
                <a:cubicBezTo>
                  <a:pt x="61375" y="70"/>
                  <a:pt x="61248" y="7"/>
                  <a:pt x="61153" y="7"/>
                </a:cubicBezTo>
                <a:close/>
                <a:moveTo>
                  <a:pt x="62768" y="7"/>
                </a:moveTo>
                <a:cubicBezTo>
                  <a:pt x="62673" y="7"/>
                  <a:pt x="62578" y="70"/>
                  <a:pt x="62578" y="197"/>
                </a:cubicBezTo>
                <a:cubicBezTo>
                  <a:pt x="62578" y="324"/>
                  <a:pt x="62673" y="387"/>
                  <a:pt x="62768" y="387"/>
                </a:cubicBezTo>
                <a:lnTo>
                  <a:pt x="62800" y="387"/>
                </a:lnTo>
                <a:cubicBezTo>
                  <a:pt x="62926" y="387"/>
                  <a:pt x="63021" y="324"/>
                  <a:pt x="63021" y="197"/>
                </a:cubicBezTo>
                <a:cubicBezTo>
                  <a:pt x="63021" y="70"/>
                  <a:pt x="62926" y="7"/>
                  <a:pt x="62800" y="7"/>
                </a:cubicBezTo>
                <a:close/>
                <a:moveTo>
                  <a:pt x="64383" y="7"/>
                </a:moveTo>
                <a:cubicBezTo>
                  <a:pt x="64288" y="7"/>
                  <a:pt x="64193" y="70"/>
                  <a:pt x="64193" y="197"/>
                </a:cubicBezTo>
                <a:cubicBezTo>
                  <a:pt x="64193" y="324"/>
                  <a:pt x="64288" y="387"/>
                  <a:pt x="64383" y="387"/>
                </a:cubicBezTo>
                <a:lnTo>
                  <a:pt x="64447" y="387"/>
                </a:lnTo>
                <a:cubicBezTo>
                  <a:pt x="64542" y="387"/>
                  <a:pt x="64605" y="324"/>
                  <a:pt x="64605" y="197"/>
                </a:cubicBezTo>
                <a:cubicBezTo>
                  <a:pt x="64605" y="70"/>
                  <a:pt x="64510" y="7"/>
                  <a:pt x="64383" y="7"/>
                </a:cubicBezTo>
                <a:close/>
                <a:moveTo>
                  <a:pt x="66030" y="7"/>
                </a:moveTo>
                <a:cubicBezTo>
                  <a:pt x="65903" y="7"/>
                  <a:pt x="65808" y="70"/>
                  <a:pt x="65808" y="197"/>
                </a:cubicBezTo>
                <a:cubicBezTo>
                  <a:pt x="65808" y="324"/>
                  <a:pt x="65903" y="387"/>
                  <a:pt x="66030" y="387"/>
                </a:cubicBezTo>
                <a:lnTo>
                  <a:pt x="66062" y="387"/>
                </a:lnTo>
                <a:cubicBezTo>
                  <a:pt x="66157" y="387"/>
                  <a:pt x="66252" y="324"/>
                  <a:pt x="66252" y="197"/>
                </a:cubicBezTo>
                <a:cubicBezTo>
                  <a:pt x="66252" y="70"/>
                  <a:pt x="66157" y="7"/>
                  <a:pt x="66062" y="7"/>
                </a:cubicBezTo>
                <a:close/>
                <a:moveTo>
                  <a:pt x="67645" y="7"/>
                </a:moveTo>
                <a:cubicBezTo>
                  <a:pt x="67518" y="7"/>
                  <a:pt x="67455" y="70"/>
                  <a:pt x="67455" y="197"/>
                </a:cubicBezTo>
                <a:cubicBezTo>
                  <a:pt x="67455" y="324"/>
                  <a:pt x="67518" y="387"/>
                  <a:pt x="67645" y="387"/>
                </a:cubicBezTo>
                <a:lnTo>
                  <a:pt x="67677" y="387"/>
                </a:lnTo>
                <a:cubicBezTo>
                  <a:pt x="67803" y="387"/>
                  <a:pt x="67867" y="324"/>
                  <a:pt x="67867" y="197"/>
                </a:cubicBezTo>
                <a:cubicBezTo>
                  <a:pt x="67867" y="70"/>
                  <a:pt x="67740" y="7"/>
                  <a:pt x="67645" y="7"/>
                </a:cubicBezTo>
                <a:close/>
                <a:moveTo>
                  <a:pt x="69260" y="7"/>
                </a:moveTo>
                <a:cubicBezTo>
                  <a:pt x="69165" y="7"/>
                  <a:pt x="69070" y="70"/>
                  <a:pt x="69070" y="197"/>
                </a:cubicBezTo>
                <a:cubicBezTo>
                  <a:pt x="69070" y="324"/>
                  <a:pt x="69165" y="387"/>
                  <a:pt x="69260" y="387"/>
                </a:cubicBezTo>
                <a:lnTo>
                  <a:pt x="69292" y="387"/>
                </a:lnTo>
                <a:cubicBezTo>
                  <a:pt x="69419" y="387"/>
                  <a:pt x="69482" y="324"/>
                  <a:pt x="69482" y="197"/>
                </a:cubicBezTo>
                <a:cubicBezTo>
                  <a:pt x="69482" y="70"/>
                  <a:pt x="69387" y="7"/>
                  <a:pt x="69260" y="7"/>
                </a:cubicBezTo>
                <a:close/>
                <a:moveTo>
                  <a:pt x="70875" y="7"/>
                </a:moveTo>
                <a:cubicBezTo>
                  <a:pt x="70780" y="7"/>
                  <a:pt x="70685" y="70"/>
                  <a:pt x="70685" y="197"/>
                </a:cubicBezTo>
                <a:cubicBezTo>
                  <a:pt x="70685" y="324"/>
                  <a:pt x="70780" y="387"/>
                  <a:pt x="70875" y="387"/>
                </a:cubicBezTo>
                <a:lnTo>
                  <a:pt x="70939" y="387"/>
                </a:lnTo>
                <a:cubicBezTo>
                  <a:pt x="71034" y="387"/>
                  <a:pt x="71129" y="324"/>
                  <a:pt x="71129" y="197"/>
                </a:cubicBezTo>
                <a:cubicBezTo>
                  <a:pt x="71129" y="70"/>
                  <a:pt x="71034" y="7"/>
                  <a:pt x="70939" y="7"/>
                </a:cubicBezTo>
                <a:close/>
                <a:moveTo>
                  <a:pt x="72522" y="7"/>
                </a:moveTo>
                <a:cubicBezTo>
                  <a:pt x="72396" y="7"/>
                  <a:pt x="72301" y="70"/>
                  <a:pt x="72301" y="197"/>
                </a:cubicBezTo>
                <a:cubicBezTo>
                  <a:pt x="72301" y="324"/>
                  <a:pt x="72396" y="387"/>
                  <a:pt x="72522" y="387"/>
                </a:cubicBezTo>
                <a:lnTo>
                  <a:pt x="72554" y="387"/>
                </a:lnTo>
                <a:cubicBezTo>
                  <a:pt x="72649" y="387"/>
                  <a:pt x="72744" y="324"/>
                  <a:pt x="72744" y="197"/>
                </a:cubicBezTo>
                <a:cubicBezTo>
                  <a:pt x="72744" y="70"/>
                  <a:pt x="72617" y="7"/>
                  <a:pt x="72522" y="7"/>
                </a:cubicBezTo>
                <a:close/>
                <a:moveTo>
                  <a:pt x="74137" y="7"/>
                </a:moveTo>
                <a:cubicBezTo>
                  <a:pt x="74011" y="7"/>
                  <a:pt x="73947" y="70"/>
                  <a:pt x="73947" y="197"/>
                </a:cubicBezTo>
                <a:cubicBezTo>
                  <a:pt x="73947" y="324"/>
                  <a:pt x="74011" y="387"/>
                  <a:pt x="74137" y="387"/>
                </a:cubicBezTo>
                <a:lnTo>
                  <a:pt x="74169" y="387"/>
                </a:lnTo>
                <a:cubicBezTo>
                  <a:pt x="74296" y="387"/>
                  <a:pt x="74359" y="324"/>
                  <a:pt x="74359" y="197"/>
                </a:cubicBezTo>
                <a:cubicBezTo>
                  <a:pt x="74359" y="70"/>
                  <a:pt x="74296" y="7"/>
                  <a:pt x="74169" y="7"/>
                </a:cubicBezTo>
                <a:close/>
                <a:moveTo>
                  <a:pt x="75752" y="7"/>
                </a:moveTo>
                <a:cubicBezTo>
                  <a:pt x="75657" y="7"/>
                  <a:pt x="75562" y="70"/>
                  <a:pt x="75562" y="197"/>
                </a:cubicBezTo>
                <a:cubicBezTo>
                  <a:pt x="75562" y="324"/>
                  <a:pt x="75657" y="387"/>
                  <a:pt x="75752" y="387"/>
                </a:cubicBezTo>
                <a:lnTo>
                  <a:pt x="75784" y="387"/>
                </a:lnTo>
                <a:cubicBezTo>
                  <a:pt x="75911" y="387"/>
                  <a:pt x="75974" y="324"/>
                  <a:pt x="75974" y="197"/>
                </a:cubicBezTo>
                <a:cubicBezTo>
                  <a:pt x="75974" y="70"/>
                  <a:pt x="75879" y="7"/>
                  <a:pt x="75752" y="7"/>
                </a:cubicBezTo>
                <a:close/>
                <a:moveTo>
                  <a:pt x="77368" y="7"/>
                </a:moveTo>
                <a:cubicBezTo>
                  <a:pt x="77273" y="7"/>
                  <a:pt x="77178" y="70"/>
                  <a:pt x="77178" y="197"/>
                </a:cubicBezTo>
                <a:cubicBezTo>
                  <a:pt x="77178" y="324"/>
                  <a:pt x="77273" y="387"/>
                  <a:pt x="77368" y="387"/>
                </a:cubicBezTo>
                <a:lnTo>
                  <a:pt x="77431" y="387"/>
                </a:lnTo>
                <a:cubicBezTo>
                  <a:pt x="77526" y="387"/>
                  <a:pt x="77589" y="324"/>
                  <a:pt x="77589" y="197"/>
                </a:cubicBezTo>
                <a:cubicBezTo>
                  <a:pt x="77589" y="70"/>
                  <a:pt x="77494" y="7"/>
                  <a:pt x="77368" y="7"/>
                </a:cubicBezTo>
                <a:close/>
                <a:moveTo>
                  <a:pt x="79014" y="7"/>
                </a:moveTo>
                <a:cubicBezTo>
                  <a:pt x="78888" y="7"/>
                  <a:pt x="78793" y="70"/>
                  <a:pt x="78793" y="197"/>
                </a:cubicBezTo>
                <a:cubicBezTo>
                  <a:pt x="78793" y="324"/>
                  <a:pt x="78888" y="387"/>
                  <a:pt x="79014" y="387"/>
                </a:cubicBezTo>
                <a:lnTo>
                  <a:pt x="79046" y="387"/>
                </a:lnTo>
                <a:cubicBezTo>
                  <a:pt x="79141" y="387"/>
                  <a:pt x="79236" y="324"/>
                  <a:pt x="79236" y="197"/>
                </a:cubicBezTo>
                <a:cubicBezTo>
                  <a:pt x="79236" y="70"/>
                  <a:pt x="79141" y="7"/>
                  <a:pt x="79046" y="7"/>
                </a:cubicBezTo>
                <a:close/>
                <a:moveTo>
                  <a:pt x="80629" y="7"/>
                </a:moveTo>
                <a:cubicBezTo>
                  <a:pt x="80503" y="7"/>
                  <a:pt x="80439" y="70"/>
                  <a:pt x="80439" y="197"/>
                </a:cubicBezTo>
                <a:cubicBezTo>
                  <a:pt x="80439" y="324"/>
                  <a:pt x="80503" y="387"/>
                  <a:pt x="80629" y="387"/>
                </a:cubicBezTo>
                <a:lnTo>
                  <a:pt x="80661" y="387"/>
                </a:lnTo>
                <a:cubicBezTo>
                  <a:pt x="80788" y="387"/>
                  <a:pt x="80851" y="324"/>
                  <a:pt x="80851" y="197"/>
                </a:cubicBezTo>
                <a:cubicBezTo>
                  <a:pt x="80851" y="70"/>
                  <a:pt x="80724" y="7"/>
                  <a:pt x="80629" y="7"/>
                </a:cubicBezTo>
                <a:close/>
                <a:moveTo>
                  <a:pt x="82245" y="7"/>
                </a:moveTo>
                <a:cubicBezTo>
                  <a:pt x="82150" y="7"/>
                  <a:pt x="82055" y="70"/>
                  <a:pt x="82055" y="197"/>
                </a:cubicBezTo>
                <a:cubicBezTo>
                  <a:pt x="82055" y="324"/>
                  <a:pt x="82150" y="387"/>
                  <a:pt x="82245" y="387"/>
                </a:cubicBezTo>
                <a:lnTo>
                  <a:pt x="82276" y="387"/>
                </a:lnTo>
                <a:cubicBezTo>
                  <a:pt x="82403" y="387"/>
                  <a:pt x="82498" y="324"/>
                  <a:pt x="82498" y="197"/>
                </a:cubicBezTo>
                <a:cubicBezTo>
                  <a:pt x="82498" y="70"/>
                  <a:pt x="82403" y="7"/>
                  <a:pt x="82276" y="7"/>
                </a:cubicBezTo>
                <a:close/>
                <a:moveTo>
                  <a:pt x="83860" y="7"/>
                </a:moveTo>
                <a:cubicBezTo>
                  <a:pt x="83765" y="7"/>
                  <a:pt x="83670" y="70"/>
                  <a:pt x="83670" y="197"/>
                </a:cubicBezTo>
                <a:cubicBezTo>
                  <a:pt x="83670" y="324"/>
                  <a:pt x="83765" y="387"/>
                  <a:pt x="83860" y="387"/>
                </a:cubicBezTo>
                <a:lnTo>
                  <a:pt x="83923" y="387"/>
                </a:lnTo>
                <a:cubicBezTo>
                  <a:pt x="84018" y="387"/>
                  <a:pt x="84081" y="324"/>
                  <a:pt x="84081" y="197"/>
                </a:cubicBezTo>
                <a:cubicBezTo>
                  <a:pt x="84081" y="70"/>
                  <a:pt x="83986" y="7"/>
                  <a:pt x="83860" y="7"/>
                </a:cubicBezTo>
                <a:close/>
                <a:moveTo>
                  <a:pt x="85507" y="7"/>
                </a:moveTo>
                <a:cubicBezTo>
                  <a:pt x="85380" y="7"/>
                  <a:pt x="85285" y="70"/>
                  <a:pt x="85285" y="197"/>
                </a:cubicBezTo>
                <a:cubicBezTo>
                  <a:pt x="85285" y="324"/>
                  <a:pt x="85380" y="387"/>
                  <a:pt x="85507" y="387"/>
                </a:cubicBezTo>
                <a:lnTo>
                  <a:pt x="85538" y="387"/>
                </a:lnTo>
                <a:cubicBezTo>
                  <a:pt x="85633" y="387"/>
                  <a:pt x="85728" y="324"/>
                  <a:pt x="85728" y="197"/>
                </a:cubicBezTo>
                <a:cubicBezTo>
                  <a:pt x="85728" y="70"/>
                  <a:pt x="85602" y="7"/>
                  <a:pt x="85507" y="7"/>
                </a:cubicBezTo>
                <a:close/>
                <a:moveTo>
                  <a:pt x="87122" y="7"/>
                </a:moveTo>
                <a:cubicBezTo>
                  <a:pt x="86995" y="7"/>
                  <a:pt x="86932" y="70"/>
                  <a:pt x="86932" y="197"/>
                </a:cubicBezTo>
                <a:cubicBezTo>
                  <a:pt x="86932" y="324"/>
                  <a:pt x="86995" y="387"/>
                  <a:pt x="87122" y="387"/>
                </a:cubicBezTo>
                <a:lnTo>
                  <a:pt x="87153" y="387"/>
                </a:lnTo>
                <a:cubicBezTo>
                  <a:pt x="87280" y="387"/>
                  <a:pt x="87343" y="324"/>
                  <a:pt x="87343" y="197"/>
                </a:cubicBezTo>
                <a:cubicBezTo>
                  <a:pt x="87343" y="70"/>
                  <a:pt x="87280" y="7"/>
                  <a:pt x="87153" y="7"/>
                </a:cubicBezTo>
                <a:close/>
                <a:moveTo>
                  <a:pt x="88737" y="7"/>
                </a:moveTo>
                <a:cubicBezTo>
                  <a:pt x="88642" y="7"/>
                  <a:pt x="88547" y="70"/>
                  <a:pt x="88547" y="197"/>
                </a:cubicBezTo>
                <a:cubicBezTo>
                  <a:pt x="88547" y="324"/>
                  <a:pt x="88642" y="387"/>
                  <a:pt x="88737" y="387"/>
                </a:cubicBezTo>
                <a:lnTo>
                  <a:pt x="88768" y="387"/>
                </a:lnTo>
                <a:cubicBezTo>
                  <a:pt x="88895" y="387"/>
                  <a:pt x="88958" y="324"/>
                  <a:pt x="88958" y="197"/>
                </a:cubicBezTo>
                <a:cubicBezTo>
                  <a:pt x="88958" y="70"/>
                  <a:pt x="88863" y="7"/>
                  <a:pt x="88737" y="7"/>
                </a:cubicBezTo>
                <a:close/>
                <a:moveTo>
                  <a:pt x="90352" y="7"/>
                </a:moveTo>
                <a:cubicBezTo>
                  <a:pt x="90257" y="7"/>
                  <a:pt x="90162" y="70"/>
                  <a:pt x="90162" y="197"/>
                </a:cubicBezTo>
                <a:cubicBezTo>
                  <a:pt x="90162" y="324"/>
                  <a:pt x="90257" y="387"/>
                  <a:pt x="90352" y="387"/>
                </a:cubicBezTo>
                <a:lnTo>
                  <a:pt x="90415" y="387"/>
                </a:lnTo>
                <a:cubicBezTo>
                  <a:pt x="90510" y="387"/>
                  <a:pt x="90605" y="324"/>
                  <a:pt x="90605" y="197"/>
                </a:cubicBezTo>
                <a:cubicBezTo>
                  <a:pt x="90605" y="70"/>
                  <a:pt x="90510" y="7"/>
                  <a:pt x="90415" y="7"/>
                </a:cubicBezTo>
                <a:close/>
                <a:moveTo>
                  <a:pt x="91999" y="7"/>
                </a:moveTo>
                <a:cubicBezTo>
                  <a:pt x="91872" y="7"/>
                  <a:pt x="91777" y="70"/>
                  <a:pt x="91777" y="197"/>
                </a:cubicBezTo>
                <a:cubicBezTo>
                  <a:pt x="91777" y="324"/>
                  <a:pt x="91872" y="387"/>
                  <a:pt x="91999" y="387"/>
                </a:cubicBezTo>
                <a:lnTo>
                  <a:pt x="92030" y="387"/>
                </a:lnTo>
                <a:cubicBezTo>
                  <a:pt x="92125" y="387"/>
                  <a:pt x="92220" y="324"/>
                  <a:pt x="92220" y="197"/>
                </a:cubicBezTo>
                <a:cubicBezTo>
                  <a:pt x="92220" y="70"/>
                  <a:pt x="92094" y="7"/>
                  <a:pt x="91999" y="7"/>
                </a:cubicBezTo>
                <a:close/>
                <a:moveTo>
                  <a:pt x="93614" y="7"/>
                </a:moveTo>
                <a:cubicBezTo>
                  <a:pt x="93487" y="7"/>
                  <a:pt x="93424" y="70"/>
                  <a:pt x="93424" y="197"/>
                </a:cubicBezTo>
                <a:cubicBezTo>
                  <a:pt x="93424" y="324"/>
                  <a:pt x="93487" y="387"/>
                  <a:pt x="93614" y="387"/>
                </a:cubicBezTo>
                <a:lnTo>
                  <a:pt x="93645" y="387"/>
                </a:lnTo>
                <a:cubicBezTo>
                  <a:pt x="93772" y="387"/>
                  <a:pt x="93835" y="324"/>
                  <a:pt x="93835" y="197"/>
                </a:cubicBezTo>
                <a:cubicBezTo>
                  <a:pt x="93835" y="70"/>
                  <a:pt x="93709" y="7"/>
                  <a:pt x="93614" y="7"/>
                </a:cubicBezTo>
                <a:close/>
                <a:moveTo>
                  <a:pt x="95229" y="7"/>
                </a:moveTo>
                <a:cubicBezTo>
                  <a:pt x="95134" y="7"/>
                  <a:pt x="95039" y="70"/>
                  <a:pt x="95039" y="197"/>
                </a:cubicBezTo>
                <a:cubicBezTo>
                  <a:pt x="95039" y="324"/>
                  <a:pt x="95134" y="387"/>
                  <a:pt x="95229" y="387"/>
                </a:cubicBezTo>
                <a:lnTo>
                  <a:pt x="95261" y="387"/>
                </a:lnTo>
                <a:cubicBezTo>
                  <a:pt x="95387" y="387"/>
                  <a:pt x="95482" y="324"/>
                  <a:pt x="95482" y="197"/>
                </a:cubicBezTo>
                <a:cubicBezTo>
                  <a:pt x="95482" y="70"/>
                  <a:pt x="95387" y="7"/>
                  <a:pt x="95261" y="7"/>
                </a:cubicBezTo>
                <a:close/>
                <a:moveTo>
                  <a:pt x="96844" y="7"/>
                </a:moveTo>
                <a:cubicBezTo>
                  <a:pt x="96749" y="7"/>
                  <a:pt x="96654" y="70"/>
                  <a:pt x="96654" y="197"/>
                </a:cubicBezTo>
                <a:cubicBezTo>
                  <a:pt x="96654" y="324"/>
                  <a:pt x="96749" y="387"/>
                  <a:pt x="96844" y="387"/>
                </a:cubicBezTo>
                <a:lnTo>
                  <a:pt x="96907" y="387"/>
                </a:lnTo>
                <a:cubicBezTo>
                  <a:pt x="97002" y="387"/>
                  <a:pt x="97066" y="324"/>
                  <a:pt x="97066" y="197"/>
                </a:cubicBezTo>
                <a:cubicBezTo>
                  <a:pt x="97066" y="70"/>
                  <a:pt x="96971" y="7"/>
                  <a:pt x="96844" y="7"/>
                </a:cubicBezTo>
                <a:close/>
                <a:moveTo>
                  <a:pt x="98491" y="7"/>
                </a:moveTo>
                <a:cubicBezTo>
                  <a:pt x="98364" y="7"/>
                  <a:pt x="98269" y="70"/>
                  <a:pt x="98269" y="197"/>
                </a:cubicBezTo>
                <a:cubicBezTo>
                  <a:pt x="98269" y="324"/>
                  <a:pt x="98364" y="387"/>
                  <a:pt x="98491" y="387"/>
                </a:cubicBezTo>
                <a:lnTo>
                  <a:pt x="98522" y="387"/>
                </a:lnTo>
                <a:cubicBezTo>
                  <a:pt x="98617" y="387"/>
                  <a:pt x="98713" y="324"/>
                  <a:pt x="98713" y="197"/>
                </a:cubicBezTo>
                <a:cubicBezTo>
                  <a:pt x="98713" y="70"/>
                  <a:pt x="98617" y="7"/>
                  <a:pt x="98522" y="7"/>
                </a:cubicBezTo>
                <a:close/>
                <a:moveTo>
                  <a:pt x="100106" y="7"/>
                </a:moveTo>
                <a:cubicBezTo>
                  <a:pt x="99979" y="7"/>
                  <a:pt x="99916" y="70"/>
                  <a:pt x="99916" y="197"/>
                </a:cubicBezTo>
                <a:cubicBezTo>
                  <a:pt x="99916" y="324"/>
                  <a:pt x="99979" y="387"/>
                  <a:pt x="100106" y="387"/>
                </a:cubicBezTo>
                <a:lnTo>
                  <a:pt x="100138" y="387"/>
                </a:lnTo>
                <a:cubicBezTo>
                  <a:pt x="100264" y="387"/>
                  <a:pt x="100328" y="324"/>
                  <a:pt x="100328" y="197"/>
                </a:cubicBezTo>
                <a:cubicBezTo>
                  <a:pt x="100328" y="70"/>
                  <a:pt x="100201" y="7"/>
                  <a:pt x="100106" y="7"/>
                </a:cubicBezTo>
                <a:close/>
                <a:moveTo>
                  <a:pt x="101721" y="7"/>
                </a:moveTo>
                <a:cubicBezTo>
                  <a:pt x="101626" y="7"/>
                  <a:pt x="101531" y="70"/>
                  <a:pt x="101531" y="197"/>
                </a:cubicBezTo>
                <a:cubicBezTo>
                  <a:pt x="101531" y="324"/>
                  <a:pt x="101626" y="387"/>
                  <a:pt x="101721" y="387"/>
                </a:cubicBezTo>
                <a:lnTo>
                  <a:pt x="101753" y="387"/>
                </a:lnTo>
                <a:cubicBezTo>
                  <a:pt x="101879" y="387"/>
                  <a:pt x="101943" y="324"/>
                  <a:pt x="101943" y="197"/>
                </a:cubicBezTo>
                <a:cubicBezTo>
                  <a:pt x="101943" y="70"/>
                  <a:pt x="101848" y="7"/>
                  <a:pt x="101721" y="7"/>
                </a:cubicBezTo>
                <a:close/>
                <a:moveTo>
                  <a:pt x="103336" y="7"/>
                </a:moveTo>
                <a:cubicBezTo>
                  <a:pt x="103241" y="7"/>
                  <a:pt x="103146" y="70"/>
                  <a:pt x="103146" y="197"/>
                </a:cubicBezTo>
                <a:cubicBezTo>
                  <a:pt x="103146" y="324"/>
                  <a:pt x="103241" y="387"/>
                  <a:pt x="103336" y="387"/>
                </a:cubicBezTo>
                <a:lnTo>
                  <a:pt x="103400" y="387"/>
                </a:lnTo>
                <a:cubicBezTo>
                  <a:pt x="103495" y="387"/>
                  <a:pt x="103590" y="324"/>
                  <a:pt x="103590" y="197"/>
                </a:cubicBezTo>
                <a:cubicBezTo>
                  <a:pt x="103590" y="70"/>
                  <a:pt x="103495" y="7"/>
                  <a:pt x="103400" y="7"/>
                </a:cubicBezTo>
                <a:close/>
                <a:moveTo>
                  <a:pt x="104983" y="7"/>
                </a:moveTo>
                <a:cubicBezTo>
                  <a:pt x="104856" y="7"/>
                  <a:pt x="104761" y="70"/>
                  <a:pt x="104761" y="197"/>
                </a:cubicBezTo>
                <a:cubicBezTo>
                  <a:pt x="104761" y="324"/>
                  <a:pt x="104856" y="387"/>
                  <a:pt x="104983" y="387"/>
                </a:cubicBezTo>
                <a:lnTo>
                  <a:pt x="105015" y="387"/>
                </a:lnTo>
                <a:cubicBezTo>
                  <a:pt x="105110" y="387"/>
                  <a:pt x="105205" y="324"/>
                  <a:pt x="105205" y="197"/>
                </a:cubicBezTo>
                <a:cubicBezTo>
                  <a:pt x="105205" y="70"/>
                  <a:pt x="105078" y="7"/>
                  <a:pt x="104983" y="7"/>
                </a:cubicBezTo>
                <a:close/>
                <a:moveTo>
                  <a:pt x="106598" y="7"/>
                </a:moveTo>
                <a:cubicBezTo>
                  <a:pt x="106471" y="7"/>
                  <a:pt x="106408" y="70"/>
                  <a:pt x="106408" y="197"/>
                </a:cubicBezTo>
                <a:cubicBezTo>
                  <a:pt x="106408" y="324"/>
                  <a:pt x="106471" y="387"/>
                  <a:pt x="106598" y="387"/>
                </a:cubicBezTo>
                <a:lnTo>
                  <a:pt x="106630" y="387"/>
                </a:lnTo>
                <a:cubicBezTo>
                  <a:pt x="106756" y="387"/>
                  <a:pt x="106820" y="324"/>
                  <a:pt x="106820" y="197"/>
                </a:cubicBezTo>
                <a:cubicBezTo>
                  <a:pt x="106820" y="70"/>
                  <a:pt x="106756" y="7"/>
                  <a:pt x="106630" y="7"/>
                </a:cubicBezTo>
                <a:close/>
                <a:moveTo>
                  <a:pt x="108197" y="1"/>
                </a:moveTo>
                <a:cubicBezTo>
                  <a:pt x="108095" y="1"/>
                  <a:pt x="108023" y="87"/>
                  <a:pt x="108023" y="197"/>
                </a:cubicBezTo>
                <a:cubicBezTo>
                  <a:pt x="108023" y="324"/>
                  <a:pt x="108118" y="387"/>
                  <a:pt x="108213" y="387"/>
                </a:cubicBezTo>
                <a:lnTo>
                  <a:pt x="108308" y="387"/>
                </a:lnTo>
                <a:cubicBezTo>
                  <a:pt x="108435" y="387"/>
                  <a:pt x="108498" y="324"/>
                  <a:pt x="108498" y="197"/>
                </a:cubicBezTo>
                <a:cubicBezTo>
                  <a:pt x="108498" y="87"/>
                  <a:pt x="108403" y="1"/>
                  <a:pt x="108295" y="1"/>
                </a:cubicBezTo>
                <a:cubicBezTo>
                  <a:pt x="108278" y="1"/>
                  <a:pt x="108262" y="3"/>
                  <a:pt x="108245" y="7"/>
                </a:cubicBezTo>
                <a:cubicBezTo>
                  <a:pt x="108228" y="3"/>
                  <a:pt x="108212" y="1"/>
                  <a:pt x="108197" y="1"/>
                </a:cubicBezTo>
                <a:close/>
                <a:moveTo>
                  <a:pt x="41677" y="39"/>
                </a:moveTo>
                <a:cubicBezTo>
                  <a:pt x="41550" y="70"/>
                  <a:pt x="41486" y="134"/>
                  <a:pt x="41486" y="260"/>
                </a:cubicBezTo>
                <a:cubicBezTo>
                  <a:pt x="41486" y="355"/>
                  <a:pt x="41582" y="450"/>
                  <a:pt x="41677" y="450"/>
                </a:cubicBezTo>
                <a:lnTo>
                  <a:pt x="41740" y="450"/>
                </a:lnTo>
                <a:cubicBezTo>
                  <a:pt x="41835" y="450"/>
                  <a:pt x="41898" y="355"/>
                  <a:pt x="41898" y="229"/>
                </a:cubicBezTo>
                <a:cubicBezTo>
                  <a:pt x="41898" y="134"/>
                  <a:pt x="41772" y="39"/>
                  <a:pt x="41677" y="39"/>
                </a:cubicBezTo>
                <a:close/>
                <a:moveTo>
                  <a:pt x="109923" y="39"/>
                </a:moveTo>
                <a:cubicBezTo>
                  <a:pt x="109797" y="39"/>
                  <a:pt x="109702" y="134"/>
                  <a:pt x="109702" y="229"/>
                </a:cubicBezTo>
                <a:cubicBezTo>
                  <a:pt x="109702" y="355"/>
                  <a:pt x="109765" y="450"/>
                  <a:pt x="109892" y="450"/>
                </a:cubicBezTo>
                <a:lnTo>
                  <a:pt x="109955" y="450"/>
                </a:lnTo>
                <a:cubicBezTo>
                  <a:pt x="110050" y="450"/>
                  <a:pt x="110113" y="355"/>
                  <a:pt x="110113" y="260"/>
                </a:cubicBezTo>
                <a:cubicBezTo>
                  <a:pt x="110113" y="165"/>
                  <a:pt x="110018" y="70"/>
                  <a:pt x="109923" y="39"/>
                </a:cubicBezTo>
                <a:close/>
                <a:moveTo>
                  <a:pt x="40110" y="191"/>
                </a:moveTo>
                <a:cubicBezTo>
                  <a:pt x="40095" y="191"/>
                  <a:pt x="40078" y="193"/>
                  <a:pt x="40061" y="197"/>
                </a:cubicBezTo>
                <a:lnTo>
                  <a:pt x="40030" y="197"/>
                </a:lnTo>
                <a:cubicBezTo>
                  <a:pt x="39935" y="197"/>
                  <a:pt x="39840" y="292"/>
                  <a:pt x="39871" y="419"/>
                </a:cubicBezTo>
                <a:cubicBezTo>
                  <a:pt x="39871" y="514"/>
                  <a:pt x="39966" y="577"/>
                  <a:pt x="40061" y="577"/>
                </a:cubicBezTo>
                <a:lnTo>
                  <a:pt x="40125" y="577"/>
                </a:lnTo>
                <a:cubicBezTo>
                  <a:pt x="40220" y="577"/>
                  <a:pt x="40315" y="482"/>
                  <a:pt x="40283" y="355"/>
                </a:cubicBezTo>
                <a:cubicBezTo>
                  <a:pt x="40283" y="273"/>
                  <a:pt x="40212" y="191"/>
                  <a:pt x="40110" y="191"/>
                </a:cubicBezTo>
                <a:close/>
                <a:moveTo>
                  <a:pt x="111538" y="197"/>
                </a:moveTo>
                <a:cubicBezTo>
                  <a:pt x="111412" y="197"/>
                  <a:pt x="111317" y="260"/>
                  <a:pt x="111317" y="387"/>
                </a:cubicBezTo>
                <a:cubicBezTo>
                  <a:pt x="111317" y="482"/>
                  <a:pt x="111380" y="577"/>
                  <a:pt x="111475" y="577"/>
                </a:cubicBezTo>
                <a:lnTo>
                  <a:pt x="111538" y="609"/>
                </a:lnTo>
                <a:cubicBezTo>
                  <a:pt x="111665" y="609"/>
                  <a:pt x="111728" y="514"/>
                  <a:pt x="111760" y="419"/>
                </a:cubicBezTo>
                <a:cubicBezTo>
                  <a:pt x="111760" y="324"/>
                  <a:pt x="111697" y="229"/>
                  <a:pt x="111570" y="197"/>
                </a:cubicBezTo>
                <a:close/>
                <a:moveTo>
                  <a:pt x="38415" y="419"/>
                </a:moveTo>
                <a:cubicBezTo>
                  <a:pt x="38320" y="450"/>
                  <a:pt x="38256" y="545"/>
                  <a:pt x="38256" y="672"/>
                </a:cubicBezTo>
                <a:cubicBezTo>
                  <a:pt x="38288" y="767"/>
                  <a:pt x="38351" y="830"/>
                  <a:pt x="38446" y="830"/>
                </a:cubicBezTo>
                <a:lnTo>
                  <a:pt x="38478" y="830"/>
                </a:lnTo>
                <a:lnTo>
                  <a:pt x="38541" y="799"/>
                </a:lnTo>
                <a:cubicBezTo>
                  <a:pt x="38636" y="799"/>
                  <a:pt x="38700" y="704"/>
                  <a:pt x="38700" y="577"/>
                </a:cubicBezTo>
                <a:cubicBezTo>
                  <a:pt x="38668" y="482"/>
                  <a:pt x="38573" y="419"/>
                  <a:pt x="38446" y="419"/>
                </a:cubicBezTo>
                <a:close/>
                <a:moveTo>
                  <a:pt x="113105" y="442"/>
                </a:moveTo>
                <a:cubicBezTo>
                  <a:pt x="113028" y="442"/>
                  <a:pt x="112958" y="504"/>
                  <a:pt x="112932" y="609"/>
                </a:cubicBezTo>
                <a:cubicBezTo>
                  <a:pt x="112900" y="704"/>
                  <a:pt x="112995" y="799"/>
                  <a:pt x="113090" y="830"/>
                </a:cubicBezTo>
                <a:lnTo>
                  <a:pt x="113154" y="830"/>
                </a:lnTo>
                <a:cubicBezTo>
                  <a:pt x="113249" y="830"/>
                  <a:pt x="113312" y="767"/>
                  <a:pt x="113344" y="672"/>
                </a:cubicBezTo>
                <a:cubicBezTo>
                  <a:pt x="113344" y="577"/>
                  <a:pt x="113249" y="450"/>
                  <a:pt x="113154" y="450"/>
                </a:cubicBezTo>
                <a:cubicBezTo>
                  <a:pt x="113137" y="445"/>
                  <a:pt x="113121" y="442"/>
                  <a:pt x="113105" y="442"/>
                </a:cubicBezTo>
                <a:close/>
                <a:moveTo>
                  <a:pt x="36884" y="759"/>
                </a:moveTo>
                <a:cubicBezTo>
                  <a:pt x="36866" y="759"/>
                  <a:pt x="36848" y="761"/>
                  <a:pt x="36831" y="767"/>
                </a:cubicBezTo>
                <a:cubicBezTo>
                  <a:pt x="36704" y="799"/>
                  <a:pt x="36641" y="894"/>
                  <a:pt x="36673" y="989"/>
                </a:cubicBezTo>
                <a:cubicBezTo>
                  <a:pt x="36704" y="1084"/>
                  <a:pt x="36768" y="1147"/>
                  <a:pt x="36863" y="1147"/>
                </a:cubicBezTo>
                <a:lnTo>
                  <a:pt x="36958" y="1147"/>
                </a:lnTo>
                <a:cubicBezTo>
                  <a:pt x="37053" y="1115"/>
                  <a:pt x="37116" y="1020"/>
                  <a:pt x="37084" y="894"/>
                </a:cubicBezTo>
                <a:cubicBezTo>
                  <a:pt x="37058" y="815"/>
                  <a:pt x="36968" y="759"/>
                  <a:pt x="36884" y="759"/>
                </a:cubicBezTo>
                <a:close/>
                <a:moveTo>
                  <a:pt x="114737" y="767"/>
                </a:moveTo>
                <a:cubicBezTo>
                  <a:pt x="114642" y="767"/>
                  <a:pt x="114547" y="830"/>
                  <a:pt x="114515" y="925"/>
                </a:cubicBezTo>
                <a:cubicBezTo>
                  <a:pt x="114484" y="1020"/>
                  <a:pt x="114547" y="1147"/>
                  <a:pt x="114642" y="1147"/>
                </a:cubicBezTo>
                <a:lnTo>
                  <a:pt x="114705" y="1179"/>
                </a:lnTo>
                <a:lnTo>
                  <a:pt x="114737" y="1179"/>
                </a:lnTo>
                <a:cubicBezTo>
                  <a:pt x="114832" y="1179"/>
                  <a:pt x="114895" y="1115"/>
                  <a:pt x="114927" y="1020"/>
                </a:cubicBezTo>
                <a:cubicBezTo>
                  <a:pt x="114927" y="925"/>
                  <a:pt x="114864" y="799"/>
                  <a:pt x="114737" y="767"/>
                </a:cubicBezTo>
                <a:close/>
                <a:moveTo>
                  <a:pt x="35332" y="1170"/>
                </a:moveTo>
                <a:cubicBezTo>
                  <a:pt x="35314" y="1170"/>
                  <a:pt x="35296" y="1173"/>
                  <a:pt x="35279" y="1179"/>
                </a:cubicBezTo>
                <a:lnTo>
                  <a:pt x="35248" y="1179"/>
                </a:lnTo>
                <a:cubicBezTo>
                  <a:pt x="35153" y="1242"/>
                  <a:pt x="35089" y="1337"/>
                  <a:pt x="35121" y="1432"/>
                </a:cubicBezTo>
                <a:cubicBezTo>
                  <a:pt x="35153" y="1527"/>
                  <a:pt x="35216" y="1590"/>
                  <a:pt x="35311" y="1590"/>
                </a:cubicBezTo>
                <a:cubicBezTo>
                  <a:pt x="35311" y="1590"/>
                  <a:pt x="35343" y="1590"/>
                  <a:pt x="35374" y="1559"/>
                </a:cubicBezTo>
                <a:lnTo>
                  <a:pt x="35406" y="1559"/>
                </a:lnTo>
                <a:cubicBezTo>
                  <a:pt x="35501" y="1527"/>
                  <a:pt x="35564" y="1400"/>
                  <a:pt x="35533" y="1305"/>
                </a:cubicBezTo>
                <a:cubicBezTo>
                  <a:pt x="35507" y="1227"/>
                  <a:pt x="35416" y="1170"/>
                  <a:pt x="35332" y="1170"/>
                </a:cubicBezTo>
                <a:close/>
                <a:moveTo>
                  <a:pt x="116268" y="1202"/>
                </a:moveTo>
                <a:cubicBezTo>
                  <a:pt x="116184" y="1202"/>
                  <a:pt x="116093" y="1259"/>
                  <a:pt x="116067" y="1337"/>
                </a:cubicBezTo>
                <a:cubicBezTo>
                  <a:pt x="116035" y="1432"/>
                  <a:pt x="116099" y="1559"/>
                  <a:pt x="116225" y="1590"/>
                </a:cubicBezTo>
                <a:lnTo>
                  <a:pt x="116257" y="1590"/>
                </a:lnTo>
                <a:cubicBezTo>
                  <a:pt x="116257" y="1590"/>
                  <a:pt x="116289" y="1622"/>
                  <a:pt x="116289" y="1622"/>
                </a:cubicBezTo>
                <a:cubicBezTo>
                  <a:pt x="116384" y="1622"/>
                  <a:pt x="116447" y="1559"/>
                  <a:pt x="116479" y="1464"/>
                </a:cubicBezTo>
                <a:cubicBezTo>
                  <a:pt x="116511" y="1337"/>
                  <a:pt x="116447" y="1242"/>
                  <a:pt x="116321" y="1210"/>
                </a:cubicBezTo>
                <a:cubicBezTo>
                  <a:pt x="116304" y="1205"/>
                  <a:pt x="116286" y="1202"/>
                  <a:pt x="116268" y="1202"/>
                </a:cubicBezTo>
                <a:close/>
                <a:moveTo>
                  <a:pt x="33812" y="1692"/>
                </a:moveTo>
                <a:cubicBezTo>
                  <a:pt x="33783" y="1692"/>
                  <a:pt x="33754" y="1699"/>
                  <a:pt x="33728" y="1717"/>
                </a:cubicBezTo>
                <a:lnTo>
                  <a:pt x="33696" y="1717"/>
                </a:lnTo>
                <a:cubicBezTo>
                  <a:pt x="33601" y="1749"/>
                  <a:pt x="33538" y="1875"/>
                  <a:pt x="33569" y="1970"/>
                </a:cubicBezTo>
                <a:cubicBezTo>
                  <a:pt x="33601" y="2065"/>
                  <a:pt x="33696" y="2097"/>
                  <a:pt x="33759" y="2097"/>
                </a:cubicBezTo>
                <a:lnTo>
                  <a:pt x="33823" y="2097"/>
                </a:lnTo>
                <a:lnTo>
                  <a:pt x="33854" y="2065"/>
                </a:lnTo>
                <a:cubicBezTo>
                  <a:pt x="33981" y="2034"/>
                  <a:pt x="34013" y="1939"/>
                  <a:pt x="33981" y="1812"/>
                </a:cubicBezTo>
                <a:cubicBezTo>
                  <a:pt x="33958" y="1744"/>
                  <a:pt x="33886" y="1692"/>
                  <a:pt x="33812" y="1692"/>
                </a:cubicBezTo>
                <a:close/>
                <a:moveTo>
                  <a:pt x="117788" y="1723"/>
                </a:moveTo>
                <a:cubicBezTo>
                  <a:pt x="117714" y="1723"/>
                  <a:pt x="117642" y="1775"/>
                  <a:pt x="117619" y="1844"/>
                </a:cubicBezTo>
                <a:cubicBezTo>
                  <a:pt x="117587" y="1939"/>
                  <a:pt x="117619" y="2065"/>
                  <a:pt x="117746" y="2097"/>
                </a:cubicBezTo>
                <a:lnTo>
                  <a:pt x="117777" y="2129"/>
                </a:lnTo>
                <a:lnTo>
                  <a:pt x="117841" y="2129"/>
                </a:lnTo>
                <a:cubicBezTo>
                  <a:pt x="117936" y="2129"/>
                  <a:pt x="117999" y="2065"/>
                  <a:pt x="118031" y="2002"/>
                </a:cubicBezTo>
                <a:cubicBezTo>
                  <a:pt x="118062" y="1907"/>
                  <a:pt x="117999" y="1780"/>
                  <a:pt x="117904" y="1749"/>
                </a:cubicBezTo>
                <a:lnTo>
                  <a:pt x="117872" y="1749"/>
                </a:lnTo>
                <a:cubicBezTo>
                  <a:pt x="117846" y="1731"/>
                  <a:pt x="117817" y="1723"/>
                  <a:pt x="117788" y="1723"/>
                </a:cubicBezTo>
                <a:close/>
                <a:moveTo>
                  <a:pt x="32256" y="2307"/>
                </a:moveTo>
                <a:cubicBezTo>
                  <a:pt x="32227" y="2307"/>
                  <a:pt x="32200" y="2311"/>
                  <a:pt x="32176" y="2319"/>
                </a:cubicBezTo>
                <a:cubicBezTo>
                  <a:pt x="32081" y="2382"/>
                  <a:pt x="32049" y="2477"/>
                  <a:pt x="32081" y="2604"/>
                </a:cubicBezTo>
                <a:cubicBezTo>
                  <a:pt x="32112" y="2667"/>
                  <a:pt x="32176" y="2730"/>
                  <a:pt x="32271" y="2730"/>
                </a:cubicBezTo>
                <a:cubicBezTo>
                  <a:pt x="32271" y="2730"/>
                  <a:pt x="32302" y="2699"/>
                  <a:pt x="32334" y="2699"/>
                </a:cubicBezTo>
                <a:lnTo>
                  <a:pt x="32366" y="2667"/>
                </a:lnTo>
                <a:cubicBezTo>
                  <a:pt x="32492" y="2635"/>
                  <a:pt x="32492" y="2509"/>
                  <a:pt x="32461" y="2414"/>
                </a:cubicBezTo>
                <a:cubicBezTo>
                  <a:pt x="32437" y="2342"/>
                  <a:pt x="32342" y="2307"/>
                  <a:pt x="32256" y="2307"/>
                </a:cubicBezTo>
                <a:close/>
                <a:moveTo>
                  <a:pt x="119317" y="2339"/>
                </a:moveTo>
                <a:cubicBezTo>
                  <a:pt x="119240" y="2339"/>
                  <a:pt x="119163" y="2374"/>
                  <a:pt x="119139" y="2445"/>
                </a:cubicBezTo>
                <a:cubicBezTo>
                  <a:pt x="119076" y="2540"/>
                  <a:pt x="119139" y="2667"/>
                  <a:pt x="119234" y="2730"/>
                </a:cubicBezTo>
                <a:lnTo>
                  <a:pt x="119266" y="2730"/>
                </a:lnTo>
                <a:cubicBezTo>
                  <a:pt x="119297" y="2730"/>
                  <a:pt x="119297" y="2762"/>
                  <a:pt x="119329" y="2762"/>
                </a:cubicBezTo>
                <a:cubicBezTo>
                  <a:pt x="119392" y="2762"/>
                  <a:pt x="119456" y="2699"/>
                  <a:pt x="119519" y="2635"/>
                </a:cubicBezTo>
                <a:cubicBezTo>
                  <a:pt x="119551" y="2540"/>
                  <a:pt x="119487" y="2414"/>
                  <a:pt x="119392" y="2350"/>
                </a:cubicBezTo>
                <a:cubicBezTo>
                  <a:pt x="119369" y="2342"/>
                  <a:pt x="119343" y="2339"/>
                  <a:pt x="119317" y="2339"/>
                </a:cubicBezTo>
                <a:close/>
                <a:moveTo>
                  <a:pt x="30826" y="3014"/>
                </a:moveTo>
                <a:cubicBezTo>
                  <a:pt x="30790" y="3014"/>
                  <a:pt x="30753" y="3025"/>
                  <a:pt x="30719" y="3047"/>
                </a:cubicBezTo>
                <a:cubicBezTo>
                  <a:pt x="30592" y="3079"/>
                  <a:pt x="30561" y="3205"/>
                  <a:pt x="30624" y="3300"/>
                </a:cubicBezTo>
                <a:cubicBezTo>
                  <a:pt x="30656" y="3395"/>
                  <a:pt x="30719" y="3427"/>
                  <a:pt x="30782" y="3427"/>
                </a:cubicBezTo>
                <a:cubicBezTo>
                  <a:pt x="30814" y="3427"/>
                  <a:pt x="30846" y="3427"/>
                  <a:pt x="30877" y="3395"/>
                </a:cubicBezTo>
                <a:lnTo>
                  <a:pt x="30909" y="3364"/>
                </a:lnTo>
                <a:cubicBezTo>
                  <a:pt x="31004" y="3332"/>
                  <a:pt x="31036" y="3205"/>
                  <a:pt x="30972" y="3110"/>
                </a:cubicBezTo>
                <a:cubicBezTo>
                  <a:pt x="30952" y="3049"/>
                  <a:pt x="30892" y="3014"/>
                  <a:pt x="30826" y="3014"/>
                </a:cubicBezTo>
                <a:close/>
                <a:moveTo>
                  <a:pt x="120774" y="3035"/>
                </a:moveTo>
                <a:cubicBezTo>
                  <a:pt x="120697" y="3035"/>
                  <a:pt x="120620" y="3071"/>
                  <a:pt x="120596" y="3142"/>
                </a:cubicBezTo>
                <a:cubicBezTo>
                  <a:pt x="120532" y="3237"/>
                  <a:pt x="120564" y="3364"/>
                  <a:pt x="120691" y="3395"/>
                </a:cubicBezTo>
                <a:lnTo>
                  <a:pt x="120691" y="3427"/>
                </a:lnTo>
                <a:cubicBezTo>
                  <a:pt x="120723" y="3427"/>
                  <a:pt x="120754" y="3459"/>
                  <a:pt x="120786" y="3459"/>
                </a:cubicBezTo>
                <a:cubicBezTo>
                  <a:pt x="120881" y="3459"/>
                  <a:pt x="120944" y="3427"/>
                  <a:pt x="120976" y="3332"/>
                </a:cubicBezTo>
                <a:cubicBezTo>
                  <a:pt x="121039" y="3237"/>
                  <a:pt x="120976" y="3110"/>
                  <a:pt x="120881" y="3079"/>
                </a:cubicBezTo>
                <a:lnTo>
                  <a:pt x="120849" y="3047"/>
                </a:lnTo>
                <a:cubicBezTo>
                  <a:pt x="120825" y="3039"/>
                  <a:pt x="120800" y="3035"/>
                  <a:pt x="120774" y="3035"/>
                </a:cubicBezTo>
                <a:close/>
                <a:moveTo>
                  <a:pt x="29370" y="3795"/>
                </a:moveTo>
                <a:cubicBezTo>
                  <a:pt x="29343" y="3795"/>
                  <a:pt x="29318" y="3799"/>
                  <a:pt x="29294" y="3807"/>
                </a:cubicBezTo>
                <a:lnTo>
                  <a:pt x="29262" y="3839"/>
                </a:lnTo>
                <a:cubicBezTo>
                  <a:pt x="29167" y="3902"/>
                  <a:pt x="29136" y="4029"/>
                  <a:pt x="29199" y="4124"/>
                </a:cubicBezTo>
                <a:cubicBezTo>
                  <a:pt x="29231" y="4187"/>
                  <a:pt x="29294" y="4219"/>
                  <a:pt x="29357" y="4219"/>
                </a:cubicBezTo>
                <a:cubicBezTo>
                  <a:pt x="29421" y="4219"/>
                  <a:pt x="29452" y="4187"/>
                  <a:pt x="29484" y="4187"/>
                </a:cubicBezTo>
                <a:lnTo>
                  <a:pt x="29389" y="3997"/>
                </a:lnTo>
                <a:lnTo>
                  <a:pt x="29516" y="4156"/>
                </a:lnTo>
                <a:cubicBezTo>
                  <a:pt x="29611" y="4092"/>
                  <a:pt x="29642" y="3997"/>
                  <a:pt x="29579" y="3902"/>
                </a:cubicBezTo>
                <a:cubicBezTo>
                  <a:pt x="29531" y="3831"/>
                  <a:pt x="29448" y="3795"/>
                  <a:pt x="29370" y="3795"/>
                </a:cubicBezTo>
                <a:close/>
                <a:moveTo>
                  <a:pt x="122199" y="3827"/>
                </a:moveTo>
                <a:cubicBezTo>
                  <a:pt x="122122" y="3827"/>
                  <a:pt x="122045" y="3863"/>
                  <a:pt x="122021" y="3934"/>
                </a:cubicBezTo>
                <a:cubicBezTo>
                  <a:pt x="121958" y="4029"/>
                  <a:pt x="121989" y="4124"/>
                  <a:pt x="122084" y="4187"/>
                </a:cubicBezTo>
                <a:lnTo>
                  <a:pt x="122116" y="4219"/>
                </a:lnTo>
                <a:cubicBezTo>
                  <a:pt x="122148" y="4219"/>
                  <a:pt x="122179" y="4251"/>
                  <a:pt x="122211" y="4251"/>
                </a:cubicBezTo>
                <a:cubicBezTo>
                  <a:pt x="122274" y="4251"/>
                  <a:pt x="122338" y="4187"/>
                  <a:pt x="122369" y="4124"/>
                </a:cubicBezTo>
                <a:cubicBezTo>
                  <a:pt x="122433" y="4029"/>
                  <a:pt x="122369" y="3902"/>
                  <a:pt x="122274" y="3839"/>
                </a:cubicBezTo>
                <a:cubicBezTo>
                  <a:pt x="122251" y="3831"/>
                  <a:pt x="122225" y="3827"/>
                  <a:pt x="122199" y="3827"/>
                </a:cubicBezTo>
                <a:close/>
                <a:moveTo>
                  <a:pt x="28039" y="4681"/>
                </a:moveTo>
                <a:cubicBezTo>
                  <a:pt x="27992" y="4681"/>
                  <a:pt x="27943" y="4697"/>
                  <a:pt x="27900" y="4726"/>
                </a:cubicBezTo>
                <a:cubicBezTo>
                  <a:pt x="27805" y="4789"/>
                  <a:pt x="27774" y="4884"/>
                  <a:pt x="27837" y="4979"/>
                </a:cubicBezTo>
                <a:cubicBezTo>
                  <a:pt x="27869" y="5042"/>
                  <a:pt x="27932" y="5074"/>
                  <a:pt x="27995" y="5074"/>
                </a:cubicBezTo>
                <a:cubicBezTo>
                  <a:pt x="28027" y="5074"/>
                  <a:pt x="28090" y="5074"/>
                  <a:pt x="28122" y="5042"/>
                </a:cubicBezTo>
                <a:lnTo>
                  <a:pt x="28154" y="5011"/>
                </a:lnTo>
                <a:cubicBezTo>
                  <a:pt x="28249" y="4947"/>
                  <a:pt x="28249" y="4852"/>
                  <a:pt x="28185" y="4757"/>
                </a:cubicBezTo>
                <a:cubicBezTo>
                  <a:pt x="28151" y="4705"/>
                  <a:pt x="28097" y="4681"/>
                  <a:pt x="28039" y="4681"/>
                </a:cubicBezTo>
                <a:close/>
                <a:moveTo>
                  <a:pt x="123559" y="4693"/>
                </a:moveTo>
                <a:cubicBezTo>
                  <a:pt x="123491" y="4693"/>
                  <a:pt x="123424" y="4728"/>
                  <a:pt x="123383" y="4789"/>
                </a:cubicBezTo>
                <a:cubicBezTo>
                  <a:pt x="123319" y="4884"/>
                  <a:pt x="123351" y="4979"/>
                  <a:pt x="123446" y="5042"/>
                </a:cubicBezTo>
                <a:lnTo>
                  <a:pt x="123478" y="5074"/>
                </a:lnTo>
                <a:cubicBezTo>
                  <a:pt x="123509" y="5106"/>
                  <a:pt x="123541" y="5106"/>
                  <a:pt x="123573" y="5106"/>
                </a:cubicBezTo>
                <a:cubicBezTo>
                  <a:pt x="123636" y="5106"/>
                  <a:pt x="123699" y="5074"/>
                  <a:pt x="123731" y="5011"/>
                </a:cubicBezTo>
                <a:cubicBezTo>
                  <a:pt x="123794" y="4916"/>
                  <a:pt x="123763" y="4789"/>
                  <a:pt x="123668" y="4726"/>
                </a:cubicBezTo>
                <a:cubicBezTo>
                  <a:pt x="123634" y="4703"/>
                  <a:pt x="123596" y="4693"/>
                  <a:pt x="123559" y="4693"/>
                </a:cubicBezTo>
                <a:close/>
                <a:moveTo>
                  <a:pt x="26709" y="5631"/>
                </a:moveTo>
                <a:cubicBezTo>
                  <a:pt x="26662" y="5631"/>
                  <a:pt x="26613" y="5647"/>
                  <a:pt x="26570" y="5676"/>
                </a:cubicBezTo>
                <a:cubicBezTo>
                  <a:pt x="26475" y="5739"/>
                  <a:pt x="26475" y="5866"/>
                  <a:pt x="26539" y="5961"/>
                </a:cubicBezTo>
                <a:cubicBezTo>
                  <a:pt x="26570" y="5992"/>
                  <a:pt x="26634" y="6024"/>
                  <a:pt x="26697" y="6024"/>
                </a:cubicBezTo>
                <a:cubicBezTo>
                  <a:pt x="26729" y="6024"/>
                  <a:pt x="26760" y="6024"/>
                  <a:pt x="26792" y="5992"/>
                </a:cubicBezTo>
                <a:cubicBezTo>
                  <a:pt x="26792" y="5992"/>
                  <a:pt x="26824" y="5961"/>
                  <a:pt x="26824" y="5961"/>
                </a:cubicBezTo>
                <a:cubicBezTo>
                  <a:pt x="26919" y="5897"/>
                  <a:pt x="26919" y="5802"/>
                  <a:pt x="26855" y="5707"/>
                </a:cubicBezTo>
                <a:cubicBezTo>
                  <a:pt x="26821" y="5655"/>
                  <a:pt x="26766" y="5631"/>
                  <a:pt x="26709" y="5631"/>
                </a:cubicBezTo>
                <a:close/>
                <a:moveTo>
                  <a:pt x="124881" y="5643"/>
                </a:moveTo>
                <a:cubicBezTo>
                  <a:pt x="124821" y="5643"/>
                  <a:pt x="124754" y="5678"/>
                  <a:pt x="124713" y="5739"/>
                </a:cubicBezTo>
                <a:cubicBezTo>
                  <a:pt x="124649" y="5802"/>
                  <a:pt x="124649" y="5929"/>
                  <a:pt x="124744" y="5992"/>
                </a:cubicBezTo>
                <a:lnTo>
                  <a:pt x="124903" y="5866"/>
                </a:lnTo>
                <a:lnTo>
                  <a:pt x="124776" y="6024"/>
                </a:lnTo>
                <a:cubicBezTo>
                  <a:pt x="124808" y="6056"/>
                  <a:pt x="124839" y="6056"/>
                  <a:pt x="124903" y="6056"/>
                </a:cubicBezTo>
                <a:cubicBezTo>
                  <a:pt x="124966" y="6056"/>
                  <a:pt x="124998" y="6056"/>
                  <a:pt x="125061" y="5992"/>
                </a:cubicBezTo>
                <a:cubicBezTo>
                  <a:pt x="125125" y="5897"/>
                  <a:pt x="125093" y="5771"/>
                  <a:pt x="124998" y="5707"/>
                </a:cubicBezTo>
                <a:cubicBezTo>
                  <a:pt x="124998" y="5707"/>
                  <a:pt x="124966" y="5676"/>
                  <a:pt x="124966" y="5676"/>
                </a:cubicBezTo>
                <a:cubicBezTo>
                  <a:pt x="124944" y="5653"/>
                  <a:pt x="124913" y="5643"/>
                  <a:pt x="124881" y="5643"/>
                </a:cubicBezTo>
                <a:close/>
                <a:moveTo>
                  <a:pt x="25474" y="6645"/>
                </a:moveTo>
                <a:cubicBezTo>
                  <a:pt x="25427" y="6645"/>
                  <a:pt x="25378" y="6661"/>
                  <a:pt x="25335" y="6689"/>
                </a:cubicBezTo>
                <a:cubicBezTo>
                  <a:pt x="25335" y="6689"/>
                  <a:pt x="25304" y="6721"/>
                  <a:pt x="25304" y="6721"/>
                </a:cubicBezTo>
                <a:cubicBezTo>
                  <a:pt x="25209" y="6784"/>
                  <a:pt x="25209" y="6911"/>
                  <a:pt x="25272" y="7006"/>
                </a:cubicBezTo>
                <a:cubicBezTo>
                  <a:pt x="25335" y="7037"/>
                  <a:pt x="25367" y="7069"/>
                  <a:pt x="25430" y="7069"/>
                </a:cubicBezTo>
                <a:cubicBezTo>
                  <a:pt x="25462" y="7069"/>
                  <a:pt x="25525" y="7037"/>
                  <a:pt x="25557" y="7006"/>
                </a:cubicBezTo>
                <a:lnTo>
                  <a:pt x="25462" y="6847"/>
                </a:lnTo>
                <a:lnTo>
                  <a:pt x="25589" y="6974"/>
                </a:lnTo>
                <a:cubicBezTo>
                  <a:pt x="25684" y="6911"/>
                  <a:pt x="25684" y="6784"/>
                  <a:pt x="25620" y="6721"/>
                </a:cubicBezTo>
                <a:cubicBezTo>
                  <a:pt x="25585" y="6668"/>
                  <a:pt x="25531" y="6645"/>
                  <a:pt x="25474" y="6645"/>
                </a:cubicBezTo>
                <a:close/>
                <a:moveTo>
                  <a:pt x="126110" y="6673"/>
                </a:moveTo>
                <a:cubicBezTo>
                  <a:pt x="126059" y="6673"/>
                  <a:pt x="126011" y="6689"/>
                  <a:pt x="125980" y="6721"/>
                </a:cubicBezTo>
                <a:cubicBezTo>
                  <a:pt x="125885" y="6816"/>
                  <a:pt x="125916" y="6942"/>
                  <a:pt x="125980" y="7006"/>
                </a:cubicBezTo>
                <a:cubicBezTo>
                  <a:pt x="125980" y="7006"/>
                  <a:pt x="126011" y="7037"/>
                  <a:pt x="126011" y="7037"/>
                </a:cubicBezTo>
                <a:cubicBezTo>
                  <a:pt x="126043" y="7069"/>
                  <a:pt x="126106" y="7101"/>
                  <a:pt x="126138" y="7101"/>
                </a:cubicBezTo>
                <a:cubicBezTo>
                  <a:pt x="126170" y="7101"/>
                  <a:pt x="126233" y="7069"/>
                  <a:pt x="126296" y="7006"/>
                </a:cubicBezTo>
                <a:cubicBezTo>
                  <a:pt x="126360" y="6942"/>
                  <a:pt x="126328" y="6784"/>
                  <a:pt x="126265" y="6721"/>
                </a:cubicBezTo>
                <a:cubicBezTo>
                  <a:pt x="126217" y="6689"/>
                  <a:pt x="126162" y="6673"/>
                  <a:pt x="126110" y="6673"/>
                </a:cubicBezTo>
                <a:close/>
                <a:moveTo>
                  <a:pt x="24243" y="7750"/>
                </a:moveTo>
                <a:cubicBezTo>
                  <a:pt x="24187" y="7750"/>
                  <a:pt x="24132" y="7766"/>
                  <a:pt x="24100" y="7797"/>
                </a:cubicBezTo>
                <a:cubicBezTo>
                  <a:pt x="24005" y="7892"/>
                  <a:pt x="24005" y="8019"/>
                  <a:pt x="24100" y="8082"/>
                </a:cubicBezTo>
                <a:cubicBezTo>
                  <a:pt x="24132" y="8146"/>
                  <a:pt x="24195" y="8146"/>
                  <a:pt x="24227" y="8146"/>
                </a:cubicBezTo>
                <a:cubicBezTo>
                  <a:pt x="24290" y="8146"/>
                  <a:pt x="24322" y="8146"/>
                  <a:pt x="24354" y="8114"/>
                </a:cubicBezTo>
                <a:cubicBezTo>
                  <a:pt x="24385" y="8114"/>
                  <a:pt x="24417" y="8082"/>
                  <a:pt x="24417" y="8082"/>
                </a:cubicBezTo>
                <a:cubicBezTo>
                  <a:pt x="24480" y="7987"/>
                  <a:pt x="24480" y="7892"/>
                  <a:pt x="24385" y="7797"/>
                </a:cubicBezTo>
                <a:cubicBezTo>
                  <a:pt x="24354" y="7766"/>
                  <a:pt x="24298" y="7750"/>
                  <a:pt x="24243" y="7750"/>
                </a:cubicBezTo>
                <a:close/>
                <a:moveTo>
                  <a:pt x="127324" y="7769"/>
                </a:moveTo>
                <a:cubicBezTo>
                  <a:pt x="127272" y="7769"/>
                  <a:pt x="127218" y="7794"/>
                  <a:pt x="127183" y="7829"/>
                </a:cubicBezTo>
                <a:cubicBezTo>
                  <a:pt x="127088" y="7924"/>
                  <a:pt x="127088" y="8051"/>
                  <a:pt x="127183" y="8114"/>
                </a:cubicBezTo>
                <a:lnTo>
                  <a:pt x="127183" y="8146"/>
                </a:lnTo>
                <a:cubicBezTo>
                  <a:pt x="127246" y="8177"/>
                  <a:pt x="127278" y="8209"/>
                  <a:pt x="127341" y="8209"/>
                </a:cubicBezTo>
                <a:cubicBezTo>
                  <a:pt x="127405" y="8209"/>
                  <a:pt x="127436" y="8177"/>
                  <a:pt x="127468" y="8146"/>
                </a:cubicBezTo>
                <a:cubicBezTo>
                  <a:pt x="127563" y="8051"/>
                  <a:pt x="127563" y="7924"/>
                  <a:pt x="127468" y="7861"/>
                </a:cubicBezTo>
                <a:lnTo>
                  <a:pt x="127436" y="7829"/>
                </a:lnTo>
                <a:cubicBezTo>
                  <a:pt x="127408" y="7786"/>
                  <a:pt x="127366" y="7769"/>
                  <a:pt x="127324" y="7769"/>
                </a:cubicBezTo>
                <a:close/>
                <a:moveTo>
                  <a:pt x="23138" y="8893"/>
                </a:moveTo>
                <a:cubicBezTo>
                  <a:pt x="23081" y="8893"/>
                  <a:pt x="23027" y="8917"/>
                  <a:pt x="22992" y="8969"/>
                </a:cubicBezTo>
                <a:lnTo>
                  <a:pt x="22960" y="9001"/>
                </a:lnTo>
                <a:cubicBezTo>
                  <a:pt x="22897" y="9064"/>
                  <a:pt x="22897" y="9191"/>
                  <a:pt x="22992" y="9286"/>
                </a:cubicBezTo>
                <a:cubicBezTo>
                  <a:pt x="23023" y="9318"/>
                  <a:pt x="23055" y="9318"/>
                  <a:pt x="23118" y="9318"/>
                </a:cubicBezTo>
                <a:cubicBezTo>
                  <a:pt x="23150" y="9318"/>
                  <a:pt x="23213" y="9318"/>
                  <a:pt x="23245" y="9254"/>
                </a:cubicBezTo>
                <a:lnTo>
                  <a:pt x="23277" y="9223"/>
                </a:lnTo>
                <a:cubicBezTo>
                  <a:pt x="23372" y="9159"/>
                  <a:pt x="23340" y="9033"/>
                  <a:pt x="23277" y="8938"/>
                </a:cubicBezTo>
                <a:cubicBezTo>
                  <a:pt x="23234" y="8909"/>
                  <a:pt x="23185" y="8893"/>
                  <a:pt x="23138" y="8893"/>
                </a:cubicBezTo>
                <a:close/>
                <a:moveTo>
                  <a:pt x="128431" y="8941"/>
                </a:moveTo>
                <a:cubicBezTo>
                  <a:pt x="128384" y="8941"/>
                  <a:pt x="128334" y="8958"/>
                  <a:pt x="128291" y="9001"/>
                </a:cubicBezTo>
                <a:cubicBezTo>
                  <a:pt x="128228" y="9064"/>
                  <a:pt x="128228" y="9191"/>
                  <a:pt x="128291" y="9286"/>
                </a:cubicBezTo>
                <a:lnTo>
                  <a:pt x="128323" y="9318"/>
                </a:lnTo>
                <a:cubicBezTo>
                  <a:pt x="128355" y="9349"/>
                  <a:pt x="128386" y="9349"/>
                  <a:pt x="128450" y="9349"/>
                </a:cubicBezTo>
                <a:cubicBezTo>
                  <a:pt x="128481" y="9349"/>
                  <a:pt x="128545" y="9349"/>
                  <a:pt x="128576" y="9286"/>
                </a:cubicBezTo>
                <a:cubicBezTo>
                  <a:pt x="128671" y="9223"/>
                  <a:pt x="128671" y="9096"/>
                  <a:pt x="128576" y="9001"/>
                </a:cubicBezTo>
                <a:cubicBezTo>
                  <a:pt x="128542" y="8966"/>
                  <a:pt x="128488" y="8941"/>
                  <a:pt x="128431" y="8941"/>
                </a:cubicBezTo>
                <a:close/>
                <a:moveTo>
                  <a:pt x="22091" y="10140"/>
                </a:moveTo>
                <a:cubicBezTo>
                  <a:pt x="22023" y="10140"/>
                  <a:pt x="21956" y="10175"/>
                  <a:pt x="21915" y="10236"/>
                </a:cubicBezTo>
                <a:cubicBezTo>
                  <a:pt x="21820" y="10331"/>
                  <a:pt x="21852" y="10426"/>
                  <a:pt x="21915" y="10521"/>
                </a:cubicBezTo>
                <a:cubicBezTo>
                  <a:pt x="21978" y="10553"/>
                  <a:pt x="22010" y="10553"/>
                  <a:pt x="22042" y="10553"/>
                </a:cubicBezTo>
                <a:cubicBezTo>
                  <a:pt x="22105" y="10553"/>
                  <a:pt x="22168" y="10521"/>
                  <a:pt x="22200" y="10489"/>
                </a:cubicBezTo>
                <a:lnTo>
                  <a:pt x="22232" y="10458"/>
                </a:lnTo>
                <a:cubicBezTo>
                  <a:pt x="22295" y="10363"/>
                  <a:pt x="22295" y="10236"/>
                  <a:pt x="22200" y="10173"/>
                </a:cubicBezTo>
                <a:cubicBezTo>
                  <a:pt x="22166" y="10150"/>
                  <a:pt x="22129" y="10140"/>
                  <a:pt x="22091" y="10140"/>
                </a:cubicBezTo>
                <a:close/>
                <a:moveTo>
                  <a:pt x="129497" y="10176"/>
                </a:moveTo>
                <a:cubicBezTo>
                  <a:pt x="129454" y="10176"/>
                  <a:pt x="129411" y="10193"/>
                  <a:pt x="129368" y="10236"/>
                </a:cubicBezTo>
                <a:cubicBezTo>
                  <a:pt x="129273" y="10299"/>
                  <a:pt x="129273" y="10426"/>
                  <a:pt x="129336" y="10489"/>
                </a:cubicBezTo>
                <a:lnTo>
                  <a:pt x="129368" y="10521"/>
                </a:lnTo>
                <a:cubicBezTo>
                  <a:pt x="129400" y="10584"/>
                  <a:pt x="129463" y="10616"/>
                  <a:pt x="129527" y="10616"/>
                </a:cubicBezTo>
                <a:cubicBezTo>
                  <a:pt x="129558" y="10616"/>
                  <a:pt x="129590" y="10584"/>
                  <a:pt x="129653" y="10553"/>
                </a:cubicBezTo>
                <a:cubicBezTo>
                  <a:pt x="129717" y="10489"/>
                  <a:pt x="129748" y="10363"/>
                  <a:pt x="129685" y="10268"/>
                </a:cubicBezTo>
                <a:lnTo>
                  <a:pt x="129653" y="10236"/>
                </a:lnTo>
                <a:cubicBezTo>
                  <a:pt x="129601" y="10201"/>
                  <a:pt x="129549" y="10176"/>
                  <a:pt x="129497" y="10176"/>
                </a:cubicBezTo>
                <a:close/>
                <a:moveTo>
                  <a:pt x="21080" y="11427"/>
                </a:moveTo>
                <a:cubicBezTo>
                  <a:pt x="21022" y="11427"/>
                  <a:pt x="20968" y="11450"/>
                  <a:pt x="20933" y="11503"/>
                </a:cubicBezTo>
                <a:lnTo>
                  <a:pt x="20902" y="11534"/>
                </a:lnTo>
                <a:cubicBezTo>
                  <a:pt x="20838" y="11629"/>
                  <a:pt x="20870" y="11756"/>
                  <a:pt x="20965" y="11819"/>
                </a:cubicBezTo>
                <a:cubicBezTo>
                  <a:pt x="20997" y="11851"/>
                  <a:pt x="21028" y="11851"/>
                  <a:pt x="21092" y="11851"/>
                </a:cubicBezTo>
                <a:cubicBezTo>
                  <a:pt x="21155" y="11851"/>
                  <a:pt x="21187" y="11819"/>
                  <a:pt x="21250" y="11756"/>
                </a:cubicBezTo>
                <a:lnTo>
                  <a:pt x="21092" y="11629"/>
                </a:lnTo>
                <a:lnTo>
                  <a:pt x="21250" y="11724"/>
                </a:lnTo>
                <a:cubicBezTo>
                  <a:pt x="21313" y="11629"/>
                  <a:pt x="21313" y="11503"/>
                  <a:pt x="21218" y="11471"/>
                </a:cubicBezTo>
                <a:cubicBezTo>
                  <a:pt x="21176" y="11443"/>
                  <a:pt x="21126" y="11427"/>
                  <a:pt x="21080" y="11427"/>
                </a:cubicBezTo>
                <a:close/>
                <a:moveTo>
                  <a:pt x="130459" y="11470"/>
                </a:moveTo>
                <a:cubicBezTo>
                  <a:pt x="130421" y="11470"/>
                  <a:pt x="130384" y="11480"/>
                  <a:pt x="130350" y="11503"/>
                </a:cubicBezTo>
                <a:cubicBezTo>
                  <a:pt x="130287" y="11566"/>
                  <a:pt x="130255" y="11693"/>
                  <a:pt x="130318" y="11788"/>
                </a:cubicBezTo>
                <a:lnTo>
                  <a:pt x="130318" y="11819"/>
                </a:lnTo>
                <a:cubicBezTo>
                  <a:pt x="130382" y="11851"/>
                  <a:pt x="130413" y="11883"/>
                  <a:pt x="130477" y="11883"/>
                </a:cubicBezTo>
                <a:cubicBezTo>
                  <a:pt x="130508" y="11883"/>
                  <a:pt x="130572" y="11883"/>
                  <a:pt x="130603" y="11851"/>
                </a:cubicBezTo>
                <a:cubicBezTo>
                  <a:pt x="130698" y="11788"/>
                  <a:pt x="130698" y="11629"/>
                  <a:pt x="130635" y="11566"/>
                </a:cubicBezTo>
                <a:cubicBezTo>
                  <a:pt x="130594" y="11505"/>
                  <a:pt x="130527" y="11470"/>
                  <a:pt x="130459" y="11470"/>
                </a:cubicBezTo>
                <a:close/>
                <a:moveTo>
                  <a:pt x="20224" y="12789"/>
                </a:moveTo>
                <a:cubicBezTo>
                  <a:pt x="20146" y="12789"/>
                  <a:pt x="20062" y="12825"/>
                  <a:pt x="20015" y="12896"/>
                </a:cubicBezTo>
                <a:cubicBezTo>
                  <a:pt x="19952" y="12991"/>
                  <a:pt x="19983" y="13118"/>
                  <a:pt x="20078" y="13149"/>
                </a:cubicBezTo>
                <a:cubicBezTo>
                  <a:pt x="20110" y="13181"/>
                  <a:pt x="20142" y="13181"/>
                  <a:pt x="20173" y="13181"/>
                </a:cubicBezTo>
                <a:cubicBezTo>
                  <a:pt x="20237" y="13181"/>
                  <a:pt x="20300" y="13149"/>
                  <a:pt x="20332" y="13118"/>
                </a:cubicBezTo>
                <a:lnTo>
                  <a:pt x="20363" y="13054"/>
                </a:lnTo>
                <a:cubicBezTo>
                  <a:pt x="20427" y="12991"/>
                  <a:pt x="20395" y="12864"/>
                  <a:pt x="20300" y="12801"/>
                </a:cubicBezTo>
                <a:cubicBezTo>
                  <a:pt x="20276" y="12793"/>
                  <a:pt x="20250" y="12789"/>
                  <a:pt x="20224" y="12789"/>
                </a:cubicBezTo>
                <a:close/>
                <a:moveTo>
                  <a:pt x="131377" y="12832"/>
                </a:moveTo>
                <a:cubicBezTo>
                  <a:pt x="131340" y="12832"/>
                  <a:pt x="131302" y="12842"/>
                  <a:pt x="131268" y="12864"/>
                </a:cubicBezTo>
                <a:cubicBezTo>
                  <a:pt x="131173" y="12896"/>
                  <a:pt x="131142" y="13023"/>
                  <a:pt x="131205" y="13118"/>
                </a:cubicBezTo>
                <a:lnTo>
                  <a:pt x="131237" y="13149"/>
                </a:lnTo>
                <a:cubicBezTo>
                  <a:pt x="131268" y="13213"/>
                  <a:pt x="131300" y="13244"/>
                  <a:pt x="131363" y="13244"/>
                </a:cubicBezTo>
                <a:cubicBezTo>
                  <a:pt x="131395" y="13244"/>
                  <a:pt x="131458" y="13213"/>
                  <a:pt x="131490" y="13213"/>
                </a:cubicBezTo>
                <a:cubicBezTo>
                  <a:pt x="131585" y="13149"/>
                  <a:pt x="131617" y="12991"/>
                  <a:pt x="131553" y="12928"/>
                </a:cubicBezTo>
                <a:cubicBezTo>
                  <a:pt x="131512" y="12866"/>
                  <a:pt x="131445" y="12832"/>
                  <a:pt x="131377" y="12832"/>
                </a:cubicBezTo>
                <a:close/>
                <a:moveTo>
                  <a:pt x="19401" y="14183"/>
                </a:moveTo>
                <a:cubicBezTo>
                  <a:pt x="19322" y="14183"/>
                  <a:pt x="19239" y="14218"/>
                  <a:pt x="19191" y="14290"/>
                </a:cubicBezTo>
                <a:cubicBezTo>
                  <a:pt x="19128" y="14385"/>
                  <a:pt x="19160" y="14511"/>
                  <a:pt x="19255" y="14575"/>
                </a:cubicBezTo>
                <a:cubicBezTo>
                  <a:pt x="19286" y="14575"/>
                  <a:pt x="19318" y="14606"/>
                  <a:pt x="19350" y="14606"/>
                </a:cubicBezTo>
                <a:cubicBezTo>
                  <a:pt x="19413" y="14606"/>
                  <a:pt x="19476" y="14575"/>
                  <a:pt x="19540" y="14480"/>
                </a:cubicBezTo>
                <a:cubicBezTo>
                  <a:pt x="19540" y="14480"/>
                  <a:pt x="19540" y="14448"/>
                  <a:pt x="19540" y="14448"/>
                </a:cubicBezTo>
                <a:cubicBezTo>
                  <a:pt x="19603" y="14353"/>
                  <a:pt x="19572" y="14258"/>
                  <a:pt x="19476" y="14195"/>
                </a:cubicBezTo>
                <a:cubicBezTo>
                  <a:pt x="19453" y="14187"/>
                  <a:pt x="19427" y="14183"/>
                  <a:pt x="19401" y="14183"/>
                </a:cubicBezTo>
                <a:close/>
                <a:moveTo>
                  <a:pt x="132200" y="14225"/>
                </a:moveTo>
                <a:cubicBezTo>
                  <a:pt x="132163" y="14225"/>
                  <a:pt x="132125" y="14235"/>
                  <a:pt x="132092" y="14258"/>
                </a:cubicBezTo>
                <a:cubicBezTo>
                  <a:pt x="131997" y="14290"/>
                  <a:pt x="131965" y="14416"/>
                  <a:pt x="132028" y="14511"/>
                </a:cubicBezTo>
                <a:lnTo>
                  <a:pt x="132028" y="14543"/>
                </a:lnTo>
                <a:cubicBezTo>
                  <a:pt x="132060" y="14606"/>
                  <a:pt x="132155" y="14638"/>
                  <a:pt x="132218" y="14638"/>
                </a:cubicBezTo>
                <a:lnTo>
                  <a:pt x="132313" y="14638"/>
                </a:lnTo>
                <a:cubicBezTo>
                  <a:pt x="132408" y="14575"/>
                  <a:pt x="132440" y="14448"/>
                  <a:pt x="132377" y="14353"/>
                </a:cubicBezTo>
                <a:lnTo>
                  <a:pt x="132377" y="14321"/>
                </a:lnTo>
                <a:cubicBezTo>
                  <a:pt x="132336" y="14260"/>
                  <a:pt x="132269" y="14225"/>
                  <a:pt x="132200" y="14225"/>
                </a:cubicBezTo>
                <a:close/>
                <a:moveTo>
                  <a:pt x="18641" y="15608"/>
                </a:moveTo>
                <a:cubicBezTo>
                  <a:pt x="18564" y="15608"/>
                  <a:pt x="18487" y="15643"/>
                  <a:pt x="18463" y="15715"/>
                </a:cubicBezTo>
                <a:cubicBezTo>
                  <a:pt x="18463" y="15715"/>
                  <a:pt x="18431" y="15746"/>
                  <a:pt x="18431" y="15746"/>
                </a:cubicBezTo>
                <a:cubicBezTo>
                  <a:pt x="18400" y="15841"/>
                  <a:pt x="18431" y="15968"/>
                  <a:pt x="18526" y="16031"/>
                </a:cubicBezTo>
                <a:lnTo>
                  <a:pt x="18621" y="16031"/>
                </a:lnTo>
                <a:cubicBezTo>
                  <a:pt x="18685" y="16031"/>
                  <a:pt x="18780" y="16000"/>
                  <a:pt x="18811" y="15905"/>
                </a:cubicBezTo>
                <a:lnTo>
                  <a:pt x="18653" y="15810"/>
                </a:lnTo>
                <a:lnTo>
                  <a:pt x="18811" y="15873"/>
                </a:lnTo>
                <a:cubicBezTo>
                  <a:pt x="18875" y="15778"/>
                  <a:pt x="18843" y="15683"/>
                  <a:pt x="18716" y="15620"/>
                </a:cubicBezTo>
                <a:cubicBezTo>
                  <a:pt x="18693" y="15612"/>
                  <a:pt x="18667" y="15608"/>
                  <a:pt x="18641" y="15608"/>
                </a:cubicBezTo>
                <a:close/>
                <a:moveTo>
                  <a:pt x="132927" y="15671"/>
                </a:moveTo>
                <a:cubicBezTo>
                  <a:pt x="132901" y="15671"/>
                  <a:pt x="132876" y="15675"/>
                  <a:pt x="132852" y="15683"/>
                </a:cubicBezTo>
                <a:cubicBezTo>
                  <a:pt x="132757" y="15746"/>
                  <a:pt x="132693" y="15841"/>
                  <a:pt x="132757" y="15968"/>
                </a:cubicBezTo>
                <a:lnTo>
                  <a:pt x="132757" y="16000"/>
                </a:lnTo>
                <a:cubicBezTo>
                  <a:pt x="132788" y="16063"/>
                  <a:pt x="132852" y="16095"/>
                  <a:pt x="132915" y="16095"/>
                </a:cubicBezTo>
                <a:cubicBezTo>
                  <a:pt x="132947" y="16095"/>
                  <a:pt x="132978" y="16095"/>
                  <a:pt x="133010" y="16063"/>
                </a:cubicBezTo>
                <a:cubicBezTo>
                  <a:pt x="133105" y="16031"/>
                  <a:pt x="133168" y="15905"/>
                  <a:pt x="133105" y="15778"/>
                </a:cubicBezTo>
                <a:cubicBezTo>
                  <a:pt x="133081" y="15707"/>
                  <a:pt x="133004" y="15671"/>
                  <a:pt x="132927" y="15671"/>
                </a:cubicBezTo>
                <a:close/>
                <a:moveTo>
                  <a:pt x="17976" y="17096"/>
                </a:moveTo>
                <a:cubicBezTo>
                  <a:pt x="17899" y="17096"/>
                  <a:pt x="17822" y="17132"/>
                  <a:pt x="17798" y="17203"/>
                </a:cubicBezTo>
                <a:lnTo>
                  <a:pt x="17798" y="17266"/>
                </a:lnTo>
                <a:cubicBezTo>
                  <a:pt x="17735" y="17361"/>
                  <a:pt x="17798" y="17488"/>
                  <a:pt x="17893" y="17520"/>
                </a:cubicBezTo>
                <a:lnTo>
                  <a:pt x="17988" y="17520"/>
                </a:lnTo>
                <a:cubicBezTo>
                  <a:pt x="18051" y="17520"/>
                  <a:pt x="18115" y="17488"/>
                  <a:pt x="18146" y="17393"/>
                </a:cubicBezTo>
                <a:lnTo>
                  <a:pt x="17988" y="17298"/>
                </a:lnTo>
                <a:lnTo>
                  <a:pt x="18178" y="17361"/>
                </a:lnTo>
                <a:cubicBezTo>
                  <a:pt x="18210" y="17266"/>
                  <a:pt x="18178" y="17140"/>
                  <a:pt x="18051" y="17108"/>
                </a:cubicBezTo>
                <a:cubicBezTo>
                  <a:pt x="18028" y="17100"/>
                  <a:pt x="18002" y="17096"/>
                  <a:pt x="17976" y="17096"/>
                </a:cubicBezTo>
                <a:close/>
                <a:moveTo>
                  <a:pt x="133583" y="17160"/>
                </a:moveTo>
                <a:cubicBezTo>
                  <a:pt x="133562" y="17160"/>
                  <a:pt x="133539" y="17164"/>
                  <a:pt x="133517" y="17171"/>
                </a:cubicBezTo>
                <a:cubicBezTo>
                  <a:pt x="133390" y="17203"/>
                  <a:pt x="133358" y="17330"/>
                  <a:pt x="133390" y="17425"/>
                </a:cubicBezTo>
                <a:lnTo>
                  <a:pt x="133390" y="17456"/>
                </a:lnTo>
                <a:cubicBezTo>
                  <a:pt x="133422" y="17551"/>
                  <a:pt x="133485" y="17583"/>
                  <a:pt x="133580" y="17583"/>
                </a:cubicBezTo>
                <a:cubicBezTo>
                  <a:pt x="133612" y="17583"/>
                  <a:pt x="133643" y="17583"/>
                  <a:pt x="133643" y="17551"/>
                </a:cubicBezTo>
                <a:cubicBezTo>
                  <a:pt x="133738" y="17520"/>
                  <a:pt x="133802" y="17393"/>
                  <a:pt x="133738" y="17298"/>
                </a:cubicBezTo>
                <a:cubicBezTo>
                  <a:pt x="133714" y="17201"/>
                  <a:pt x="133653" y="17160"/>
                  <a:pt x="133583" y="17160"/>
                </a:cubicBezTo>
                <a:close/>
                <a:moveTo>
                  <a:pt x="17449" y="18620"/>
                </a:moveTo>
                <a:cubicBezTo>
                  <a:pt x="17355" y="18620"/>
                  <a:pt x="17286" y="18677"/>
                  <a:pt x="17260" y="18755"/>
                </a:cubicBezTo>
                <a:cubicBezTo>
                  <a:pt x="17260" y="18755"/>
                  <a:pt x="17228" y="18787"/>
                  <a:pt x="17228" y="18787"/>
                </a:cubicBezTo>
                <a:cubicBezTo>
                  <a:pt x="17196" y="18882"/>
                  <a:pt x="17260" y="19008"/>
                  <a:pt x="17355" y="19040"/>
                </a:cubicBezTo>
                <a:lnTo>
                  <a:pt x="17418" y="19040"/>
                </a:lnTo>
                <a:cubicBezTo>
                  <a:pt x="17513" y="19040"/>
                  <a:pt x="17576" y="19008"/>
                  <a:pt x="17608" y="18913"/>
                </a:cubicBezTo>
                <a:lnTo>
                  <a:pt x="17450" y="18818"/>
                </a:lnTo>
                <a:lnTo>
                  <a:pt x="17450" y="18818"/>
                </a:lnTo>
                <a:lnTo>
                  <a:pt x="17608" y="18882"/>
                </a:lnTo>
                <a:cubicBezTo>
                  <a:pt x="17671" y="18787"/>
                  <a:pt x="17608" y="18660"/>
                  <a:pt x="17513" y="18628"/>
                </a:cubicBezTo>
                <a:cubicBezTo>
                  <a:pt x="17491" y="18623"/>
                  <a:pt x="17469" y="18620"/>
                  <a:pt x="17449" y="18620"/>
                </a:cubicBezTo>
                <a:close/>
                <a:moveTo>
                  <a:pt x="134137" y="18683"/>
                </a:moveTo>
                <a:cubicBezTo>
                  <a:pt x="134121" y="18683"/>
                  <a:pt x="134104" y="18686"/>
                  <a:pt x="134087" y="18692"/>
                </a:cubicBezTo>
                <a:cubicBezTo>
                  <a:pt x="133960" y="18723"/>
                  <a:pt x="133897" y="18850"/>
                  <a:pt x="133929" y="18945"/>
                </a:cubicBezTo>
                <a:lnTo>
                  <a:pt x="133960" y="18977"/>
                </a:lnTo>
                <a:cubicBezTo>
                  <a:pt x="133992" y="19072"/>
                  <a:pt x="134055" y="19103"/>
                  <a:pt x="134119" y="19103"/>
                </a:cubicBezTo>
                <a:lnTo>
                  <a:pt x="134214" y="19103"/>
                </a:lnTo>
                <a:cubicBezTo>
                  <a:pt x="134309" y="19072"/>
                  <a:pt x="134372" y="18945"/>
                  <a:pt x="134309" y="18818"/>
                </a:cubicBezTo>
                <a:cubicBezTo>
                  <a:pt x="134282" y="18740"/>
                  <a:pt x="134214" y="18683"/>
                  <a:pt x="134137" y="18683"/>
                </a:cubicBezTo>
                <a:close/>
                <a:moveTo>
                  <a:pt x="16956" y="20172"/>
                </a:moveTo>
                <a:cubicBezTo>
                  <a:pt x="16880" y="20172"/>
                  <a:pt x="16811" y="20228"/>
                  <a:pt x="16785" y="20307"/>
                </a:cubicBezTo>
                <a:lnTo>
                  <a:pt x="16753" y="20338"/>
                </a:lnTo>
                <a:cubicBezTo>
                  <a:pt x="16721" y="20465"/>
                  <a:pt x="16785" y="20560"/>
                  <a:pt x="16911" y="20592"/>
                </a:cubicBezTo>
                <a:lnTo>
                  <a:pt x="16943" y="20592"/>
                </a:lnTo>
                <a:cubicBezTo>
                  <a:pt x="17038" y="20592"/>
                  <a:pt x="17133" y="20560"/>
                  <a:pt x="17133" y="20465"/>
                </a:cubicBezTo>
                <a:lnTo>
                  <a:pt x="17165" y="20402"/>
                </a:lnTo>
                <a:cubicBezTo>
                  <a:pt x="17196" y="20307"/>
                  <a:pt x="17133" y="20212"/>
                  <a:pt x="17006" y="20180"/>
                </a:cubicBezTo>
                <a:cubicBezTo>
                  <a:pt x="16989" y="20174"/>
                  <a:pt x="16973" y="20172"/>
                  <a:pt x="16956" y="20172"/>
                </a:cubicBezTo>
                <a:close/>
                <a:moveTo>
                  <a:pt x="134562" y="20243"/>
                </a:moveTo>
                <a:cubicBezTo>
                  <a:pt x="134435" y="20275"/>
                  <a:pt x="134372" y="20370"/>
                  <a:pt x="134404" y="20497"/>
                </a:cubicBezTo>
                <a:lnTo>
                  <a:pt x="134404" y="20528"/>
                </a:lnTo>
                <a:cubicBezTo>
                  <a:pt x="134435" y="20623"/>
                  <a:pt x="134499" y="20655"/>
                  <a:pt x="134594" y="20655"/>
                </a:cubicBezTo>
                <a:lnTo>
                  <a:pt x="134657" y="20655"/>
                </a:lnTo>
                <a:cubicBezTo>
                  <a:pt x="134752" y="20623"/>
                  <a:pt x="134815" y="20497"/>
                  <a:pt x="134784" y="20402"/>
                </a:cubicBezTo>
                <a:cubicBezTo>
                  <a:pt x="134752" y="20307"/>
                  <a:pt x="134657" y="20243"/>
                  <a:pt x="134562" y="20243"/>
                </a:cubicBezTo>
                <a:close/>
                <a:moveTo>
                  <a:pt x="16576" y="21755"/>
                </a:moveTo>
                <a:cubicBezTo>
                  <a:pt x="16500" y="21755"/>
                  <a:pt x="16431" y="21812"/>
                  <a:pt x="16405" y="21890"/>
                </a:cubicBezTo>
                <a:lnTo>
                  <a:pt x="16405" y="21953"/>
                </a:lnTo>
                <a:cubicBezTo>
                  <a:pt x="16373" y="22048"/>
                  <a:pt x="16436" y="22143"/>
                  <a:pt x="16531" y="22175"/>
                </a:cubicBezTo>
                <a:lnTo>
                  <a:pt x="16595" y="22175"/>
                </a:lnTo>
                <a:cubicBezTo>
                  <a:pt x="16690" y="22175"/>
                  <a:pt x="16753" y="22112"/>
                  <a:pt x="16785" y="22017"/>
                </a:cubicBezTo>
                <a:lnTo>
                  <a:pt x="16595" y="21953"/>
                </a:lnTo>
                <a:lnTo>
                  <a:pt x="16785" y="21985"/>
                </a:lnTo>
                <a:cubicBezTo>
                  <a:pt x="16816" y="21890"/>
                  <a:pt x="16753" y="21763"/>
                  <a:pt x="16626" y="21763"/>
                </a:cubicBezTo>
                <a:cubicBezTo>
                  <a:pt x="16609" y="21758"/>
                  <a:pt x="16593" y="21755"/>
                  <a:pt x="16576" y="21755"/>
                </a:cubicBezTo>
                <a:close/>
                <a:moveTo>
                  <a:pt x="134980" y="21821"/>
                </a:moveTo>
                <a:cubicBezTo>
                  <a:pt x="134967" y="21821"/>
                  <a:pt x="134955" y="21823"/>
                  <a:pt x="134942" y="21827"/>
                </a:cubicBezTo>
                <a:cubicBezTo>
                  <a:pt x="134815" y="21858"/>
                  <a:pt x="134752" y="21953"/>
                  <a:pt x="134752" y="22048"/>
                </a:cubicBezTo>
                <a:cubicBezTo>
                  <a:pt x="134752" y="22048"/>
                  <a:pt x="134784" y="22112"/>
                  <a:pt x="134784" y="22112"/>
                </a:cubicBezTo>
                <a:cubicBezTo>
                  <a:pt x="134784" y="22207"/>
                  <a:pt x="134879" y="22238"/>
                  <a:pt x="134942" y="22238"/>
                </a:cubicBezTo>
                <a:lnTo>
                  <a:pt x="135005" y="22238"/>
                </a:lnTo>
                <a:cubicBezTo>
                  <a:pt x="135100" y="22207"/>
                  <a:pt x="135164" y="22112"/>
                  <a:pt x="135164" y="21985"/>
                </a:cubicBezTo>
                <a:cubicBezTo>
                  <a:pt x="135136" y="21903"/>
                  <a:pt x="135061" y="21821"/>
                  <a:pt x="134980" y="21821"/>
                </a:cubicBezTo>
                <a:close/>
                <a:moveTo>
                  <a:pt x="16292" y="23372"/>
                </a:moveTo>
                <a:cubicBezTo>
                  <a:pt x="16191" y="23372"/>
                  <a:pt x="16120" y="23455"/>
                  <a:pt x="16120" y="23537"/>
                </a:cubicBezTo>
                <a:cubicBezTo>
                  <a:pt x="16088" y="23664"/>
                  <a:pt x="16183" y="23759"/>
                  <a:pt x="16278" y="23790"/>
                </a:cubicBezTo>
                <a:lnTo>
                  <a:pt x="16310" y="23790"/>
                </a:lnTo>
                <a:cubicBezTo>
                  <a:pt x="16405" y="23790"/>
                  <a:pt x="16500" y="23695"/>
                  <a:pt x="16500" y="23600"/>
                </a:cubicBezTo>
                <a:lnTo>
                  <a:pt x="16500" y="23569"/>
                </a:lnTo>
                <a:cubicBezTo>
                  <a:pt x="16531" y="23474"/>
                  <a:pt x="16436" y="23379"/>
                  <a:pt x="16341" y="23379"/>
                </a:cubicBezTo>
                <a:cubicBezTo>
                  <a:pt x="16324" y="23374"/>
                  <a:pt x="16308" y="23372"/>
                  <a:pt x="16292" y="23372"/>
                </a:cubicBezTo>
                <a:close/>
                <a:moveTo>
                  <a:pt x="135227" y="23410"/>
                </a:moveTo>
                <a:cubicBezTo>
                  <a:pt x="135100" y="23442"/>
                  <a:pt x="135037" y="23537"/>
                  <a:pt x="135037" y="23632"/>
                </a:cubicBezTo>
                <a:lnTo>
                  <a:pt x="135037" y="23695"/>
                </a:lnTo>
                <a:cubicBezTo>
                  <a:pt x="135069" y="23790"/>
                  <a:pt x="135132" y="23854"/>
                  <a:pt x="135227" y="23854"/>
                </a:cubicBezTo>
                <a:lnTo>
                  <a:pt x="135259" y="23854"/>
                </a:lnTo>
                <a:cubicBezTo>
                  <a:pt x="135385" y="23822"/>
                  <a:pt x="135449" y="23695"/>
                  <a:pt x="135449" y="23600"/>
                </a:cubicBezTo>
                <a:cubicBezTo>
                  <a:pt x="135417" y="23474"/>
                  <a:pt x="135322" y="23410"/>
                  <a:pt x="135227" y="23410"/>
                </a:cubicBezTo>
                <a:close/>
                <a:moveTo>
                  <a:pt x="16151" y="24962"/>
                </a:moveTo>
                <a:cubicBezTo>
                  <a:pt x="16056" y="24962"/>
                  <a:pt x="15930" y="25025"/>
                  <a:pt x="15930" y="25152"/>
                </a:cubicBezTo>
                <a:lnTo>
                  <a:pt x="15930" y="25184"/>
                </a:lnTo>
                <a:cubicBezTo>
                  <a:pt x="15930" y="25279"/>
                  <a:pt x="15993" y="25374"/>
                  <a:pt x="16120" y="25405"/>
                </a:cubicBezTo>
                <a:cubicBezTo>
                  <a:pt x="16246" y="25405"/>
                  <a:pt x="16310" y="25310"/>
                  <a:pt x="16310" y="25215"/>
                </a:cubicBezTo>
                <a:lnTo>
                  <a:pt x="16120" y="25152"/>
                </a:lnTo>
                <a:lnTo>
                  <a:pt x="16341" y="25184"/>
                </a:lnTo>
                <a:cubicBezTo>
                  <a:pt x="16341" y="25057"/>
                  <a:pt x="16246" y="24962"/>
                  <a:pt x="16151" y="24962"/>
                </a:cubicBezTo>
                <a:close/>
                <a:moveTo>
                  <a:pt x="135385" y="25025"/>
                </a:moveTo>
                <a:cubicBezTo>
                  <a:pt x="135290" y="25057"/>
                  <a:pt x="135195" y="25120"/>
                  <a:pt x="135227" y="25247"/>
                </a:cubicBezTo>
                <a:lnTo>
                  <a:pt x="135227" y="25279"/>
                </a:lnTo>
                <a:cubicBezTo>
                  <a:pt x="135227" y="25405"/>
                  <a:pt x="135322" y="25437"/>
                  <a:pt x="135417" y="25437"/>
                </a:cubicBezTo>
                <a:cubicBezTo>
                  <a:pt x="135544" y="25437"/>
                  <a:pt x="135607" y="25342"/>
                  <a:pt x="135607" y="25215"/>
                </a:cubicBezTo>
                <a:cubicBezTo>
                  <a:pt x="135607" y="25120"/>
                  <a:pt x="135512" y="25025"/>
                  <a:pt x="135385" y="25025"/>
                </a:cubicBezTo>
                <a:close/>
                <a:moveTo>
                  <a:pt x="16056" y="26577"/>
                </a:moveTo>
                <a:cubicBezTo>
                  <a:pt x="15961" y="26577"/>
                  <a:pt x="15835" y="26672"/>
                  <a:pt x="15835" y="26767"/>
                </a:cubicBezTo>
                <a:lnTo>
                  <a:pt x="15835" y="26799"/>
                </a:lnTo>
                <a:cubicBezTo>
                  <a:pt x="15835" y="26925"/>
                  <a:pt x="15930" y="27020"/>
                  <a:pt x="16056" y="27020"/>
                </a:cubicBezTo>
                <a:cubicBezTo>
                  <a:pt x="16151" y="27020"/>
                  <a:pt x="16246" y="26925"/>
                  <a:pt x="16246" y="26799"/>
                </a:cubicBezTo>
                <a:lnTo>
                  <a:pt x="16056" y="26767"/>
                </a:lnTo>
                <a:lnTo>
                  <a:pt x="16246" y="26767"/>
                </a:lnTo>
                <a:cubicBezTo>
                  <a:pt x="16246" y="26672"/>
                  <a:pt x="16151" y="26577"/>
                  <a:pt x="16056" y="26577"/>
                </a:cubicBezTo>
                <a:close/>
                <a:moveTo>
                  <a:pt x="135480" y="26640"/>
                </a:moveTo>
                <a:cubicBezTo>
                  <a:pt x="135385" y="26640"/>
                  <a:pt x="135290" y="26735"/>
                  <a:pt x="135290" y="26862"/>
                </a:cubicBezTo>
                <a:lnTo>
                  <a:pt x="135290" y="26894"/>
                </a:lnTo>
                <a:cubicBezTo>
                  <a:pt x="135290" y="26989"/>
                  <a:pt x="135385" y="27084"/>
                  <a:pt x="135480" y="27084"/>
                </a:cubicBezTo>
                <a:cubicBezTo>
                  <a:pt x="135607" y="27084"/>
                  <a:pt x="135702" y="26957"/>
                  <a:pt x="135702" y="26862"/>
                </a:cubicBezTo>
                <a:cubicBezTo>
                  <a:pt x="135702" y="26735"/>
                  <a:pt x="135607" y="26640"/>
                  <a:pt x="135480" y="26640"/>
                </a:cubicBezTo>
                <a:close/>
                <a:moveTo>
                  <a:pt x="16025" y="28224"/>
                </a:moveTo>
                <a:cubicBezTo>
                  <a:pt x="15930" y="28224"/>
                  <a:pt x="15835" y="28319"/>
                  <a:pt x="15835" y="28446"/>
                </a:cubicBezTo>
                <a:cubicBezTo>
                  <a:pt x="15835" y="28541"/>
                  <a:pt x="15930" y="28636"/>
                  <a:pt x="16025" y="28636"/>
                </a:cubicBezTo>
                <a:cubicBezTo>
                  <a:pt x="16151" y="28636"/>
                  <a:pt x="16246" y="28541"/>
                  <a:pt x="16246" y="28446"/>
                </a:cubicBezTo>
                <a:lnTo>
                  <a:pt x="16246" y="28382"/>
                </a:lnTo>
                <a:cubicBezTo>
                  <a:pt x="16246" y="28287"/>
                  <a:pt x="16151" y="28224"/>
                  <a:pt x="16025" y="28224"/>
                </a:cubicBezTo>
                <a:close/>
                <a:moveTo>
                  <a:pt x="135512" y="28287"/>
                </a:moveTo>
                <a:cubicBezTo>
                  <a:pt x="135385" y="28287"/>
                  <a:pt x="135290" y="28351"/>
                  <a:pt x="135290" y="28477"/>
                </a:cubicBezTo>
                <a:lnTo>
                  <a:pt x="135290" y="28509"/>
                </a:lnTo>
                <a:cubicBezTo>
                  <a:pt x="135290" y="28636"/>
                  <a:pt x="135385" y="28699"/>
                  <a:pt x="135512" y="28699"/>
                </a:cubicBezTo>
                <a:cubicBezTo>
                  <a:pt x="135607" y="28699"/>
                  <a:pt x="135702" y="28636"/>
                  <a:pt x="135702" y="28509"/>
                </a:cubicBezTo>
                <a:lnTo>
                  <a:pt x="135702" y="28477"/>
                </a:lnTo>
                <a:cubicBezTo>
                  <a:pt x="135702" y="28351"/>
                  <a:pt x="135607" y="28287"/>
                  <a:pt x="135512" y="28287"/>
                </a:cubicBezTo>
                <a:close/>
                <a:moveTo>
                  <a:pt x="16025" y="29807"/>
                </a:moveTo>
                <a:cubicBezTo>
                  <a:pt x="15930" y="29807"/>
                  <a:pt x="15835" y="29902"/>
                  <a:pt x="15835" y="30029"/>
                </a:cubicBezTo>
                <a:lnTo>
                  <a:pt x="15835" y="30061"/>
                </a:lnTo>
                <a:cubicBezTo>
                  <a:pt x="15835" y="30156"/>
                  <a:pt x="15930" y="30251"/>
                  <a:pt x="16025" y="30251"/>
                </a:cubicBezTo>
                <a:cubicBezTo>
                  <a:pt x="16151" y="30251"/>
                  <a:pt x="16246" y="30156"/>
                  <a:pt x="16246" y="30061"/>
                </a:cubicBezTo>
                <a:lnTo>
                  <a:pt x="16246" y="30029"/>
                </a:lnTo>
                <a:cubicBezTo>
                  <a:pt x="16246" y="29902"/>
                  <a:pt x="16151" y="29807"/>
                  <a:pt x="16025" y="29807"/>
                </a:cubicBezTo>
                <a:close/>
                <a:moveTo>
                  <a:pt x="135512" y="29902"/>
                </a:moveTo>
                <a:cubicBezTo>
                  <a:pt x="135385" y="29902"/>
                  <a:pt x="135290" y="29997"/>
                  <a:pt x="135290" y="30092"/>
                </a:cubicBezTo>
                <a:lnTo>
                  <a:pt x="135290" y="30124"/>
                </a:lnTo>
                <a:cubicBezTo>
                  <a:pt x="135290" y="30251"/>
                  <a:pt x="135385" y="30314"/>
                  <a:pt x="135512" y="30314"/>
                </a:cubicBezTo>
                <a:cubicBezTo>
                  <a:pt x="135607" y="30314"/>
                  <a:pt x="135702" y="30219"/>
                  <a:pt x="135702" y="30092"/>
                </a:cubicBezTo>
                <a:cubicBezTo>
                  <a:pt x="135702" y="29997"/>
                  <a:pt x="135607" y="29902"/>
                  <a:pt x="135512" y="29902"/>
                </a:cubicBezTo>
                <a:close/>
                <a:moveTo>
                  <a:pt x="16025" y="31454"/>
                </a:moveTo>
                <a:cubicBezTo>
                  <a:pt x="15930" y="31454"/>
                  <a:pt x="15835" y="31581"/>
                  <a:pt x="15835" y="31676"/>
                </a:cubicBezTo>
                <a:cubicBezTo>
                  <a:pt x="15835" y="31802"/>
                  <a:pt x="15930" y="31866"/>
                  <a:pt x="16025" y="31866"/>
                </a:cubicBezTo>
                <a:cubicBezTo>
                  <a:pt x="16151" y="31866"/>
                  <a:pt x="16246" y="31802"/>
                  <a:pt x="16246" y="31676"/>
                </a:cubicBezTo>
                <a:lnTo>
                  <a:pt x="16246" y="31644"/>
                </a:lnTo>
                <a:cubicBezTo>
                  <a:pt x="16246" y="31517"/>
                  <a:pt x="16151" y="31454"/>
                  <a:pt x="16025" y="31454"/>
                </a:cubicBezTo>
                <a:close/>
                <a:moveTo>
                  <a:pt x="135512" y="31517"/>
                </a:moveTo>
                <a:cubicBezTo>
                  <a:pt x="135385" y="31517"/>
                  <a:pt x="135290" y="31612"/>
                  <a:pt x="135290" y="31707"/>
                </a:cubicBezTo>
                <a:lnTo>
                  <a:pt x="135290" y="31771"/>
                </a:lnTo>
                <a:cubicBezTo>
                  <a:pt x="135290" y="31866"/>
                  <a:pt x="135385" y="31961"/>
                  <a:pt x="135512" y="31961"/>
                </a:cubicBezTo>
                <a:cubicBezTo>
                  <a:pt x="135607" y="31961"/>
                  <a:pt x="135702" y="31866"/>
                  <a:pt x="135702" y="31771"/>
                </a:cubicBezTo>
                <a:lnTo>
                  <a:pt x="135702" y="31707"/>
                </a:lnTo>
                <a:cubicBezTo>
                  <a:pt x="135702" y="31612"/>
                  <a:pt x="135607" y="31517"/>
                  <a:pt x="135512" y="31517"/>
                </a:cubicBezTo>
                <a:close/>
                <a:moveTo>
                  <a:pt x="16025" y="33101"/>
                </a:moveTo>
                <a:cubicBezTo>
                  <a:pt x="15930" y="33101"/>
                  <a:pt x="15835" y="33196"/>
                  <a:pt x="15835" y="33291"/>
                </a:cubicBezTo>
                <a:cubicBezTo>
                  <a:pt x="15835" y="33418"/>
                  <a:pt x="15930" y="33513"/>
                  <a:pt x="16025" y="33513"/>
                </a:cubicBezTo>
                <a:cubicBezTo>
                  <a:pt x="16151" y="33513"/>
                  <a:pt x="16246" y="33418"/>
                  <a:pt x="16246" y="33291"/>
                </a:cubicBezTo>
                <a:lnTo>
                  <a:pt x="16246" y="33259"/>
                </a:lnTo>
                <a:cubicBezTo>
                  <a:pt x="16246" y="33164"/>
                  <a:pt x="16151" y="33101"/>
                  <a:pt x="16025" y="33101"/>
                </a:cubicBezTo>
                <a:close/>
                <a:moveTo>
                  <a:pt x="135512" y="33133"/>
                </a:moveTo>
                <a:cubicBezTo>
                  <a:pt x="135385" y="33133"/>
                  <a:pt x="135290" y="33228"/>
                  <a:pt x="135290" y="33354"/>
                </a:cubicBezTo>
                <a:lnTo>
                  <a:pt x="135290" y="33386"/>
                </a:lnTo>
                <a:cubicBezTo>
                  <a:pt x="135290" y="33481"/>
                  <a:pt x="135385" y="33576"/>
                  <a:pt x="135512" y="33576"/>
                </a:cubicBezTo>
                <a:cubicBezTo>
                  <a:pt x="135607" y="33576"/>
                  <a:pt x="135702" y="33449"/>
                  <a:pt x="135702" y="33354"/>
                </a:cubicBezTo>
                <a:cubicBezTo>
                  <a:pt x="135702" y="33228"/>
                  <a:pt x="135607" y="33133"/>
                  <a:pt x="135512" y="33133"/>
                </a:cubicBezTo>
                <a:close/>
                <a:moveTo>
                  <a:pt x="16025" y="34684"/>
                </a:moveTo>
                <a:cubicBezTo>
                  <a:pt x="15930" y="34684"/>
                  <a:pt x="15835" y="34779"/>
                  <a:pt x="15835" y="34874"/>
                </a:cubicBezTo>
                <a:lnTo>
                  <a:pt x="15835" y="34938"/>
                </a:lnTo>
                <a:cubicBezTo>
                  <a:pt x="15835" y="35033"/>
                  <a:pt x="15930" y="35128"/>
                  <a:pt x="16025" y="35128"/>
                </a:cubicBezTo>
                <a:cubicBezTo>
                  <a:pt x="16151" y="35128"/>
                  <a:pt x="16246" y="35033"/>
                  <a:pt x="16246" y="34938"/>
                </a:cubicBezTo>
                <a:lnTo>
                  <a:pt x="16246" y="34874"/>
                </a:lnTo>
                <a:cubicBezTo>
                  <a:pt x="16246" y="34779"/>
                  <a:pt x="16151" y="34684"/>
                  <a:pt x="16025" y="34684"/>
                </a:cubicBezTo>
                <a:close/>
                <a:moveTo>
                  <a:pt x="135512" y="34779"/>
                </a:moveTo>
                <a:cubicBezTo>
                  <a:pt x="135385" y="34779"/>
                  <a:pt x="135290" y="34843"/>
                  <a:pt x="135290" y="34969"/>
                </a:cubicBezTo>
                <a:lnTo>
                  <a:pt x="135290" y="35001"/>
                </a:lnTo>
                <a:cubicBezTo>
                  <a:pt x="135290" y="35128"/>
                  <a:pt x="135385" y="35191"/>
                  <a:pt x="135512" y="35191"/>
                </a:cubicBezTo>
                <a:cubicBezTo>
                  <a:pt x="135607" y="35191"/>
                  <a:pt x="135702" y="35064"/>
                  <a:pt x="135702" y="34969"/>
                </a:cubicBezTo>
                <a:cubicBezTo>
                  <a:pt x="135702" y="34843"/>
                  <a:pt x="135607" y="34779"/>
                  <a:pt x="135512" y="34779"/>
                </a:cubicBezTo>
                <a:close/>
                <a:moveTo>
                  <a:pt x="16025" y="36331"/>
                </a:moveTo>
                <a:cubicBezTo>
                  <a:pt x="15930" y="36331"/>
                  <a:pt x="15835" y="36426"/>
                  <a:pt x="15835" y="36553"/>
                </a:cubicBezTo>
                <a:cubicBezTo>
                  <a:pt x="15835" y="36648"/>
                  <a:pt x="15930" y="36743"/>
                  <a:pt x="16025" y="36743"/>
                </a:cubicBezTo>
                <a:cubicBezTo>
                  <a:pt x="16151" y="36743"/>
                  <a:pt x="16246" y="36648"/>
                  <a:pt x="16246" y="36553"/>
                </a:cubicBezTo>
                <a:lnTo>
                  <a:pt x="16246" y="36521"/>
                </a:lnTo>
                <a:cubicBezTo>
                  <a:pt x="16246" y="36394"/>
                  <a:pt x="16151" y="36331"/>
                  <a:pt x="16025" y="36331"/>
                </a:cubicBezTo>
                <a:close/>
                <a:moveTo>
                  <a:pt x="135512" y="36394"/>
                </a:moveTo>
                <a:cubicBezTo>
                  <a:pt x="135385" y="36394"/>
                  <a:pt x="135290" y="36489"/>
                  <a:pt x="135290" y="36584"/>
                </a:cubicBezTo>
                <a:lnTo>
                  <a:pt x="135290" y="36616"/>
                </a:lnTo>
                <a:cubicBezTo>
                  <a:pt x="135290" y="36743"/>
                  <a:pt x="135385" y="36838"/>
                  <a:pt x="135512" y="36838"/>
                </a:cubicBezTo>
                <a:cubicBezTo>
                  <a:pt x="135607" y="36838"/>
                  <a:pt x="135702" y="36743"/>
                  <a:pt x="135702" y="36616"/>
                </a:cubicBezTo>
                <a:lnTo>
                  <a:pt x="135702" y="36584"/>
                </a:lnTo>
                <a:cubicBezTo>
                  <a:pt x="135702" y="36489"/>
                  <a:pt x="135607" y="36394"/>
                  <a:pt x="135512" y="36394"/>
                </a:cubicBezTo>
                <a:close/>
                <a:moveTo>
                  <a:pt x="16025" y="37946"/>
                </a:moveTo>
                <a:cubicBezTo>
                  <a:pt x="15930" y="37946"/>
                  <a:pt x="15835" y="38010"/>
                  <a:pt x="15835" y="38136"/>
                </a:cubicBezTo>
                <a:lnTo>
                  <a:pt x="15835" y="38168"/>
                </a:lnTo>
                <a:cubicBezTo>
                  <a:pt x="15835" y="38295"/>
                  <a:pt x="15930" y="38358"/>
                  <a:pt x="16025" y="38358"/>
                </a:cubicBezTo>
                <a:cubicBezTo>
                  <a:pt x="16151" y="38358"/>
                  <a:pt x="16246" y="38295"/>
                  <a:pt x="16246" y="38168"/>
                </a:cubicBezTo>
                <a:lnTo>
                  <a:pt x="16246" y="38136"/>
                </a:lnTo>
                <a:cubicBezTo>
                  <a:pt x="16246" y="38010"/>
                  <a:pt x="16151" y="37946"/>
                  <a:pt x="16025" y="37946"/>
                </a:cubicBezTo>
                <a:close/>
                <a:moveTo>
                  <a:pt x="135512" y="38010"/>
                </a:moveTo>
                <a:cubicBezTo>
                  <a:pt x="135385" y="38010"/>
                  <a:pt x="135290" y="38105"/>
                  <a:pt x="135290" y="38200"/>
                </a:cubicBezTo>
                <a:lnTo>
                  <a:pt x="135290" y="38263"/>
                </a:lnTo>
                <a:cubicBezTo>
                  <a:pt x="135290" y="38358"/>
                  <a:pt x="135385" y="38421"/>
                  <a:pt x="135512" y="38421"/>
                </a:cubicBezTo>
                <a:cubicBezTo>
                  <a:pt x="135607" y="38421"/>
                  <a:pt x="135702" y="38326"/>
                  <a:pt x="135702" y="38200"/>
                </a:cubicBezTo>
                <a:cubicBezTo>
                  <a:pt x="135702" y="38105"/>
                  <a:pt x="135607" y="38010"/>
                  <a:pt x="135512" y="38010"/>
                </a:cubicBezTo>
                <a:close/>
                <a:moveTo>
                  <a:pt x="16025" y="39593"/>
                </a:moveTo>
                <a:cubicBezTo>
                  <a:pt x="15930" y="39593"/>
                  <a:pt x="15835" y="39688"/>
                  <a:pt x="15835" y="39783"/>
                </a:cubicBezTo>
                <a:cubicBezTo>
                  <a:pt x="15835" y="39910"/>
                  <a:pt x="15930" y="40005"/>
                  <a:pt x="16025" y="40005"/>
                </a:cubicBezTo>
                <a:cubicBezTo>
                  <a:pt x="16151" y="40005"/>
                  <a:pt x="16246" y="39910"/>
                  <a:pt x="16246" y="39783"/>
                </a:cubicBezTo>
                <a:lnTo>
                  <a:pt x="16246" y="39751"/>
                </a:lnTo>
                <a:cubicBezTo>
                  <a:pt x="16246" y="39656"/>
                  <a:pt x="16151" y="39593"/>
                  <a:pt x="16025" y="39593"/>
                </a:cubicBezTo>
                <a:close/>
                <a:moveTo>
                  <a:pt x="135512" y="39625"/>
                </a:moveTo>
                <a:cubicBezTo>
                  <a:pt x="135385" y="39625"/>
                  <a:pt x="135290" y="39720"/>
                  <a:pt x="135290" y="39846"/>
                </a:cubicBezTo>
                <a:lnTo>
                  <a:pt x="135290" y="39878"/>
                </a:lnTo>
                <a:cubicBezTo>
                  <a:pt x="135290" y="39973"/>
                  <a:pt x="135385" y="40068"/>
                  <a:pt x="135512" y="40068"/>
                </a:cubicBezTo>
                <a:cubicBezTo>
                  <a:pt x="135607" y="40068"/>
                  <a:pt x="135702" y="39973"/>
                  <a:pt x="135702" y="39878"/>
                </a:cubicBezTo>
                <a:lnTo>
                  <a:pt x="135702" y="39846"/>
                </a:lnTo>
                <a:cubicBezTo>
                  <a:pt x="135702" y="39720"/>
                  <a:pt x="135607" y="39625"/>
                  <a:pt x="135512" y="39625"/>
                </a:cubicBezTo>
                <a:close/>
                <a:moveTo>
                  <a:pt x="16025" y="41208"/>
                </a:moveTo>
                <a:cubicBezTo>
                  <a:pt x="15930" y="41208"/>
                  <a:pt x="15835" y="41303"/>
                  <a:pt x="15835" y="41430"/>
                </a:cubicBezTo>
                <a:cubicBezTo>
                  <a:pt x="15835" y="41525"/>
                  <a:pt x="15930" y="41620"/>
                  <a:pt x="16025" y="41620"/>
                </a:cubicBezTo>
                <a:cubicBezTo>
                  <a:pt x="16151" y="41620"/>
                  <a:pt x="16246" y="41525"/>
                  <a:pt x="16246" y="41430"/>
                </a:cubicBezTo>
                <a:lnTo>
                  <a:pt x="16246" y="41366"/>
                </a:lnTo>
                <a:cubicBezTo>
                  <a:pt x="16246" y="41271"/>
                  <a:pt x="16151" y="41208"/>
                  <a:pt x="16025" y="41208"/>
                </a:cubicBezTo>
                <a:close/>
                <a:moveTo>
                  <a:pt x="135512" y="41271"/>
                </a:moveTo>
                <a:cubicBezTo>
                  <a:pt x="135385" y="41271"/>
                  <a:pt x="135290" y="41335"/>
                  <a:pt x="135290" y="41461"/>
                </a:cubicBezTo>
                <a:lnTo>
                  <a:pt x="135290" y="41493"/>
                </a:lnTo>
                <a:cubicBezTo>
                  <a:pt x="135290" y="41620"/>
                  <a:pt x="135385" y="41683"/>
                  <a:pt x="135512" y="41683"/>
                </a:cubicBezTo>
                <a:cubicBezTo>
                  <a:pt x="135607" y="41683"/>
                  <a:pt x="135702" y="41556"/>
                  <a:pt x="135702" y="41461"/>
                </a:cubicBezTo>
                <a:cubicBezTo>
                  <a:pt x="135702" y="41335"/>
                  <a:pt x="135607" y="41271"/>
                  <a:pt x="135512" y="41271"/>
                </a:cubicBezTo>
                <a:close/>
                <a:moveTo>
                  <a:pt x="16025" y="42792"/>
                </a:moveTo>
                <a:cubicBezTo>
                  <a:pt x="15930" y="42792"/>
                  <a:pt x="15835" y="42887"/>
                  <a:pt x="15835" y="43013"/>
                </a:cubicBezTo>
                <a:lnTo>
                  <a:pt x="15835" y="43045"/>
                </a:lnTo>
                <a:cubicBezTo>
                  <a:pt x="15835" y="43140"/>
                  <a:pt x="15930" y="43235"/>
                  <a:pt x="16025" y="43235"/>
                </a:cubicBezTo>
                <a:cubicBezTo>
                  <a:pt x="16151" y="43235"/>
                  <a:pt x="16246" y="43140"/>
                  <a:pt x="16246" y="43045"/>
                </a:cubicBezTo>
                <a:lnTo>
                  <a:pt x="16246" y="43013"/>
                </a:lnTo>
                <a:cubicBezTo>
                  <a:pt x="16246" y="42887"/>
                  <a:pt x="16151" y="42792"/>
                  <a:pt x="16025" y="42792"/>
                </a:cubicBezTo>
                <a:close/>
                <a:moveTo>
                  <a:pt x="135512" y="42887"/>
                </a:moveTo>
                <a:cubicBezTo>
                  <a:pt x="135385" y="42887"/>
                  <a:pt x="135290" y="42982"/>
                  <a:pt x="135290" y="43077"/>
                </a:cubicBezTo>
                <a:lnTo>
                  <a:pt x="135290" y="43108"/>
                </a:lnTo>
                <a:cubicBezTo>
                  <a:pt x="135290" y="43235"/>
                  <a:pt x="135385" y="43298"/>
                  <a:pt x="135512" y="43298"/>
                </a:cubicBezTo>
                <a:cubicBezTo>
                  <a:pt x="135607" y="43298"/>
                  <a:pt x="135702" y="43203"/>
                  <a:pt x="135702" y="43077"/>
                </a:cubicBezTo>
                <a:cubicBezTo>
                  <a:pt x="135702" y="42982"/>
                  <a:pt x="135607" y="42887"/>
                  <a:pt x="135512" y="42887"/>
                </a:cubicBezTo>
                <a:close/>
                <a:moveTo>
                  <a:pt x="16025" y="44438"/>
                </a:moveTo>
                <a:cubicBezTo>
                  <a:pt x="15930" y="44438"/>
                  <a:pt x="15835" y="44565"/>
                  <a:pt x="15835" y="44660"/>
                </a:cubicBezTo>
                <a:cubicBezTo>
                  <a:pt x="15835" y="44787"/>
                  <a:pt x="15930" y="44850"/>
                  <a:pt x="16025" y="44850"/>
                </a:cubicBezTo>
                <a:cubicBezTo>
                  <a:pt x="16151" y="44850"/>
                  <a:pt x="16246" y="44787"/>
                  <a:pt x="16246" y="44660"/>
                </a:cubicBezTo>
                <a:lnTo>
                  <a:pt x="16246" y="44628"/>
                </a:lnTo>
                <a:cubicBezTo>
                  <a:pt x="16246" y="44502"/>
                  <a:pt x="16151" y="44438"/>
                  <a:pt x="16025" y="44438"/>
                </a:cubicBezTo>
                <a:close/>
                <a:moveTo>
                  <a:pt x="135512" y="44502"/>
                </a:moveTo>
                <a:cubicBezTo>
                  <a:pt x="135385" y="44502"/>
                  <a:pt x="135290" y="44597"/>
                  <a:pt x="135290" y="44692"/>
                </a:cubicBezTo>
                <a:lnTo>
                  <a:pt x="135290" y="44755"/>
                </a:lnTo>
                <a:cubicBezTo>
                  <a:pt x="135290" y="44850"/>
                  <a:pt x="135385" y="44945"/>
                  <a:pt x="135512" y="44945"/>
                </a:cubicBezTo>
                <a:cubicBezTo>
                  <a:pt x="135607" y="44945"/>
                  <a:pt x="135702" y="44850"/>
                  <a:pt x="135702" y="44755"/>
                </a:cubicBezTo>
                <a:lnTo>
                  <a:pt x="135702" y="44692"/>
                </a:lnTo>
                <a:cubicBezTo>
                  <a:pt x="135702" y="44597"/>
                  <a:pt x="135607" y="44502"/>
                  <a:pt x="135512" y="44502"/>
                </a:cubicBezTo>
                <a:close/>
                <a:moveTo>
                  <a:pt x="16025" y="46053"/>
                </a:moveTo>
                <a:cubicBezTo>
                  <a:pt x="15930" y="46053"/>
                  <a:pt x="15835" y="46148"/>
                  <a:pt x="15835" y="46243"/>
                </a:cubicBezTo>
                <a:lnTo>
                  <a:pt x="15835" y="46275"/>
                </a:lnTo>
                <a:cubicBezTo>
                  <a:pt x="15835" y="46402"/>
                  <a:pt x="15930" y="46497"/>
                  <a:pt x="16025" y="46497"/>
                </a:cubicBezTo>
                <a:cubicBezTo>
                  <a:pt x="16151" y="46497"/>
                  <a:pt x="16246" y="46402"/>
                  <a:pt x="16246" y="46275"/>
                </a:cubicBezTo>
                <a:lnTo>
                  <a:pt x="16246" y="46243"/>
                </a:lnTo>
                <a:cubicBezTo>
                  <a:pt x="16246" y="46148"/>
                  <a:pt x="16151" y="46053"/>
                  <a:pt x="16025" y="46053"/>
                </a:cubicBezTo>
                <a:close/>
                <a:moveTo>
                  <a:pt x="135512" y="46117"/>
                </a:moveTo>
                <a:cubicBezTo>
                  <a:pt x="135385" y="46117"/>
                  <a:pt x="135290" y="46212"/>
                  <a:pt x="135290" y="46338"/>
                </a:cubicBezTo>
                <a:lnTo>
                  <a:pt x="135290" y="46370"/>
                </a:lnTo>
                <a:cubicBezTo>
                  <a:pt x="135290" y="46465"/>
                  <a:pt x="135385" y="46528"/>
                  <a:pt x="135512" y="46528"/>
                </a:cubicBezTo>
                <a:cubicBezTo>
                  <a:pt x="135607" y="46528"/>
                  <a:pt x="135702" y="46433"/>
                  <a:pt x="135702" y="46338"/>
                </a:cubicBezTo>
                <a:cubicBezTo>
                  <a:pt x="135702" y="46212"/>
                  <a:pt x="135607" y="46117"/>
                  <a:pt x="135512" y="46117"/>
                </a:cubicBezTo>
                <a:close/>
                <a:moveTo>
                  <a:pt x="16025" y="47700"/>
                </a:moveTo>
                <a:cubicBezTo>
                  <a:pt x="15930" y="47700"/>
                  <a:pt x="15835" y="47795"/>
                  <a:pt x="15835" y="47922"/>
                </a:cubicBezTo>
                <a:cubicBezTo>
                  <a:pt x="15835" y="48017"/>
                  <a:pt x="15930" y="48112"/>
                  <a:pt x="16025" y="48112"/>
                </a:cubicBezTo>
                <a:cubicBezTo>
                  <a:pt x="16151" y="48112"/>
                  <a:pt x="16246" y="48017"/>
                  <a:pt x="16246" y="47922"/>
                </a:cubicBezTo>
                <a:lnTo>
                  <a:pt x="16246" y="47859"/>
                </a:lnTo>
                <a:cubicBezTo>
                  <a:pt x="16246" y="47764"/>
                  <a:pt x="16151" y="47700"/>
                  <a:pt x="16025" y="47700"/>
                </a:cubicBezTo>
                <a:close/>
                <a:moveTo>
                  <a:pt x="135512" y="47764"/>
                </a:moveTo>
                <a:cubicBezTo>
                  <a:pt x="135385" y="47764"/>
                  <a:pt x="135290" y="47827"/>
                  <a:pt x="135290" y="47954"/>
                </a:cubicBezTo>
                <a:lnTo>
                  <a:pt x="135290" y="47985"/>
                </a:lnTo>
                <a:cubicBezTo>
                  <a:pt x="135290" y="48112"/>
                  <a:pt x="135385" y="48175"/>
                  <a:pt x="135512" y="48175"/>
                </a:cubicBezTo>
                <a:cubicBezTo>
                  <a:pt x="135607" y="48175"/>
                  <a:pt x="135702" y="48112"/>
                  <a:pt x="135702" y="47985"/>
                </a:cubicBezTo>
                <a:lnTo>
                  <a:pt x="135702" y="47954"/>
                </a:lnTo>
                <a:cubicBezTo>
                  <a:pt x="135702" y="47827"/>
                  <a:pt x="135607" y="47764"/>
                  <a:pt x="135512" y="47764"/>
                </a:cubicBezTo>
                <a:close/>
                <a:moveTo>
                  <a:pt x="16025" y="49315"/>
                </a:moveTo>
                <a:cubicBezTo>
                  <a:pt x="15930" y="49315"/>
                  <a:pt x="15835" y="49410"/>
                  <a:pt x="15835" y="49537"/>
                </a:cubicBezTo>
                <a:cubicBezTo>
                  <a:pt x="15835" y="49632"/>
                  <a:pt x="15930" y="49727"/>
                  <a:pt x="16025" y="49727"/>
                </a:cubicBezTo>
                <a:cubicBezTo>
                  <a:pt x="16151" y="49727"/>
                  <a:pt x="16246" y="49632"/>
                  <a:pt x="16246" y="49537"/>
                </a:cubicBezTo>
                <a:lnTo>
                  <a:pt x="16246" y="49505"/>
                </a:lnTo>
                <a:cubicBezTo>
                  <a:pt x="16246" y="49379"/>
                  <a:pt x="16151" y="49315"/>
                  <a:pt x="16025" y="49315"/>
                </a:cubicBezTo>
                <a:close/>
                <a:moveTo>
                  <a:pt x="135512" y="49379"/>
                </a:moveTo>
                <a:cubicBezTo>
                  <a:pt x="135385" y="49379"/>
                  <a:pt x="135290" y="49474"/>
                  <a:pt x="135290" y="49569"/>
                </a:cubicBezTo>
                <a:lnTo>
                  <a:pt x="135290" y="49600"/>
                </a:lnTo>
                <a:cubicBezTo>
                  <a:pt x="135290" y="49727"/>
                  <a:pt x="135385" y="49790"/>
                  <a:pt x="135512" y="49790"/>
                </a:cubicBezTo>
                <a:cubicBezTo>
                  <a:pt x="135607" y="49790"/>
                  <a:pt x="135702" y="49695"/>
                  <a:pt x="135702" y="49569"/>
                </a:cubicBezTo>
                <a:cubicBezTo>
                  <a:pt x="135702" y="49474"/>
                  <a:pt x="135607" y="49379"/>
                  <a:pt x="135512" y="49379"/>
                </a:cubicBezTo>
                <a:close/>
                <a:moveTo>
                  <a:pt x="16025" y="50930"/>
                </a:moveTo>
                <a:cubicBezTo>
                  <a:pt x="15930" y="50930"/>
                  <a:pt x="15835" y="50994"/>
                  <a:pt x="15835" y="51120"/>
                </a:cubicBezTo>
                <a:lnTo>
                  <a:pt x="15835" y="51152"/>
                </a:lnTo>
                <a:cubicBezTo>
                  <a:pt x="15835" y="51279"/>
                  <a:pt x="15930" y="51342"/>
                  <a:pt x="16025" y="51342"/>
                </a:cubicBezTo>
                <a:cubicBezTo>
                  <a:pt x="16151" y="51342"/>
                  <a:pt x="16246" y="51279"/>
                  <a:pt x="16246" y="51152"/>
                </a:cubicBezTo>
                <a:lnTo>
                  <a:pt x="16246" y="51120"/>
                </a:lnTo>
                <a:cubicBezTo>
                  <a:pt x="16246" y="50994"/>
                  <a:pt x="16151" y="50930"/>
                  <a:pt x="16025" y="50930"/>
                </a:cubicBezTo>
                <a:close/>
                <a:moveTo>
                  <a:pt x="135512" y="50994"/>
                </a:moveTo>
                <a:cubicBezTo>
                  <a:pt x="135385" y="50994"/>
                  <a:pt x="135290" y="51089"/>
                  <a:pt x="135290" y="51184"/>
                </a:cubicBezTo>
                <a:lnTo>
                  <a:pt x="135290" y="51247"/>
                </a:lnTo>
                <a:cubicBezTo>
                  <a:pt x="135290" y="51342"/>
                  <a:pt x="135385" y="51405"/>
                  <a:pt x="135512" y="51405"/>
                </a:cubicBezTo>
                <a:cubicBezTo>
                  <a:pt x="135607" y="51405"/>
                  <a:pt x="135702" y="51310"/>
                  <a:pt x="135702" y="51184"/>
                </a:cubicBezTo>
                <a:cubicBezTo>
                  <a:pt x="135702" y="51089"/>
                  <a:pt x="135607" y="50994"/>
                  <a:pt x="135512" y="50994"/>
                </a:cubicBezTo>
                <a:close/>
                <a:moveTo>
                  <a:pt x="16025" y="52546"/>
                </a:moveTo>
                <a:cubicBezTo>
                  <a:pt x="15930" y="52546"/>
                  <a:pt x="15835" y="52672"/>
                  <a:pt x="15835" y="52767"/>
                </a:cubicBezTo>
                <a:cubicBezTo>
                  <a:pt x="15835" y="52894"/>
                  <a:pt x="15930" y="52989"/>
                  <a:pt x="16025" y="52989"/>
                </a:cubicBezTo>
                <a:cubicBezTo>
                  <a:pt x="16151" y="52989"/>
                  <a:pt x="16246" y="52894"/>
                  <a:pt x="16246" y="52767"/>
                </a:cubicBezTo>
                <a:lnTo>
                  <a:pt x="16246" y="52736"/>
                </a:lnTo>
                <a:cubicBezTo>
                  <a:pt x="16246" y="52641"/>
                  <a:pt x="16151" y="52546"/>
                  <a:pt x="16025" y="52546"/>
                </a:cubicBezTo>
                <a:close/>
                <a:moveTo>
                  <a:pt x="135512" y="52609"/>
                </a:moveTo>
                <a:cubicBezTo>
                  <a:pt x="135385" y="52609"/>
                  <a:pt x="135290" y="52704"/>
                  <a:pt x="135290" y="52831"/>
                </a:cubicBezTo>
                <a:lnTo>
                  <a:pt x="135290" y="52862"/>
                </a:lnTo>
                <a:cubicBezTo>
                  <a:pt x="135290" y="52957"/>
                  <a:pt x="135385" y="53052"/>
                  <a:pt x="135512" y="53052"/>
                </a:cubicBezTo>
                <a:cubicBezTo>
                  <a:pt x="135607" y="53052"/>
                  <a:pt x="135702" y="52957"/>
                  <a:pt x="135702" y="52862"/>
                </a:cubicBezTo>
                <a:lnTo>
                  <a:pt x="135702" y="52831"/>
                </a:lnTo>
                <a:cubicBezTo>
                  <a:pt x="135702" y="52704"/>
                  <a:pt x="135607" y="52609"/>
                  <a:pt x="135512" y="52609"/>
                </a:cubicBezTo>
                <a:close/>
                <a:moveTo>
                  <a:pt x="16025" y="54161"/>
                </a:moveTo>
                <a:cubicBezTo>
                  <a:pt x="15930" y="54161"/>
                  <a:pt x="15835" y="54256"/>
                  <a:pt x="15835" y="54351"/>
                </a:cubicBezTo>
                <a:lnTo>
                  <a:pt x="15835" y="54414"/>
                </a:lnTo>
                <a:cubicBezTo>
                  <a:pt x="15835" y="54509"/>
                  <a:pt x="15930" y="54604"/>
                  <a:pt x="16025" y="54604"/>
                </a:cubicBezTo>
                <a:cubicBezTo>
                  <a:pt x="16151" y="54604"/>
                  <a:pt x="16246" y="54509"/>
                  <a:pt x="16246" y="54414"/>
                </a:cubicBezTo>
                <a:lnTo>
                  <a:pt x="16246" y="54351"/>
                </a:lnTo>
                <a:cubicBezTo>
                  <a:pt x="16246" y="54256"/>
                  <a:pt x="16151" y="54161"/>
                  <a:pt x="16025" y="54161"/>
                </a:cubicBezTo>
                <a:close/>
                <a:moveTo>
                  <a:pt x="135512" y="54256"/>
                </a:moveTo>
                <a:cubicBezTo>
                  <a:pt x="135385" y="54256"/>
                  <a:pt x="135290" y="54319"/>
                  <a:pt x="135290" y="54446"/>
                </a:cubicBezTo>
                <a:lnTo>
                  <a:pt x="135290" y="54477"/>
                </a:lnTo>
                <a:cubicBezTo>
                  <a:pt x="135290" y="54604"/>
                  <a:pt x="135385" y="54667"/>
                  <a:pt x="135512" y="54667"/>
                </a:cubicBezTo>
                <a:cubicBezTo>
                  <a:pt x="135607" y="54667"/>
                  <a:pt x="135702" y="54541"/>
                  <a:pt x="135702" y="54446"/>
                </a:cubicBezTo>
                <a:cubicBezTo>
                  <a:pt x="135702" y="54319"/>
                  <a:pt x="135607" y="54256"/>
                  <a:pt x="135512" y="54256"/>
                </a:cubicBezTo>
                <a:close/>
                <a:moveTo>
                  <a:pt x="16025" y="55807"/>
                </a:moveTo>
                <a:cubicBezTo>
                  <a:pt x="15930" y="55807"/>
                  <a:pt x="15835" y="55902"/>
                  <a:pt x="15835" y="56029"/>
                </a:cubicBezTo>
                <a:cubicBezTo>
                  <a:pt x="15835" y="56124"/>
                  <a:pt x="15930" y="56219"/>
                  <a:pt x="16025" y="56219"/>
                </a:cubicBezTo>
                <a:cubicBezTo>
                  <a:pt x="16151" y="56219"/>
                  <a:pt x="16246" y="56124"/>
                  <a:pt x="16246" y="56029"/>
                </a:cubicBezTo>
                <a:lnTo>
                  <a:pt x="16246" y="55997"/>
                </a:lnTo>
                <a:cubicBezTo>
                  <a:pt x="16246" y="55871"/>
                  <a:pt x="16151" y="55807"/>
                  <a:pt x="16025" y="55807"/>
                </a:cubicBezTo>
                <a:close/>
                <a:moveTo>
                  <a:pt x="135512" y="55871"/>
                </a:moveTo>
                <a:cubicBezTo>
                  <a:pt x="135385" y="55871"/>
                  <a:pt x="135290" y="55966"/>
                  <a:pt x="135290" y="56061"/>
                </a:cubicBezTo>
                <a:lnTo>
                  <a:pt x="135290" y="56092"/>
                </a:lnTo>
                <a:cubicBezTo>
                  <a:pt x="135290" y="56219"/>
                  <a:pt x="135385" y="56314"/>
                  <a:pt x="135512" y="56314"/>
                </a:cubicBezTo>
                <a:cubicBezTo>
                  <a:pt x="135607" y="56314"/>
                  <a:pt x="135702" y="56219"/>
                  <a:pt x="135702" y="56092"/>
                </a:cubicBezTo>
                <a:lnTo>
                  <a:pt x="135702" y="56061"/>
                </a:lnTo>
                <a:cubicBezTo>
                  <a:pt x="135702" y="55966"/>
                  <a:pt x="135607" y="55871"/>
                  <a:pt x="135512" y="55871"/>
                </a:cubicBezTo>
                <a:close/>
                <a:moveTo>
                  <a:pt x="16025" y="57423"/>
                </a:moveTo>
                <a:cubicBezTo>
                  <a:pt x="15930" y="57423"/>
                  <a:pt x="15835" y="57549"/>
                  <a:pt x="15835" y="57644"/>
                </a:cubicBezTo>
                <a:cubicBezTo>
                  <a:pt x="15835" y="57771"/>
                  <a:pt x="15930" y="57834"/>
                  <a:pt x="16025" y="57834"/>
                </a:cubicBezTo>
                <a:cubicBezTo>
                  <a:pt x="16151" y="57834"/>
                  <a:pt x="16246" y="57771"/>
                  <a:pt x="16246" y="57644"/>
                </a:cubicBezTo>
                <a:lnTo>
                  <a:pt x="16246" y="57613"/>
                </a:lnTo>
                <a:cubicBezTo>
                  <a:pt x="16246" y="57486"/>
                  <a:pt x="16151" y="57423"/>
                  <a:pt x="16025" y="57423"/>
                </a:cubicBezTo>
                <a:close/>
                <a:moveTo>
                  <a:pt x="135512" y="57486"/>
                </a:moveTo>
                <a:cubicBezTo>
                  <a:pt x="135385" y="57486"/>
                  <a:pt x="135290" y="57581"/>
                  <a:pt x="135290" y="57676"/>
                </a:cubicBezTo>
                <a:lnTo>
                  <a:pt x="135290" y="57739"/>
                </a:lnTo>
                <a:cubicBezTo>
                  <a:pt x="135290" y="57834"/>
                  <a:pt x="135385" y="57898"/>
                  <a:pt x="135512" y="57898"/>
                </a:cubicBezTo>
                <a:cubicBezTo>
                  <a:pt x="135607" y="57898"/>
                  <a:pt x="135702" y="57803"/>
                  <a:pt x="135702" y="57676"/>
                </a:cubicBezTo>
                <a:cubicBezTo>
                  <a:pt x="135702" y="57581"/>
                  <a:pt x="135607" y="57486"/>
                  <a:pt x="135512" y="57486"/>
                </a:cubicBezTo>
                <a:close/>
                <a:moveTo>
                  <a:pt x="16025" y="59038"/>
                </a:moveTo>
                <a:cubicBezTo>
                  <a:pt x="15930" y="59038"/>
                  <a:pt x="15835" y="59133"/>
                  <a:pt x="15835" y="59228"/>
                </a:cubicBezTo>
                <a:lnTo>
                  <a:pt x="15835" y="59259"/>
                </a:lnTo>
                <a:cubicBezTo>
                  <a:pt x="15835" y="59386"/>
                  <a:pt x="15930" y="59481"/>
                  <a:pt x="16025" y="59481"/>
                </a:cubicBezTo>
                <a:cubicBezTo>
                  <a:pt x="16151" y="59481"/>
                  <a:pt x="16246" y="59386"/>
                  <a:pt x="16246" y="59259"/>
                </a:cubicBezTo>
                <a:lnTo>
                  <a:pt x="16246" y="59228"/>
                </a:lnTo>
                <a:cubicBezTo>
                  <a:pt x="16246" y="59133"/>
                  <a:pt x="16151" y="59038"/>
                  <a:pt x="16025" y="59038"/>
                </a:cubicBezTo>
                <a:close/>
                <a:moveTo>
                  <a:pt x="135512" y="59101"/>
                </a:moveTo>
                <a:cubicBezTo>
                  <a:pt x="135385" y="59101"/>
                  <a:pt x="135290" y="59196"/>
                  <a:pt x="135290" y="59323"/>
                </a:cubicBezTo>
                <a:lnTo>
                  <a:pt x="135290" y="59354"/>
                </a:lnTo>
                <a:cubicBezTo>
                  <a:pt x="135290" y="59449"/>
                  <a:pt x="135385" y="59544"/>
                  <a:pt x="135512" y="59544"/>
                </a:cubicBezTo>
                <a:cubicBezTo>
                  <a:pt x="135607" y="59544"/>
                  <a:pt x="135702" y="59418"/>
                  <a:pt x="135702" y="59323"/>
                </a:cubicBezTo>
                <a:cubicBezTo>
                  <a:pt x="135702" y="59196"/>
                  <a:pt x="135607" y="59101"/>
                  <a:pt x="135512" y="59101"/>
                </a:cubicBezTo>
                <a:close/>
                <a:moveTo>
                  <a:pt x="16025" y="60684"/>
                </a:moveTo>
                <a:cubicBezTo>
                  <a:pt x="15930" y="60684"/>
                  <a:pt x="15835" y="60779"/>
                  <a:pt x="15835" y="60906"/>
                </a:cubicBezTo>
                <a:cubicBezTo>
                  <a:pt x="15835" y="61001"/>
                  <a:pt x="15930" y="61096"/>
                  <a:pt x="16025" y="61096"/>
                </a:cubicBezTo>
                <a:cubicBezTo>
                  <a:pt x="16151" y="61096"/>
                  <a:pt x="16246" y="61001"/>
                  <a:pt x="16246" y="60906"/>
                </a:cubicBezTo>
                <a:lnTo>
                  <a:pt x="16246" y="60843"/>
                </a:lnTo>
                <a:cubicBezTo>
                  <a:pt x="16246" y="60748"/>
                  <a:pt x="16151" y="60684"/>
                  <a:pt x="16025" y="60684"/>
                </a:cubicBezTo>
                <a:close/>
                <a:moveTo>
                  <a:pt x="135512" y="60748"/>
                </a:moveTo>
                <a:cubicBezTo>
                  <a:pt x="135385" y="60748"/>
                  <a:pt x="135290" y="60811"/>
                  <a:pt x="135290" y="60938"/>
                </a:cubicBezTo>
                <a:lnTo>
                  <a:pt x="135290" y="60970"/>
                </a:lnTo>
                <a:cubicBezTo>
                  <a:pt x="135290" y="61096"/>
                  <a:pt x="135385" y="61160"/>
                  <a:pt x="135512" y="61160"/>
                </a:cubicBezTo>
                <a:cubicBezTo>
                  <a:pt x="135607" y="61160"/>
                  <a:pt x="135702" y="61096"/>
                  <a:pt x="135702" y="60970"/>
                </a:cubicBezTo>
                <a:lnTo>
                  <a:pt x="135702" y="60938"/>
                </a:lnTo>
                <a:cubicBezTo>
                  <a:pt x="135702" y="60811"/>
                  <a:pt x="135607" y="60748"/>
                  <a:pt x="135512" y="60748"/>
                </a:cubicBezTo>
                <a:close/>
                <a:moveTo>
                  <a:pt x="16025" y="62268"/>
                </a:moveTo>
                <a:cubicBezTo>
                  <a:pt x="15930" y="62268"/>
                  <a:pt x="15835" y="62363"/>
                  <a:pt x="15835" y="62490"/>
                </a:cubicBezTo>
                <a:lnTo>
                  <a:pt x="15835" y="62521"/>
                </a:lnTo>
                <a:cubicBezTo>
                  <a:pt x="15835" y="62616"/>
                  <a:pt x="15930" y="62711"/>
                  <a:pt x="16025" y="62711"/>
                </a:cubicBezTo>
                <a:cubicBezTo>
                  <a:pt x="16151" y="62711"/>
                  <a:pt x="16246" y="62616"/>
                  <a:pt x="16246" y="62521"/>
                </a:cubicBezTo>
                <a:lnTo>
                  <a:pt x="16246" y="62490"/>
                </a:lnTo>
                <a:cubicBezTo>
                  <a:pt x="16246" y="62363"/>
                  <a:pt x="16151" y="62268"/>
                  <a:pt x="16025" y="62268"/>
                </a:cubicBezTo>
                <a:close/>
                <a:moveTo>
                  <a:pt x="135512" y="62363"/>
                </a:moveTo>
                <a:cubicBezTo>
                  <a:pt x="135385" y="62363"/>
                  <a:pt x="135290" y="62458"/>
                  <a:pt x="135290" y="62553"/>
                </a:cubicBezTo>
                <a:lnTo>
                  <a:pt x="135290" y="62585"/>
                </a:lnTo>
                <a:cubicBezTo>
                  <a:pt x="135290" y="62711"/>
                  <a:pt x="135385" y="62775"/>
                  <a:pt x="135512" y="62775"/>
                </a:cubicBezTo>
                <a:cubicBezTo>
                  <a:pt x="135607" y="62775"/>
                  <a:pt x="135702" y="62680"/>
                  <a:pt x="135702" y="62553"/>
                </a:cubicBezTo>
                <a:cubicBezTo>
                  <a:pt x="135702" y="62458"/>
                  <a:pt x="135607" y="62363"/>
                  <a:pt x="135512" y="62363"/>
                </a:cubicBezTo>
                <a:close/>
                <a:moveTo>
                  <a:pt x="16025" y="63915"/>
                </a:moveTo>
                <a:cubicBezTo>
                  <a:pt x="15930" y="63915"/>
                  <a:pt x="15835" y="64041"/>
                  <a:pt x="15835" y="64136"/>
                </a:cubicBezTo>
                <a:cubicBezTo>
                  <a:pt x="15835" y="64263"/>
                  <a:pt x="15930" y="64326"/>
                  <a:pt x="16025" y="64326"/>
                </a:cubicBezTo>
                <a:cubicBezTo>
                  <a:pt x="16151" y="64326"/>
                  <a:pt x="16246" y="64263"/>
                  <a:pt x="16246" y="64136"/>
                </a:cubicBezTo>
                <a:lnTo>
                  <a:pt x="16246" y="64105"/>
                </a:lnTo>
                <a:cubicBezTo>
                  <a:pt x="16246" y="63978"/>
                  <a:pt x="16151" y="63915"/>
                  <a:pt x="16025" y="63915"/>
                </a:cubicBezTo>
                <a:close/>
                <a:moveTo>
                  <a:pt x="135512" y="63978"/>
                </a:moveTo>
                <a:cubicBezTo>
                  <a:pt x="135385" y="63978"/>
                  <a:pt x="135290" y="64073"/>
                  <a:pt x="135290" y="64168"/>
                </a:cubicBezTo>
                <a:lnTo>
                  <a:pt x="135290" y="64231"/>
                </a:lnTo>
                <a:cubicBezTo>
                  <a:pt x="135290" y="64326"/>
                  <a:pt x="135385" y="64421"/>
                  <a:pt x="135512" y="64421"/>
                </a:cubicBezTo>
                <a:cubicBezTo>
                  <a:pt x="135607" y="64421"/>
                  <a:pt x="135702" y="64326"/>
                  <a:pt x="135702" y="64231"/>
                </a:cubicBezTo>
                <a:lnTo>
                  <a:pt x="135702" y="64168"/>
                </a:lnTo>
                <a:cubicBezTo>
                  <a:pt x="135702" y="64073"/>
                  <a:pt x="135607" y="63978"/>
                  <a:pt x="135512" y="63978"/>
                </a:cubicBezTo>
                <a:close/>
                <a:moveTo>
                  <a:pt x="16025" y="65561"/>
                </a:moveTo>
                <a:cubicBezTo>
                  <a:pt x="15930" y="65561"/>
                  <a:pt x="15835" y="65656"/>
                  <a:pt x="15835" y="65752"/>
                </a:cubicBezTo>
                <a:cubicBezTo>
                  <a:pt x="15835" y="65878"/>
                  <a:pt x="15930" y="65973"/>
                  <a:pt x="16025" y="65973"/>
                </a:cubicBezTo>
                <a:cubicBezTo>
                  <a:pt x="16151" y="65973"/>
                  <a:pt x="16246" y="65878"/>
                  <a:pt x="16246" y="65752"/>
                </a:cubicBezTo>
                <a:lnTo>
                  <a:pt x="16246" y="65720"/>
                </a:lnTo>
                <a:cubicBezTo>
                  <a:pt x="16246" y="65625"/>
                  <a:pt x="16151" y="65561"/>
                  <a:pt x="16025" y="65561"/>
                </a:cubicBezTo>
                <a:close/>
                <a:moveTo>
                  <a:pt x="135512" y="65593"/>
                </a:moveTo>
                <a:cubicBezTo>
                  <a:pt x="135385" y="65593"/>
                  <a:pt x="135290" y="65688"/>
                  <a:pt x="135290" y="65815"/>
                </a:cubicBezTo>
                <a:lnTo>
                  <a:pt x="135290" y="65847"/>
                </a:lnTo>
                <a:cubicBezTo>
                  <a:pt x="135290" y="65942"/>
                  <a:pt x="135385" y="66037"/>
                  <a:pt x="135512" y="66037"/>
                </a:cubicBezTo>
                <a:cubicBezTo>
                  <a:pt x="135607" y="66037"/>
                  <a:pt x="135702" y="65910"/>
                  <a:pt x="135702" y="65815"/>
                </a:cubicBezTo>
                <a:cubicBezTo>
                  <a:pt x="135702" y="65688"/>
                  <a:pt x="135607" y="65593"/>
                  <a:pt x="135512" y="65593"/>
                </a:cubicBezTo>
                <a:close/>
                <a:moveTo>
                  <a:pt x="16025" y="67145"/>
                </a:moveTo>
                <a:cubicBezTo>
                  <a:pt x="15930" y="67145"/>
                  <a:pt x="15835" y="67240"/>
                  <a:pt x="15835" y="67335"/>
                </a:cubicBezTo>
                <a:lnTo>
                  <a:pt x="15835" y="67398"/>
                </a:lnTo>
                <a:cubicBezTo>
                  <a:pt x="15835" y="67493"/>
                  <a:pt x="15930" y="67588"/>
                  <a:pt x="16025" y="67588"/>
                </a:cubicBezTo>
                <a:cubicBezTo>
                  <a:pt x="16151" y="67588"/>
                  <a:pt x="16246" y="67493"/>
                  <a:pt x="16246" y="67398"/>
                </a:cubicBezTo>
                <a:lnTo>
                  <a:pt x="16246" y="67335"/>
                </a:lnTo>
                <a:cubicBezTo>
                  <a:pt x="16246" y="67240"/>
                  <a:pt x="16151" y="67145"/>
                  <a:pt x="16025" y="67145"/>
                </a:cubicBezTo>
                <a:close/>
                <a:moveTo>
                  <a:pt x="135512" y="67240"/>
                </a:moveTo>
                <a:cubicBezTo>
                  <a:pt x="135385" y="67240"/>
                  <a:pt x="135290" y="67303"/>
                  <a:pt x="135290" y="67430"/>
                </a:cubicBezTo>
                <a:lnTo>
                  <a:pt x="135290" y="67462"/>
                </a:lnTo>
                <a:cubicBezTo>
                  <a:pt x="135290" y="67588"/>
                  <a:pt x="135385" y="67652"/>
                  <a:pt x="135512" y="67652"/>
                </a:cubicBezTo>
                <a:cubicBezTo>
                  <a:pt x="135607" y="67652"/>
                  <a:pt x="135702" y="67525"/>
                  <a:pt x="135702" y="67430"/>
                </a:cubicBezTo>
                <a:cubicBezTo>
                  <a:pt x="135702" y="67303"/>
                  <a:pt x="135607" y="67240"/>
                  <a:pt x="135512" y="67240"/>
                </a:cubicBezTo>
                <a:close/>
                <a:moveTo>
                  <a:pt x="16025" y="68792"/>
                </a:moveTo>
                <a:cubicBezTo>
                  <a:pt x="15930" y="68792"/>
                  <a:pt x="15835" y="68887"/>
                  <a:pt x="15835" y="69013"/>
                </a:cubicBezTo>
                <a:cubicBezTo>
                  <a:pt x="15835" y="69108"/>
                  <a:pt x="15930" y="69203"/>
                  <a:pt x="16025" y="69203"/>
                </a:cubicBezTo>
                <a:cubicBezTo>
                  <a:pt x="16151" y="69203"/>
                  <a:pt x="16246" y="69108"/>
                  <a:pt x="16246" y="69013"/>
                </a:cubicBezTo>
                <a:lnTo>
                  <a:pt x="16246" y="68982"/>
                </a:lnTo>
                <a:cubicBezTo>
                  <a:pt x="16246" y="68855"/>
                  <a:pt x="16151" y="68792"/>
                  <a:pt x="16025" y="68792"/>
                </a:cubicBezTo>
                <a:close/>
                <a:moveTo>
                  <a:pt x="135512" y="68855"/>
                </a:moveTo>
                <a:cubicBezTo>
                  <a:pt x="135385" y="68855"/>
                  <a:pt x="135290" y="68950"/>
                  <a:pt x="135290" y="69045"/>
                </a:cubicBezTo>
                <a:lnTo>
                  <a:pt x="135290" y="69077"/>
                </a:lnTo>
                <a:cubicBezTo>
                  <a:pt x="135290" y="69203"/>
                  <a:pt x="135385" y="69298"/>
                  <a:pt x="135512" y="69298"/>
                </a:cubicBezTo>
                <a:cubicBezTo>
                  <a:pt x="135607" y="69298"/>
                  <a:pt x="135702" y="69203"/>
                  <a:pt x="135702" y="69077"/>
                </a:cubicBezTo>
                <a:lnTo>
                  <a:pt x="135702" y="69045"/>
                </a:lnTo>
                <a:cubicBezTo>
                  <a:pt x="135702" y="68950"/>
                  <a:pt x="135607" y="68855"/>
                  <a:pt x="135512" y="68855"/>
                </a:cubicBezTo>
                <a:close/>
                <a:moveTo>
                  <a:pt x="16025" y="70407"/>
                </a:moveTo>
                <a:cubicBezTo>
                  <a:pt x="15930" y="70407"/>
                  <a:pt x="15835" y="70470"/>
                  <a:pt x="15835" y="70597"/>
                </a:cubicBezTo>
                <a:lnTo>
                  <a:pt x="15835" y="70629"/>
                </a:lnTo>
                <a:cubicBezTo>
                  <a:pt x="15835" y="70755"/>
                  <a:pt x="15930" y="70819"/>
                  <a:pt x="16025" y="70819"/>
                </a:cubicBezTo>
                <a:cubicBezTo>
                  <a:pt x="16151" y="70819"/>
                  <a:pt x="16246" y="70755"/>
                  <a:pt x="16246" y="70629"/>
                </a:cubicBezTo>
                <a:lnTo>
                  <a:pt x="16246" y="70597"/>
                </a:lnTo>
                <a:cubicBezTo>
                  <a:pt x="16246" y="70470"/>
                  <a:pt x="16151" y="70407"/>
                  <a:pt x="16025" y="70407"/>
                </a:cubicBezTo>
                <a:close/>
                <a:moveTo>
                  <a:pt x="135512" y="70470"/>
                </a:moveTo>
                <a:cubicBezTo>
                  <a:pt x="135385" y="70470"/>
                  <a:pt x="135290" y="70565"/>
                  <a:pt x="135290" y="70660"/>
                </a:cubicBezTo>
                <a:lnTo>
                  <a:pt x="135290" y="70724"/>
                </a:lnTo>
                <a:cubicBezTo>
                  <a:pt x="135290" y="70819"/>
                  <a:pt x="135385" y="70882"/>
                  <a:pt x="135512" y="70882"/>
                </a:cubicBezTo>
                <a:cubicBezTo>
                  <a:pt x="135607" y="70882"/>
                  <a:pt x="135702" y="70787"/>
                  <a:pt x="135702" y="70660"/>
                </a:cubicBezTo>
                <a:cubicBezTo>
                  <a:pt x="135702" y="70565"/>
                  <a:pt x="135607" y="70470"/>
                  <a:pt x="135512" y="70470"/>
                </a:cubicBezTo>
                <a:close/>
                <a:moveTo>
                  <a:pt x="16025" y="72054"/>
                </a:moveTo>
                <a:cubicBezTo>
                  <a:pt x="15930" y="72054"/>
                  <a:pt x="15835" y="72149"/>
                  <a:pt x="15835" y="72244"/>
                </a:cubicBezTo>
                <a:cubicBezTo>
                  <a:pt x="15835" y="72370"/>
                  <a:pt x="15930" y="72465"/>
                  <a:pt x="16025" y="72465"/>
                </a:cubicBezTo>
                <a:cubicBezTo>
                  <a:pt x="16151" y="72465"/>
                  <a:pt x="16246" y="72370"/>
                  <a:pt x="16246" y="72244"/>
                </a:cubicBezTo>
                <a:lnTo>
                  <a:pt x="16246" y="72212"/>
                </a:lnTo>
                <a:cubicBezTo>
                  <a:pt x="16246" y="72117"/>
                  <a:pt x="16151" y="72054"/>
                  <a:pt x="16025" y="72054"/>
                </a:cubicBezTo>
                <a:close/>
                <a:moveTo>
                  <a:pt x="135512" y="72085"/>
                </a:moveTo>
                <a:cubicBezTo>
                  <a:pt x="135385" y="72085"/>
                  <a:pt x="135290" y="72180"/>
                  <a:pt x="135290" y="72307"/>
                </a:cubicBezTo>
                <a:lnTo>
                  <a:pt x="135290" y="72339"/>
                </a:lnTo>
                <a:cubicBezTo>
                  <a:pt x="135290" y="72434"/>
                  <a:pt x="135385" y="72529"/>
                  <a:pt x="135512" y="72529"/>
                </a:cubicBezTo>
                <a:cubicBezTo>
                  <a:pt x="135607" y="72529"/>
                  <a:pt x="135702" y="72434"/>
                  <a:pt x="135702" y="72339"/>
                </a:cubicBezTo>
                <a:lnTo>
                  <a:pt x="135702" y="72307"/>
                </a:lnTo>
                <a:cubicBezTo>
                  <a:pt x="135702" y="72180"/>
                  <a:pt x="135607" y="72085"/>
                  <a:pt x="135512" y="72085"/>
                </a:cubicBezTo>
                <a:close/>
                <a:moveTo>
                  <a:pt x="16025" y="73669"/>
                </a:moveTo>
                <a:cubicBezTo>
                  <a:pt x="15930" y="73669"/>
                  <a:pt x="15835" y="73764"/>
                  <a:pt x="15835" y="73890"/>
                </a:cubicBezTo>
                <a:cubicBezTo>
                  <a:pt x="15835" y="73985"/>
                  <a:pt x="15930" y="74080"/>
                  <a:pt x="16025" y="74080"/>
                </a:cubicBezTo>
                <a:cubicBezTo>
                  <a:pt x="16151" y="74080"/>
                  <a:pt x="16246" y="73985"/>
                  <a:pt x="16246" y="73890"/>
                </a:cubicBezTo>
                <a:lnTo>
                  <a:pt x="16246" y="73827"/>
                </a:lnTo>
                <a:cubicBezTo>
                  <a:pt x="16246" y="73732"/>
                  <a:pt x="16151" y="73669"/>
                  <a:pt x="16025" y="73669"/>
                </a:cubicBezTo>
                <a:close/>
                <a:moveTo>
                  <a:pt x="135512" y="73732"/>
                </a:moveTo>
                <a:cubicBezTo>
                  <a:pt x="135385" y="73732"/>
                  <a:pt x="135290" y="73795"/>
                  <a:pt x="135290" y="73922"/>
                </a:cubicBezTo>
                <a:lnTo>
                  <a:pt x="135290" y="73954"/>
                </a:lnTo>
                <a:cubicBezTo>
                  <a:pt x="135290" y="74080"/>
                  <a:pt x="135385" y="74144"/>
                  <a:pt x="135512" y="74144"/>
                </a:cubicBezTo>
                <a:cubicBezTo>
                  <a:pt x="135607" y="74144"/>
                  <a:pt x="135702" y="74017"/>
                  <a:pt x="135702" y="73922"/>
                </a:cubicBezTo>
                <a:cubicBezTo>
                  <a:pt x="135702" y="73795"/>
                  <a:pt x="135607" y="73732"/>
                  <a:pt x="135512" y="73732"/>
                </a:cubicBezTo>
                <a:close/>
                <a:moveTo>
                  <a:pt x="16025" y="75252"/>
                </a:moveTo>
                <a:cubicBezTo>
                  <a:pt x="15930" y="75252"/>
                  <a:pt x="15835" y="75347"/>
                  <a:pt x="15835" y="75474"/>
                </a:cubicBezTo>
                <a:lnTo>
                  <a:pt x="15835" y="75506"/>
                </a:lnTo>
                <a:cubicBezTo>
                  <a:pt x="15835" y="75601"/>
                  <a:pt x="15930" y="75696"/>
                  <a:pt x="16025" y="75696"/>
                </a:cubicBezTo>
                <a:cubicBezTo>
                  <a:pt x="16151" y="75696"/>
                  <a:pt x="16246" y="75601"/>
                  <a:pt x="16246" y="75506"/>
                </a:cubicBezTo>
                <a:lnTo>
                  <a:pt x="16246" y="75474"/>
                </a:lnTo>
                <a:cubicBezTo>
                  <a:pt x="16246" y="75347"/>
                  <a:pt x="16151" y="75252"/>
                  <a:pt x="16025" y="75252"/>
                </a:cubicBezTo>
                <a:close/>
                <a:moveTo>
                  <a:pt x="135512" y="75347"/>
                </a:moveTo>
                <a:cubicBezTo>
                  <a:pt x="135385" y="75347"/>
                  <a:pt x="135290" y="75442"/>
                  <a:pt x="135290" y="75537"/>
                </a:cubicBezTo>
                <a:lnTo>
                  <a:pt x="135290" y="75569"/>
                </a:lnTo>
                <a:cubicBezTo>
                  <a:pt x="135290" y="75696"/>
                  <a:pt x="135385" y="75759"/>
                  <a:pt x="135512" y="75759"/>
                </a:cubicBezTo>
                <a:cubicBezTo>
                  <a:pt x="135607" y="75759"/>
                  <a:pt x="135702" y="75664"/>
                  <a:pt x="135702" y="75537"/>
                </a:cubicBezTo>
                <a:cubicBezTo>
                  <a:pt x="135702" y="75442"/>
                  <a:pt x="135607" y="75347"/>
                  <a:pt x="135512" y="75347"/>
                </a:cubicBezTo>
                <a:close/>
                <a:moveTo>
                  <a:pt x="16025" y="76899"/>
                </a:moveTo>
                <a:cubicBezTo>
                  <a:pt x="15930" y="76899"/>
                  <a:pt x="15835" y="77026"/>
                  <a:pt x="15835" y="77121"/>
                </a:cubicBezTo>
                <a:cubicBezTo>
                  <a:pt x="15835" y="77247"/>
                  <a:pt x="15930" y="77311"/>
                  <a:pt x="16025" y="77311"/>
                </a:cubicBezTo>
                <a:cubicBezTo>
                  <a:pt x="16151" y="77311"/>
                  <a:pt x="16246" y="77247"/>
                  <a:pt x="16246" y="77121"/>
                </a:cubicBezTo>
                <a:lnTo>
                  <a:pt x="16246" y="77089"/>
                </a:lnTo>
                <a:cubicBezTo>
                  <a:pt x="16246" y="76962"/>
                  <a:pt x="16151" y="76899"/>
                  <a:pt x="16025" y="76899"/>
                </a:cubicBezTo>
                <a:close/>
                <a:moveTo>
                  <a:pt x="135512" y="76962"/>
                </a:moveTo>
                <a:cubicBezTo>
                  <a:pt x="135385" y="76962"/>
                  <a:pt x="135290" y="77057"/>
                  <a:pt x="135290" y="77152"/>
                </a:cubicBezTo>
                <a:lnTo>
                  <a:pt x="135290" y="77216"/>
                </a:lnTo>
                <a:cubicBezTo>
                  <a:pt x="135290" y="77311"/>
                  <a:pt x="135385" y="77406"/>
                  <a:pt x="135512" y="77406"/>
                </a:cubicBezTo>
                <a:cubicBezTo>
                  <a:pt x="135607" y="77406"/>
                  <a:pt x="135702" y="77311"/>
                  <a:pt x="135702" y="77216"/>
                </a:cubicBezTo>
                <a:lnTo>
                  <a:pt x="135702" y="77152"/>
                </a:lnTo>
                <a:cubicBezTo>
                  <a:pt x="135702" y="77057"/>
                  <a:pt x="135607" y="76962"/>
                  <a:pt x="135512" y="76962"/>
                </a:cubicBezTo>
                <a:close/>
                <a:moveTo>
                  <a:pt x="16025" y="78514"/>
                </a:moveTo>
                <a:cubicBezTo>
                  <a:pt x="15930" y="78514"/>
                  <a:pt x="15835" y="78609"/>
                  <a:pt x="15835" y="78704"/>
                </a:cubicBezTo>
                <a:lnTo>
                  <a:pt x="15835" y="78736"/>
                </a:lnTo>
                <a:cubicBezTo>
                  <a:pt x="15835" y="78862"/>
                  <a:pt x="15930" y="78957"/>
                  <a:pt x="16025" y="78957"/>
                </a:cubicBezTo>
                <a:cubicBezTo>
                  <a:pt x="16151" y="78957"/>
                  <a:pt x="16246" y="78862"/>
                  <a:pt x="16246" y="78736"/>
                </a:cubicBezTo>
                <a:lnTo>
                  <a:pt x="16246" y="78704"/>
                </a:lnTo>
                <a:cubicBezTo>
                  <a:pt x="16246" y="78609"/>
                  <a:pt x="16151" y="78514"/>
                  <a:pt x="16025" y="78514"/>
                </a:cubicBezTo>
                <a:close/>
                <a:moveTo>
                  <a:pt x="135512" y="78577"/>
                </a:moveTo>
                <a:cubicBezTo>
                  <a:pt x="135385" y="78577"/>
                  <a:pt x="135290" y="78672"/>
                  <a:pt x="135290" y="78799"/>
                </a:cubicBezTo>
                <a:lnTo>
                  <a:pt x="135290" y="78831"/>
                </a:lnTo>
                <a:cubicBezTo>
                  <a:pt x="135290" y="78926"/>
                  <a:pt x="135385" y="79021"/>
                  <a:pt x="135512" y="79021"/>
                </a:cubicBezTo>
                <a:cubicBezTo>
                  <a:pt x="135607" y="79021"/>
                  <a:pt x="135702" y="78894"/>
                  <a:pt x="135702" y="78799"/>
                </a:cubicBezTo>
                <a:cubicBezTo>
                  <a:pt x="135702" y="78672"/>
                  <a:pt x="135607" y="78577"/>
                  <a:pt x="135512" y="78577"/>
                </a:cubicBezTo>
                <a:close/>
                <a:moveTo>
                  <a:pt x="16025" y="80161"/>
                </a:moveTo>
                <a:cubicBezTo>
                  <a:pt x="15930" y="80161"/>
                  <a:pt x="15835" y="80256"/>
                  <a:pt x="15835" y="80383"/>
                </a:cubicBezTo>
                <a:cubicBezTo>
                  <a:pt x="15835" y="80478"/>
                  <a:pt x="15930" y="80573"/>
                  <a:pt x="16025" y="80573"/>
                </a:cubicBezTo>
                <a:cubicBezTo>
                  <a:pt x="16151" y="80573"/>
                  <a:pt x="16246" y="80478"/>
                  <a:pt x="16246" y="80383"/>
                </a:cubicBezTo>
                <a:lnTo>
                  <a:pt x="16246" y="80319"/>
                </a:lnTo>
                <a:cubicBezTo>
                  <a:pt x="16246" y="80224"/>
                  <a:pt x="16151" y="80161"/>
                  <a:pt x="16025" y="80161"/>
                </a:cubicBezTo>
                <a:close/>
                <a:moveTo>
                  <a:pt x="135512" y="80224"/>
                </a:moveTo>
                <a:cubicBezTo>
                  <a:pt x="135385" y="80224"/>
                  <a:pt x="135290" y="80288"/>
                  <a:pt x="135290" y="80414"/>
                </a:cubicBezTo>
                <a:lnTo>
                  <a:pt x="135290" y="80446"/>
                </a:lnTo>
                <a:cubicBezTo>
                  <a:pt x="135290" y="80573"/>
                  <a:pt x="135385" y="80636"/>
                  <a:pt x="135512" y="80636"/>
                </a:cubicBezTo>
                <a:cubicBezTo>
                  <a:pt x="135607" y="80636"/>
                  <a:pt x="135702" y="80573"/>
                  <a:pt x="135702" y="80446"/>
                </a:cubicBezTo>
                <a:lnTo>
                  <a:pt x="135702" y="80414"/>
                </a:lnTo>
                <a:cubicBezTo>
                  <a:pt x="135702" y="80288"/>
                  <a:pt x="135607" y="80224"/>
                  <a:pt x="135512" y="80224"/>
                </a:cubicBezTo>
                <a:close/>
                <a:moveTo>
                  <a:pt x="16025" y="81776"/>
                </a:moveTo>
                <a:cubicBezTo>
                  <a:pt x="15930" y="81776"/>
                  <a:pt x="15835" y="81871"/>
                  <a:pt x="15835" y="81998"/>
                </a:cubicBezTo>
                <a:cubicBezTo>
                  <a:pt x="15835" y="82093"/>
                  <a:pt x="15930" y="82188"/>
                  <a:pt x="16025" y="82188"/>
                </a:cubicBezTo>
                <a:cubicBezTo>
                  <a:pt x="16151" y="82188"/>
                  <a:pt x="16246" y="82093"/>
                  <a:pt x="16246" y="81998"/>
                </a:cubicBezTo>
                <a:lnTo>
                  <a:pt x="16246" y="81966"/>
                </a:lnTo>
                <a:cubicBezTo>
                  <a:pt x="16246" y="81839"/>
                  <a:pt x="16151" y="81776"/>
                  <a:pt x="16025" y="81776"/>
                </a:cubicBezTo>
                <a:close/>
                <a:moveTo>
                  <a:pt x="135512" y="81839"/>
                </a:moveTo>
                <a:cubicBezTo>
                  <a:pt x="135385" y="81839"/>
                  <a:pt x="135290" y="81934"/>
                  <a:pt x="135290" y="82029"/>
                </a:cubicBezTo>
                <a:lnTo>
                  <a:pt x="135290" y="82061"/>
                </a:lnTo>
                <a:cubicBezTo>
                  <a:pt x="135290" y="82188"/>
                  <a:pt x="135385" y="82251"/>
                  <a:pt x="135512" y="82251"/>
                </a:cubicBezTo>
                <a:cubicBezTo>
                  <a:pt x="135607" y="82251"/>
                  <a:pt x="135702" y="82156"/>
                  <a:pt x="135702" y="82029"/>
                </a:cubicBezTo>
                <a:cubicBezTo>
                  <a:pt x="135702" y="81934"/>
                  <a:pt x="135607" y="81839"/>
                  <a:pt x="135512" y="81839"/>
                </a:cubicBezTo>
                <a:close/>
                <a:moveTo>
                  <a:pt x="16025" y="83391"/>
                </a:moveTo>
                <a:cubicBezTo>
                  <a:pt x="15930" y="83391"/>
                  <a:pt x="15835" y="83454"/>
                  <a:pt x="15835" y="83581"/>
                </a:cubicBezTo>
                <a:lnTo>
                  <a:pt x="15835" y="83613"/>
                </a:lnTo>
                <a:cubicBezTo>
                  <a:pt x="15835" y="83739"/>
                  <a:pt x="15930" y="83803"/>
                  <a:pt x="16025" y="83803"/>
                </a:cubicBezTo>
                <a:cubicBezTo>
                  <a:pt x="16151" y="83803"/>
                  <a:pt x="16246" y="83739"/>
                  <a:pt x="16246" y="83613"/>
                </a:cubicBezTo>
                <a:lnTo>
                  <a:pt x="16246" y="83581"/>
                </a:lnTo>
                <a:cubicBezTo>
                  <a:pt x="16246" y="83454"/>
                  <a:pt x="16151" y="83391"/>
                  <a:pt x="16025" y="83391"/>
                </a:cubicBezTo>
                <a:close/>
                <a:moveTo>
                  <a:pt x="135512" y="83454"/>
                </a:moveTo>
                <a:cubicBezTo>
                  <a:pt x="135385" y="83454"/>
                  <a:pt x="135290" y="83549"/>
                  <a:pt x="135290" y="83644"/>
                </a:cubicBezTo>
                <a:lnTo>
                  <a:pt x="135290" y="83708"/>
                </a:lnTo>
                <a:cubicBezTo>
                  <a:pt x="135290" y="83803"/>
                  <a:pt x="135385" y="83866"/>
                  <a:pt x="135512" y="83866"/>
                </a:cubicBezTo>
                <a:cubicBezTo>
                  <a:pt x="135607" y="83866"/>
                  <a:pt x="135702" y="83771"/>
                  <a:pt x="135702" y="83644"/>
                </a:cubicBezTo>
                <a:cubicBezTo>
                  <a:pt x="135702" y="83549"/>
                  <a:pt x="135607" y="83454"/>
                  <a:pt x="135512" y="83454"/>
                </a:cubicBezTo>
                <a:close/>
                <a:moveTo>
                  <a:pt x="16025" y="85006"/>
                </a:moveTo>
                <a:cubicBezTo>
                  <a:pt x="15930" y="85006"/>
                  <a:pt x="15835" y="85133"/>
                  <a:pt x="15835" y="85228"/>
                </a:cubicBezTo>
                <a:cubicBezTo>
                  <a:pt x="15835" y="85355"/>
                  <a:pt x="15930" y="85450"/>
                  <a:pt x="16025" y="85450"/>
                </a:cubicBezTo>
                <a:cubicBezTo>
                  <a:pt x="16151" y="85450"/>
                  <a:pt x="16246" y="85355"/>
                  <a:pt x="16246" y="85228"/>
                </a:cubicBezTo>
                <a:lnTo>
                  <a:pt x="16246" y="85196"/>
                </a:lnTo>
                <a:cubicBezTo>
                  <a:pt x="16246" y="85101"/>
                  <a:pt x="16151" y="85006"/>
                  <a:pt x="16025" y="85006"/>
                </a:cubicBezTo>
                <a:close/>
                <a:moveTo>
                  <a:pt x="135512" y="85070"/>
                </a:moveTo>
                <a:cubicBezTo>
                  <a:pt x="135385" y="85070"/>
                  <a:pt x="135290" y="85165"/>
                  <a:pt x="135290" y="85291"/>
                </a:cubicBezTo>
                <a:lnTo>
                  <a:pt x="135290" y="85323"/>
                </a:lnTo>
                <a:cubicBezTo>
                  <a:pt x="135290" y="85418"/>
                  <a:pt x="135385" y="85513"/>
                  <a:pt x="135512" y="85513"/>
                </a:cubicBezTo>
                <a:cubicBezTo>
                  <a:pt x="135607" y="85513"/>
                  <a:pt x="135702" y="85418"/>
                  <a:pt x="135702" y="85323"/>
                </a:cubicBezTo>
                <a:lnTo>
                  <a:pt x="135702" y="85291"/>
                </a:lnTo>
                <a:cubicBezTo>
                  <a:pt x="135702" y="85165"/>
                  <a:pt x="135607" y="85070"/>
                  <a:pt x="135512" y="85070"/>
                </a:cubicBezTo>
                <a:close/>
                <a:moveTo>
                  <a:pt x="16025" y="86621"/>
                </a:moveTo>
                <a:cubicBezTo>
                  <a:pt x="15930" y="86621"/>
                  <a:pt x="15835" y="86716"/>
                  <a:pt x="15835" y="86811"/>
                </a:cubicBezTo>
                <a:lnTo>
                  <a:pt x="15835" y="86875"/>
                </a:lnTo>
                <a:cubicBezTo>
                  <a:pt x="15835" y="86970"/>
                  <a:pt x="15930" y="87065"/>
                  <a:pt x="16025" y="87065"/>
                </a:cubicBezTo>
                <a:cubicBezTo>
                  <a:pt x="16151" y="87065"/>
                  <a:pt x="16246" y="86970"/>
                  <a:pt x="16246" y="86875"/>
                </a:cubicBezTo>
                <a:lnTo>
                  <a:pt x="16246" y="86811"/>
                </a:lnTo>
                <a:cubicBezTo>
                  <a:pt x="16246" y="86716"/>
                  <a:pt x="16151" y="86621"/>
                  <a:pt x="16025" y="86621"/>
                </a:cubicBezTo>
                <a:close/>
                <a:moveTo>
                  <a:pt x="135512" y="86716"/>
                </a:moveTo>
                <a:cubicBezTo>
                  <a:pt x="135385" y="86716"/>
                  <a:pt x="135290" y="86780"/>
                  <a:pt x="135290" y="86906"/>
                </a:cubicBezTo>
                <a:lnTo>
                  <a:pt x="135290" y="86938"/>
                </a:lnTo>
                <a:cubicBezTo>
                  <a:pt x="135290" y="87065"/>
                  <a:pt x="135385" y="87128"/>
                  <a:pt x="135512" y="87128"/>
                </a:cubicBezTo>
                <a:cubicBezTo>
                  <a:pt x="135607" y="87128"/>
                  <a:pt x="135702" y="87001"/>
                  <a:pt x="135702" y="86906"/>
                </a:cubicBezTo>
                <a:cubicBezTo>
                  <a:pt x="135702" y="86780"/>
                  <a:pt x="135607" y="86716"/>
                  <a:pt x="135512" y="86716"/>
                </a:cubicBezTo>
                <a:close/>
                <a:moveTo>
                  <a:pt x="16025" y="88268"/>
                </a:moveTo>
                <a:cubicBezTo>
                  <a:pt x="15930" y="88268"/>
                  <a:pt x="15835" y="88363"/>
                  <a:pt x="15835" y="88490"/>
                </a:cubicBezTo>
                <a:cubicBezTo>
                  <a:pt x="15835" y="88585"/>
                  <a:pt x="15930" y="88680"/>
                  <a:pt x="16025" y="88680"/>
                </a:cubicBezTo>
                <a:cubicBezTo>
                  <a:pt x="16151" y="88680"/>
                  <a:pt x="16246" y="88585"/>
                  <a:pt x="16246" y="88490"/>
                </a:cubicBezTo>
                <a:lnTo>
                  <a:pt x="16246" y="88458"/>
                </a:lnTo>
                <a:cubicBezTo>
                  <a:pt x="16246" y="88331"/>
                  <a:pt x="16151" y="88268"/>
                  <a:pt x="16025" y="88268"/>
                </a:cubicBezTo>
                <a:close/>
                <a:moveTo>
                  <a:pt x="135512" y="88331"/>
                </a:moveTo>
                <a:cubicBezTo>
                  <a:pt x="135385" y="88331"/>
                  <a:pt x="135290" y="88426"/>
                  <a:pt x="135290" y="88521"/>
                </a:cubicBezTo>
                <a:lnTo>
                  <a:pt x="135290" y="88553"/>
                </a:lnTo>
                <a:cubicBezTo>
                  <a:pt x="135290" y="88680"/>
                  <a:pt x="135385" y="88775"/>
                  <a:pt x="135512" y="88775"/>
                </a:cubicBezTo>
                <a:cubicBezTo>
                  <a:pt x="135607" y="88775"/>
                  <a:pt x="135702" y="88680"/>
                  <a:pt x="135702" y="88553"/>
                </a:cubicBezTo>
                <a:lnTo>
                  <a:pt x="135702" y="88521"/>
                </a:lnTo>
                <a:cubicBezTo>
                  <a:pt x="135702" y="88426"/>
                  <a:pt x="135607" y="88331"/>
                  <a:pt x="135512" y="88331"/>
                </a:cubicBezTo>
                <a:close/>
                <a:moveTo>
                  <a:pt x="16025" y="89883"/>
                </a:moveTo>
                <a:cubicBezTo>
                  <a:pt x="15930" y="89883"/>
                  <a:pt x="15835" y="90010"/>
                  <a:pt x="15835" y="90105"/>
                </a:cubicBezTo>
                <a:cubicBezTo>
                  <a:pt x="15835" y="90232"/>
                  <a:pt x="15930" y="90295"/>
                  <a:pt x="16025" y="90295"/>
                </a:cubicBezTo>
                <a:cubicBezTo>
                  <a:pt x="16151" y="90295"/>
                  <a:pt x="16246" y="90232"/>
                  <a:pt x="16246" y="90105"/>
                </a:cubicBezTo>
                <a:lnTo>
                  <a:pt x="16246" y="90073"/>
                </a:lnTo>
                <a:cubicBezTo>
                  <a:pt x="16246" y="89947"/>
                  <a:pt x="16151" y="89883"/>
                  <a:pt x="16025" y="89883"/>
                </a:cubicBezTo>
                <a:close/>
                <a:moveTo>
                  <a:pt x="135512" y="89947"/>
                </a:moveTo>
                <a:cubicBezTo>
                  <a:pt x="135385" y="89947"/>
                  <a:pt x="135290" y="90042"/>
                  <a:pt x="135290" y="90137"/>
                </a:cubicBezTo>
                <a:lnTo>
                  <a:pt x="135290" y="90200"/>
                </a:lnTo>
                <a:cubicBezTo>
                  <a:pt x="135290" y="90295"/>
                  <a:pt x="135385" y="90358"/>
                  <a:pt x="135512" y="90358"/>
                </a:cubicBezTo>
                <a:cubicBezTo>
                  <a:pt x="135607" y="90358"/>
                  <a:pt x="135702" y="90263"/>
                  <a:pt x="135702" y="90137"/>
                </a:cubicBezTo>
                <a:cubicBezTo>
                  <a:pt x="135702" y="90042"/>
                  <a:pt x="135607" y="89947"/>
                  <a:pt x="135512" y="89947"/>
                </a:cubicBezTo>
                <a:close/>
                <a:moveTo>
                  <a:pt x="16025" y="91498"/>
                </a:moveTo>
                <a:cubicBezTo>
                  <a:pt x="15930" y="91498"/>
                  <a:pt x="15835" y="91593"/>
                  <a:pt x="15835" y="91688"/>
                </a:cubicBezTo>
                <a:lnTo>
                  <a:pt x="15835" y="91720"/>
                </a:lnTo>
                <a:cubicBezTo>
                  <a:pt x="15835" y="91847"/>
                  <a:pt x="15930" y="91942"/>
                  <a:pt x="16025" y="91942"/>
                </a:cubicBezTo>
                <a:cubicBezTo>
                  <a:pt x="16151" y="91942"/>
                  <a:pt x="16246" y="91847"/>
                  <a:pt x="16246" y="91720"/>
                </a:cubicBezTo>
                <a:lnTo>
                  <a:pt x="16246" y="91688"/>
                </a:lnTo>
                <a:cubicBezTo>
                  <a:pt x="16246" y="91593"/>
                  <a:pt x="16151" y="91498"/>
                  <a:pt x="16025" y="91498"/>
                </a:cubicBezTo>
                <a:close/>
                <a:moveTo>
                  <a:pt x="135512" y="91562"/>
                </a:moveTo>
                <a:cubicBezTo>
                  <a:pt x="135385" y="91562"/>
                  <a:pt x="135290" y="91657"/>
                  <a:pt x="135290" y="91783"/>
                </a:cubicBezTo>
                <a:lnTo>
                  <a:pt x="135290" y="91815"/>
                </a:lnTo>
                <a:cubicBezTo>
                  <a:pt x="135290" y="91910"/>
                  <a:pt x="135385" y="91973"/>
                  <a:pt x="135512" y="91973"/>
                </a:cubicBezTo>
                <a:cubicBezTo>
                  <a:pt x="135607" y="91973"/>
                  <a:pt x="135702" y="91878"/>
                  <a:pt x="135702" y="91783"/>
                </a:cubicBezTo>
                <a:cubicBezTo>
                  <a:pt x="135702" y="91657"/>
                  <a:pt x="135607" y="91562"/>
                  <a:pt x="135512" y="91562"/>
                </a:cubicBezTo>
                <a:close/>
                <a:moveTo>
                  <a:pt x="16025" y="93145"/>
                </a:moveTo>
                <a:cubicBezTo>
                  <a:pt x="15930" y="93145"/>
                  <a:pt x="15835" y="93240"/>
                  <a:pt x="15835" y="93367"/>
                </a:cubicBezTo>
                <a:cubicBezTo>
                  <a:pt x="15835" y="93462"/>
                  <a:pt x="15930" y="93557"/>
                  <a:pt x="16025" y="93557"/>
                </a:cubicBezTo>
                <a:cubicBezTo>
                  <a:pt x="16151" y="93557"/>
                  <a:pt x="16246" y="93462"/>
                  <a:pt x="16246" y="93367"/>
                </a:cubicBezTo>
                <a:lnTo>
                  <a:pt x="16246" y="93303"/>
                </a:lnTo>
                <a:cubicBezTo>
                  <a:pt x="16246" y="93208"/>
                  <a:pt x="16151" y="93145"/>
                  <a:pt x="16025" y="93145"/>
                </a:cubicBezTo>
                <a:close/>
                <a:moveTo>
                  <a:pt x="135512" y="93208"/>
                </a:moveTo>
                <a:cubicBezTo>
                  <a:pt x="135385" y="93208"/>
                  <a:pt x="135290" y="93272"/>
                  <a:pt x="135290" y="93398"/>
                </a:cubicBezTo>
                <a:lnTo>
                  <a:pt x="135290" y="93430"/>
                </a:lnTo>
                <a:cubicBezTo>
                  <a:pt x="135290" y="93557"/>
                  <a:pt x="135385" y="93620"/>
                  <a:pt x="135512" y="93620"/>
                </a:cubicBezTo>
                <a:cubicBezTo>
                  <a:pt x="135607" y="93620"/>
                  <a:pt x="135702" y="93557"/>
                  <a:pt x="135702" y="93430"/>
                </a:cubicBezTo>
                <a:lnTo>
                  <a:pt x="135702" y="93398"/>
                </a:lnTo>
                <a:cubicBezTo>
                  <a:pt x="135702" y="93272"/>
                  <a:pt x="135607" y="93208"/>
                  <a:pt x="135512" y="93208"/>
                </a:cubicBezTo>
                <a:close/>
                <a:moveTo>
                  <a:pt x="16025" y="94760"/>
                </a:moveTo>
                <a:cubicBezTo>
                  <a:pt x="15930" y="94760"/>
                  <a:pt x="15835" y="94855"/>
                  <a:pt x="15835" y="94982"/>
                </a:cubicBezTo>
                <a:cubicBezTo>
                  <a:pt x="15835" y="95077"/>
                  <a:pt x="15930" y="95172"/>
                  <a:pt x="16025" y="95172"/>
                </a:cubicBezTo>
                <a:cubicBezTo>
                  <a:pt x="16151" y="95172"/>
                  <a:pt x="16246" y="95077"/>
                  <a:pt x="16246" y="94982"/>
                </a:cubicBezTo>
                <a:lnTo>
                  <a:pt x="16246" y="94950"/>
                </a:lnTo>
                <a:cubicBezTo>
                  <a:pt x="16246" y="94824"/>
                  <a:pt x="16151" y="94760"/>
                  <a:pt x="16025" y="94760"/>
                </a:cubicBezTo>
                <a:close/>
                <a:moveTo>
                  <a:pt x="135512" y="94824"/>
                </a:moveTo>
                <a:cubicBezTo>
                  <a:pt x="135385" y="94824"/>
                  <a:pt x="135290" y="94919"/>
                  <a:pt x="135290" y="95014"/>
                </a:cubicBezTo>
                <a:lnTo>
                  <a:pt x="135290" y="95045"/>
                </a:lnTo>
                <a:cubicBezTo>
                  <a:pt x="135290" y="95172"/>
                  <a:pt x="135385" y="95235"/>
                  <a:pt x="135512" y="95235"/>
                </a:cubicBezTo>
                <a:cubicBezTo>
                  <a:pt x="135607" y="95235"/>
                  <a:pt x="135702" y="95140"/>
                  <a:pt x="135702" y="95014"/>
                </a:cubicBezTo>
                <a:cubicBezTo>
                  <a:pt x="135702" y="94919"/>
                  <a:pt x="135607" y="94824"/>
                  <a:pt x="135512" y="94824"/>
                </a:cubicBezTo>
                <a:close/>
                <a:moveTo>
                  <a:pt x="16025" y="96375"/>
                </a:moveTo>
                <a:cubicBezTo>
                  <a:pt x="15930" y="96375"/>
                  <a:pt x="15835" y="96439"/>
                  <a:pt x="15835" y="96565"/>
                </a:cubicBezTo>
                <a:lnTo>
                  <a:pt x="15835" y="96597"/>
                </a:lnTo>
                <a:cubicBezTo>
                  <a:pt x="15835" y="96724"/>
                  <a:pt x="15930" y="96787"/>
                  <a:pt x="16025" y="96787"/>
                </a:cubicBezTo>
                <a:cubicBezTo>
                  <a:pt x="16151" y="96787"/>
                  <a:pt x="16246" y="96724"/>
                  <a:pt x="16246" y="96597"/>
                </a:cubicBezTo>
                <a:lnTo>
                  <a:pt x="16246" y="96565"/>
                </a:lnTo>
                <a:cubicBezTo>
                  <a:pt x="16246" y="96439"/>
                  <a:pt x="16151" y="96375"/>
                  <a:pt x="16025" y="96375"/>
                </a:cubicBezTo>
                <a:close/>
                <a:moveTo>
                  <a:pt x="135512" y="96439"/>
                </a:moveTo>
                <a:cubicBezTo>
                  <a:pt x="135385" y="96439"/>
                  <a:pt x="135290" y="96534"/>
                  <a:pt x="135290" y="96629"/>
                </a:cubicBezTo>
                <a:lnTo>
                  <a:pt x="135290" y="96692"/>
                </a:lnTo>
                <a:cubicBezTo>
                  <a:pt x="135290" y="96787"/>
                  <a:pt x="135385" y="96882"/>
                  <a:pt x="135512" y="96882"/>
                </a:cubicBezTo>
                <a:cubicBezTo>
                  <a:pt x="135607" y="96882"/>
                  <a:pt x="135702" y="96787"/>
                  <a:pt x="135702" y="96692"/>
                </a:cubicBezTo>
                <a:lnTo>
                  <a:pt x="135702" y="96629"/>
                </a:lnTo>
                <a:cubicBezTo>
                  <a:pt x="135702" y="96534"/>
                  <a:pt x="135607" y="96439"/>
                  <a:pt x="135512" y="96439"/>
                </a:cubicBezTo>
                <a:close/>
                <a:moveTo>
                  <a:pt x="16025" y="97990"/>
                </a:moveTo>
                <a:cubicBezTo>
                  <a:pt x="15930" y="97990"/>
                  <a:pt x="15835" y="98117"/>
                  <a:pt x="15835" y="98212"/>
                </a:cubicBezTo>
                <a:cubicBezTo>
                  <a:pt x="15835" y="98339"/>
                  <a:pt x="15930" y="98434"/>
                  <a:pt x="16025" y="98434"/>
                </a:cubicBezTo>
                <a:cubicBezTo>
                  <a:pt x="16151" y="98434"/>
                  <a:pt x="16246" y="98339"/>
                  <a:pt x="16246" y="98212"/>
                </a:cubicBezTo>
                <a:lnTo>
                  <a:pt x="16246" y="98180"/>
                </a:lnTo>
                <a:cubicBezTo>
                  <a:pt x="16246" y="98085"/>
                  <a:pt x="16151" y="97990"/>
                  <a:pt x="16025" y="97990"/>
                </a:cubicBezTo>
                <a:close/>
                <a:moveTo>
                  <a:pt x="135512" y="98054"/>
                </a:moveTo>
                <a:cubicBezTo>
                  <a:pt x="135385" y="98054"/>
                  <a:pt x="135290" y="98149"/>
                  <a:pt x="135290" y="98275"/>
                </a:cubicBezTo>
                <a:lnTo>
                  <a:pt x="135290" y="98307"/>
                </a:lnTo>
                <a:cubicBezTo>
                  <a:pt x="135290" y="98402"/>
                  <a:pt x="135385" y="98497"/>
                  <a:pt x="135512" y="98497"/>
                </a:cubicBezTo>
                <a:cubicBezTo>
                  <a:pt x="135607" y="98497"/>
                  <a:pt x="135702" y="98370"/>
                  <a:pt x="135702" y="98275"/>
                </a:cubicBezTo>
                <a:cubicBezTo>
                  <a:pt x="135702" y="98149"/>
                  <a:pt x="135607" y="98054"/>
                  <a:pt x="135512" y="98054"/>
                </a:cubicBezTo>
                <a:close/>
                <a:moveTo>
                  <a:pt x="16025" y="99606"/>
                </a:moveTo>
                <a:cubicBezTo>
                  <a:pt x="15930" y="99606"/>
                  <a:pt x="15835" y="99701"/>
                  <a:pt x="15835" y="99796"/>
                </a:cubicBezTo>
                <a:lnTo>
                  <a:pt x="15835" y="99859"/>
                </a:lnTo>
                <a:cubicBezTo>
                  <a:pt x="15835" y="99954"/>
                  <a:pt x="15930" y="100049"/>
                  <a:pt x="16025" y="100049"/>
                </a:cubicBezTo>
                <a:cubicBezTo>
                  <a:pt x="16151" y="100049"/>
                  <a:pt x="16246" y="99954"/>
                  <a:pt x="16246" y="99859"/>
                </a:cubicBezTo>
                <a:lnTo>
                  <a:pt x="16246" y="99796"/>
                </a:lnTo>
                <a:cubicBezTo>
                  <a:pt x="16246" y="99701"/>
                  <a:pt x="16151" y="99606"/>
                  <a:pt x="16025" y="99606"/>
                </a:cubicBezTo>
                <a:close/>
                <a:moveTo>
                  <a:pt x="135512" y="99701"/>
                </a:moveTo>
                <a:cubicBezTo>
                  <a:pt x="135385" y="99701"/>
                  <a:pt x="135290" y="99764"/>
                  <a:pt x="135290" y="99891"/>
                </a:cubicBezTo>
                <a:lnTo>
                  <a:pt x="135290" y="99922"/>
                </a:lnTo>
                <a:cubicBezTo>
                  <a:pt x="135290" y="100049"/>
                  <a:pt x="135385" y="100112"/>
                  <a:pt x="135512" y="100112"/>
                </a:cubicBezTo>
                <a:cubicBezTo>
                  <a:pt x="135607" y="100112"/>
                  <a:pt x="135702" y="99986"/>
                  <a:pt x="135702" y="99891"/>
                </a:cubicBezTo>
                <a:cubicBezTo>
                  <a:pt x="135702" y="99764"/>
                  <a:pt x="135607" y="99701"/>
                  <a:pt x="135512" y="99701"/>
                </a:cubicBezTo>
                <a:close/>
                <a:moveTo>
                  <a:pt x="16025" y="101252"/>
                </a:moveTo>
                <a:cubicBezTo>
                  <a:pt x="15930" y="101252"/>
                  <a:pt x="15835" y="101347"/>
                  <a:pt x="15835" y="101474"/>
                </a:cubicBezTo>
                <a:cubicBezTo>
                  <a:pt x="15835" y="101569"/>
                  <a:pt x="15930" y="101664"/>
                  <a:pt x="16025" y="101664"/>
                </a:cubicBezTo>
                <a:cubicBezTo>
                  <a:pt x="16151" y="101664"/>
                  <a:pt x="16246" y="101569"/>
                  <a:pt x="16246" y="101474"/>
                </a:cubicBezTo>
                <a:lnTo>
                  <a:pt x="16246" y="101442"/>
                </a:lnTo>
                <a:cubicBezTo>
                  <a:pt x="16246" y="101316"/>
                  <a:pt x="16151" y="101252"/>
                  <a:pt x="16025" y="101252"/>
                </a:cubicBezTo>
                <a:close/>
                <a:moveTo>
                  <a:pt x="135512" y="101316"/>
                </a:moveTo>
                <a:cubicBezTo>
                  <a:pt x="135385" y="101316"/>
                  <a:pt x="135290" y="101411"/>
                  <a:pt x="135290" y="101506"/>
                </a:cubicBezTo>
                <a:lnTo>
                  <a:pt x="135290" y="101537"/>
                </a:lnTo>
                <a:cubicBezTo>
                  <a:pt x="135290" y="101664"/>
                  <a:pt x="135385" y="101759"/>
                  <a:pt x="135512" y="101759"/>
                </a:cubicBezTo>
                <a:cubicBezTo>
                  <a:pt x="135607" y="101759"/>
                  <a:pt x="135702" y="101664"/>
                  <a:pt x="135702" y="101537"/>
                </a:cubicBezTo>
                <a:lnTo>
                  <a:pt x="135702" y="101506"/>
                </a:lnTo>
                <a:cubicBezTo>
                  <a:pt x="135702" y="101411"/>
                  <a:pt x="135607" y="101316"/>
                  <a:pt x="135512" y="101316"/>
                </a:cubicBezTo>
                <a:close/>
                <a:moveTo>
                  <a:pt x="16025" y="102867"/>
                </a:moveTo>
                <a:cubicBezTo>
                  <a:pt x="15930" y="102867"/>
                  <a:pt x="15835" y="102994"/>
                  <a:pt x="15835" y="103089"/>
                </a:cubicBezTo>
                <a:cubicBezTo>
                  <a:pt x="15835" y="103216"/>
                  <a:pt x="15930" y="103279"/>
                  <a:pt x="16025" y="103279"/>
                </a:cubicBezTo>
                <a:cubicBezTo>
                  <a:pt x="16151" y="103279"/>
                  <a:pt x="16246" y="103216"/>
                  <a:pt x="16246" y="103089"/>
                </a:cubicBezTo>
                <a:lnTo>
                  <a:pt x="16246" y="103057"/>
                </a:lnTo>
                <a:cubicBezTo>
                  <a:pt x="16246" y="102931"/>
                  <a:pt x="16151" y="102867"/>
                  <a:pt x="16025" y="102867"/>
                </a:cubicBezTo>
                <a:close/>
                <a:moveTo>
                  <a:pt x="135512" y="102931"/>
                </a:moveTo>
                <a:cubicBezTo>
                  <a:pt x="135385" y="102931"/>
                  <a:pt x="135290" y="103026"/>
                  <a:pt x="135290" y="103121"/>
                </a:cubicBezTo>
                <a:lnTo>
                  <a:pt x="135290" y="103184"/>
                </a:lnTo>
                <a:cubicBezTo>
                  <a:pt x="135290" y="103279"/>
                  <a:pt x="135385" y="103342"/>
                  <a:pt x="135512" y="103342"/>
                </a:cubicBezTo>
                <a:cubicBezTo>
                  <a:pt x="135607" y="103342"/>
                  <a:pt x="135702" y="103247"/>
                  <a:pt x="135702" y="103121"/>
                </a:cubicBezTo>
                <a:cubicBezTo>
                  <a:pt x="135702" y="103026"/>
                  <a:pt x="135607" y="102931"/>
                  <a:pt x="135512" y="102931"/>
                </a:cubicBezTo>
                <a:close/>
                <a:moveTo>
                  <a:pt x="16025" y="104514"/>
                </a:moveTo>
                <a:cubicBezTo>
                  <a:pt x="15930" y="104514"/>
                  <a:pt x="15835" y="104609"/>
                  <a:pt x="15835" y="104704"/>
                </a:cubicBezTo>
                <a:cubicBezTo>
                  <a:pt x="15835" y="104831"/>
                  <a:pt x="15930" y="104894"/>
                  <a:pt x="16025" y="104894"/>
                </a:cubicBezTo>
                <a:cubicBezTo>
                  <a:pt x="16151" y="104894"/>
                  <a:pt x="16215" y="104799"/>
                  <a:pt x="16215" y="104704"/>
                </a:cubicBezTo>
                <a:lnTo>
                  <a:pt x="16215" y="104673"/>
                </a:lnTo>
                <a:cubicBezTo>
                  <a:pt x="16215" y="104578"/>
                  <a:pt x="16151" y="104514"/>
                  <a:pt x="16025" y="104514"/>
                </a:cubicBezTo>
                <a:close/>
                <a:moveTo>
                  <a:pt x="135512" y="104546"/>
                </a:moveTo>
                <a:cubicBezTo>
                  <a:pt x="135385" y="104546"/>
                  <a:pt x="135290" y="104641"/>
                  <a:pt x="135290" y="104768"/>
                </a:cubicBezTo>
                <a:lnTo>
                  <a:pt x="135290" y="104799"/>
                </a:lnTo>
                <a:cubicBezTo>
                  <a:pt x="135290" y="104894"/>
                  <a:pt x="135385" y="104989"/>
                  <a:pt x="135512" y="104989"/>
                </a:cubicBezTo>
                <a:cubicBezTo>
                  <a:pt x="135607" y="104989"/>
                  <a:pt x="135702" y="104894"/>
                  <a:pt x="135702" y="104799"/>
                </a:cubicBezTo>
                <a:lnTo>
                  <a:pt x="135702" y="104768"/>
                </a:lnTo>
                <a:cubicBezTo>
                  <a:pt x="135702" y="104641"/>
                  <a:pt x="135607" y="104546"/>
                  <a:pt x="135512" y="104546"/>
                </a:cubicBezTo>
                <a:close/>
                <a:moveTo>
                  <a:pt x="15993" y="106098"/>
                </a:moveTo>
                <a:cubicBezTo>
                  <a:pt x="15898" y="106098"/>
                  <a:pt x="15803" y="106193"/>
                  <a:pt x="15771" y="106288"/>
                </a:cubicBezTo>
                <a:lnTo>
                  <a:pt x="15771" y="106351"/>
                </a:lnTo>
                <a:cubicBezTo>
                  <a:pt x="15771" y="106446"/>
                  <a:pt x="15866" y="106541"/>
                  <a:pt x="15961" y="106541"/>
                </a:cubicBezTo>
                <a:lnTo>
                  <a:pt x="15993" y="106541"/>
                </a:lnTo>
                <a:cubicBezTo>
                  <a:pt x="16088" y="106541"/>
                  <a:pt x="16183" y="106446"/>
                  <a:pt x="16183" y="106351"/>
                </a:cubicBezTo>
                <a:lnTo>
                  <a:pt x="15993" y="106288"/>
                </a:lnTo>
                <a:lnTo>
                  <a:pt x="16183" y="106319"/>
                </a:lnTo>
                <a:cubicBezTo>
                  <a:pt x="16183" y="106193"/>
                  <a:pt x="16120" y="106098"/>
                  <a:pt x="15993" y="106098"/>
                </a:cubicBezTo>
                <a:close/>
                <a:moveTo>
                  <a:pt x="135512" y="106193"/>
                </a:moveTo>
                <a:cubicBezTo>
                  <a:pt x="135385" y="106193"/>
                  <a:pt x="135290" y="106256"/>
                  <a:pt x="135290" y="106383"/>
                </a:cubicBezTo>
                <a:lnTo>
                  <a:pt x="135290" y="106414"/>
                </a:lnTo>
                <a:cubicBezTo>
                  <a:pt x="135290" y="106541"/>
                  <a:pt x="135385" y="106604"/>
                  <a:pt x="135512" y="106604"/>
                </a:cubicBezTo>
                <a:cubicBezTo>
                  <a:pt x="135607" y="106604"/>
                  <a:pt x="135702" y="106478"/>
                  <a:pt x="135702" y="106383"/>
                </a:cubicBezTo>
                <a:cubicBezTo>
                  <a:pt x="135702" y="106256"/>
                  <a:pt x="135607" y="106193"/>
                  <a:pt x="135512" y="106193"/>
                </a:cubicBezTo>
                <a:close/>
                <a:moveTo>
                  <a:pt x="15898" y="107713"/>
                </a:moveTo>
                <a:cubicBezTo>
                  <a:pt x="15803" y="107713"/>
                  <a:pt x="15676" y="107776"/>
                  <a:pt x="15676" y="107903"/>
                </a:cubicBezTo>
                <a:lnTo>
                  <a:pt x="15676" y="107934"/>
                </a:lnTo>
                <a:cubicBezTo>
                  <a:pt x="15676" y="108061"/>
                  <a:pt x="15740" y="108156"/>
                  <a:pt x="15866" y="108156"/>
                </a:cubicBezTo>
                <a:cubicBezTo>
                  <a:pt x="15993" y="108156"/>
                  <a:pt x="16056" y="108061"/>
                  <a:pt x="16056" y="107966"/>
                </a:cubicBezTo>
                <a:lnTo>
                  <a:pt x="15866" y="107934"/>
                </a:lnTo>
                <a:lnTo>
                  <a:pt x="16088" y="107934"/>
                </a:lnTo>
                <a:cubicBezTo>
                  <a:pt x="16088" y="107839"/>
                  <a:pt x="15993" y="107744"/>
                  <a:pt x="15898" y="107713"/>
                </a:cubicBezTo>
                <a:close/>
                <a:moveTo>
                  <a:pt x="135480" y="107808"/>
                </a:moveTo>
                <a:cubicBezTo>
                  <a:pt x="135385" y="107808"/>
                  <a:pt x="135290" y="107903"/>
                  <a:pt x="135290" y="107998"/>
                </a:cubicBezTo>
                <a:lnTo>
                  <a:pt x="135290" y="108029"/>
                </a:lnTo>
                <a:cubicBezTo>
                  <a:pt x="135290" y="108156"/>
                  <a:pt x="135385" y="108219"/>
                  <a:pt x="135480" y="108219"/>
                </a:cubicBezTo>
                <a:cubicBezTo>
                  <a:pt x="135607" y="108219"/>
                  <a:pt x="135670" y="108124"/>
                  <a:pt x="135702" y="107998"/>
                </a:cubicBezTo>
                <a:cubicBezTo>
                  <a:pt x="135702" y="107903"/>
                  <a:pt x="135607" y="107808"/>
                  <a:pt x="135480" y="107808"/>
                </a:cubicBezTo>
                <a:close/>
                <a:moveTo>
                  <a:pt x="15740" y="109328"/>
                </a:moveTo>
                <a:cubicBezTo>
                  <a:pt x="15613" y="109328"/>
                  <a:pt x="15518" y="109391"/>
                  <a:pt x="15518" y="109518"/>
                </a:cubicBezTo>
                <a:lnTo>
                  <a:pt x="15518" y="109550"/>
                </a:lnTo>
                <a:cubicBezTo>
                  <a:pt x="15486" y="109645"/>
                  <a:pt x="15581" y="109771"/>
                  <a:pt x="15676" y="109771"/>
                </a:cubicBezTo>
                <a:lnTo>
                  <a:pt x="15708" y="109771"/>
                </a:lnTo>
                <a:cubicBezTo>
                  <a:pt x="15803" y="109771"/>
                  <a:pt x="15898" y="109708"/>
                  <a:pt x="15898" y="109581"/>
                </a:cubicBezTo>
                <a:lnTo>
                  <a:pt x="15898" y="109550"/>
                </a:lnTo>
                <a:cubicBezTo>
                  <a:pt x="15930" y="109455"/>
                  <a:pt x="15835" y="109328"/>
                  <a:pt x="15740" y="109328"/>
                </a:cubicBezTo>
                <a:close/>
                <a:moveTo>
                  <a:pt x="135417" y="109423"/>
                </a:moveTo>
                <a:cubicBezTo>
                  <a:pt x="135322" y="109423"/>
                  <a:pt x="135195" y="109486"/>
                  <a:pt x="135195" y="109613"/>
                </a:cubicBezTo>
                <a:lnTo>
                  <a:pt x="135195" y="109645"/>
                </a:lnTo>
                <a:cubicBezTo>
                  <a:pt x="135195" y="109740"/>
                  <a:pt x="135259" y="109835"/>
                  <a:pt x="135385" y="109835"/>
                </a:cubicBezTo>
                <a:cubicBezTo>
                  <a:pt x="135512" y="109835"/>
                  <a:pt x="135575" y="109740"/>
                  <a:pt x="135607" y="109645"/>
                </a:cubicBezTo>
                <a:cubicBezTo>
                  <a:pt x="135607" y="109518"/>
                  <a:pt x="135512" y="109423"/>
                  <a:pt x="135417" y="109423"/>
                </a:cubicBezTo>
                <a:close/>
                <a:moveTo>
                  <a:pt x="15478" y="110937"/>
                </a:moveTo>
                <a:cubicBezTo>
                  <a:pt x="15391" y="110937"/>
                  <a:pt x="15296" y="111019"/>
                  <a:pt x="15296" y="111101"/>
                </a:cubicBezTo>
                <a:lnTo>
                  <a:pt x="15296" y="111133"/>
                </a:lnTo>
                <a:cubicBezTo>
                  <a:pt x="15265" y="111260"/>
                  <a:pt x="15328" y="111355"/>
                  <a:pt x="15455" y="111355"/>
                </a:cubicBezTo>
                <a:cubicBezTo>
                  <a:pt x="15455" y="111386"/>
                  <a:pt x="15455" y="111386"/>
                  <a:pt x="15486" y="111386"/>
                </a:cubicBezTo>
                <a:cubicBezTo>
                  <a:pt x="15581" y="111386"/>
                  <a:pt x="15645" y="111291"/>
                  <a:pt x="15676" y="111196"/>
                </a:cubicBezTo>
                <a:lnTo>
                  <a:pt x="15676" y="111165"/>
                </a:lnTo>
                <a:cubicBezTo>
                  <a:pt x="15708" y="111070"/>
                  <a:pt x="15613" y="110943"/>
                  <a:pt x="15518" y="110943"/>
                </a:cubicBezTo>
                <a:cubicBezTo>
                  <a:pt x="15505" y="110939"/>
                  <a:pt x="15492" y="110937"/>
                  <a:pt x="15478" y="110937"/>
                </a:cubicBezTo>
                <a:close/>
                <a:moveTo>
                  <a:pt x="135227" y="111038"/>
                </a:moveTo>
                <a:cubicBezTo>
                  <a:pt x="135132" y="111038"/>
                  <a:pt x="135037" y="111101"/>
                  <a:pt x="135005" y="111196"/>
                </a:cubicBezTo>
                <a:lnTo>
                  <a:pt x="135005" y="111260"/>
                </a:lnTo>
                <a:cubicBezTo>
                  <a:pt x="135005" y="111355"/>
                  <a:pt x="135069" y="111418"/>
                  <a:pt x="135195" y="111450"/>
                </a:cubicBezTo>
                <a:cubicBezTo>
                  <a:pt x="135290" y="111450"/>
                  <a:pt x="135385" y="111355"/>
                  <a:pt x="135417" y="111260"/>
                </a:cubicBezTo>
                <a:cubicBezTo>
                  <a:pt x="135417" y="111165"/>
                  <a:pt x="135354" y="111070"/>
                  <a:pt x="135227" y="111038"/>
                </a:cubicBezTo>
                <a:close/>
                <a:moveTo>
                  <a:pt x="15233" y="112526"/>
                </a:moveTo>
                <a:cubicBezTo>
                  <a:pt x="15106" y="112526"/>
                  <a:pt x="15011" y="112590"/>
                  <a:pt x="14979" y="112685"/>
                </a:cubicBezTo>
                <a:lnTo>
                  <a:pt x="14979" y="112716"/>
                </a:lnTo>
                <a:cubicBezTo>
                  <a:pt x="14979" y="112843"/>
                  <a:pt x="15043" y="112938"/>
                  <a:pt x="15138" y="112970"/>
                </a:cubicBezTo>
                <a:lnTo>
                  <a:pt x="15169" y="112970"/>
                </a:lnTo>
                <a:cubicBezTo>
                  <a:pt x="15265" y="112970"/>
                  <a:pt x="15360" y="112906"/>
                  <a:pt x="15360" y="112811"/>
                </a:cubicBezTo>
                <a:lnTo>
                  <a:pt x="15201" y="112716"/>
                </a:lnTo>
                <a:lnTo>
                  <a:pt x="15391" y="112780"/>
                </a:lnTo>
                <a:cubicBezTo>
                  <a:pt x="15391" y="112653"/>
                  <a:pt x="15328" y="112558"/>
                  <a:pt x="15233" y="112526"/>
                </a:cubicBezTo>
                <a:close/>
                <a:moveTo>
                  <a:pt x="134921" y="112645"/>
                </a:moveTo>
                <a:cubicBezTo>
                  <a:pt x="134838" y="112645"/>
                  <a:pt x="134752" y="112702"/>
                  <a:pt x="134752" y="112780"/>
                </a:cubicBezTo>
                <a:lnTo>
                  <a:pt x="134910" y="112875"/>
                </a:lnTo>
                <a:lnTo>
                  <a:pt x="134720" y="112843"/>
                </a:lnTo>
                <a:lnTo>
                  <a:pt x="134720" y="112843"/>
                </a:lnTo>
                <a:cubicBezTo>
                  <a:pt x="134720" y="112938"/>
                  <a:pt x="134784" y="113033"/>
                  <a:pt x="134879" y="113065"/>
                </a:cubicBezTo>
                <a:lnTo>
                  <a:pt x="134910" y="113065"/>
                </a:lnTo>
                <a:cubicBezTo>
                  <a:pt x="135005" y="113065"/>
                  <a:pt x="135100" y="113001"/>
                  <a:pt x="135100" y="112906"/>
                </a:cubicBezTo>
                <a:lnTo>
                  <a:pt x="135132" y="112875"/>
                </a:lnTo>
                <a:cubicBezTo>
                  <a:pt x="135132" y="112780"/>
                  <a:pt x="135069" y="112653"/>
                  <a:pt x="134974" y="112653"/>
                </a:cubicBezTo>
                <a:cubicBezTo>
                  <a:pt x="134957" y="112648"/>
                  <a:pt x="134939" y="112645"/>
                  <a:pt x="134921" y="112645"/>
                </a:cubicBezTo>
                <a:close/>
                <a:moveTo>
                  <a:pt x="14804" y="114102"/>
                </a:moveTo>
                <a:cubicBezTo>
                  <a:pt x="14727" y="114102"/>
                  <a:pt x="14657" y="114163"/>
                  <a:pt x="14631" y="114268"/>
                </a:cubicBezTo>
                <a:lnTo>
                  <a:pt x="14599" y="114300"/>
                </a:lnTo>
                <a:cubicBezTo>
                  <a:pt x="14599" y="114395"/>
                  <a:pt x="14663" y="114522"/>
                  <a:pt x="14758" y="114553"/>
                </a:cubicBezTo>
                <a:lnTo>
                  <a:pt x="14821" y="114553"/>
                </a:lnTo>
                <a:cubicBezTo>
                  <a:pt x="14884" y="114553"/>
                  <a:pt x="14979" y="114490"/>
                  <a:pt x="15011" y="114395"/>
                </a:cubicBezTo>
                <a:lnTo>
                  <a:pt x="14821" y="114300"/>
                </a:lnTo>
                <a:lnTo>
                  <a:pt x="14821" y="114300"/>
                </a:lnTo>
                <a:lnTo>
                  <a:pt x="15011" y="114363"/>
                </a:lnTo>
                <a:cubicBezTo>
                  <a:pt x="15043" y="114268"/>
                  <a:pt x="14979" y="114142"/>
                  <a:pt x="14853" y="114110"/>
                </a:cubicBezTo>
                <a:cubicBezTo>
                  <a:pt x="14837" y="114104"/>
                  <a:pt x="14820" y="114102"/>
                  <a:pt x="14804" y="114102"/>
                </a:cubicBezTo>
                <a:close/>
                <a:moveTo>
                  <a:pt x="134556" y="114199"/>
                </a:moveTo>
                <a:cubicBezTo>
                  <a:pt x="134474" y="114199"/>
                  <a:pt x="134399" y="114281"/>
                  <a:pt x="134372" y="114363"/>
                </a:cubicBezTo>
                <a:lnTo>
                  <a:pt x="134340" y="114395"/>
                </a:lnTo>
                <a:cubicBezTo>
                  <a:pt x="134340" y="114490"/>
                  <a:pt x="134372" y="114617"/>
                  <a:pt x="134499" y="114648"/>
                </a:cubicBezTo>
                <a:lnTo>
                  <a:pt x="134530" y="114648"/>
                </a:lnTo>
                <a:cubicBezTo>
                  <a:pt x="134625" y="114648"/>
                  <a:pt x="134720" y="114585"/>
                  <a:pt x="134720" y="114490"/>
                </a:cubicBezTo>
                <a:lnTo>
                  <a:pt x="134752" y="114458"/>
                </a:lnTo>
                <a:cubicBezTo>
                  <a:pt x="134784" y="114363"/>
                  <a:pt x="134720" y="114237"/>
                  <a:pt x="134594" y="114205"/>
                </a:cubicBezTo>
                <a:cubicBezTo>
                  <a:pt x="134581" y="114201"/>
                  <a:pt x="134568" y="114199"/>
                  <a:pt x="134556" y="114199"/>
                </a:cubicBezTo>
                <a:close/>
                <a:moveTo>
                  <a:pt x="14358" y="115685"/>
                </a:moveTo>
                <a:cubicBezTo>
                  <a:pt x="14274" y="115685"/>
                  <a:pt x="14182" y="115747"/>
                  <a:pt x="14156" y="115852"/>
                </a:cubicBezTo>
                <a:cubicBezTo>
                  <a:pt x="14124" y="115947"/>
                  <a:pt x="14188" y="116042"/>
                  <a:pt x="14283" y="116073"/>
                </a:cubicBezTo>
                <a:cubicBezTo>
                  <a:pt x="14314" y="116105"/>
                  <a:pt x="14346" y="116105"/>
                  <a:pt x="14346" y="116105"/>
                </a:cubicBezTo>
                <a:cubicBezTo>
                  <a:pt x="14441" y="116105"/>
                  <a:pt x="14504" y="116042"/>
                  <a:pt x="14536" y="115978"/>
                </a:cubicBezTo>
                <a:lnTo>
                  <a:pt x="14568" y="115915"/>
                </a:lnTo>
                <a:cubicBezTo>
                  <a:pt x="14599" y="115820"/>
                  <a:pt x="14536" y="115725"/>
                  <a:pt x="14409" y="115693"/>
                </a:cubicBezTo>
                <a:cubicBezTo>
                  <a:pt x="14393" y="115688"/>
                  <a:pt x="14376" y="115685"/>
                  <a:pt x="14358" y="115685"/>
                </a:cubicBezTo>
                <a:close/>
                <a:moveTo>
                  <a:pt x="134079" y="115777"/>
                </a:moveTo>
                <a:cubicBezTo>
                  <a:pt x="134001" y="115777"/>
                  <a:pt x="133921" y="115818"/>
                  <a:pt x="133897" y="115915"/>
                </a:cubicBezTo>
                <a:lnTo>
                  <a:pt x="133897" y="115947"/>
                </a:lnTo>
                <a:cubicBezTo>
                  <a:pt x="133865" y="116042"/>
                  <a:pt x="133897" y="116137"/>
                  <a:pt x="133992" y="116200"/>
                </a:cubicBezTo>
                <a:lnTo>
                  <a:pt x="134087" y="116200"/>
                </a:lnTo>
                <a:cubicBezTo>
                  <a:pt x="134150" y="116200"/>
                  <a:pt x="134245" y="116137"/>
                  <a:pt x="134245" y="116073"/>
                </a:cubicBezTo>
                <a:lnTo>
                  <a:pt x="134277" y="116010"/>
                </a:lnTo>
                <a:cubicBezTo>
                  <a:pt x="134309" y="115915"/>
                  <a:pt x="134245" y="115820"/>
                  <a:pt x="134150" y="115788"/>
                </a:cubicBezTo>
                <a:cubicBezTo>
                  <a:pt x="134128" y="115781"/>
                  <a:pt x="134104" y="115777"/>
                  <a:pt x="134079" y="115777"/>
                </a:cubicBezTo>
                <a:close/>
                <a:moveTo>
                  <a:pt x="13838" y="117205"/>
                </a:moveTo>
                <a:cubicBezTo>
                  <a:pt x="13743" y="117205"/>
                  <a:pt x="13670" y="117262"/>
                  <a:pt x="13618" y="117340"/>
                </a:cubicBezTo>
                <a:cubicBezTo>
                  <a:pt x="13586" y="117467"/>
                  <a:pt x="13649" y="117562"/>
                  <a:pt x="13744" y="117625"/>
                </a:cubicBezTo>
                <a:lnTo>
                  <a:pt x="13808" y="117625"/>
                </a:lnTo>
                <a:cubicBezTo>
                  <a:pt x="13903" y="117625"/>
                  <a:pt x="13966" y="117593"/>
                  <a:pt x="13998" y="117498"/>
                </a:cubicBezTo>
                <a:lnTo>
                  <a:pt x="14029" y="117467"/>
                </a:lnTo>
                <a:cubicBezTo>
                  <a:pt x="14061" y="117372"/>
                  <a:pt x="13998" y="117277"/>
                  <a:pt x="13903" y="117213"/>
                </a:cubicBezTo>
                <a:cubicBezTo>
                  <a:pt x="13880" y="117208"/>
                  <a:pt x="13859" y="117205"/>
                  <a:pt x="13838" y="117205"/>
                </a:cubicBezTo>
                <a:close/>
                <a:moveTo>
                  <a:pt x="133501" y="117283"/>
                </a:moveTo>
                <a:cubicBezTo>
                  <a:pt x="133435" y="117283"/>
                  <a:pt x="133372" y="117335"/>
                  <a:pt x="133327" y="117403"/>
                </a:cubicBezTo>
                <a:lnTo>
                  <a:pt x="133327" y="117435"/>
                </a:lnTo>
                <a:cubicBezTo>
                  <a:pt x="133295" y="117562"/>
                  <a:pt x="133327" y="117657"/>
                  <a:pt x="133422" y="117688"/>
                </a:cubicBezTo>
                <a:lnTo>
                  <a:pt x="133517" y="117688"/>
                </a:lnTo>
                <a:cubicBezTo>
                  <a:pt x="133580" y="117688"/>
                  <a:pt x="133675" y="117657"/>
                  <a:pt x="133707" y="117562"/>
                </a:cubicBezTo>
                <a:cubicBezTo>
                  <a:pt x="133738" y="117467"/>
                  <a:pt x="133707" y="117340"/>
                  <a:pt x="133580" y="117308"/>
                </a:cubicBezTo>
                <a:cubicBezTo>
                  <a:pt x="133554" y="117291"/>
                  <a:pt x="133527" y="117283"/>
                  <a:pt x="133501" y="117283"/>
                </a:cubicBezTo>
                <a:close/>
                <a:moveTo>
                  <a:pt x="13185" y="118708"/>
                </a:moveTo>
                <a:cubicBezTo>
                  <a:pt x="13111" y="118708"/>
                  <a:pt x="13039" y="118760"/>
                  <a:pt x="13016" y="118829"/>
                </a:cubicBezTo>
                <a:cubicBezTo>
                  <a:pt x="12953" y="118924"/>
                  <a:pt x="13016" y="119050"/>
                  <a:pt x="13111" y="119114"/>
                </a:cubicBezTo>
                <a:lnTo>
                  <a:pt x="13174" y="119114"/>
                </a:lnTo>
                <a:cubicBezTo>
                  <a:pt x="13269" y="119114"/>
                  <a:pt x="13333" y="119082"/>
                  <a:pt x="13364" y="119019"/>
                </a:cubicBezTo>
                <a:lnTo>
                  <a:pt x="13396" y="118955"/>
                </a:lnTo>
                <a:cubicBezTo>
                  <a:pt x="13428" y="118860"/>
                  <a:pt x="13364" y="118765"/>
                  <a:pt x="13269" y="118734"/>
                </a:cubicBezTo>
                <a:cubicBezTo>
                  <a:pt x="13243" y="118716"/>
                  <a:pt x="13214" y="118708"/>
                  <a:pt x="13185" y="118708"/>
                </a:cubicBezTo>
                <a:close/>
                <a:moveTo>
                  <a:pt x="132863" y="118771"/>
                </a:moveTo>
                <a:cubicBezTo>
                  <a:pt x="132788" y="118771"/>
                  <a:pt x="132716" y="118823"/>
                  <a:pt x="132693" y="118892"/>
                </a:cubicBezTo>
                <a:lnTo>
                  <a:pt x="132852" y="118987"/>
                </a:lnTo>
                <a:lnTo>
                  <a:pt x="132662" y="118924"/>
                </a:lnTo>
                <a:lnTo>
                  <a:pt x="132662" y="118924"/>
                </a:lnTo>
                <a:cubicBezTo>
                  <a:pt x="132630" y="119019"/>
                  <a:pt x="132662" y="119145"/>
                  <a:pt x="132757" y="119177"/>
                </a:cubicBezTo>
                <a:cubicBezTo>
                  <a:pt x="132788" y="119177"/>
                  <a:pt x="132820" y="119209"/>
                  <a:pt x="132852" y="119209"/>
                </a:cubicBezTo>
                <a:cubicBezTo>
                  <a:pt x="132915" y="119209"/>
                  <a:pt x="133010" y="119145"/>
                  <a:pt x="133010" y="119082"/>
                </a:cubicBezTo>
                <a:cubicBezTo>
                  <a:pt x="133042" y="119082"/>
                  <a:pt x="133042" y="119050"/>
                  <a:pt x="133042" y="119050"/>
                </a:cubicBezTo>
                <a:cubicBezTo>
                  <a:pt x="133105" y="118955"/>
                  <a:pt x="133042" y="118829"/>
                  <a:pt x="132947" y="118797"/>
                </a:cubicBezTo>
                <a:cubicBezTo>
                  <a:pt x="132920" y="118779"/>
                  <a:pt x="132891" y="118771"/>
                  <a:pt x="132863" y="118771"/>
                </a:cubicBezTo>
                <a:close/>
                <a:moveTo>
                  <a:pt x="12488" y="120165"/>
                </a:moveTo>
                <a:cubicBezTo>
                  <a:pt x="12412" y="120165"/>
                  <a:pt x="12333" y="120217"/>
                  <a:pt x="12288" y="120285"/>
                </a:cubicBezTo>
                <a:cubicBezTo>
                  <a:pt x="12256" y="120380"/>
                  <a:pt x="12288" y="120507"/>
                  <a:pt x="12383" y="120539"/>
                </a:cubicBezTo>
                <a:cubicBezTo>
                  <a:pt x="12414" y="120570"/>
                  <a:pt x="12446" y="120570"/>
                  <a:pt x="12478" y="120570"/>
                </a:cubicBezTo>
                <a:cubicBezTo>
                  <a:pt x="12541" y="120570"/>
                  <a:pt x="12604" y="120539"/>
                  <a:pt x="12636" y="120475"/>
                </a:cubicBezTo>
                <a:lnTo>
                  <a:pt x="12668" y="120444"/>
                </a:lnTo>
                <a:cubicBezTo>
                  <a:pt x="12699" y="120349"/>
                  <a:pt x="12668" y="120222"/>
                  <a:pt x="12573" y="120190"/>
                </a:cubicBezTo>
                <a:cubicBezTo>
                  <a:pt x="12546" y="120173"/>
                  <a:pt x="12517" y="120165"/>
                  <a:pt x="12488" y="120165"/>
                </a:cubicBezTo>
                <a:close/>
                <a:moveTo>
                  <a:pt x="132119" y="120221"/>
                </a:moveTo>
                <a:cubicBezTo>
                  <a:pt x="132060" y="120221"/>
                  <a:pt x="132006" y="120256"/>
                  <a:pt x="131965" y="120317"/>
                </a:cubicBezTo>
                <a:cubicBezTo>
                  <a:pt x="131965" y="120317"/>
                  <a:pt x="131933" y="120349"/>
                  <a:pt x="131933" y="120349"/>
                </a:cubicBezTo>
                <a:cubicBezTo>
                  <a:pt x="131870" y="120444"/>
                  <a:pt x="131933" y="120539"/>
                  <a:pt x="132028" y="120602"/>
                </a:cubicBezTo>
                <a:cubicBezTo>
                  <a:pt x="132060" y="120602"/>
                  <a:pt x="132092" y="120634"/>
                  <a:pt x="132092" y="120634"/>
                </a:cubicBezTo>
                <a:cubicBezTo>
                  <a:pt x="132187" y="120634"/>
                  <a:pt x="132250" y="120570"/>
                  <a:pt x="132313" y="120507"/>
                </a:cubicBezTo>
                <a:cubicBezTo>
                  <a:pt x="132345" y="120412"/>
                  <a:pt x="132313" y="120285"/>
                  <a:pt x="132218" y="120254"/>
                </a:cubicBezTo>
                <a:cubicBezTo>
                  <a:pt x="132185" y="120231"/>
                  <a:pt x="132151" y="120221"/>
                  <a:pt x="132119" y="120221"/>
                </a:cubicBezTo>
                <a:close/>
                <a:moveTo>
                  <a:pt x="11696" y="121558"/>
                </a:moveTo>
                <a:cubicBezTo>
                  <a:pt x="11620" y="121558"/>
                  <a:pt x="11542" y="121610"/>
                  <a:pt x="11496" y="121679"/>
                </a:cubicBezTo>
                <a:cubicBezTo>
                  <a:pt x="11433" y="121774"/>
                  <a:pt x="11464" y="121900"/>
                  <a:pt x="11559" y="121932"/>
                </a:cubicBezTo>
                <a:cubicBezTo>
                  <a:pt x="11591" y="121964"/>
                  <a:pt x="11623" y="121964"/>
                  <a:pt x="11654" y="121964"/>
                </a:cubicBezTo>
                <a:cubicBezTo>
                  <a:pt x="11718" y="121964"/>
                  <a:pt x="11781" y="121932"/>
                  <a:pt x="11844" y="121869"/>
                </a:cubicBezTo>
                <a:lnTo>
                  <a:pt x="11844" y="121837"/>
                </a:lnTo>
                <a:cubicBezTo>
                  <a:pt x="11908" y="121742"/>
                  <a:pt x="11876" y="121647"/>
                  <a:pt x="11781" y="121584"/>
                </a:cubicBezTo>
                <a:cubicBezTo>
                  <a:pt x="11754" y="121566"/>
                  <a:pt x="11725" y="121558"/>
                  <a:pt x="11696" y="121558"/>
                </a:cubicBezTo>
                <a:close/>
                <a:moveTo>
                  <a:pt x="131309" y="121613"/>
                </a:moveTo>
                <a:cubicBezTo>
                  <a:pt x="131244" y="121613"/>
                  <a:pt x="131181" y="121640"/>
                  <a:pt x="131142" y="121679"/>
                </a:cubicBezTo>
                <a:cubicBezTo>
                  <a:pt x="131142" y="121679"/>
                  <a:pt x="131110" y="121742"/>
                  <a:pt x="131110" y="121742"/>
                </a:cubicBezTo>
                <a:cubicBezTo>
                  <a:pt x="131047" y="121837"/>
                  <a:pt x="131110" y="121932"/>
                  <a:pt x="131173" y="121995"/>
                </a:cubicBezTo>
                <a:cubicBezTo>
                  <a:pt x="131205" y="121995"/>
                  <a:pt x="131237" y="122027"/>
                  <a:pt x="131268" y="122027"/>
                </a:cubicBezTo>
                <a:cubicBezTo>
                  <a:pt x="131363" y="122027"/>
                  <a:pt x="131427" y="121964"/>
                  <a:pt x="131458" y="121900"/>
                </a:cubicBezTo>
                <a:cubicBezTo>
                  <a:pt x="131522" y="121837"/>
                  <a:pt x="131490" y="121710"/>
                  <a:pt x="131427" y="121647"/>
                </a:cubicBezTo>
                <a:cubicBezTo>
                  <a:pt x="131390" y="121623"/>
                  <a:pt x="131349" y="121613"/>
                  <a:pt x="131309" y="121613"/>
                </a:cubicBezTo>
                <a:close/>
                <a:moveTo>
                  <a:pt x="10755" y="122901"/>
                </a:moveTo>
                <a:cubicBezTo>
                  <a:pt x="10698" y="122901"/>
                  <a:pt x="10644" y="122925"/>
                  <a:pt x="10609" y="122977"/>
                </a:cubicBezTo>
                <a:lnTo>
                  <a:pt x="10609" y="123009"/>
                </a:lnTo>
                <a:cubicBezTo>
                  <a:pt x="10546" y="123104"/>
                  <a:pt x="10546" y="123231"/>
                  <a:pt x="10641" y="123294"/>
                </a:cubicBezTo>
                <a:cubicBezTo>
                  <a:pt x="10672" y="123326"/>
                  <a:pt x="10736" y="123326"/>
                  <a:pt x="10767" y="123326"/>
                </a:cubicBezTo>
                <a:cubicBezTo>
                  <a:pt x="10831" y="123326"/>
                  <a:pt x="10894" y="123294"/>
                  <a:pt x="10926" y="123231"/>
                </a:cubicBezTo>
                <a:lnTo>
                  <a:pt x="10799" y="123104"/>
                </a:lnTo>
                <a:lnTo>
                  <a:pt x="10958" y="123199"/>
                </a:lnTo>
                <a:cubicBezTo>
                  <a:pt x="11021" y="123136"/>
                  <a:pt x="10989" y="123009"/>
                  <a:pt x="10894" y="122946"/>
                </a:cubicBezTo>
                <a:cubicBezTo>
                  <a:pt x="10851" y="122917"/>
                  <a:pt x="10802" y="122901"/>
                  <a:pt x="10755" y="122901"/>
                </a:cubicBezTo>
                <a:close/>
                <a:moveTo>
                  <a:pt x="130423" y="122944"/>
                </a:moveTo>
                <a:cubicBezTo>
                  <a:pt x="130363" y="122944"/>
                  <a:pt x="130296" y="122979"/>
                  <a:pt x="130255" y="123041"/>
                </a:cubicBezTo>
                <a:lnTo>
                  <a:pt x="130223" y="123072"/>
                </a:lnTo>
                <a:cubicBezTo>
                  <a:pt x="130160" y="123167"/>
                  <a:pt x="130192" y="123262"/>
                  <a:pt x="130287" y="123326"/>
                </a:cubicBezTo>
                <a:cubicBezTo>
                  <a:pt x="130287" y="123357"/>
                  <a:pt x="130350" y="123357"/>
                  <a:pt x="130382" y="123357"/>
                </a:cubicBezTo>
                <a:cubicBezTo>
                  <a:pt x="130445" y="123357"/>
                  <a:pt x="130508" y="123326"/>
                  <a:pt x="130572" y="123262"/>
                </a:cubicBezTo>
                <a:cubicBezTo>
                  <a:pt x="130635" y="123167"/>
                  <a:pt x="130603" y="123041"/>
                  <a:pt x="130508" y="122977"/>
                </a:cubicBezTo>
                <a:cubicBezTo>
                  <a:pt x="130486" y="122955"/>
                  <a:pt x="130455" y="122944"/>
                  <a:pt x="130423" y="122944"/>
                </a:cubicBezTo>
                <a:close/>
                <a:moveTo>
                  <a:pt x="9800" y="124184"/>
                </a:moveTo>
                <a:cubicBezTo>
                  <a:pt x="9748" y="124184"/>
                  <a:pt x="9694" y="124209"/>
                  <a:pt x="9659" y="124244"/>
                </a:cubicBezTo>
                <a:cubicBezTo>
                  <a:pt x="9627" y="124244"/>
                  <a:pt x="9627" y="124276"/>
                  <a:pt x="9627" y="124307"/>
                </a:cubicBezTo>
                <a:cubicBezTo>
                  <a:pt x="9564" y="124371"/>
                  <a:pt x="9564" y="124497"/>
                  <a:pt x="9659" y="124561"/>
                </a:cubicBezTo>
                <a:cubicBezTo>
                  <a:pt x="9691" y="124592"/>
                  <a:pt x="9722" y="124624"/>
                  <a:pt x="9786" y="124624"/>
                </a:cubicBezTo>
                <a:cubicBezTo>
                  <a:pt x="9849" y="124624"/>
                  <a:pt x="9881" y="124592"/>
                  <a:pt x="9944" y="124529"/>
                </a:cubicBezTo>
                <a:cubicBezTo>
                  <a:pt x="10007" y="124434"/>
                  <a:pt x="10007" y="124307"/>
                  <a:pt x="9912" y="124244"/>
                </a:cubicBezTo>
                <a:cubicBezTo>
                  <a:pt x="9884" y="124201"/>
                  <a:pt x="9842" y="124184"/>
                  <a:pt x="9800" y="124184"/>
                </a:cubicBezTo>
                <a:close/>
                <a:moveTo>
                  <a:pt x="129398" y="124231"/>
                </a:moveTo>
                <a:cubicBezTo>
                  <a:pt x="129346" y="124231"/>
                  <a:pt x="129294" y="124255"/>
                  <a:pt x="129241" y="124307"/>
                </a:cubicBezTo>
                <a:lnTo>
                  <a:pt x="129400" y="124466"/>
                </a:lnTo>
                <a:lnTo>
                  <a:pt x="129400" y="124466"/>
                </a:lnTo>
                <a:lnTo>
                  <a:pt x="129241" y="124339"/>
                </a:lnTo>
                <a:lnTo>
                  <a:pt x="129241" y="124339"/>
                </a:lnTo>
                <a:cubicBezTo>
                  <a:pt x="129178" y="124434"/>
                  <a:pt x="129178" y="124561"/>
                  <a:pt x="129273" y="124624"/>
                </a:cubicBezTo>
                <a:cubicBezTo>
                  <a:pt x="129305" y="124656"/>
                  <a:pt x="129336" y="124656"/>
                  <a:pt x="129400" y="124656"/>
                </a:cubicBezTo>
                <a:cubicBezTo>
                  <a:pt x="129432" y="124656"/>
                  <a:pt x="129495" y="124656"/>
                  <a:pt x="129527" y="124592"/>
                </a:cubicBezTo>
                <a:cubicBezTo>
                  <a:pt x="129527" y="124592"/>
                  <a:pt x="129558" y="124561"/>
                  <a:pt x="129558" y="124561"/>
                </a:cubicBezTo>
                <a:cubicBezTo>
                  <a:pt x="129622" y="124466"/>
                  <a:pt x="129622" y="124339"/>
                  <a:pt x="129527" y="124276"/>
                </a:cubicBezTo>
                <a:cubicBezTo>
                  <a:pt x="129484" y="124247"/>
                  <a:pt x="129441" y="124231"/>
                  <a:pt x="129398" y="124231"/>
                </a:cubicBezTo>
                <a:close/>
                <a:moveTo>
                  <a:pt x="8729" y="125435"/>
                </a:moveTo>
                <a:cubicBezTo>
                  <a:pt x="8671" y="125435"/>
                  <a:pt x="8617" y="125458"/>
                  <a:pt x="8582" y="125511"/>
                </a:cubicBezTo>
                <a:cubicBezTo>
                  <a:pt x="8487" y="125574"/>
                  <a:pt x="8487" y="125701"/>
                  <a:pt x="8582" y="125796"/>
                </a:cubicBezTo>
                <a:cubicBezTo>
                  <a:pt x="8614" y="125827"/>
                  <a:pt x="8646" y="125827"/>
                  <a:pt x="8709" y="125827"/>
                </a:cubicBezTo>
                <a:cubicBezTo>
                  <a:pt x="8772" y="125827"/>
                  <a:pt x="8804" y="125827"/>
                  <a:pt x="8867" y="125764"/>
                </a:cubicBezTo>
                <a:lnTo>
                  <a:pt x="8899" y="125732"/>
                </a:lnTo>
                <a:cubicBezTo>
                  <a:pt x="8962" y="125669"/>
                  <a:pt x="8931" y="125542"/>
                  <a:pt x="8867" y="125479"/>
                </a:cubicBezTo>
                <a:cubicBezTo>
                  <a:pt x="8825" y="125451"/>
                  <a:pt x="8776" y="125435"/>
                  <a:pt x="8729" y="125435"/>
                </a:cubicBezTo>
                <a:close/>
                <a:moveTo>
                  <a:pt x="128366" y="125467"/>
                </a:moveTo>
                <a:cubicBezTo>
                  <a:pt x="128311" y="125467"/>
                  <a:pt x="128249" y="125490"/>
                  <a:pt x="128196" y="125542"/>
                </a:cubicBezTo>
                <a:lnTo>
                  <a:pt x="128165" y="125542"/>
                </a:lnTo>
                <a:cubicBezTo>
                  <a:pt x="128101" y="125637"/>
                  <a:pt x="128133" y="125732"/>
                  <a:pt x="128196" y="125827"/>
                </a:cubicBezTo>
                <a:cubicBezTo>
                  <a:pt x="128228" y="125859"/>
                  <a:pt x="128291" y="125859"/>
                  <a:pt x="128323" y="125859"/>
                </a:cubicBezTo>
                <a:cubicBezTo>
                  <a:pt x="128386" y="125859"/>
                  <a:pt x="128450" y="125859"/>
                  <a:pt x="128481" y="125796"/>
                </a:cubicBezTo>
                <a:cubicBezTo>
                  <a:pt x="128576" y="125701"/>
                  <a:pt x="128576" y="125606"/>
                  <a:pt x="128481" y="125511"/>
                </a:cubicBezTo>
                <a:cubicBezTo>
                  <a:pt x="128453" y="125482"/>
                  <a:pt x="128412" y="125467"/>
                  <a:pt x="128366" y="125467"/>
                </a:cubicBezTo>
                <a:close/>
                <a:moveTo>
                  <a:pt x="7601" y="126591"/>
                </a:moveTo>
                <a:cubicBezTo>
                  <a:pt x="7540" y="126591"/>
                  <a:pt x="7477" y="126616"/>
                  <a:pt x="7442" y="126651"/>
                </a:cubicBezTo>
                <a:cubicBezTo>
                  <a:pt x="7347" y="126746"/>
                  <a:pt x="7347" y="126872"/>
                  <a:pt x="7442" y="126936"/>
                </a:cubicBezTo>
                <a:cubicBezTo>
                  <a:pt x="7474" y="126967"/>
                  <a:pt x="7537" y="126999"/>
                  <a:pt x="7569" y="126999"/>
                </a:cubicBezTo>
                <a:cubicBezTo>
                  <a:pt x="7632" y="126999"/>
                  <a:pt x="7664" y="126967"/>
                  <a:pt x="7727" y="126936"/>
                </a:cubicBezTo>
                <a:lnTo>
                  <a:pt x="7727" y="126904"/>
                </a:lnTo>
                <a:cubicBezTo>
                  <a:pt x="7822" y="126841"/>
                  <a:pt x="7822" y="126714"/>
                  <a:pt x="7727" y="126651"/>
                </a:cubicBezTo>
                <a:cubicBezTo>
                  <a:pt x="7699" y="126608"/>
                  <a:pt x="7651" y="126591"/>
                  <a:pt x="7601" y="126591"/>
                </a:cubicBezTo>
                <a:close/>
                <a:moveTo>
                  <a:pt x="127219" y="126635"/>
                </a:moveTo>
                <a:cubicBezTo>
                  <a:pt x="127167" y="126635"/>
                  <a:pt x="127120" y="126651"/>
                  <a:pt x="127088" y="126682"/>
                </a:cubicBezTo>
                <a:lnTo>
                  <a:pt x="127056" y="126714"/>
                </a:lnTo>
                <a:cubicBezTo>
                  <a:pt x="126993" y="126777"/>
                  <a:pt x="126993" y="126904"/>
                  <a:pt x="127056" y="126967"/>
                </a:cubicBezTo>
                <a:cubicBezTo>
                  <a:pt x="127088" y="127031"/>
                  <a:pt x="127151" y="127031"/>
                  <a:pt x="127215" y="127031"/>
                </a:cubicBezTo>
                <a:cubicBezTo>
                  <a:pt x="127246" y="127031"/>
                  <a:pt x="127310" y="126999"/>
                  <a:pt x="127373" y="126967"/>
                </a:cubicBezTo>
                <a:cubicBezTo>
                  <a:pt x="127436" y="126904"/>
                  <a:pt x="127436" y="126777"/>
                  <a:pt x="127373" y="126682"/>
                </a:cubicBezTo>
                <a:cubicBezTo>
                  <a:pt x="127326" y="126651"/>
                  <a:pt x="127270" y="126635"/>
                  <a:pt x="127219" y="126635"/>
                </a:cubicBezTo>
                <a:close/>
                <a:moveTo>
                  <a:pt x="6393" y="127688"/>
                </a:moveTo>
                <a:cubicBezTo>
                  <a:pt x="6342" y="127688"/>
                  <a:pt x="6286" y="127712"/>
                  <a:pt x="6239" y="127759"/>
                </a:cubicBezTo>
                <a:cubicBezTo>
                  <a:pt x="6175" y="127823"/>
                  <a:pt x="6144" y="127949"/>
                  <a:pt x="6239" y="128013"/>
                </a:cubicBezTo>
                <a:cubicBezTo>
                  <a:pt x="6270" y="128076"/>
                  <a:pt x="6334" y="128108"/>
                  <a:pt x="6365" y="128108"/>
                </a:cubicBezTo>
                <a:cubicBezTo>
                  <a:pt x="6429" y="128108"/>
                  <a:pt x="6461" y="128076"/>
                  <a:pt x="6492" y="128044"/>
                </a:cubicBezTo>
                <a:lnTo>
                  <a:pt x="6524" y="128013"/>
                </a:lnTo>
                <a:cubicBezTo>
                  <a:pt x="6619" y="127949"/>
                  <a:pt x="6619" y="127823"/>
                  <a:pt x="6524" y="127759"/>
                </a:cubicBezTo>
                <a:cubicBezTo>
                  <a:pt x="6492" y="127712"/>
                  <a:pt x="6445" y="127688"/>
                  <a:pt x="6393" y="127688"/>
                </a:cubicBezTo>
                <a:close/>
                <a:moveTo>
                  <a:pt x="126023" y="127715"/>
                </a:moveTo>
                <a:cubicBezTo>
                  <a:pt x="125976" y="127715"/>
                  <a:pt x="125927" y="127731"/>
                  <a:pt x="125885" y="127759"/>
                </a:cubicBezTo>
                <a:lnTo>
                  <a:pt x="125853" y="127791"/>
                </a:lnTo>
                <a:cubicBezTo>
                  <a:pt x="125790" y="127854"/>
                  <a:pt x="125758" y="127981"/>
                  <a:pt x="125853" y="128076"/>
                </a:cubicBezTo>
                <a:cubicBezTo>
                  <a:pt x="125885" y="128108"/>
                  <a:pt x="125948" y="128139"/>
                  <a:pt x="125980" y="128139"/>
                </a:cubicBezTo>
                <a:cubicBezTo>
                  <a:pt x="126043" y="128139"/>
                  <a:pt x="126075" y="128139"/>
                  <a:pt x="126138" y="128108"/>
                </a:cubicBezTo>
                <a:lnTo>
                  <a:pt x="126170" y="128076"/>
                </a:lnTo>
                <a:cubicBezTo>
                  <a:pt x="126233" y="127981"/>
                  <a:pt x="126233" y="127854"/>
                  <a:pt x="126170" y="127791"/>
                </a:cubicBezTo>
                <a:cubicBezTo>
                  <a:pt x="126135" y="127739"/>
                  <a:pt x="126081" y="127715"/>
                  <a:pt x="126023" y="127715"/>
                </a:cubicBezTo>
                <a:close/>
                <a:moveTo>
                  <a:pt x="5146" y="128744"/>
                </a:moveTo>
                <a:cubicBezTo>
                  <a:pt x="5096" y="128744"/>
                  <a:pt x="5047" y="128761"/>
                  <a:pt x="5004" y="128804"/>
                </a:cubicBezTo>
                <a:cubicBezTo>
                  <a:pt x="4940" y="128868"/>
                  <a:pt x="4909" y="128994"/>
                  <a:pt x="4972" y="129058"/>
                </a:cubicBezTo>
                <a:cubicBezTo>
                  <a:pt x="5004" y="129121"/>
                  <a:pt x="5067" y="129153"/>
                  <a:pt x="5130" y="129153"/>
                </a:cubicBezTo>
                <a:cubicBezTo>
                  <a:pt x="5194" y="129153"/>
                  <a:pt x="5225" y="129121"/>
                  <a:pt x="5257" y="129121"/>
                </a:cubicBezTo>
                <a:cubicBezTo>
                  <a:pt x="5257" y="129089"/>
                  <a:pt x="5289" y="129089"/>
                  <a:pt x="5289" y="129089"/>
                </a:cubicBezTo>
                <a:cubicBezTo>
                  <a:pt x="5384" y="128994"/>
                  <a:pt x="5384" y="128899"/>
                  <a:pt x="5320" y="128804"/>
                </a:cubicBezTo>
                <a:cubicBezTo>
                  <a:pt x="5268" y="128770"/>
                  <a:pt x="5207" y="128744"/>
                  <a:pt x="5146" y="128744"/>
                </a:cubicBezTo>
                <a:close/>
                <a:moveTo>
                  <a:pt x="124758" y="128740"/>
                </a:moveTo>
                <a:cubicBezTo>
                  <a:pt x="124721" y="128740"/>
                  <a:pt x="124683" y="128750"/>
                  <a:pt x="124649" y="128773"/>
                </a:cubicBezTo>
                <a:lnTo>
                  <a:pt x="124618" y="128804"/>
                </a:lnTo>
                <a:cubicBezTo>
                  <a:pt x="124523" y="128868"/>
                  <a:pt x="124523" y="128994"/>
                  <a:pt x="124586" y="129089"/>
                </a:cubicBezTo>
                <a:cubicBezTo>
                  <a:pt x="124618" y="129121"/>
                  <a:pt x="124681" y="129153"/>
                  <a:pt x="124744" y="129153"/>
                </a:cubicBezTo>
                <a:cubicBezTo>
                  <a:pt x="124776" y="129153"/>
                  <a:pt x="124839" y="129121"/>
                  <a:pt x="124871" y="129121"/>
                </a:cubicBezTo>
                <a:cubicBezTo>
                  <a:pt x="124966" y="129058"/>
                  <a:pt x="124998" y="128931"/>
                  <a:pt x="124934" y="128836"/>
                </a:cubicBezTo>
                <a:cubicBezTo>
                  <a:pt x="124894" y="128775"/>
                  <a:pt x="124826" y="128740"/>
                  <a:pt x="124758" y="128740"/>
                </a:cubicBezTo>
                <a:close/>
                <a:moveTo>
                  <a:pt x="123428" y="129690"/>
                </a:moveTo>
                <a:cubicBezTo>
                  <a:pt x="123391" y="129690"/>
                  <a:pt x="123353" y="129700"/>
                  <a:pt x="123319" y="129723"/>
                </a:cubicBezTo>
                <a:lnTo>
                  <a:pt x="123288" y="129754"/>
                </a:lnTo>
                <a:cubicBezTo>
                  <a:pt x="123193" y="129818"/>
                  <a:pt x="123193" y="129913"/>
                  <a:pt x="123256" y="130008"/>
                </a:cubicBezTo>
                <a:cubicBezTo>
                  <a:pt x="123288" y="130071"/>
                  <a:pt x="123351" y="130103"/>
                  <a:pt x="123414" y="130103"/>
                </a:cubicBezTo>
                <a:cubicBezTo>
                  <a:pt x="123478" y="130103"/>
                  <a:pt x="123509" y="130071"/>
                  <a:pt x="123541" y="130039"/>
                </a:cubicBezTo>
                <a:cubicBezTo>
                  <a:pt x="123636" y="130008"/>
                  <a:pt x="123668" y="129881"/>
                  <a:pt x="123604" y="129786"/>
                </a:cubicBezTo>
                <a:cubicBezTo>
                  <a:pt x="123563" y="129725"/>
                  <a:pt x="123496" y="129690"/>
                  <a:pt x="123428" y="129690"/>
                </a:cubicBezTo>
                <a:close/>
                <a:moveTo>
                  <a:pt x="3907" y="129742"/>
                </a:moveTo>
                <a:cubicBezTo>
                  <a:pt x="3860" y="129742"/>
                  <a:pt x="3811" y="129758"/>
                  <a:pt x="3769" y="129786"/>
                </a:cubicBezTo>
                <a:lnTo>
                  <a:pt x="3737" y="129818"/>
                </a:lnTo>
                <a:cubicBezTo>
                  <a:pt x="3674" y="129881"/>
                  <a:pt x="3642" y="130008"/>
                  <a:pt x="3737" y="130103"/>
                </a:cubicBezTo>
                <a:cubicBezTo>
                  <a:pt x="3769" y="130134"/>
                  <a:pt x="3832" y="130166"/>
                  <a:pt x="3864" y="130166"/>
                </a:cubicBezTo>
                <a:cubicBezTo>
                  <a:pt x="3927" y="130166"/>
                  <a:pt x="3959" y="130134"/>
                  <a:pt x="3990" y="130103"/>
                </a:cubicBezTo>
                <a:lnTo>
                  <a:pt x="4022" y="130103"/>
                </a:lnTo>
                <a:cubicBezTo>
                  <a:pt x="4117" y="130008"/>
                  <a:pt x="4117" y="129913"/>
                  <a:pt x="4054" y="129818"/>
                </a:cubicBezTo>
                <a:cubicBezTo>
                  <a:pt x="4019" y="129765"/>
                  <a:pt x="3965" y="129742"/>
                  <a:pt x="3907" y="129742"/>
                </a:cubicBezTo>
                <a:close/>
                <a:moveTo>
                  <a:pt x="122039" y="130565"/>
                </a:moveTo>
                <a:cubicBezTo>
                  <a:pt x="122011" y="130565"/>
                  <a:pt x="121983" y="130569"/>
                  <a:pt x="121958" y="130578"/>
                </a:cubicBezTo>
                <a:lnTo>
                  <a:pt x="122021" y="130768"/>
                </a:lnTo>
                <a:lnTo>
                  <a:pt x="121926" y="130609"/>
                </a:lnTo>
                <a:cubicBezTo>
                  <a:pt x="121831" y="130673"/>
                  <a:pt x="121799" y="130768"/>
                  <a:pt x="121863" y="130863"/>
                </a:cubicBezTo>
                <a:cubicBezTo>
                  <a:pt x="121894" y="130926"/>
                  <a:pt x="121958" y="130989"/>
                  <a:pt x="122021" y="130989"/>
                </a:cubicBezTo>
                <a:cubicBezTo>
                  <a:pt x="122053" y="130989"/>
                  <a:pt x="122116" y="130958"/>
                  <a:pt x="122148" y="130958"/>
                </a:cubicBezTo>
                <a:lnTo>
                  <a:pt x="122179" y="130926"/>
                </a:lnTo>
                <a:cubicBezTo>
                  <a:pt x="122274" y="130863"/>
                  <a:pt x="122306" y="130736"/>
                  <a:pt x="122243" y="130641"/>
                </a:cubicBezTo>
                <a:cubicBezTo>
                  <a:pt x="122196" y="130595"/>
                  <a:pt x="122116" y="130565"/>
                  <a:pt x="122039" y="130565"/>
                </a:cubicBezTo>
                <a:close/>
                <a:moveTo>
                  <a:pt x="2633" y="130784"/>
                </a:moveTo>
                <a:cubicBezTo>
                  <a:pt x="2581" y="130784"/>
                  <a:pt x="2534" y="130799"/>
                  <a:pt x="2502" y="130831"/>
                </a:cubicBezTo>
                <a:cubicBezTo>
                  <a:pt x="2407" y="130894"/>
                  <a:pt x="2375" y="131021"/>
                  <a:pt x="2470" y="131116"/>
                </a:cubicBezTo>
                <a:cubicBezTo>
                  <a:pt x="2502" y="131148"/>
                  <a:pt x="2565" y="131179"/>
                  <a:pt x="2629" y="131179"/>
                </a:cubicBezTo>
                <a:cubicBezTo>
                  <a:pt x="2660" y="131179"/>
                  <a:pt x="2692" y="131179"/>
                  <a:pt x="2755" y="131148"/>
                </a:cubicBezTo>
                <a:lnTo>
                  <a:pt x="2755" y="131116"/>
                </a:lnTo>
                <a:cubicBezTo>
                  <a:pt x="2850" y="131053"/>
                  <a:pt x="2850" y="130926"/>
                  <a:pt x="2787" y="130831"/>
                </a:cubicBezTo>
                <a:cubicBezTo>
                  <a:pt x="2739" y="130799"/>
                  <a:pt x="2684" y="130784"/>
                  <a:pt x="2633" y="130784"/>
                </a:cubicBezTo>
                <a:close/>
                <a:moveTo>
                  <a:pt x="120665" y="131338"/>
                </a:moveTo>
                <a:cubicBezTo>
                  <a:pt x="120631" y="131338"/>
                  <a:pt x="120596" y="131348"/>
                  <a:pt x="120564" y="131369"/>
                </a:cubicBezTo>
                <a:lnTo>
                  <a:pt x="120532" y="131369"/>
                </a:lnTo>
                <a:cubicBezTo>
                  <a:pt x="120437" y="131433"/>
                  <a:pt x="120406" y="131559"/>
                  <a:pt x="120437" y="131654"/>
                </a:cubicBezTo>
                <a:cubicBezTo>
                  <a:pt x="120469" y="131718"/>
                  <a:pt x="120564" y="131749"/>
                  <a:pt x="120628" y="131749"/>
                </a:cubicBezTo>
                <a:cubicBezTo>
                  <a:pt x="120659" y="131749"/>
                  <a:pt x="120691" y="131718"/>
                  <a:pt x="120723" y="131718"/>
                </a:cubicBezTo>
                <a:cubicBezTo>
                  <a:pt x="120849" y="131654"/>
                  <a:pt x="120881" y="131559"/>
                  <a:pt x="120818" y="131464"/>
                </a:cubicBezTo>
                <a:cubicBezTo>
                  <a:pt x="120796" y="131380"/>
                  <a:pt x="120733" y="131338"/>
                  <a:pt x="120665" y="131338"/>
                </a:cubicBezTo>
                <a:close/>
                <a:moveTo>
                  <a:pt x="1429" y="131860"/>
                </a:moveTo>
                <a:cubicBezTo>
                  <a:pt x="1378" y="131860"/>
                  <a:pt x="1330" y="131876"/>
                  <a:pt x="1298" y="131908"/>
                </a:cubicBezTo>
                <a:lnTo>
                  <a:pt x="1267" y="131939"/>
                </a:lnTo>
                <a:cubicBezTo>
                  <a:pt x="1203" y="132034"/>
                  <a:pt x="1203" y="132161"/>
                  <a:pt x="1267" y="132225"/>
                </a:cubicBezTo>
                <a:cubicBezTo>
                  <a:pt x="1330" y="132256"/>
                  <a:pt x="1362" y="132288"/>
                  <a:pt x="1425" y="132288"/>
                </a:cubicBezTo>
                <a:cubicBezTo>
                  <a:pt x="1457" y="132288"/>
                  <a:pt x="1520" y="132256"/>
                  <a:pt x="1552" y="132225"/>
                </a:cubicBezTo>
                <a:lnTo>
                  <a:pt x="1583" y="132193"/>
                </a:lnTo>
                <a:cubicBezTo>
                  <a:pt x="1647" y="132098"/>
                  <a:pt x="1647" y="131971"/>
                  <a:pt x="1583" y="131908"/>
                </a:cubicBezTo>
                <a:cubicBezTo>
                  <a:pt x="1536" y="131876"/>
                  <a:pt x="1481" y="131860"/>
                  <a:pt x="1429" y="131860"/>
                </a:cubicBezTo>
                <a:close/>
                <a:moveTo>
                  <a:pt x="119160" y="132026"/>
                </a:moveTo>
                <a:cubicBezTo>
                  <a:pt x="119142" y="132026"/>
                  <a:pt x="119124" y="132029"/>
                  <a:pt x="119107" y="132034"/>
                </a:cubicBezTo>
                <a:lnTo>
                  <a:pt x="119044" y="132066"/>
                </a:lnTo>
                <a:cubicBezTo>
                  <a:pt x="118949" y="132129"/>
                  <a:pt x="118917" y="132225"/>
                  <a:pt x="118981" y="132320"/>
                </a:cubicBezTo>
                <a:cubicBezTo>
                  <a:pt x="119012" y="132383"/>
                  <a:pt x="119076" y="132446"/>
                  <a:pt x="119171" y="132446"/>
                </a:cubicBezTo>
                <a:cubicBezTo>
                  <a:pt x="119202" y="132446"/>
                  <a:pt x="119234" y="132415"/>
                  <a:pt x="119266" y="132415"/>
                </a:cubicBezTo>
                <a:cubicBezTo>
                  <a:pt x="119361" y="132383"/>
                  <a:pt x="119392" y="132256"/>
                  <a:pt x="119361" y="132161"/>
                </a:cubicBezTo>
                <a:cubicBezTo>
                  <a:pt x="119335" y="132083"/>
                  <a:pt x="119244" y="132026"/>
                  <a:pt x="119160" y="132026"/>
                </a:cubicBezTo>
                <a:close/>
                <a:moveTo>
                  <a:pt x="117695" y="132643"/>
                </a:moveTo>
                <a:cubicBezTo>
                  <a:pt x="117670" y="132643"/>
                  <a:pt x="117644" y="132651"/>
                  <a:pt x="117619" y="132668"/>
                </a:cubicBezTo>
                <a:lnTo>
                  <a:pt x="117556" y="132668"/>
                </a:lnTo>
                <a:cubicBezTo>
                  <a:pt x="117461" y="132700"/>
                  <a:pt x="117429" y="132826"/>
                  <a:pt x="117461" y="132921"/>
                </a:cubicBezTo>
                <a:cubicBezTo>
                  <a:pt x="117492" y="132985"/>
                  <a:pt x="117587" y="133048"/>
                  <a:pt x="117651" y="133048"/>
                </a:cubicBezTo>
                <a:cubicBezTo>
                  <a:pt x="117682" y="133048"/>
                  <a:pt x="117714" y="133048"/>
                  <a:pt x="117746" y="133016"/>
                </a:cubicBezTo>
                <a:cubicBezTo>
                  <a:pt x="117841" y="132985"/>
                  <a:pt x="117904" y="132890"/>
                  <a:pt x="117872" y="132795"/>
                </a:cubicBezTo>
                <a:cubicBezTo>
                  <a:pt x="117826" y="132702"/>
                  <a:pt x="117763" y="132643"/>
                  <a:pt x="117695" y="132643"/>
                </a:cubicBezTo>
                <a:close/>
                <a:moveTo>
                  <a:pt x="116131" y="133166"/>
                </a:moveTo>
                <a:cubicBezTo>
                  <a:pt x="116111" y="133166"/>
                  <a:pt x="116090" y="133169"/>
                  <a:pt x="116067" y="133175"/>
                </a:cubicBezTo>
                <a:lnTo>
                  <a:pt x="116035" y="133175"/>
                </a:lnTo>
                <a:cubicBezTo>
                  <a:pt x="115940" y="133206"/>
                  <a:pt x="115877" y="133301"/>
                  <a:pt x="115909" y="133428"/>
                </a:cubicBezTo>
                <a:cubicBezTo>
                  <a:pt x="115940" y="133491"/>
                  <a:pt x="116035" y="133555"/>
                  <a:pt x="116130" y="133555"/>
                </a:cubicBezTo>
                <a:lnTo>
                  <a:pt x="116194" y="133555"/>
                </a:lnTo>
                <a:cubicBezTo>
                  <a:pt x="116289" y="133523"/>
                  <a:pt x="116352" y="133396"/>
                  <a:pt x="116321" y="133301"/>
                </a:cubicBezTo>
                <a:cubicBezTo>
                  <a:pt x="116294" y="133223"/>
                  <a:pt x="116225" y="133166"/>
                  <a:pt x="116131" y="133166"/>
                </a:cubicBezTo>
                <a:close/>
                <a:moveTo>
                  <a:pt x="495" y="133131"/>
                </a:moveTo>
                <a:cubicBezTo>
                  <a:pt x="418" y="133131"/>
                  <a:pt x="340" y="133167"/>
                  <a:pt x="317" y="133238"/>
                </a:cubicBezTo>
                <a:cubicBezTo>
                  <a:pt x="285" y="133270"/>
                  <a:pt x="285" y="133301"/>
                  <a:pt x="285" y="133301"/>
                </a:cubicBezTo>
                <a:cubicBezTo>
                  <a:pt x="253" y="133396"/>
                  <a:pt x="285" y="133523"/>
                  <a:pt x="380" y="133555"/>
                </a:cubicBezTo>
                <a:cubicBezTo>
                  <a:pt x="412" y="133586"/>
                  <a:pt x="443" y="133586"/>
                  <a:pt x="475" y="133586"/>
                </a:cubicBezTo>
                <a:cubicBezTo>
                  <a:pt x="538" y="133586"/>
                  <a:pt x="602" y="133523"/>
                  <a:pt x="633" y="133460"/>
                </a:cubicBezTo>
                <a:lnTo>
                  <a:pt x="475" y="133333"/>
                </a:lnTo>
                <a:lnTo>
                  <a:pt x="475" y="133333"/>
                </a:lnTo>
                <a:lnTo>
                  <a:pt x="665" y="133428"/>
                </a:lnTo>
                <a:cubicBezTo>
                  <a:pt x="697" y="133333"/>
                  <a:pt x="665" y="133206"/>
                  <a:pt x="570" y="133143"/>
                </a:cubicBezTo>
                <a:cubicBezTo>
                  <a:pt x="546" y="133135"/>
                  <a:pt x="521" y="133131"/>
                  <a:pt x="495" y="133131"/>
                </a:cubicBezTo>
                <a:close/>
                <a:moveTo>
                  <a:pt x="114565" y="133580"/>
                </a:moveTo>
                <a:cubicBezTo>
                  <a:pt x="114549" y="133580"/>
                  <a:pt x="114532" y="133582"/>
                  <a:pt x="114515" y="133586"/>
                </a:cubicBezTo>
                <a:lnTo>
                  <a:pt x="114484" y="133586"/>
                </a:lnTo>
                <a:cubicBezTo>
                  <a:pt x="114357" y="133618"/>
                  <a:pt x="114325" y="133713"/>
                  <a:pt x="114357" y="133840"/>
                </a:cubicBezTo>
                <a:cubicBezTo>
                  <a:pt x="114357" y="133935"/>
                  <a:pt x="114452" y="133966"/>
                  <a:pt x="114547" y="133966"/>
                </a:cubicBezTo>
                <a:lnTo>
                  <a:pt x="114610" y="133966"/>
                </a:lnTo>
                <a:cubicBezTo>
                  <a:pt x="114705" y="133966"/>
                  <a:pt x="114769" y="133840"/>
                  <a:pt x="114769" y="133745"/>
                </a:cubicBezTo>
                <a:cubicBezTo>
                  <a:pt x="114741" y="133662"/>
                  <a:pt x="114666" y="133580"/>
                  <a:pt x="114565" y="133580"/>
                </a:cubicBezTo>
                <a:close/>
                <a:moveTo>
                  <a:pt x="112900" y="133903"/>
                </a:moveTo>
                <a:cubicBezTo>
                  <a:pt x="112805" y="133935"/>
                  <a:pt x="112742" y="134030"/>
                  <a:pt x="112774" y="134156"/>
                </a:cubicBezTo>
                <a:cubicBezTo>
                  <a:pt x="112774" y="134251"/>
                  <a:pt x="112869" y="134315"/>
                  <a:pt x="112964" y="134315"/>
                </a:cubicBezTo>
                <a:lnTo>
                  <a:pt x="112995" y="134315"/>
                </a:lnTo>
                <a:cubicBezTo>
                  <a:pt x="113122" y="134283"/>
                  <a:pt x="113185" y="134188"/>
                  <a:pt x="113185" y="134061"/>
                </a:cubicBezTo>
                <a:cubicBezTo>
                  <a:pt x="113154" y="133966"/>
                  <a:pt x="113059" y="133903"/>
                  <a:pt x="112932" y="133903"/>
                </a:cubicBezTo>
                <a:close/>
                <a:moveTo>
                  <a:pt x="111348" y="134125"/>
                </a:moveTo>
                <a:lnTo>
                  <a:pt x="111317" y="134156"/>
                </a:lnTo>
                <a:cubicBezTo>
                  <a:pt x="111190" y="134156"/>
                  <a:pt x="111127" y="134251"/>
                  <a:pt x="111158" y="134346"/>
                </a:cubicBezTo>
                <a:cubicBezTo>
                  <a:pt x="111158" y="134473"/>
                  <a:pt x="111253" y="134536"/>
                  <a:pt x="111348" y="134536"/>
                </a:cubicBezTo>
                <a:lnTo>
                  <a:pt x="111380" y="134536"/>
                </a:lnTo>
                <a:cubicBezTo>
                  <a:pt x="111507" y="134536"/>
                  <a:pt x="111570" y="134410"/>
                  <a:pt x="111570" y="134315"/>
                </a:cubicBezTo>
                <a:cubicBezTo>
                  <a:pt x="111538" y="134220"/>
                  <a:pt x="111443" y="134125"/>
                  <a:pt x="111348" y="134125"/>
                </a:cubicBezTo>
                <a:close/>
                <a:moveTo>
                  <a:pt x="33443" y="134188"/>
                </a:moveTo>
                <a:cubicBezTo>
                  <a:pt x="33316" y="134188"/>
                  <a:pt x="33253" y="134283"/>
                  <a:pt x="33253" y="134378"/>
                </a:cubicBezTo>
                <a:cubicBezTo>
                  <a:pt x="33253" y="134505"/>
                  <a:pt x="33379" y="134568"/>
                  <a:pt x="33474" y="134568"/>
                </a:cubicBezTo>
                <a:cubicBezTo>
                  <a:pt x="33569" y="134568"/>
                  <a:pt x="33664" y="134505"/>
                  <a:pt x="33664" y="134378"/>
                </a:cubicBezTo>
                <a:cubicBezTo>
                  <a:pt x="33664" y="134283"/>
                  <a:pt x="33601" y="134188"/>
                  <a:pt x="33474" y="134188"/>
                </a:cubicBezTo>
                <a:close/>
                <a:moveTo>
                  <a:pt x="31827" y="134188"/>
                </a:moveTo>
                <a:cubicBezTo>
                  <a:pt x="31701" y="134188"/>
                  <a:pt x="31606" y="134283"/>
                  <a:pt x="31606" y="134410"/>
                </a:cubicBezTo>
                <a:cubicBezTo>
                  <a:pt x="31606" y="134505"/>
                  <a:pt x="31701" y="134600"/>
                  <a:pt x="31827" y="134600"/>
                </a:cubicBezTo>
                <a:lnTo>
                  <a:pt x="31859" y="134600"/>
                </a:lnTo>
                <a:cubicBezTo>
                  <a:pt x="31954" y="134600"/>
                  <a:pt x="32049" y="134505"/>
                  <a:pt x="32049" y="134378"/>
                </a:cubicBezTo>
                <a:cubicBezTo>
                  <a:pt x="32049" y="134283"/>
                  <a:pt x="31954" y="134188"/>
                  <a:pt x="31859" y="134188"/>
                </a:cubicBezTo>
                <a:lnTo>
                  <a:pt x="31827" y="134410"/>
                </a:lnTo>
                <a:lnTo>
                  <a:pt x="31827" y="134188"/>
                </a:lnTo>
                <a:close/>
                <a:moveTo>
                  <a:pt x="35058" y="134188"/>
                </a:moveTo>
                <a:cubicBezTo>
                  <a:pt x="34963" y="134188"/>
                  <a:pt x="34868" y="134283"/>
                  <a:pt x="34868" y="134378"/>
                </a:cubicBezTo>
                <a:cubicBezTo>
                  <a:pt x="34868" y="134505"/>
                  <a:pt x="34994" y="134568"/>
                  <a:pt x="35089" y="134600"/>
                </a:cubicBezTo>
                <a:cubicBezTo>
                  <a:pt x="35216" y="134600"/>
                  <a:pt x="35279" y="134505"/>
                  <a:pt x="35279" y="134378"/>
                </a:cubicBezTo>
                <a:cubicBezTo>
                  <a:pt x="35279" y="134283"/>
                  <a:pt x="35216" y="134188"/>
                  <a:pt x="35089" y="134188"/>
                </a:cubicBezTo>
                <a:close/>
                <a:moveTo>
                  <a:pt x="36673" y="134220"/>
                </a:moveTo>
                <a:cubicBezTo>
                  <a:pt x="36578" y="134220"/>
                  <a:pt x="36483" y="134283"/>
                  <a:pt x="36483" y="134410"/>
                </a:cubicBezTo>
                <a:cubicBezTo>
                  <a:pt x="36483" y="134505"/>
                  <a:pt x="36578" y="134600"/>
                  <a:pt x="36673" y="134600"/>
                </a:cubicBezTo>
                <a:lnTo>
                  <a:pt x="36704" y="134600"/>
                </a:lnTo>
                <a:cubicBezTo>
                  <a:pt x="36831" y="134600"/>
                  <a:pt x="36926" y="134505"/>
                  <a:pt x="36926" y="134410"/>
                </a:cubicBezTo>
                <a:cubicBezTo>
                  <a:pt x="36926" y="134283"/>
                  <a:pt x="36831" y="134220"/>
                  <a:pt x="36704" y="134220"/>
                </a:cubicBezTo>
                <a:lnTo>
                  <a:pt x="36673" y="134410"/>
                </a:lnTo>
                <a:lnTo>
                  <a:pt x="36673" y="134220"/>
                </a:lnTo>
                <a:close/>
                <a:moveTo>
                  <a:pt x="30181" y="134220"/>
                </a:moveTo>
                <a:cubicBezTo>
                  <a:pt x="30086" y="134220"/>
                  <a:pt x="30022" y="134315"/>
                  <a:pt x="30022" y="134441"/>
                </a:cubicBezTo>
                <a:cubicBezTo>
                  <a:pt x="30022" y="134536"/>
                  <a:pt x="30117" y="134631"/>
                  <a:pt x="30244" y="134631"/>
                </a:cubicBezTo>
                <a:cubicBezTo>
                  <a:pt x="30339" y="134631"/>
                  <a:pt x="30434" y="134536"/>
                  <a:pt x="30434" y="134410"/>
                </a:cubicBezTo>
                <a:cubicBezTo>
                  <a:pt x="30434" y="134315"/>
                  <a:pt x="30339" y="134220"/>
                  <a:pt x="30244" y="134220"/>
                </a:cubicBezTo>
                <a:close/>
                <a:moveTo>
                  <a:pt x="38252" y="134245"/>
                </a:moveTo>
                <a:cubicBezTo>
                  <a:pt x="38177" y="134245"/>
                  <a:pt x="38130" y="134331"/>
                  <a:pt x="38130" y="134441"/>
                </a:cubicBezTo>
                <a:cubicBezTo>
                  <a:pt x="38130" y="134536"/>
                  <a:pt x="38225" y="134631"/>
                  <a:pt x="38351" y="134631"/>
                </a:cubicBezTo>
                <a:cubicBezTo>
                  <a:pt x="38446" y="134631"/>
                  <a:pt x="38541" y="134568"/>
                  <a:pt x="38541" y="134441"/>
                </a:cubicBezTo>
                <a:cubicBezTo>
                  <a:pt x="38541" y="134346"/>
                  <a:pt x="38446" y="134251"/>
                  <a:pt x="38351" y="134251"/>
                </a:cubicBezTo>
                <a:lnTo>
                  <a:pt x="38288" y="134251"/>
                </a:lnTo>
                <a:cubicBezTo>
                  <a:pt x="38275" y="134247"/>
                  <a:pt x="38263" y="134245"/>
                  <a:pt x="38252" y="134245"/>
                </a:cubicBezTo>
                <a:close/>
                <a:moveTo>
                  <a:pt x="28636" y="134277"/>
                </a:moveTo>
                <a:cubicBezTo>
                  <a:pt x="28623" y="134277"/>
                  <a:pt x="28610" y="134279"/>
                  <a:pt x="28597" y="134283"/>
                </a:cubicBezTo>
                <a:lnTo>
                  <a:pt x="28566" y="134283"/>
                </a:lnTo>
                <a:cubicBezTo>
                  <a:pt x="28439" y="134283"/>
                  <a:pt x="28376" y="134378"/>
                  <a:pt x="28376" y="134473"/>
                </a:cubicBezTo>
                <a:cubicBezTo>
                  <a:pt x="28407" y="134568"/>
                  <a:pt x="28502" y="134663"/>
                  <a:pt x="28597" y="134663"/>
                </a:cubicBezTo>
                <a:cubicBezTo>
                  <a:pt x="28724" y="134663"/>
                  <a:pt x="28819" y="134568"/>
                  <a:pt x="28819" y="134473"/>
                </a:cubicBezTo>
                <a:cubicBezTo>
                  <a:pt x="28819" y="134363"/>
                  <a:pt x="28723" y="134277"/>
                  <a:pt x="28636" y="134277"/>
                </a:cubicBezTo>
                <a:close/>
                <a:moveTo>
                  <a:pt x="109702" y="134283"/>
                </a:moveTo>
                <a:cubicBezTo>
                  <a:pt x="109575" y="134283"/>
                  <a:pt x="109512" y="134378"/>
                  <a:pt x="109543" y="134473"/>
                </a:cubicBezTo>
                <a:cubicBezTo>
                  <a:pt x="109543" y="134600"/>
                  <a:pt x="109638" y="134663"/>
                  <a:pt x="109733" y="134663"/>
                </a:cubicBezTo>
                <a:cubicBezTo>
                  <a:pt x="109860" y="134663"/>
                  <a:pt x="109955" y="134568"/>
                  <a:pt x="109955" y="134473"/>
                </a:cubicBezTo>
                <a:cubicBezTo>
                  <a:pt x="109955" y="134346"/>
                  <a:pt x="109860" y="134283"/>
                  <a:pt x="109733" y="134283"/>
                </a:cubicBezTo>
                <a:close/>
                <a:moveTo>
                  <a:pt x="39935" y="134283"/>
                </a:moveTo>
                <a:cubicBezTo>
                  <a:pt x="39840" y="134315"/>
                  <a:pt x="39745" y="134378"/>
                  <a:pt x="39745" y="134473"/>
                </a:cubicBezTo>
                <a:cubicBezTo>
                  <a:pt x="39745" y="134600"/>
                  <a:pt x="39840" y="134695"/>
                  <a:pt x="39966" y="134695"/>
                </a:cubicBezTo>
                <a:cubicBezTo>
                  <a:pt x="40061" y="134695"/>
                  <a:pt x="40156" y="134600"/>
                  <a:pt x="40156" y="134505"/>
                </a:cubicBezTo>
                <a:cubicBezTo>
                  <a:pt x="40156" y="134378"/>
                  <a:pt x="40093" y="134315"/>
                  <a:pt x="39966" y="134283"/>
                </a:cubicBezTo>
                <a:close/>
                <a:moveTo>
                  <a:pt x="43165" y="134315"/>
                </a:moveTo>
                <a:cubicBezTo>
                  <a:pt x="43070" y="134315"/>
                  <a:pt x="42975" y="134410"/>
                  <a:pt x="42975" y="134505"/>
                </a:cubicBezTo>
                <a:cubicBezTo>
                  <a:pt x="42975" y="134631"/>
                  <a:pt x="43102" y="134695"/>
                  <a:pt x="43197" y="134695"/>
                </a:cubicBezTo>
                <a:cubicBezTo>
                  <a:pt x="43323" y="134695"/>
                  <a:pt x="43418" y="134631"/>
                  <a:pt x="43418" y="134505"/>
                </a:cubicBezTo>
                <a:cubicBezTo>
                  <a:pt x="43418" y="134410"/>
                  <a:pt x="43323" y="134315"/>
                  <a:pt x="43228" y="134315"/>
                </a:cubicBezTo>
                <a:close/>
                <a:moveTo>
                  <a:pt x="44780" y="134315"/>
                </a:moveTo>
                <a:cubicBezTo>
                  <a:pt x="44685" y="134315"/>
                  <a:pt x="44622" y="134410"/>
                  <a:pt x="44622" y="134505"/>
                </a:cubicBezTo>
                <a:cubicBezTo>
                  <a:pt x="44622" y="134631"/>
                  <a:pt x="44717" y="134695"/>
                  <a:pt x="44843" y="134695"/>
                </a:cubicBezTo>
                <a:cubicBezTo>
                  <a:pt x="44938" y="134695"/>
                  <a:pt x="45033" y="134631"/>
                  <a:pt x="45033" y="134505"/>
                </a:cubicBezTo>
                <a:cubicBezTo>
                  <a:pt x="45033" y="134410"/>
                  <a:pt x="44938" y="134315"/>
                  <a:pt x="44843" y="134315"/>
                </a:cubicBezTo>
                <a:close/>
                <a:moveTo>
                  <a:pt x="46427" y="134315"/>
                </a:moveTo>
                <a:cubicBezTo>
                  <a:pt x="46300" y="134315"/>
                  <a:pt x="46205" y="134410"/>
                  <a:pt x="46205" y="134505"/>
                </a:cubicBezTo>
                <a:cubicBezTo>
                  <a:pt x="46205" y="134631"/>
                  <a:pt x="46300" y="134695"/>
                  <a:pt x="46427" y="134695"/>
                </a:cubicBezTo>
                <a:lnTo>
                  <a:pt x="46459" y="134695"/>
                </a:lnTo>
                <a:cubicBezTo>
                  <a:pt x="46554" y="134695"/>
                  <a:pt x="46649" y="134631"/>
                  <a:pt x="46649" y="134505"/>
                </a:cubicBezTo>
                <a:cubicBezTo>
                  <a:pt x="46649" y="134410"/>
                  <a:pt x="46554" y="134315"/>
                  <a:pt x="46459" y="134315"/>
                </a:cubicBezTo>
                <a:close/>
                <a:moveTo>
                  <a:pt x="48042" y="134315"/>
                </a:moveTo>
                <a:cubicBezTo>
                  <a:pt x="47915" y="134315"/>
                  <a:pt x="47852" y="134410"/>
                  <a:pt x="47852" y="134505"/>
                </a:cubicBezTo>
                <a:cubicBezTo>
                  <a:pt x="47852" y="134631"/>
                  <a:pt x="47979" y="134695"/>
                  <a:pt x="48074" y="134695"/>
                </a:cubicBezTo>
                <a:cubicBezTo>
                  <a:pt x="48200" y="134695"/>
                  <a:pt x="48264" y="134631"/>
                  <a:pt x="48264" y="134505"/>
                </a:cubicBezTo>
                <a:cubicBezTo>
                  <a:pt x="48264" y="134410"/>
                  <a:pt x="48200" y="134315"/>
                  <a:pt x="48074" y="134315"/>
                </a:cubicBezTo>
                <a:close/>
                <a:moveTo>
                  <a:pt x="49657" y="134315"/>
                </a:moveTo>
                <a:cubicBezTo>
                  <a:pt x="49562" y="134315"/>
                  <a:pt x="49499" y="134410"/>
                  <a:pt x="49499" y="134505"/>
                </a:cubicBezTo>
                <a:cubicBezTo>
                  <a:pt x="49499" y="134631"/>
                  <a:pt x="49594" y="134695"/>
                  <a:pt x="49689" y="134695"/>
                </a:cubicBezTo>
                <a:cubicBezTo>
                  <a:pt x="49815" y="134695"/>
                  <a:pt x="49910" y="134631"/>
                  <a:pt x="49910" y="134505"/>
                </a:cubicBezTo>
                <a:cubicBezTo>
                  <a:pt x="49910" y="134410"/>
                  <a:pt x="49815" y="134315"/>
                  <a:pt x="49689" y="134315"/>
                </a:cubicBezTo>
                <a:close/>
                <a:moveTo>
                  <a:pt x="51272" y="134315"/>
                </a:moveTo>
                <a:cubicBezTo>
                  <a:pt x="51177" y="134315"/>
                  <a:pt x="51082" y="134410"/>
                  <a:pt x="51082" y="134505"/>
                </a:cubicBezTo>
                <a:cubicBezTo>
                  <a:pt x="51082" y="134631"/>
                  <a:pt x="51177" y="134695"/>
                  <a:pt x="51272" y="134695"/>
                </a:cubicBezTo>
                <a:lnTo>
                  <a:pt x="51336" y="134695"/>
                </a:lnTo>
                <a:cubicBezTo>
                  <a:pt x="51431" y="134695"/>
                  <a:pt x="51526" y="134631"/>
                  <a:pt x="51526" y="134505"/>
                </a:cubicBezTo>
                <a:cubicBezTo>
                  <a:pt x="51526" y="134410"/>
                  <a:pt x="51431" y="134315"/>
                  <a:pt x="51336" y="134315"/>
                </a:cubicBezTo>
                <a:close/>
                <a:moveTo>
                  <a:pt x="52919" y="134315"/>
                </a:moveTo>
                <a:cubicBezTo>
                  <a:pt x="52792" y="134315"/>
                  <a:pt x="52729" y="134410"/>
                  <a:pt x="52729" y="134505"/>
                </a:cubicBezTo>
                <a:cubicBezTo>
                  <a:pt x="52729" y="134631"/>
                  <a:pt x="52824" y="134695"/>
                  <a:pt x="52951" y="134695"/>
                </a:cubicBezTo>
                <a:cubicBezTo>
                  <a:pt x="53046" y="134695"/>
                  <a:pt x="53141" y="134631"/>
                  <a:pt x="53141" y="134505"/>
                </a:cubicBezTo>
                <a:cubicBezTo>
                  <a:pt x="53141" y="134410"/>
                  <a:pt x="53046" y="134315"/>
                  <a:pt x="52951" y="134315"/>
                </a:cubicBezTo>
                <a:close/>
                <a:moveTo>
                  <a:pt x="54534" y="134315"/>
                </a:moveTo>
                <a:cubicBezTo>
                  <a:pt x="54407" y="134315"/>
                  <a:pt x="54344" y="134410"/>
                  <a:pt x="54344" y="134505"/>
                </a:cubicBezTo>
                <a:cubicBezTo>
                  <a:pt x="54344" y="134631"/>
                  <a:pt x="54407" y="134695"/>
                  <a:pt x="54534" y="134695"/>
                </a:cubicBezTo>
                <a:lnTo>
                  <a:pt x="54566" y="134695"/>
                </a:lnTo>
                <a:cubicBezTo>
                  <a:pt x="54692" y="134695"/>
                  <a:pt x="54756" y="134631"/>
                  <a:pt x="54756" y="134505"/>
                </a:cubicBezTo>
                <a:cubicBezTo>
                  <a:pt x="54756" y="134410"/>
                  <a:pt x="54692" y="134315"/>
                  <a:pt x="54566" y="134315"/>
                </a:cubicBezTo>
                <a:close/>
                <a:moveTo>
                  <a:pt x="56149" y="134315"/>
                </a:moveTo>
                <a:cubicBezTo>
                  <a:pt x="56054" y="134315"/>
                  <a:pt x="55991" y="134410"/>
                  <a:pt x="55991" y="134505"/>
                </a:cubicBezTo>
                <a:cubicBezTo>
                  <a:pt x="55991" y="134631"/>
                  <a:pt x="56086" y="134695"/>
                  <a:pt x="56181" y="134695"/>
                </a:cubicBezTo>
                <a:cubicBezTo>
                  <a:pt x="56308" y="134695"/>
                  <a:pt x="56403" y="134631"/>
                  <a:pt x="56403" y="134505"/>
                </a:cubicBezTo>
                <a:cubicBezTo>
                  <a:pt x="56403" y="134410"/>
                  <a:pt x="56308" y="134315"/>
                  <a:pt x="56181" y="134315"/>
                </a:cubicBezTo>
                <a:close/>
                <a:moveTo>
                  <a:pt x="57764" y="134315"/>
                </a:moveTo>
                <a:cubicBezTo>
                  <a:pt x="57669" y="134315"/>
                  <a:pt x="57606" y="134410"/>
                  <a:pt x="57606" y="134505"/>
                </a:cubicBezTo>
                <a:cubicBezTo>
                  <a:pt x="57606" y="134631"/>
                  <a:pt x="57701" y="134695"/>
                  <a:pt x="57828" y="134695"/>
                </a:cubicBezTo>
                <a:cubicBezTo>
                  <a:pt x="57923" y="134695"/>
                  <a:pt x="58018" y="134631"/>
                  <a:pt x="58018" y="134505"/>
                </a:cubicBezTo>
                <a:cubicBezTo>
                  <a:pt x="58018" y="134410"/>
                  <a:pt x="57923" y="134315"/>
                  <a:pt x="57828" y="134315"/>
                </a:cubicBezTo>
                <a:close/>
                <a:moveTo>
                  <a:pt x="59411" y="134315"/>
                </a:moveTo>
                <a:cubicBezTo>
                  <a:pt x="59285" y="134315"/>
                  <a:pt x="59190" y="134410"/>
                  <a:pt x="59190" y="134505"/>
                </a:cubicBezTo>
                <a:cubicBezTo>
                  <a:pt x="59190" y="134631"/>
                  <a:pt x="59285" y="134695"/>
                  <a:pt x="59411" y="134695"/>
                </a:cubicBezTo>
                <a:lnTo>
                  <a:pt x="59443" y="134695"/>
                </a:lnTo>
                <a:cubicBezTo>
                  <a:pt x="59538" y="134695"/>
                  <a:pt x="59633" y="134631"/>
                  <a:pt x="59633" y="134505"/>
                </a:cubicBezTo>
                <a:cubicBezTo>
                  <a:pt x="59633" y="134410"/>
                  <a:pt x="59538" y="134315"/>
                  <a:pt x="59443" y="134315"/>
                </a:cubicBezTo>
                <a:close/>
                <a:moveTo>
                  <a:pt x="61026" y="134315"/>
                </a:moveTo>
                <a:cubicBezTo>
                  <a:pt x="60900" y="134315"/>
                  <a:pt x="60836" y="134410"/>
                  <a:pt x="60836" y="134505"/>
                </a:cubicBezTo>
                <a:cubicBezTo>
                  <a:pt x="60836" y="134631"/>
                  <a:pt x="60963" y="134695"/>
                  <a:pt x="61058" y="134695"/>
                </a:cubicBezTo>
                <a:cubicBezTo>
                  <a:pt x="61185" y="134695"/>
                  <a:pt x="61248" y="134631"/>
                  <a:pt x="61248" y="134505"/>
                </a:cubicBezTo>
                <a:cubicBezTo>
                  <a:pt x="61248" y="134410"/>
                  <a:pt x="61185" y="134315"/>
                  <a:pt x="61058" y="134315"/>
                </a:cubicBezTo>
                <a:close/>
                <a:moveTo>
                  <a:pt x="62641" y="134315"/>
                </a:moveTo>
                <a:cubicBezTo>
                  <a:pt x="62546" y="134315"/>
                  <a:pt x="62451" y="134410"/>
                  <a:pt x="62451" y="134505"/>
                </a:cubicBezTo>
                <a:cubicBezTo>
                  <a:pt x="62451" y="134631"/>
                  <a:pt x="62546" y="134695"/>
                  <a:pt x="62641" y="134695"/>
                </a:cubicBezTo>
                <a:lnTo>
                  <a:pt x="62673" y="134695"/>
                </a:lnTo>
                <a:cubicBezTo>
                  <a:pt x="62800" y="134695"/>
                  <a:pt x="62895" y="134631"/>
                  <a:pt x="62895" y="134505"/>
                </a:cubicBezTo>
                <a:cubicBezTo>
                  <a:pt x="62895" y="134410"/>
                  <a:pt x="62800" y="134315"/>
                  <a:pt x="62673" y="134315"/>
                </a:cubicBezTo>
                <a:close/>
                <a:moveTo>
                  <a:pt x="64257" y="134315"/>
                </a:moveTo>
                <a:cubicBezTo>
                  <a:pt x="64162" y="134315"/>
                  <a:pt x="64098" y="134410"/>
                  <a:pt x="64098" y="134505"/>
                </a:cubicBezTo>
                <a:cubicBezTo>
                  <a:pt x="64098" y="134631"/>
                  <a:pt x="64193" y="134695"/>
                  <a:pt x="64320" y="134695"/>
                </a:cubicBezTo>
                <a:cubicBezTo>
                  <a:pt x="64415" y="134695"/>
                  <a:pt x="64510" y="134631"/>
                  <a:pt x="64510" y="134505"/>
                </a:cubicBezTo>
                <a:cubicBezTo>
                  <a:pt x="64510" y="134410"/>
                  <a:pt x="64415" y="134315"/>
                  <a:pt x="64320" y="134315"/>
                </a:cubicBezTo>
                <a:close/>
                <a:moveTo>
                  <a:pt x="65903" y="134315"/>
                </a:moveTo>
                <a:cubicBezTo>
                  <a:pt x="65777" y="134315"/>
                  <a:pt x="65713" y="134410"/>
                  <a:pt x="65713" y="134505"/>
                </a:cubicBezTo>
                <a:cubicBezTo>
                  <a:pt x="65713" y="134631"/>
                  <a:pt x="65808" y="134695"/>
                  <a:pt x="65935" y="134695"/>
                </a:cubicBezTo>
                <a:cubicBezTo>
                  <a:pt x="66030" y="134695"/>
                  <a:pt x="66125" y="134631"/>
                  <a:pt x="66125" y="134505"/>
                </a:cubicBezTo>
                <a:cubicBezTo>
                  <a:pt x="66125" y="134410"/>
                  <a:pt x="66030" y="134315"/>
                  <a:pt x="65935" y="134315"/>
                </a:cubicBezTo>
                <a:close/>
                <a:moveTo>
                  <a:pt x="67518" y="134315"/>
                </a:moveTo>
                <a:cubicBezTo>
                  <a:pt x="67392" y="134315"/>
                  <a:pt x="67328" y="134410"/>
                  <a:pt x="67328" y="134505"/>
                </a:cubicBezTo>
                <a:cubicBezTo>
                  <a:pt x="67328" y="134631"/>
                  <a:pt x="67392" y="134695"/>
                  <a:pt x="67518" y="134695"/>
                </a:cubicBezTo>
                <a:lnTo>
                  <a:pt x="67550" y="134695"/>
                </a:lnTo>
                <a:cubicBezTo>
                  <a:pt x="67677" y="134695"/>
                  <a:pt x="67740" y="134631"/>
                  <a:pt x="67740" y="134505"/>
                </a:cubicBezTo>
                <a:cubicBezTo>
                  <a:pt x="67740" y="134410"/>
                  <a:pt x="67677" y="134315"/>
                  <a:pt x="67550" y="134315"/>
                </a:cubicBezTo>
                <a:close/>
                <a:moveTo>
                  <a:pt x="69134" y="134315"/>
                </a:moveTo>
                <a:cubicBezTo>
                  <a:pt x="69039" y="134315"/>
                  <a:pt x="68975" y="134410"/>
                  <a:pt x="68975" y="134505"/>
                </a:cubicBezTo>
                <a:cubicBezTo>
                  <a:pt x="68975" y="134631"/>
                  <a:pt x="69070" y="134695"/>
                  <a:pt x="69165" y="134695"/>
                </a:cubicBezTo>
                <a:cubicBezTo>
                  <a:pt x="69292" y="134695"/>
                  <a:pt x="69387" y="134631"/>
                  <a:pt x="69387" y="134505"/>
                </a:cubicBezTo>
                <a:cubicBezTo>
                  <a:pt x="69387" y="134410"/>
                  <a:pt x="69292" y="134315"/>
                  <a:pt x="69165" y="134315"/>
                </a:cubicBezTo>
                <a:close/>
                <a:moveTo>
                  <a:pt x="70749" y="134315"/>
                </a:moveTo>
                <a:cubicBezTo>
                  <a:pt x="70654" y="134315"/>
                  <a:pt x="70559" y="134410"/>
                  <a:pt x="70559" y="134505"/>
                </a:cubicBezTo>
                <a:cubicBezTo>
                  <a:pt x="70559" y="134631"/>
                  <a:pt x="70654" y="134695"/>
                  <a:pt x="70749" y="134695"/>
                </a:cubicBezTo>
                <a:lnTo>
                  <a:pt x="70812" y="134695"/>
                </a:lnTo>
                <a:cubicBezTo>
                  <a:pt x="70907" y="134695"/>
                  <a:pt x="71002" y="134631"/>
                  <a:pt x="71002" y="134505"/>
                </a:cubicBezTo>
                <a:cubicBezTo>
                  <a:pt x="71002" y="134410"/>
                  <a:pt x="70907" y="134315"/>
                  <a:pt x="70812" y="134315"/>
                </a:cubicBezTo>
                <a:close/>
                <a:moveTo>
                  <a:pt x="72396" y="134315"/>
                </a:moveTo>
                <a:cubicBezTo>
                  <a:pt x="72269" y="134315"/>
                  <a:pt x="72205" y="134410"/>
                  <a:pt x="72205" y="134505"/>
                </a:cubicBezTo>
                <a:cubicBezTo>
                  <a:pt x="72205" y="134631"/>
                  <a:pt x="72301" y="134695"/>
                  <a:pt x="72427" y="134695"/>
                </a:cubicBezTo>
                <a:cubicBezTo>
                  <a:pt x="72522" y="134695"/>
                  <a:pt x="72617" y="134631"/>
                  <a:pt x="72617" y="134505"/>
                </a:cubicBezTo>
                <a:cubicBezTo>
                  <a:pt x="72617" y="134410"/>
                  <a:pt x="72522" y="134315"/>
                  <a:pt x="72427" y="134315"/>
                </a:cubicBezTo>
                <a:close/>
                <a:moveTo>
                  <a:pt x="74011" y="134315"/>
                </a:moveTo>
                <a:cubicBezTo>
                  <a:pt x="73884" y="134315"/>
                  <a:pt x="73821" y="134410"/>
                  <a:pt x="73821" y="134505"/>
                </a:cubicBezTo>
                <a:cubicBezTo>
                  <a:pt x="73821" y="134631"/>
                  <a:pt x="73947" y="134695"/>
                  <a:pt x="74042" y="134695"/>
                </a:cubicBezTo>
                <a:cubicBezTo>
                  <a:pt x="74169" y="134695"/>
                  <a:pt x="74232" y="134631"/>
                  <a:pt x="74232" y="134505"/>
                </a:cubicBezTo>
                <a:cubicBezTo>
                  <a:pt x="74232" y="134410"/>
                  <a:pt x="74169" y="134315"/>
                  <a:pt x="74042" y="134315"/>
                </a:cubicBezTo>
                <a:close/>
                <a:moveTo>
                  <a:pt x="75626" y="134315"/>
                </a:moveTo>
                <a:cubicBezTo>
                  <a:pt x="75531" y="134315"/>
                  <a:pt x="75436" y="134410"/>
                  <a:pt x="75436" y="134505"/>
                </a:cubicBezTo>
                <a:cubicBezTo>
                  <a:pt x="75436" y="134631"/>
                  <a:pt x="75531" y="134695"/>
                  <a:pt x="75626" y="134695"/>
                </a:cubicBezTo>
                <a:lnTo>
                  <a:pt x="75657" y="134695"/>
                </a:lnTo>
                <a:cubicBezTo>
                  <a:pt x="75784" y="134695"/>
                  <a:pt x="75879" y="134631"/>
                  <a:pt x="75879" y="134505"/>
                </a:cubicBezTo>
                <a:cubicBezTo>
                  <a:pt x="75879" y="134410"/>
                  <a:pt x="75784" y="134315"/>
                  <a:pt x="75657" y="134315"/>
                </a:cubicBezTo>
                <a:close/>
                <a:moveTo>
                  <a:pt x="77241" y="134315"/>
                </a:moveTo>
                <a:cubicBezTo>
                  <a:pt x="77146" y="134315"/>
                  <a:pt x="77083" y="134410"/>
                  <a:pt x="77083" y="134505"/>
                </a:cubicBezTo>
                <a:cubicBezTo>
                  <a:pt x="77083" y="134631"/>
                  <a:pt x="77178" y="134695"/>
                  <a:pt x="77304" y="134695"/>
                </a:cubicBezTo>
                <a:cubicBezTo>
                  <a:pt x="77399" y="134695"/>
                  <a:pt x="77494" y="134631"/>
                  <a:pt x="77494" y="134505"/>
                </a:cubicBezTo>
                <a:cubicBezTo>
                  <a:pt x="77494" y="134410"/>
                  <a:pt x="77399" y="134315"/>
                  <a:pt x="77304" y="134315"/>
                </a:cubicBezTo>
                <a:close/>
                <a:moveTo>
                  <a:pt x="78888" y="134315"/>
                </a:moveTo>
                <a:cubicBezTo>
                  <a:pt x="78761" y="134315"/>
                  <a:pt x="78666" y="134410"/>
                  <a:pt x="78666" y="134505"/>
                </a:cubicBezTo>
                <a:cubicBezTo>
                  <a:pt x="78666" y="134631"/>
                  <a:pt x="78761" y="134695"/>
                  <a:pt x="78888" y="134695"/>
                </a:cubicBezTo>
                <a:lnTo>
                  <a:pt x="78919" y="134695"/>
                </a:lnTo>
                <a:cubicBezTo>
                  <a:pt x="79014" y="134695"/>
                  <a:pt x="79109" y="134631"/>
                  <a:pt x="79109" y="134505"/>
                </a:cubicBezTo>
                <a:cubicBezTo>
                  <a:pt x="79109" y="134410"/>
                  <a:pt x="79014" y="134315"/>
                  <a:pt x="78919" y="134315"/>
                </a:cubicBezTo>
                <a:close/>
                <a:moveTo>
                  <a:pt x="80503" y="134315"/>
                </a:moveTo>
                <a:cubicBezTo>
                  <a:pt x="80376" y="134315"/>
                  <a:pt x="80313" y="134410"/>
                  <a:pt x="80313" y="134505"/>
                </a:cubicBezTo>
                <a:cubicBezTo>
                  <a:pt x="80313" y="134631"/>
                  <a:pt x="80439" y="134695"/>
                  <a:pt x="80534" y="134695"/>
                </a:cubicBezTo>
                <a:cubicBezTo>
                  <a:pt x="80661" y="134695"/>
                  <a:pt x="80724" y="134631"/>
                  <a:pt x="80724" y="134505"/>
                </a:cubicBezTo>
                <a:cubicBezTo>
                  <a:pt x="80724" y="134410"/>
                  <a:pt x="80661" y="134315"/>
                  <a:pt x="80534" y="134315"/>
                </a:cubicBezTo>
                <a:close/>
                <a:moveTo>
                  <a:pt x="82118" y="134315"/>
                </a:moveTo>
                <a:cubicBezTo>
                  <a:pt x="82023" y="134315"/>
                  <a:pt x="81960" y="134410"/>
                  <a:pt x="81960" y="134505"/>
                </a:cubicBezTo>
                <a:cubicBezTo>
                  <a:pt x="81960" y="134631"/>
                  <a:pt x="82055" y="134695"/>
                  <a:pt x="82150" y="134695"/>
                </a:cubicBezTo>
                <a:cubicBezTo>
                  <a:pt x="82276" y="134695"/>
                  <a:pt x="82371" y="134631"/>
                  <a:pt x="82371" y="134505"/>
                </a:cubicBezTo>
                <a:cubicBezTo>
                  <a:pt x="82371" y="134410"/>
                  <a:pt x="82276" y="134315"/>
                  <a:pt x="82150" y="134315"/>
                </a:cubicBezTo>
                <a:close/>
                <a:moveTo>
                  <a:pt x="83733" y="134315"/>
                </a:moveTo>
                <a:cubicBezTo>
                  <a:pt x="83638" y="134315"/>
                  <a:pt x="83543" y="134410"/>
                  <a:pt x="83543" y="134505"/>
                </a:cubicBezTo>
                <a:cubicBezTo>
                  <a:pt x="83543" y="134631"/>
                  <a:pt x="83638" y="134695"/>
                  <a:pt x="83733" y="134695"/>
                </a:cubicBezTo>
                <a:lnTo>
                  <a:pt x="83796" y="134695"/>
                </a:lnTo>
                <a:cubicBezTo>
                  <a:pt x="83891" y="134695"/>
                  <a:pt x="83986" y="134631"/>
                  <a:pt x="83986" y="134505"/>
                </a:cubicBezTo>
                <a:cubicBezTo>
                  <a:pt x="83986" y="134410"/>
                  <a:pt x="83891" y="134315"/>
                  <a:pt x="83796" y="134315"/>
                </a:cubicBezTo>
                <a:close/>
                <a:moveTo>
                  <a:pt x="85380" y="134315"/>
                </a:moveTo>
                <a:cubicBezTo>
                  <a:pt x="85253" y="134315"/>
                  <a:pt x="85190" y="134410"/>
                  <a:pt x="85190" y="134505"/>
                </a:cubicBezTo>
                <a:cubicBezTo>
                  <a:pt x="85190" y="134631"/>
                  <a:pt x="85285" y="134695"/>
                  <a:pt x="85411" y="134695"/>
                </a:cubicBezTo>
                <a:cubicBezTo>
                  <a:pt x="85507" y="134695"/>
                  <a:pt x="85602" y="134631"/>
                  <a:pt x="85602" y="134505"/>
                </a:cubicBezTo>
                <a:cubicBezTo>
                  <a:pt x="85602" y="134410"/>
                  <a:pt x="85507" y="134315"/>
                  <a:pt x="85411" y="134315"/>
                </a:cubicBezTo>
                <a:close/>
                <a:moveTo>
                  <a:pt x="86995" y="134315"/>
                </a:moveTo>
                <a:cubicBezTo>
                  <a:pt x="86868" y="134315"/>
                  <a:pt x="86805" y="134410"/>
                  <a:pt x="86805" y="134505"/>
                </a:cubicBezTo>
                <a:cubicBezTo>
                  <a:pt x="86805" y="134631"/>
                  <a:pt x="86868" y="134695"/>
                  <a:pt x="86995" y="134695"/>
                </a:cubicBezTo>
                <a:lnTo>
                  <a:pt x="87027" y="134695"/>
                </a:lnTo>
                <a:cubicBezTo>
                  <a:pt x="87153" y="134695"/>
                  <a:pt x="87217" y="134631"/>
                  <a:pt x="87217" y="134505"/>
                </a:cubicBezTo>
                <a:cubicBezTo>
                  <a:pt x="87217" y="134410"/>
                  <a:pt x="87153" y="134315"/>
                  <a:pt x="87027" y="134315"/>
                </a:cubicBezTo>
                <a:close/>
                <a:moveTo>
                  <a:pt x="88610" y="134315"/>
                </a:moveTo>
                <a:cubicBezTo>
                  <a:pt x="88515" y="134315"/>
                  <a:pt x="88452" y="134410"/>
                  <a:pt x="88452" y="134505"/>
                </a:cubicBezTo>
                <a:cubicBezTo>
                  <a:pt x="88452" y="134631"/>
                  <a:pt x="88547" y="134695"/>
                  <a:pt x="88642" y="134695"/>
                </a:cubicBezTo>
                <a:cubicBezTo>
                  <a:pt x="88768" y="134695"/>
                  <a:pt x="88863" y="134631"/>
                  <a:pt x="88863" y="134505"/>
                </a:cubicBezTo>
                <a:cubicBezTo>
                  <a:pt x="88863" y="134410"/>
                  <a:pt x="88768" y="134315"/>
                  <a:pt x="88642" y="134315"/>
                </a:cubicBezTo>
                <a:close/>
                <a:moveTo>
                  <a:pt x="90225" y="134315"/>
                </a:moveTo>
                <a:cubicBezTo>
                  <a:pt x="90130" y="134315"/>
                  <a:pt x="90067" y="134410"/>
                  <a:pt x="90067" y="134505"/>
                </a:cubicBezTo>
                <a:cubicBezTo>
                  <a:pt x="90067" y="134631"/>
                  <a:pt x="90162" y="134695"/>
                  <a:pt x="90289" y="134695"/>
                </a:cubicBezTo>
                <a:cubicBezTo>
                  <a:pt x="90384" y="134695"/>
                  <a:pt x="90479" y="134631"/>
                  <a:pt x="90479" y="134505"/>
                </a:cubicBezTo>
                <a:cubicBezTo>
                  <a:pt x="90479" y="134410"/>
                  <a:pt x="90384" y="134315"/>
                  <a:pt x="90289" y="134315"/>
                </a:cubicBezTo>
                <a:close/>
                <a:moveTo>
                  <a:pt x="91872" y="134315"/>
                </a:moveTo>
                <a:cubicBezTo>
                  <a:pt x="91745" y="134315"/>
                  <a:pt x="91650" y="134410"/>
                  <a:pt x="91650" y="134505"/>
                </a:cubicBezTo>
                <a:cubicBezTo>
                  <a:pt x="91650" y="134631"/>
                  <a:pt x="91745" y="134695"/>
                  <a:pt x="91872" y="134695"/>
                </a:cubicBezTo>
                <a:lnTo>
                  <a:pt x="91904" y="134695"/>
                </a:lnTo>
                <a:cubicBezTo>
                  <a:pt x="91999" y="134695"/>
                  <a:pt x="92094" y="134631"/>
                  <a:pt x="92094" y="134505"/>
                </a:cubicBezTo>
                <a:cubicBezTo>
                  <a:pt x="92094" y="134410"/>
                  <a:pt x="91999" y="134315"/>
                  <a:pt x="91904" y="134315"/>
                </a:cubicBezTo>
                <a:close/>
                <a:moveTo>
                  <a:pt x="93487" y="134315"/>
                </a:moveTo>
                <a:cubicBezTo>
                  <a:pt x="93360" y="134315"/>
                  <a:pt x="93297" y="134410"/>
                  <a:pt x="93297" y="134505"/>
                </a:cubicBezTo>
                <a:cubicBezTo>
                  <a:pt x="93297" y="134631"/>
                  <a:pt x="93424" y="134695"/>
                  <a:pt x="93519" y="134695"/>
                </a:cubicBezTo>
                <a:cubicBezTo>
                  <a:pt x="93645" y="134695"/>
                  <a:pt x="93709" y="134631"/>
                  <a:pt x="93709" y="134505"/>
                </a:cubicBezTo>
                <a:cubicBezTo>
                  <a:pt x="93709" y="134410"/>
                  <a:pt x="93645" y="134315"/>
                  <a:pt x="93519" y="134315"/>
                </a:cubicBezTo>
                <a:close/>
                <a:moveTo>
                  <a:pt x="95102" y="134315"/>
                </a:moveTo>
                <a:cubicBezTo>
                  <a:pt x="95007" y="134315"/>
                  <a:pt x="94912" y="134410"/>
                  <a:pt x="94912" y="134505"/>
                </a:cubicBezTo>
                <a:cubicBezTo>
                  <a:pt x="94912" y="134631"/>
                  <a:pt x="95007" y="134695"/>
                  <a:pt x="95102" y="134695"/>
                </a:cubicBezTo>
                <a:lnTo>
                  <a:pt x="95134" y="134695"/>
                </a:lnTo>
                <a:cubicBezTo>
                  <a:pt x="95261" y="134695"/>
                  <a:pt x="95356" y="134631"/>
                  <a:pt x="95356" y="134505"/>
                </a:cubicBezTo>
                <a:cubicBezTo>
                  <a:pt x="95356" y="134410"/>
                  <a:pt x="95261" y="134315"/>
                  <a:pt x="95134" y="134315"/>
                </a:cubicBezTo>
                <a:close/>
                <a:moveTo>
                  <a:pt x="96717" y="134315"/>
                </a:moveTo>
                <a:cubicBezTo>
                  <a:pt x="96622" y="134315"/>
                  <a:pt x="96559" y="134410"/>
                  <a:pt x="96559" y="134505"/>
                </a:cubicBezTo>
                <a:cubicBezTo>
                  <a:pt x="96559" y="134631"/>
                  <a:pt x="96654" y="134695"/>
                  <a:pt x="96781" y="134695"/>
                </a:cubicBezTo>
                <a:cubicBezTo>
                  <a:pt x="96876" y="134695"/>
                  <a:pt x="96971" y="134631"/>
                  <a:pt x="96971" y="134505"/>
                </a:cubicBezTo>
                <a:cubicBezTo>
                  <a:pt x="96971" y="134410"/>
                  <a:pt x="96876" y="134315"/>
                  <a:pt x="96781" y="134315"/>
                </a:cubicBezTo>
                <a:close/>
                <a:moveTo>
                  <a:pt x="98364" y="134315"/>
                </a:moveTo>
                <a:cubicBezTo>
                  <a:pt x="98237" y="134315"/>
                  <a:pt x="98174" y="134410"/>
                  <a:pt x="98174" y="134505"/>
                </a:cubicBezTo>
                <a:cubicBezTo>
                  <a:pt x="98174" y="134631"/>
                  <a:pt x="98269" y="134695"/>
                  <a:pt x="98396" y="134695"/>
                </a:cubicBezTo>
                <a:cubicBezTo>
                  <a:pt x="98491" y="134695"/>
                  <a:pt x="98586" y="134631"/>
                  <a:pt x="98586" y="134505"/>
                </a:cubicBezTo>
                <a:cubicBezTo>
                  <a:pt x="98586" y="134410"/>
                  <a:pt x="98491" y="134315"/>
                  <a:pt x="98396" y="134315"/>
                </a:cubicBezTo>
                <a:close/>
                <a:moveTo>
                  <a:pt x="99979" y="134315"/>
                </a:moveTo>
                <a:cubicBezTo>
                  <a:pt x="99853" y="134315"/>
                  <a:pt x="99789" y="134410"/>
                  <a:pt x="99789" y="134505"/>
                </a:cubicBezTo>
                <a:cubicBezTo>
                  <a:pt x="99789" y="134631"/>
                  <a:pt x="99853" y="134695"/>
                  <a:pt x="99979" y="134695"/>
                </a:cubicBezTo>
                <a:lnTo>
                  <a:pt x="100011" y="134695"/>
                </a:lnTo>
                <a:cubicBezTo>
                  <a:pt x="100138" y="134695"/>
                  <a:pt x="100201" y="134631"/>
                  <a:pt x="100201" y="134505"/>
                </a:cubicBezTo>
                <a:cubicBezTo>
                  <a:pt x="100201" y="134410"/>
                  <a:pt x="100138" y="134315"/>
                  <a:pt x="100011" y="134315"/>
                </a:cubicBezTo>
                <a:close/>
                <a:moveTo>
                  <a:pt x="101594" y="134315"/>
                </a:moveTo>
                <a:cubicBezTo>
                  <a:pt x="101499" y="134315"/>
                  <a:pt x="101436" y="134410"/>
                  <a:pt x="101436" y="134505"/>
                </a:cubicBezTo>
                <a:cubicBezTo>
                  <a:pt x="101436" y="134631"/>
                  <a:pt x="101531" y="134695"/>
                  <a:pt x="101626" y="134695"/>
                </a:cubicBezTo>
                <a:cubicBezTo>
                  <a:pt x="101753" y="134695"/>
                  <a:pt x="101848" y="134631"/>
                  <a:pt x="101848" y="134505"/>
                </a:cubicBezTo>
                <a:cubicBezTo>
                  <a:pt x="101848" y="134410"/>
                  <a:pt x="101753" y="134315"/>
                  <a:pt x="101626" y="134315"/>
                </a:cubicBezTo>
                <a:close/>
                <a:moveTo>
                  <a:pt x="103210" y="134315"/>
                </a:moveTo>
                <a:cubicBezTo>
                  <a:pt x="103115" y="134315"/>
                  <a:pt x="103019" y="134410"/>
                  <a:pt x="103019" y="134505"/>
                </a:cubicBezTo>
                <a:cubicBezTo>
                  <a:pt x="103019" y="134631"/>
                  <a:pt x="103115" y="134695"/>
                  <a:pt x="103210" y="134695"/>
                </a:cubicBezTo>
                <a:lnTo>
                  <a:pt x="103273" y="134695"/>
                </a:lnTo>
                <a:cubicBezTo>
                  <a:pt x="103368" y="134695"/>
                  <a:pt x="103463" y="134631"/>
                  <a:pt x="103463" y="134505"/>
                </a:cubicBezTo>
                <a:cubicBezTo>
                  <a:pt x="103463" y="134410"/>
                  <a:pt x="103368" y="134315"/>
                  <a:pt x="103273" y="134315"/>
                </a:cubicBezTo>
                <a:close/>
                <a:moveTo>
                  <a:pt x="104856" y="134315"/>
                </a:moveTo>
                <a:cubicBezTo>
                  <a:pt x="104730" y="134315"/>
                  <a:pt x="104666" y="134410"/>
                  <a:pt x="104666" y="134505"/>
                </a:cubicBezTo>
                <a:cubicBezTo>
                  <a:pt x="104666" y="134631"/>
                  <a:pt x="104761" y="134695"/>
                  <a:pt x="104888" y="134695"/>
                </a:cubicBezTo>
                <a:cubicBezTo>
                  <a:pt x="104983" y="134695"/>
                  <a:pt x="105078" y="134631"/>
                  <a:pt x="105078" y="134505"/>
                </a:cubicBezTo>
                <a:cubicBezTo>
                  <a:pt x="105078" y="134410"/>
                  <a:pt x="104983" y="134315"/>
                  <a:pt x="104888" y="134315"/>
                </a:cubicBezTo>
                <a:close/>
                <a:moveTo>
                  <a:pt x="106471" y="134315"/>
                </a:moveTo>
                <a:cubicBezTo>
                  <a:pt x="106345" y="134315"/>
                  <a:pt x="106281" y="134410"/>
                  <a:pt x="106281" y="134505"/>
                </a:cubicBezTo>
                <a:cubicBezTo>
                  <a:pt x="106281" y="134631"/>
                  <a:pt x="106408" y="134695"/>
                  <a:pt x="106503" y="134695"/>
                </a:cubicBezTo>
                <a:cubicBezTo>
                  <a:pt x="106630" y="134695"/>
                  <a:pt x="106693" y="134631"/>
                  <a:pt x="106693" y="134505"/>
                </a:cubicBezTo>
                <a:cubicBezTo>
                  <a:pt x="106693" y="134410"/>
                  <a:pt x="106630" y="134315"/>
                  <a:pt x="106503" y="134315"/>
                </a:cubicBezTo>
                <a:close/>
                <a:moveTo>
                  <a:pt x="108087" y="134315"/>
                </a:moveTo>
                <a:cubicBezTo>
                  <a:pt x="107992" y="134315"/>
                  <a:pt x="107897" y="134410"/>
                  <a:pt x="107897" y="134505"/>
                </a:cubicBezTo>
                <a:cubicBezTo>
                  <a:pt x="107897" y="134631"/>
                  <a:pt x="107992" y="134695"/>
                  <a:pt x="108087" y="134695"/>
                </a:cubicBezTo>
                <a:lnTo>
                  <a:pt x="108118" y="134695"/>
                </a:lnTo>
                <a:cubicBezTo>
                  <a:pt x="108245" y="134695"/>
                  <a:pt x="108340" y="134631"/>
                  <a:pt x="108340" y="134505"/>
                </a:cubicBezTo>
                <a:cubicBezTo>
                  <a:pt x="108340" y="134410"/>
                  <a:pt x="108245" y="134315"/>
                  <a:pt x="108118" y="134315"/>
                </a:cubicBezTo>
                <a:close/>
                <a:moveTo>
                  <a:pt x="27020" y="134340"/>
                </a:moveTo>
                <a:cubicBezTo>
                  <a:pt x="27008" y="134340"/>
                  <a:pt x="26995" y="134342"/>
                  <a:pt x="26982" y="134346"/>
                </a:cubicBezTo>
                <a:lnTo>
                  <a:pt x="26950" y="134536"/>
                </a:lnTo>
                <a:lnTo>
                  <a:pt x="26950" y="134346"/>
                </a:lnTo>
                <a:cubicBezTo>
                  <a:pt x="26824" y="134346"/>
                  <a:pt x="26729" y="134410"/>
                  <a:pt x="26760" y="134536"/>
                </a:cubicBezTo>
                <a:cubicBezTo>
                  <a:pt x="26760" y="134631"/>
                  <a:pt x="26824" y="134726"/>
                  <a:pt x="26950" y="134726"/>
                </a:cubicBezTo>
                <a:lnTo>
                  <a:pt x="26982" y="134726"/>
                </a:lnTo>
                <a:cubicBezTo>
                  <a:pt x="27109" y="134726"/>
                  <a:pt x="27172" y="134631"/>
                  <a:pt x="27172" y="134505"/>
                </a:cubicBezTo>
                <a:cubicBezTo>
                  <a:pt x="27172" y="134422"/>
                  <a:pt x="27101" y="134340"/>
                  <a:pt x="27020" y="134340"/>
                </a:cubicBezTo>
                <a:close/>
                <a:moveTo>
                  <a:pt x="41550" y="134315"/>
                </a:moveTo>
                <a:cubicBezTo>
                  <a:pt x="41423" y="134315"/>
                  <a:pt x="41360" y="134410"/>
                  <a:pt x="41360" y="134536"/>
                </a:cubicBezTo>
                <a:cubicBezTo>
                  <a:pt x="41360" y="134631"/>
                  <a:pt x="41423" y="134726"/>
                  <a:pt x="41550" y="134726"/>
                </a:cubicBezTo>
                <a:lnTo>
                  <a:pt x="41582" y="134726"/>
                </a:lnTo>
                <a:cubicBezTo>
                  <a:pt x="41708" y="134726"/>
                  <a:pt x="41803" y="134631"/>
                  <a:pt x="41772" y="134536"/>
                </a:cubicBezTo>
                <a:cubicBezTo>
                  <a:pt x="41772" y="134410"/>
                  <a:pt x="41708" y="134315"/>
                  <a:pt x="41582" y="134315"/>
                </a:cubicBezTo>
                <a:close/>
                <a:moveTo>
                  <a:pt x="25304" y="134410"/>
                </a:moveTo>
                <a:cubicBezTo>
                  <a:pt x="25209" y="134410"/>
                  <a:pt x="25145" y="134505"/>
                  <a:pt x="25145" y="134600"/>
                </a:cubicBezTo>
                <a:cubicBezTo>
                  <a:pt x="25145" y="134726"/>
                  <a:pt x="25272" y="134790"/>
                  <a:pt x="25367" y="134790"/>
                </a:cubicBezTo>
                <a:cubicBezTo>
                  <a:pt x="25462" y="134790"/>
                  <a:pt x="25557" y="134695"/>
                  <a:pt x="25557" y="134600"/>
                </a:cubicBezTo>
                <a:cubicBezTo>
                  <a:pt x="25557" y="134473"/>
                  <a:pt x="25462" y="134410"/>
                  <a:pt x="25367" y="134410"/>
                </a:cubicBezTo>
                <a:close/>
                <a:moveTo>
                  <a:pt x="23769" y="134498"/>
                </a:moveTo>
                <a:cubicBezTo>
                  <a:pt x="23754" y="134498"/>
                  <a:pt x="23737" y="134500"/>
                  <a:pt x="23720" y="134505"/>
                </a:cubicBezTo>
                <a:lnTo>
                  <a:pt x="23688" y="134505"/>
                </a:lnTo>
                <a:cubicBezTo>
                  <a:pt x="23593" y="134505"/>
                  <a:pt x="23530" y="134600"/>
                  <a:pt x="23530" y="134695"/>
                </a:cubicBezTo>
                <a:cubicBezTo>
                  <a:pt x="23530" y="134821"/>
                  <a:pt x="23625" y="134885"/>
                  <a:pt x="23752" y="134885"/>
                </a:cubicBezTo>
                <a:cubicBezTo>
                  <a:pt x="23878" y="134885"/>
                  <a:pt x="23942" y="134790"/>
                  <a:pt x="23942" y="134663"/>
                </a:cubicBezTo>
                <a:cubicBezTo>
                  <a:pt x="23942" y="134581"/>
                  <a:pt x="23871" y="134498"/>
                  <a:pt x="23769" y="134498"/>
                </a:cubicBezTo>
                <a:close/>
                <a:moveTo>
                  <a:pt x="22073" y="134600"/>
                </a:moveTo>
                <a:cubicBezTo>
                  <a:pt x="21947" y="134600"/>
                  <a:pt x="21883" y="134695"/>
                  <a:pt x="21883" y="134821"/>
                </a:cubicBezTo>
                <a:cubicBezTo>
                  <a:pt x="21883" y="134916"/>
                  <a:pt x="21978" y="135011"/>
                  <a:pt x="22073" y="135011"/>
                </a:cubicBezTo>
                <a:lnTo>
                  <a:pt x="22105" y="135011"/>
                </a:lnTo>
                <a:lnTo>
                  <a:pt x="22137" y="134980"/>
                </a:lnTo>
                <a:cubicBezTo>
                  <a:pt x="22263" y="134980"/>
                  <a:pt x="22327" y="134885"/>
                  <a:pt x="22327" y="134790"/>
                </a:cubicBezTo>
                <a:cubicBezTo>
                  <a:pt x="22295" y="134663"/>
                  <a:pt x="22200" y="134600"/>
                  <a:pt x="22105" y="134600"/>
                </a:cubicBezTo>
                <a:lnTo>
                  <a:pt x="22073" y="134790"/>
                </a:lnTo>
                <a:lnTo>
                  <a:pt x="22073" y="134600"/>
                </a:lnTo>
                <a:close/>
                <a:moveTo>
                  <a:pt x="20458" y="134726"/>
                </a:moveTo>
                <a:cubicBezTo>
                  <a:pt x="20332" y="134726"/>
                  <a:pt x="20268" y="134821"/>
                  <a:pt x="20300" y="134948"/>
                </a:cubicBezTo>
                <a:cubicBezTo>
                  <a:pt x="20300" y="135043"/>
                  <a:pt x="20395" y="135106"/>
                  <a:pt x="20490" y="135106"/>
                </a:cubicBezTo>
                <a:lnTo>
                  <a:pt x="20522" y="135106"/>
                </a:lnTo>
                <a:cubicBezTo>
                  <a:pt x="20617" y="135106"/>
                  <a:pt x="20712" y="135011"/>
                  <a:pt x="20712" y="134916"/>
                </a:cubicBezTo>
                <a:cubicBezTo>
                  <a:pt x="20680" y="134790"/>
                  <a:pt x="20585" y="134726"/>
                  <a:pt x="20490" y="134726"/>
                </a:cubicBezTo>
                <a:close/>
                <a:moveTo>
                  <a:pt x="190" y="134695"/>
                </a:moveTo>
                <a:cubicBezTo>
                  <a:pt x="95" y="134726"/>
                  <a:pt x="0" y="134821"/>
                  <a:pt x="32" y="134948"/>
                </a:cubicBezTo>
                <a:cubicBezTo>
                  <a:pt x="32" y="134948"/>
                  <a:pt x="32" y="134980"/>
                  <a:pt x="32" y="134980"/>
                </a:cubicBezTo>
                <a:cubicBezTo>
                  <a:pt x="63" y="135075"/>
                  <a:pt x="127" y="135138"/>
                  <a:pt x="222" y="135138"/>
                </a:cubicBezTo>
                <a:lnTo>
                  <a:pt x="253" y="135138"/>
                </a:lnTo>
                <a:cubicBezTo>
                  <a:pt x="380" y="135106"/>
                  <a:pt x="443" y="135011"/>
                  <a:pt x="412" y="134916"/>
                </a:cubicBezTo>
                <a:lnTo>
                  <a:pt x="222" y="134916"/>
                </a:lnTo>
                <a:lnTo>
                  <a:pt x="412" y="134885"/>
                </a:lnTo>
                <a:cubicBezTo>
                  <a:pt x="412" y="134758"/>
                  <a:pt x="317" y="134695"/>
                  <a:pt x="190" y="134695"/>
                </a:cubicBezTo>
                <a:close/>
                <a:moveTo>
                  <a:pt x="18843" y="134853"/>
                </a:moveTo>
                <a:cubicBezTo>
                  <a:pt x="18716" y="134885"/>
                  <a:pt x="18653" y="134948"/>
                  <a:pt x="18685" y="135075"/>
                </a:cubicBezTo>
                <a:cubicBezTo>
                  <a:pt x="18685" y="135170"/>
                  <a:pt x="18780" y="135265"/>
                  <a:pt x="18875" y="135265"/>
                </a:cubicBezTo>
                <a:cubicBezTo>
                  <a:pt x="18906" y="135265"/>
                  <a:pt x="18906" y="135265"/>
                  <a:pt x="18906" y="135233"/>
                </a:cubicBezTo>
                <a:cubicBezTo>
                  <a:pt x="19001" y="135233"/>
                  <a:pt x="19096" y="135138"/>
                  <a:pt x="19096" y="135043"/>
                </a:cubicBezTo>
                <a:cubicBezTo>
                  <a:pt x="19065" y="134916"/>
                  <a:pt x="18970" y="134853"/>
                  <a:pt x="18875" y="134853"/>
                </a:cubicBezTo>
                <a:close/>
                <a:moveTo>
                  <a:pt x="17298" y="135005"/>
                </a:moveTo>
                <a:cubicBezTo>
                  <a:pt x="17285" y="135005"/>
                  <a:pt x="17272" y="135007"/>
                  <a:pt x="17260" y="135011"/>
                </a:cubicBezTo>
                <a:lnTo>
                  <a:pt x="17228" y="135011"/>
                </a:lnTo>
                <a:cubicBezTo>
                  <a:pt x="17101" y="135011"/>
                  <a:pt x="17038" y="135106"/>
                  <a:pt x="17038" y="135233"/>
                </a:cubicBezTo>
                <a:cubicBezTo>
                  <a:pt x="17038" y="135328"/>
                  <a:pt x="17133" y="135391"/>
                  <a:pt x="17228" y="135391"/>
                </a:cubicBezTo>
                <a:lnTo>
                  <a:pt x="17291" y="135391"/>
                </a:lnTo>
                <a:cubicBezTo>
                  <a:pt x="17386" y="135391"/>
                  <a:pt x="17481" y="135296"/>
                  <a:pt x="17450" y="135170"/>
                </a:cubicBezTo>
                <a:cubicBezTo>
                  <a:pt x="17450" y="135087"/>
                  <a:pt x="17378" y="135005"/>
                  <a:pt x="17298" y="135005"/>
                </a:cubicBezTo>
                <a:close/>
                <a:moveTo>
                  <a:pt x="15581" y="135170"/>
                </a:moveTo>
                <a:cubicBezTo>
                  <a:pt x="15486" y="135170"/>
                  <a:pt x="15423" y="135296"/>
                  <a:pt x="15423" y="135391"/>
                </a:cubicBezTo>
                <a:cubicBezTo>
                  <a:pt x="15455" y="135486"/>
                  <a:pt x="15550" y="135550"/>
                  <a:pt x="15645" y="135550"/>
                </a:cubicBezTo>
                <a:lnTo>
                  <a:pt x="15676" y="135550"/>
                </a:lnTo>
                <a:cubicBezTo>
                  <a:pt x="15771" y="135550"/>
                  <a:pt x="15866" y="135455"/>
                  <a:pt x="15866" y="135360"/>
                </a:cubicBezTo>
                <a:cubicBezTo>
                  <a:pt x="15835" y="135233"/>
                  <a:pt x="15740" y="135170"/>
                  <a:pt x="15645" y="135170"/>
                </a:cubicBezTo>
                <a:close/>
                <a:moveTo>
                  <a:pt x="14029" y="135328"/>
                </a:moveTo>
                <a:lnTo>
                  <a:pt x="13966" y="135360"/>
                </a:lnTo>
                <a:cubicBezTo>
                  <a:pt x="13871" y="135360"/>
                  <a:pt x="13808" y="135455"/>
                  <a:pt x="13808" y="135550"/>
                </a:cubicBezTo>
                <a:cubicBezTo>
                  <a:pt x="13839" y="135676"/>
                  <a:pt x="13934" y="135740"/>
                  <a:pt x="14029" y="135740"/>
                </a:cubicBezTo>
                <a:lnTo>
                  <a:pt x="14061" y="135740"/>
                </a:lnTo>
                <a:cubicBezTo>
                  <a:pt x="14156" y="135740"/>
                  <a:pt x="14251" y="135645"/>
                  <a:pt x="14219" y="135518"/>
                </a:cubicBezTo>
                <a:cubicBezTo>
                  <a:pt x="14219" y="135423"/>
                  <a:pt x="14124" y="135328"/>
                  <a:pt x="14029" y="135328"/>
                </a:cubicBezTo>
                <a:close/>
                <a:moveTo>
                  <a:pt x="12414" y="135518"/>
                </a:moveTo>
                <a:lnTo>
                  <a:pt x="12383" y="135550"/>
                </a:lnTo>
                <a:cubicBezTo>
                  <a:pt x="12256" y="135550"/>
                  <a:pt x="12193" y="135645"/>
                  <a:pt x="12193" y="135740"/>
                </a:cubicBezTo>
                <a:cubicBezTo>
                  <a:pt x="12193" y="135866"/>
                  <a:pt x="12288" y="135930"/>
                  <a:pt x="12383" y="135930"/>
                </a:cubicBezTo>
                <a:lnTo>
                  <a:pt x="12446" y="135930"/>
                </a:lnTo>
                <a:cubicBezTo>
                  <a:pt x="12573" y="135898"/>
                  <a:pt x="12636" y="135803"/>
                  <a:pt x="12636" y="135708"/>
                </a:cubicBezTo>
                <a:cubicBezTo>
                  <a:pt x="12604" y="135581"/>
                  <a:pt x="12509" y="135518"/>
                  <a:pt x="12414" y="135518"/>
                </a:cubicBezTo>
                <a:close/>
                <a:moveTo>
                  <a:pt x="10767" y="135708"/>
                </a:moveTo>
                <a:cubicBezTo>
                  <a:pt x="10641" y="135740"/>
                  <a:pt x="10577" y="135835"/>
                  <a:pt x="10577" y="135930"/>
                </a:cubicBezTo>
                <a:cubicBezTo>
                  <a:pt x="10577" y="136025"/>
                  <a:pt x="10672" y="136120"/>
                  <a:pt x="10767" y="136120"/>
                </a:cubicBezTo>
                <a:lnTo>
                  <a:pt x="10831" y="136120"/>
                </a:lnTo>
                <a:cubicBezTo>
                  <a:pt x="10958" y="136088"/>
                  <a:pt x="11021" y="135993"/>
                  <a:pt x="11021" y="135898"/>
                </a:cubicBezTo>
                <a:cubicBezTo>
                  <a:pt x="10989" y="135771"/>
                  <a:pt x="10894" y="135708"/>
                  <a:pt x="10799" y="135708"/>
                </a:cubicBezTo>
                <a:close/>
                <a:moveTo>
                  <a:pt x="9152" y="135898"/>
                </a:moveTo>
                <a:cubicBezTo>
                  <a:pt x="9026" y="135930"/>
                  <a:pt x="8962" y="136025"/>
                  <a:pt x="8962" y="136120"/>
                </a:cubicBezTo>
                <a:cubicBezTo>
                  <a:pt x="8994" y="136215"/>
                  <a:pt x="9057" y="136310"/>
                  <a:pt x="9152" y="136310"/>
                </a:cubicBezTo>
                <a:lnTo>
                  <a:pt x="9216" y="136310"/>
                </a:lnTo>
                <a:cubicBezTo>
                  <a:pt x="9342" y="136278"/>
                  <a:pt x="9406" y="136183"/>
                  <a:pt x="9406" y="136088"/>
                </a:cubicBezTo>
                <a:cubicBezTo>
                  <a:pt x="9374" y="135961"/>
                  <a:pt x="9279" y="135898"/>
                  <a:pt x="9184" y="135898"/>
                </a:cubicBezTo>
                <a:close/>
                <a:moveTo>
                  <a:pt x="1119" y="135968"/>
                </a:moveTo>
                <a:cubicBezTo>
                  <a:pt x="1045" y="135968"/>
                  <a:pt x="973" y="136020"/>
                  <a:pt x="950" y="136088"/>
                </a:cubicBezTo>
                <a:cubicBezTo>
                  <a:pt x="887" y="136183"/>
                  <a:pt x="950" y="136310"/>
                  <a:pt x="1045" y="136341"/>
                </a:cubicBezTo>
                <a:lnTo>
                  <a:pt x="1077" y="136373"/>
                </a:lnTo>
                <a:lnTo>
                  <a:pt x="1172" y="136373"/>
                </a:lnTo>
                <a:cubicBezTo>
                  <a:pt x="1235" y="136373"/>
                  <a:pt x="1298" y="136341"/>
                  <a:pt x="1330" y="136278"/>
                </a:cubicBezTo>
                <a:cubicBezTo>
                  <a:pt x="1393" y="136183"/>
                  <a:pt x="1330" y="136056"/>
                  <a:pt x="1235" y="135993"/>
                </a:cubicBezTo>
                <a:lnTo>
                  <a:pt x="1203" y="135993"/>
                </a:lnTo>
                <a:cubicBezTo>
                  <a:pt x="1177" y="135975"/>
                  <a:pt x="1148" y="135968"/>
                  <a:pt x="1119" y="135968"/>
                </a:cubicBezTo>
                <a:close/>
                <a:moveTo>
                  <a:pt x="7537" y="136088"/>
                </a:moveTo>
                <a:cubicBezTo>
                  <a:pt x="7411" y="136088"/>
                  <a:pt x="7347" y="136215"/>
                  <a:pt x="7379" y="136310"/>
                </a:cubicBezTo>
                <a:cubicBezTo>
                  <a:pt x="7379" y="136405"/>
                  <a:pt x="7474" y="136468"/>
                  <a:pt x="7601" y="136468"/>
                </a:cubicBezTo>
                <a:cubicBezTo>
                  <a:pt x="7727" y="136468"/>
                  <a:pt x="7791" y="136373"/>
                  <a:pt x="7791" y="136278"/>
                </a:cubicBezTo>
                <a:cubicBezTo>
                  <a:pt x="7791" y="136151"/>
                  <a:pt x="7696" y="136088"/>
                  <a:pt x="7569" y="136088"/>
                </a:cubicBezTo>
                <a:close/>
                <a:moveTo>
                  <a:pt x="5922" y="136246"/>
                </a:moveTo>
                <a:cubicBezTo>
                  <a:pt x="5795" y="136246"/>
                  <a:pt x="5764" y="136341"/>
                  <a:pt x="5764" y="136468"/>
                </a:cubicBezTo>
                <a:cubicBezTo>
                  <a:pt x="5764" y="136563"/>
                  <a:pt x="5890" y="136626"/>
                  <a:pt x="5985" y="136626"/>
                </a:cubicBezTo>
                <a:cubicBezTo>
                  <a:pt x="6112" y="136626"/>
                  <a:pt x="6175" y="136531"/>
                  <a:pt x="6175" y="136436"/>
                </a:cubicBezTo>
                <a:cubicBezTo>
                  <a:pt x="6175" y="136310"/>
                  <a:pt x="6049" y="136246"/>
                  <a:pt x="5954" y="136246"/>
                </a:cubicBezTo>
                <a:close/>
                <a:moveTo>
                  <a:pt x="2724" y="136341"/>
                </a:moveTo>
                <a:cubicBezTo>
                  <a:pt x="2597" y="136341"/>
                  <a:pt x="2502" y="136405"/>
                  <a:pt x="2502" y="136531"/>
                </a:cubicBezTo>
                <a:cubicBezTo>
                  <a:pt x="2502" y="136626"/>
                  <a:pt x="2565" y="136721"/>
                  <a:pt x="2692" y="136721"/>
                </a:cubicBezTo>
                <a:lnTo>
                  <a:pt x="2724" y="136721"/>
                </a:lnTo>
                <a:cubicBezTo>
                  <a:pt x="2850" y="136721"/>
                  <a:pt x="2945" y="136658"/>
                  <a:pt x="2945" y="136563"/>
                </a:cubicBezTo>
                <a:cubicBezTo>
                  <a:pt x="2945" y="136436"/>
                  <a:pt x="2850" y="136341"/>
                  <a:pt x="2755" y="136341"/>
                </a:cubicBezTo>
                <a:lnTo>
                  <a:pt x="2692" y="136531"/>
                </a:lnTo>
                <a:lnTo>
                  <a:pt x="2724" y="136341"/>
                </a:lnTo>
                <a:close/>
                <a:moveTo>
                  <a:pt x="4307" y="136341"/>
                </a:moveTo>
                <a:cubicBezTo>
                  <a:pt x="4212" y="136341"/>
                  <a:pt x="4117" y="136436"/>
                  <a:pt x="4117" y="136563"/>
                </a:cubicBezTo>
                <a:cubicBezTo>
                  <a:pt x="4117" y="136658"/>
                  <a:pt x="4212" y="136753"/>
                  <a:pt x="4307" y="136753"/>
                </a:cubicBezTo>
                <a:lnTo>
                  <a:pt x="4370" y="136753"/>
                </a:lnTo>
                <a:cubicBezTo>
                  <a:pt x="4497" y="136753"/>
                  <a:pt x="4560" y="136658"/>
                  <a:pt x="4560" y="136531"/>
                </a:cubicBezTo>
                <a:cubicBezTo>
                  <a:pt x="4560" y="136436"/>
                  <a:pt x="4465" y="136341"/>
                  <a:pt x="4339" y="136341"/>
                </a:cubicBezTo>
                <a:lnTo>
                  <a:pt x="4307" y="136563"/>
                </a:lnTo>
                <a:lnTo>
                  <a:pt x="4307" y="13634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0" name="Google Shape;1470;p53"/>
          <p:cNvGrpSpPr/>
          <p:nvPr/>
        </p:nvGrpSpPr>
        <p:grpSpPr>
          <a:xfrm>
            <a:off x="86472" y="3701697"/>
            <a:ext cx="416622" cy="415695"/>
            <a:chOff x="8081647" y="2947372"/>
            <a:chExt cx="416622" cy="415695"/>
          </a:xfrm>
        </p:grpSpPr>
        <p:sp>
          <p:nvSpPr>
            <p:cNvPr id="1471" name="Google Shape;1471;p53"/>
            <p:cNvSpPr/>
            <p:nvPr/>
          </p:nvSpPr>
          <p:spPr>
            <a:xfrm>
              <a:off x="8081647" y="2947372"/>
              <a:ext cx="416622" cy="415695"/>
            </a:xfrm>
            <a:custGeom>
              <a:rect b="b" l="l" r="r" t="t"/>
              <a:pathLst>
                <a:path extrusionOk="0" h="13904" w="13935">
                  <a:moveTo>
                    <a:pt x="6968" y="1"/>
                  </a:moveTo>
                  <a:cubicBezTo>
                    <a:pt x="3104" y="1"/>
                    <a:pt x="0" y="3104"/>
                    <a:pt x="0" y="6968"/>
                  </a:cubicBezTo>
                  <a:cubicBezTo>
                    <a:pt x="0" y="10800"/>
                    <a:pt x="3104" y="13903"/>
                    <a:pt x="6968" y="13903"/>
                  </a:cubicBezTo>
                  <a:cubicBezTo>
                    <a:pt x="10800" y="13903"/>
                    <a:pt x="13935" y="10800"/>
                    <a:pt x="13935" y="6968"/>
                  </a:cubicBezTo>
                  <a:cubicBezTo>
                    <a:pt x="13935" y="3104"/>
                    <a:pt x="10800" y="1"/>
                    <a:pt x="6968"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8342998" y="3178166"/>
              <a:ext cx="71963" cy="63502"/>
            </a:xfrm>
            <a:custGeom>
              <a:rect b="b" l="l" r="r" t="t"/>
              <a:pathLst>
                <a:path extrusionOk="0" h="2124" w="2407">
                  <a:moveTo>
                    <a:pt x="1259" y="0"/>
                  </a:moveTo>
                  <a:cubicBezTo>
                    <a:pt x="992" y="0"/>
                    <a:pt x="720" y="96"/>
                    <a:pt x="507" y="294"/>
                  </a:cubicBezTo>
                  <a:cubicBezTo>
                    <a:pt x="63" y="674"/>
                    <a:pt x="0" y="1371"/>
                    <a:pt x="380" y="1782"/>
                  </a:cubicBezTo>
                  <a:cubicBezTo>
                    <a:pt x="577" y="2012"/>
                    <a:pt x="852" y="2123"/>
                    <a:pt x="1132" y="2123"/>
                  </a:cubicBezTo>
                  <a:cubicBezTo>
                    <a:pt x="1391" y="2123"/>
                    <a:pt x="1655" y="2028"/>
                    <a:pt x="1869" y="1846"/>
                  </a:cubicBezTo>
                  <a:cubicBezTo>
                    <a:pt x="2344" y="1434"/>
                    <a:pt x="2407" y="769"/>
                    <a:pt x="2027" y="325"/>
                  </a:cubicBezTo>
                  <a:cubicBezTo>
                    <a:pt x="1830" y="112"/>
                    <a:pt x="1547" y="0"/>
                    <a:pt x="1259" y="0"/>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8210424" y="3028549"/>
              <a:ext cx="71993" cy="63502"/>
            </a:xfrm>
            <a:custGeom>
              <a:rect b="b" l="l" r="r" t="t"/>
              <a:pathLst>
                <a:path extrusionOk="0" h="2124" w="2408">
                  <a:moveTo>
                    <a:pt x="1259" y="1"/>
                  </a:moveTo>
                  <a:cubicBezTo>
                    <a:pt x="992" y="1"/>
                    <a:pt x="720" y="96"/>
                    <a:pt x="507" y="294"/>
                  </a:cubicBezTo>
                  <a:cubicBezTo>
                    <a:pt x="64" y="674"/>
                    <a:pt x="0" y="1371"/>
                    <a:pt x="380" y="1783"/>
                  </a:cubicBezTo>
                  <a:cubicBezTo>
                    <a:pt x="578" y="2013"/>
                    <a:pt x="852" y="2123"/>
                    <a:pt x="1137" y="2123"/>
                  </a:cubicBezTo>
                  <a:cubicBezTo>
                    <a:pt x="1400" y="2123"/>
                    <a:pt x="1672" y="2029"/>
                    <a:pt x="1901" y="1846"/>
                  </a:cubicBezTo>
                  <a:cubicBezTo>
                    <a:pt x="2344" y="1434"/>
                    <a:pt x="2407" y="769"/>
                    <a:pt x="2027" y="326"/>
                  </a:cubicBezTo>
                  <a:cubicBezTo>
                    <a:pt x="1830" y="112"/>
                    <a:pt x="1547" y="1"/>
                    <a:pt x="1259" y="1"/>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3"/>
            <p:cNvSpPr/>
            <p:nvPr/>
          </p:nvSpPr>
          <p:spPr>
            <a:xfrm>
              <a:off x="8180136" y="3112985"/>
              <a:ext cx="145840" cy="148740"/>
            </a:xfrm>
            <a:custGeom>
              <a:rect b="b" l="l" r="r" t="t"/>
              <a:pathLst>
                <a:path extrusionOk="0" h="4975" w="4878">
                  <a:moveTo>
                    <a:pt x="1137" y="1"/>
                  </a:moveTo>
                  <a:cubicBezTo>
                    <a:pt x="1117" y="1"/>
                    <a:pt x="1097" y="2"/>
                    <a:pt x="1077" y="4"/>
                  </a:cubicBezTo>
                  <a:cubicBezTo>
                    <a:pt x="855" y="4"/>
                    <a:pt x="697" y="130"/>
                    <a:pt x="665" y="194"/>
                  </a:cubicBezTo>
                  <a:cubicBezTo>
                    <a:pt x="158" y="637"/>
                    <a:pt x="0" y="1334"/>
                    <a:pt x="127" y="2094"/>
                  </a:cubicBezTo>
                  <a:cubicBezTo>
                    <a:pt x="1045" y="2157"/>
                    <a:pt x="1932" y="2664"/>
                    <a:pt x="2439" y="3456"/>
                  </a:cubicBezTo>
                  <a:cubicBezTo>
                    <a:pt x="2724" y="3899"/>
                    <a:pt x="2882" y="4437"/>
                    <a:pt x="2977" y="4944"/>
                  </a:cubicBezTo>
                  <a:cubicBezTo>
                    <a:pt x="3099" y="4964"/>
                    <a:pt x="3221" y="4974"/>
                    <a:pt x="3342" y="4974"/>
                  </a:cubicBezTo>
                  <a:cubicBezTo>
                    <a:pt x="3784" y="4974"/>
                    <a:pt x="4205" y="4838"/>
                    <a:pt x="4529" y="4564"/>
                  </a:cubicBezTo>
                  <a:cubicBezTo>
                    <a:pt x="4592" y="4501"/>
                    <a:pt x="4719" y="4374"/>
                    <a:pt x="4782" y="4152"/>
                  </a:cubicBezTo>
                  <a:cubicBezTo>
                    <a:pt x="4877" y="3551"/>
                    <a:pt x="4054" y="3202"/>
                    <a:pt x="3072" y="2094"/>
                  </a:cubicBezTo>
                  <a:cubicBezTo>
                    <a:pt x="2028" y="958"/>
                    <a:pt x="1758" y="1"/>
                    <a:pt x="1137" y="1"/>
                  </a:cubicBezTo>
                  <a:close/>
                </a:path>
              </a:pathLst>
            </a:custGeom>
            <a:solidFill>
              <a:srgbClr val="02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3"/>
            <p:cNvSpPr/>
            <p:nvPr/>
          </p:nvSpPr>
          <p:spPr>
            <a:xfrm>
              <a:off x="8183903" y="3175564"/>
              <a:ext cx="84311" cy="85238"/>
            </a:xfrm>
            <a:custGeom>
              <a:rect b="b" l="l" r="r" t="t"/>
              <a:pathLst>
                <a:path extrusionOk="0" h="2851" w="2820">
                  <a:moveTo>
                    <a:pt x="1" y="1"/>
                  </a:moveTo>
                  <a:lnTo>
                    <a:pt x="1" y="1"/>
                  </a:lnTo>
                  <a:cubicBezTo>
                    <a:pt x="96" y="571"/>
                    <a:pt x="381" y="1172"/>
                    <a:pt x="856" y="1711"/>
                  </a:cubicBezTo>
                  <a:cubicBezTo>
                    <a:pt x="1426" y="2344"/>
                    <a:pt x="2154" y="2756"/>
                    <a:pt x="2819" y="2851"/>
                  </a:cubicBezTo>
                  <a:cubicBezTo>
                    <a:pt x="2724" y="2344"/>
                    <a:pt x="2598" y="1838"/>
                    <a:pt x="2313" y="1363"/>
                  </a:cubicBezTo>
                  <a:cubicBezTo>
                    <a:pt x="1806" y="571"/>
                    <a:pt x="919" y="64"/>
                    <a:pt x="1" y="1"/>
                  </a:cubicBezTo>
                  <a:close/>
                </a:path>
              </a:pathLst>
            </a:custGeom>
            <a:solidFill>
              <a:srgbClr val="FFA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53"/>
          <p:cNvSpPr/>
          <p:nvPr/>
        </p:nvSpPr>
        <p:spPr>
          <a:xfrm>
            <a:off x="296260" y="2631099"/>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296255" y="582257"/>
            <a:ext cx="392016" cy="328574"/>
          </a:xfrm>
          <a:custGeom>
            <a:rect b="b" l="l" r="r" t="t"/>
            <a:pathLst>
              <a:path extrusionOk="0" h="10990" w="13112">
                <a:moveTo>
                  <a:pt x="8900" y="919"/>
                </a:moveTo>
                <a:cubicBezTo>
                  <a:pt x="9406" y="919"/>
                  <a:pt x="9850" y="1046"/>
                  <a:pt x="10293" y="1331"/>
                </a:cubicBezTo>
                <a:cubicBezTo>
                  <a:pt x="11623" y="2186"/>
                  <a:pt x="12067" y="4118"/>
                  <a:pt x="11307" y="5638"/>
                </a:cubicBezTo>
                <a:cubicBezTo>
                  <a:pt x="10863" y="6493"/>
                  <a:pt x="9153" y="8140"/>
                  <a:pt x="6778" y="9977"/>
                </a:cubicBezTo>
                <a:cubicBezTo>
                  <a:pt x="6715" y="10024"/>
                  <a:pt x="6635" y="10048"/>
                  <a:pt x="6556" y="10048"/>
                </a:cubicBezTo>
                <a:cubicBezTo>
                  <a:pt x="6477" y="10048"/>
                  <a:pt x="6398" y="10024"/>
                  <a:pt x="6335" y="9977"/>
                </a:cubicBezTo>
                <a:cubicBezTo>
                  <a:pt x="3928" y="8140"/>
                  <a:pt x="2249" y="6525"/>
                  <a:pt x="1806" y="5638"/>
                </a:cubicBezTo>
                <a:cubicBezTo>
                  <a:pt x="1014" y="4118"/>
                  <a:pt x="1489" y="2186"/>
                  <a:pt x="2819" y="1331"/>
                </a:cubicBezTo>
                <a:cubicBezTo>
                  <a:pt x="3231" y="1046"/>
                  <a:pt x="3706" y="919"/>
                  <a:pt x="4181" y="919"/>
                </a:cubicBezTo>
                <a:cubicBezTo>
                  <a:pt x="4941" y="919"/>
                  <a:pt x="5670" y="1268"/>
                  <a:pt x="6176" y="1901"/>
                </a:cubicBezTo>
                <a:lnTo>
                  <a:pt x="6556" y="2313"/>
                </a:lnTo>
                <a:lnTo>
                  <a:pt x="6905" y="1901"/>
                </a:lnTo>
                <a:cubicBezTo>
                  <a:pt x="7411" y="1268"/>
                  <a:pt x="8140" y="919"/>
                  <a:pt x="8900" y="919"/>
                </a:cubicBezTo>
                <a:close/>
                <a:moveTo>
                  <a:pt x="4181" y="1"/>
                </a:moveTo>
                <a:cubicBezTo>
                  <a:pt x="3516" y="1"/>
                  <a:pt x="2883" y="191"/>
                  <a:pt x="2313" y="539"/>
                </a:cubicBezTo>
                <a:cubicBezTo>
                  <a:pt x="602" y="1679"/>
                  <a:pt x="1" y="4149"/>
                  <a:pt x="982" y="6050"/>
                </a:cubicBezTo>
                <a:cubicBezTo>
                  <a:pt x="1679" y="7443"/>
                  <a:pt x="4276" y="9565"/>
                  <a:pt x="5765" y="10705"/>
                </a:cubicBezTo>
                <a:cubicBezTo>
                  <a:pt x="5986" y="10895"/>
                  <a:pt x="6271" y="10990"/>
                  <a:pt x="6556" y="10990"/>
                </a:cubicBezTo>
                <a:cubicBezTo>
                  <a:pt x="6841" y="10990"/>
                  <a:pt x="7095" y="10895"/>
                  <a:pt x="7316" y="10705"/>
                </a:cubicBezTo>
                <a:cubicBezTo>
                  <a:pt x="8805" y="9565"/>
                  <a:pt x="11402" y="7411"/>
                  <a:pt x="12130" y="6050"/>
                </a:cubicBezTo>
                <a:cubicBezTo>
                  <a:pt x="13112" y="4149"/>
                  <a:pt x="12510" y="1679"/>
                  <a:pt x="10800" y="539"/>
                </a:cubicBezTo>
                <a:cubicBezTo>
                  <a:pt x="10230" y="191"/>
                  <a:pt x="9565" y="1"/>
                  <a:pt x="8931" y="1"/>
                </a:cubicBezTo>
                <a:cubicBezTo>
                  <a:pt x="8045" y="1"/>
                  <a:pt x="7221" y="318"/>
                  <a:pt x="6556" y="919"/>
                </a:cubicBezTo>
                <a:cubicBezTo>
                  <a:pt x="5891" y="318"/>
                  <a:pt x="5068" y="1"/>
                  <a:pt x="418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2347133" y="276373"/>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3686842" y="198439"/>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34"/>
          <p:cNvGrpSpPr/>
          <p:nvPr/>
        </p:nvGrpSpPr>
        <p:grpSpPr>
          <a:xfrm>
            <a:off x="3987030" y="1304911"/>
            <a:ext cx="4443499" cy="3303508"/>
            <a:chOff x="3432725" y="1863375"/>
            <a:chExt cx="3582600" cy="2663475"/>
          </a:xfrm>
        </p:grpSpPr>
        <p:sp>
          <p:nvSpPr>
            <p:cNvPr id="537" name="Google Shape;537;p34"/>
            <p:cNvSpPr/>
            <p:nvPr/>
          </p:nvSpPr>
          <p:spPr>
            <a:xfrm>
              <a:off x="3578400" y="3531625"/>
              <a:ext cx="560575" cy="64950"/>
            </a:xfrm>
            <a:custGeom>
              <a:rect b="b" l="l" r="r" t="t"/>
              <a:pathLst>
                <a:path extrusionOk="0" h="2598" w="22423">
                  <a:moveTo>
                    <a:pt x="1299" y="1"/>
                  </a:moveTo>
                  <a:cubicBezTo>
                    <a:pt x="603" y="1"/>
                    <a:pt x="1" y="571"/>
                    <a:pt x="1" y="1299"/>
                  </a:cubicBezTo>
                  <a:cubicBezTo>
                    <a:pt x="1" y="1996"/>
                    <a:pt x="603" y="2597"/>
                    <a:pt x="1299" y="2597"/>
                  </a:cubicBezTo>
                  <a:lnTo>
                    <a:pt x="21124" y="2597"/>
                  </a:lnTo>
                  <a:cubicBezTo>
                    <a:pt x="21852" y="2597"/>
                    <a:pt x="22423" y="1996"/>
                    <a:pt x="22423" y="1299"/>
                  </a:cubicBezTo>
                  <a:cubicBezTo>
                    <a:pt x="22423" y="571"/>
                    <a:pt x="21852" y="1"/>
                    <a:pt x="21124"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3578400" y="3531625"/>
              <a:ext cx="560575" cy="64950"/>
            </a:xfrm>
            <a:custGeom>
              <a:rect b="b" l="l" r="r" t="t"/>
              <a:pathLst>
                <a:path extrusionOk="0" h="2598" w="22423">
                  <a:moveTo>
                    <a:pt x="1299" y="1"/>
                  </a:moveTo>
                  <a:cubicBezTo>
                    <a:pt x="603" y="1"/>
                    <a:pt x="1" y="571"/>
                    <a:pt x="1" y="1299"/>
                  </a:cubicBezTo>
                  <a:cubicBezTo>
                    <a:pt x="1" y="1996"/>
                    <a:pt x="603" y="2597"/>
                    <a:pt x="1299" y="2597"/>
                  </a:cubicBezTo>
                  <a:lnTo>
                    <a:pt x="21124" y="2597"/>
                  </a:lnTo>
                  <a:cubicBezTo>
                    <a:pt x="21852" y="2597"/>
                    <a:pt x="22423" y="1996"/>
                    <a:pt x="22423" y="1299"/>
                  </a:cubicBezTo>
                  <a:cubicBezTo>
                    <a:pt x="22423" y="571"/>
                    <a:pt x="21852" y="1"/>
                    <a:pt x="21124"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4517400" y="4210925"/>
              <a:ext cx="108475" cy="221700"/>
            </a:xfrm>
            <a:custGeom>
              <a:rect b="b" l="l" r="r" t="t"/>
              <a:pathLst>
                <a:path extrusionOk="0" h="8868" w="4339">
                  <a:moveTo>
                    <a:pt x="2914" y="0"/>
                  </a:moveTo>
                  <a:lnTo>
                    <a:pt x="0" y="1331"/>
                  </a:lnTo>
                  <a:lnTo>
                    <a:pt x="1425" y="8868"/>
                  </a:lnTo>
                  <a:lnTo>
                    <a:pt x="4339" y="7538"/>
                  </a:lnTo>
                  <a:lnTo>
                    <a:pt x="2914" y="0"/>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4536400" y="4353200"/>
              <a:ext cx="299425" cy="145925"/>
            </a:xfrm>
            <a:custGeom>
              <a:rect b="b" l="l" r="r" t="t"/>
              <a:pathLst>
                <a:path extrusionOk="0" h="5837" w="11977">
                  <a:moveTo>
                    <a:pt x="10977" y="1"/>
                  </a:moveTo>
                  <a:cubicBezTo>
                    <a:pt x="10950" y="1"/>
                    <a:pt x="10922" y="4"/>
                    <a:pt x="10895" y="10"/>
                  </a:cubicBezTo>
                  <a:cubicBezTo>
                    <a:pt x="8755" y="518"/>
                    <a:pt x="6140" y="1049"/>
                    <a:pt x="4693" y="1049"/>
                  </a:cubicBezTo>
                  <a:cubicBezTo>
                    <a:pt x="4426" y="1049"/>
                    <a:pt x="4199" y="1031"/>
                    <a:pt x="4022" y="992"/>
                  </a:cubicBezTo>
                  <a:cubicBezTo>
                    <a:pt x="3950" y="967"/>
                    <a:pt x="3873" y="957"/>
                    <a:pt x="3796" y="957"/>
                  </a:cubicBezTo>
                  <a:cubicBezTo>
                    <a:pt x="3672" y="957"/>
                    <a:pt x="3550" y="984"/>
                    <a:pt x="3452" y="1023"/>
                  </a:cubicBezTo>
                  <a:lnTo>
                    <a:pt x="159" y="2543"/>
                  </a:lnTo>
                  <a:cubicBezTo>
                    <a:pt x="32" y="2607"/>
                    <a:pt x="0" y="2702"/>
                    <a:pt x="32" y="2828"/>
                  </a:cubicBezTo>
                  <a:lnTo>
                    <a:pt x="1077" y="5489"/>
                  </a:lnTo>
                  <a:cubicBezTo>
                    <a:pt x="1146" y="5696"/>
                    <a:pt x="1366" y="5836"/>
                    <a:pt x="1579" y="5836"/>
                  </a:cubicBezTo>
                  <a:cubicBezTo>
                    <a:pt x="1658" y="5836"/>
                    <a:pt x="1737" y="5817"/>
                    <a:pt x="1806" y="5774"/>
                  </a:cubicBezTo>
                  <a:cubicBezTo>
                    <a:pt x="2946" y="5235"/>
                    <a:pt x="3452" y="4919"/>
                    <a:pt x="4909" y="4254"/>
                  </a:cubicBezTo>
                  <a:cubicBezTo>
                    <a:pt x="5796" y="3842"/>
                    <a:pt x="9628" y="2227"/>
                    <a:pt x="10831" y="1657"/>
                  </a:cubicBezTo>
                  <a:cubicBezTo>
                    <a:pt x="11977" y="1144"/>
                    <a:pt x="11515" y="1"/>
                    <a:pt x="1097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4517400" y="4210925"/>
              <a:ext cx="91075" cy="130650"/>
            </a:xfrm>
            <a:custGeom>
              <a:rect b="b" l="l" r="r" t="t"/>
              <a:pathLst>
                <a:path extrusionOk="0" h="5226" w="3643">
                  <a:moveTo>
                    <a:pt x="2914" y="0"/>
                  </a:moveTo>
                  <a:lnTo>
                    <a:pt x="0" y="1331"/>
                  </a:lnTo>
                  <a:lnTo>
                    <a:pt x="729" y="5226"/>
                  </a:lnTo>
                  <a:lnTo>
                    <a:pt x="3642" y="3864"/>
                  </a:lnTo>
                  <a:lnTo>
                    <a:pt x="2914" y="0"/>
                  </a:lnTo>
                  <a:close/>
                </a:path>
              </a:pathLst>
            </a:custGeom>
            <a:solidFill>
              <a:srgbClr val="7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3739125" y="3220475"/>
              <a:ext cx="923975" cy="1075200"/>
            </a:xfrm>
            <a:custGeom>
              <a:rect b="b" l="l" r="r" t="t"/>
              <a:pathLst>
                <a:path extrusionOk="0" h="43008" w="36959">
                  <a:moveTo>
                    <a:pt x="856" y="1"/>
                  </a:moveTo>
                  <a:cubicBezTo>
                    <a:pt x="856" y="1"/>
                    <a:pt x="1" y="4276"/>
                    <a:pt x="1616" y="8710"/>
                  </a:cubicBezTo>
                  <a:cubicBezTo>
                    <a:pt x="3611" y="14093"/>
                    <a:pt x="20522" y="11592"/>
                    <a:pt x="26729" y="14188"/>
                  </a:cubicBezTo>
                  <a:cubicBezTo>
                    <a:pt x="25463" y="24449"/>
                    <a:pt x="30245" y="43007"/>
                    <a:pt x="30245" y="43007"/>
                  </a:cubicBezTo>
                  <a:lnTo>
                    <a:pt x="35692" y="40759"/>
                  </a:lnTo>
                  <a:cubicBezTo>
                    <a:pt x="35692" y="40759"/>
                    <a:pt x="34488" y="24101"/>
                    <a:pt x="35945" y="10958"/>
                  </a:cubicBezTo>
                  <a:cubicBezTo>
                    <a:pt x="36958" y="1774"/>
                    <a:pt x="11940" y="1"/>
                    <a:pt x="11940"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4317100" y="3411275"/>
              <a:ext cx="179725" cy="258925"/>
            </a:xfrm>
            <a:custGeom>
              <a:rect b="b" l="l" r="r" t="t"/>
              <a:pathLst>
                <a:path extrusionOk="0" h="10357" w="7189">
                  <a:moveTo>
                    <a:pt x="1013" y="1"/>
                  </a:moveTo>
                  <a:cubicBezTo>
                    <a:pt x="1013" y="1"/>
                    <a:pt x="412" y="2724"/>
                    <a:pt x="0" y="5670"/>
                  </a:cubicBezTo>
                  <a:lnTo>
                    <a:pt x="32" y="5670"/>
                  </a:lnTo>
                  <a:cubicBezTo>
                    <a:pt x="253" y="5701"/>
                    <a:pt x="475" y="5733"/>
                    <a:pt x="697" y="5765"/>
                  </a:cubicBezTo>
                  <a:cubicBezTo>
                    <a:pt x="792" y="5796"/>
                    <a:pt x="918" y="5828"/>
                    <a:pt x="1013" y="5828"/>
                  </a:cubicBezTo>
                  <a:cubicBezTo>
                    <a:pt x="1140" y="5860"/>
                    <a:pt x="1267" y="5891"/>
                    <a:pt x="1362" y="5891"/>
                  </a:cubicBezTo>
                  <a:cubicBezTo>
                    <a:pt x="1900" y="6018"/>
                    <a:pt x="2407" y="6145"/>
                    <a:pt x="2850" y="6271"/>
                  </a:cubicBezTo>
                  <a:cubicBezTo>
                    <a:pt x="2977" y="6303"/>
                    <a:pt x="3072" y="6366"/>
                    <a:pt x="3199" y="6398"/>
                  </a:cubicBezTo>
                  <a:cubicBezTo>
                    <a:pt x="3325" y="6430"/>
                    <a:pt x="3484" y="6493"/>
                    <a:pt x="3610" y="6556"/>
                  </a:cubicBezTo>
                  <a:cubicBezTo>
                    <a:pt x="3452" y="7728"/>
                    <a:pt x="3389" y="9027"/>
                    <a:pt x="3389" y="10357"/>
                  </a:cubicBezTo>
                  <a:cubicBezTo>
                    <a:pt x="7189" y="4783"/>
                    <a:pt x="3927" y="1"/>
                    <a:pt x="101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4466725" y="4194300"/>
              <a:ext cx="192425" cy="145700"/>
            </a:xfrm>
            <a:custGeom>
              <a:rect b="b" l="l" r="r" t="t"/>
              <a:pathLst>
                <a:path extrusionOk="0" h="5828" w="7697">
                  <a:moveTo>
                    <a:pt x="7221" y="0"/>
                  </a:moveTo>
                  <a:lnTo>
                    <a:pt x="0" y="2661"/>
                  </a:lnTo>
                  <a:lnTo>
                    <a:pt x="634" y="5828"/>
                  </a:lnTo>
                  <a:lnTo>
                    <a:pt x="7696" y="2597"/>
                  </a:lnTo>
                  <a:lnTo>
                    <a:pt x="7221"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4631400" y="4356600"/>
              <a:ext cx="36450" cy="29650"/>
            </a:xfrm>
            <a:custGeom>
              <a:rect b="b" l="l" r="r" t="t"/>
              <a:pathLst>
                <a:path extrusionOk="0" h="1186" w="1458">
                  <a:moveTo>
                    <a:pt x="1105" y="146"/>
                  </a:moveTo>
                  <a:cubicBezTo>
                    <a:pt x="1128" y="146"/>
                    <a:pt x="1150" y="168"/>
                    <a:pt x="1172" y="191"/>
                  </a:cubicBezTo>
                  <a:cubicBezTo>
                    <a:pt x="1267" y="286"/>
                    <a:pt x="1299" y="381"/>
                    <a:pt x="1267" y="476"/>
                  </a:cubicBezTo>
                  <a:cubicBezTo>
                    <a:pt x="1172" y="666"/>
                    <a:pt x="792" y="856"/>
                    <a:pt x="222" y="982"/>
                  </a:cubicBezTo>
                  <a:cubicBezTo>
                    <a:pt x="476" y="634"/>
                    <a:pt x="856" y="159"/>
                    <a:pt x="1077" y="159"/>
                  </a:cubicBezTo>
                  <a:cubicBezTo>
                    <a:pt x="1087" y="150"/>
                    <a:pt x="1096" y="146"/>
                    <a:pt x="1105" y="146"/>
                  </a:cubicBezTo>
                  <a:close/>
                  <a:moveTo>
                    <a:pt x="1077" y="1"/>
                  </a:moveTo>
                  <a:cubicBezTo>
                    <a:pt x="634" y="1"/>
                    <a:pt x="64" y="951"/>
                    <a:pt x="1" y="1077"/>
                  </a:cubicBezTo>
                  <a:cubicBezTo>
                    <a:pt x="1" y="1109"/>
                    <a:pt x="1" y="1141"/>
                    <a:pt x="1" y="1141"/>
                  </a:cubicBezTo>
                  <a:cubicBezTo>
                    <a:pt x="23" y="1163"/>
                    <a:pt x="45" y="1185"/>
                    <a:pt x="68" y="1185"/>
                  </a:cubicBezTo>
                  <a:cubicBezTo>
                    <a:pt x="77" y="1185"/>
                    <a:pt x="86" y="1182"/>
                    <a:pt x="96" y="1172"/>
                  </a:cubicBezTo>
                  <a:cubicBezTo>
                    <a:pt x="317" y="1141"/>
                    <a:pt x="634" y="1046"/>
                    <a:pt x="919" y="919"/>
                  </a:cubicBezTo>
                  <a:cubicBezTo>
                    <a:pt x="1141" y="824"/>
                    <a:pt x="1331" y="697"/>
                    <a:pt x="1394" y="507"/>
                  </a:cubicBezTo>
                  <a:cubicBezTo>
                    <a:pt x="1457" y="381"/>
                    <a:pt x="1426" y="254"/>
                    <a:pt x="1299" y="96"/>
                  </a:cubicBezTo>
                  <a:cubicBezTo>
                    <a:pt x="1236" y="32"/>
                    <a:pt x="1172" y="1"/>
                    <a:pt x="107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4619525" y="4347600"/>
              <a:ext cx="24575" cy="38325"/>
            </a:xfrm>
            <a:custGeom>
              <a:rect b="b" l="l" r="r" t="t"/>
              <a:pathLst>
                <a:path extrusionOk="0" h="1533" w="983">
                  <a:moveTo>
                    <a:pt x="524" y="130"/>
                  </a:moveTo>
                  <a:cubicBezTo>
                    <a:pt x="583" y="130"/>
                    <a:pt x="608" y="177"/>
                    <a:pt x="634" y="202"/>
                  </a:cubicBezTo>
                  <a:cubicBezTo>
                    <a:pt x="792" y="392"/>
                    <a:pt x="697" y="994"/>
                    <a:pt x="539" y="1311"/>
                  </a:cubicBezTo>
                  <a:cubicBezTo>
                    <a:pt x="412" y="1026"/>
                    <a:pt x="222" y="551"/>
                    <a:pt x="317" y="297"/>
                  </a:cubicBezTo>
                  <a:cubicBezTo>
                    <a:pt x="349" y="234"/>
                    <a:pt x="381" y="202"/>
                    <a:pt x="444" y="171"/>
                  </a:cubicBezTo>
                  <a:cubicBezTo>
                    <a:pt x="444" y="171"/>
                    <a:pt x="444" y="171"/>
                    <a:pt x="476" y="139"/>
                  </a:cubicBezTo>
                  <a:cubicBezTo>
                    <a:pt x="494" y="133"/>
                    <a:pt x="510" y="130"/>
                    <a:pt x="524" y="130"/>
                  </a:cubicBezTo>
                  <a:close/>
                  <a:moveTo>
                    <a:pt x="525" y="0"/>
                  </a:moveTo>
                  <a:cubicBezTo>
                    <a:pt x="490" y="0"/>
                    <a:pt x="452" y="4"/>
                    <a:pt x="412" y="12"/>
                  </a:cubicBezTo>
                  <a:cubicBezTo>
                    <a:pt x="317" y="44"/>
                    <a:pt x="222" y="139"/>
                    <a:pt x="191" y="234"/>
                  </a:cubicBezTo>
                  <a:cubicBezTo>
                    <a:pt x="1" y="677"/>
                    <a:pt x="476" y="1469"/>
                    <a:pt x="476" y="1501"/>
                  </a:cubicBezTo>
                  <a:cubicBezTo>
                    <a:pt x="507" y="1532"/>
                    <a:pt x="507" y="1532"/>
                    <a:pt x="539" y="1532"/>
                  </a:cubicBezTo>
                  <a:lnTo>
                    <a:pt x="571" y="1532"/>
                  </a:lnTo>
                  <a:cubicBezTo>
                    <a:pt x="602" y="1532"/>
                    <a:pt x="602" y="1532"/>
                    <a:pt x="602" y="1501"/>
                  </a:cubicBezTo>
                  <a:cubicBezTo>
                    <a:pt x="824" y="1216"/>
                    <a:pt x="982" y="392"/>
                    <a:pt x="761" y="107"/>
                  </a:cubicBezTo>
                  <a:cubicBezTo>
                    <a:pt x="713" y="36"/>
                    <a:pt x="630" y="0"/>
                    <a:pt x="525"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3952900" y="2568900"/>
              <a:ext cx="421225" cy="520375"/>
            </a:xfrm>
            <a:custGeom>
              <a:rect b="b" l="l" r="r" t="t"/>
              <a:pathLst>
                <a:path extrusionOk="0" h="20815" w="16849">
                  <a:moveTo>
                    <a:pt x="9092" y="16525"/>
                  </a:moveTo>
                  <a:cubicBezTo>
                    <a:pt x="9035" y="16561"/>
                    <a:pt x="8990" y="16586"/>
                    <a:pt x="8963" y="16595"/>
                  </a:cubicBezTo>
                  <a:cubicBezTo>
                    <a:pt x="8954" y="16599"/>
                    <a:pt x="8946" y="16601"/>
                    <a:pt x="8941" y="16601"/>
                  </a:cubicBezTo>
                  <a:cubicBezTo>
                    <a:pt x="8915" y="16601"/>
                    <a:pt x="8935" y="16558"/>
                    <a:pt x="9092" y="16525"/>
                  </a:cubicBezTo>
                  <a:close/>
                  <a:moveTo>
                    <a:pt x="4624" y="0"/>
                  </a:moveTo>
                  <a:lnTo>
                    <a:pt x="0" y="1520"/>
                  </a:lnTo>
                  <a:cubicBezTo>
                    <a:pt x="475" y="3040"/>
                    <a:pt x="982" y="4529"/>
                    <a:pt x="1489" y="6017"/>
                  </a:cubicBezTo>
                  <a:cubicBezTo>
                    <a:pt x="2027" y="7506"/>
                    <a:pt x="2565" y="8994"/>
                    <a:pt x="3136" y="10451"/>
                  </a:cubicBezTo>
                  <a:cubicBezTo>
                    <a:pt x="3674" y="11939"/>
                    <a:pt x="4276" y="13396"/>
                    <a:pt x="4877" y="14885"/>
                  </a:cubicBezTo>
                  <a:cubicBezTo>
                    <a:pt x="5511" y="16341"/>
                    <a:pt x="6144" y="17798"/>
                    <a:pt x="6872" y="19287"/>
                  </a:cubicBezTo>
                  <a:lnTo>
                    <a:pt x="6967" y="19445"/>
                  </a:lnTo>
                  <a:lnTo>
                    <a:pt x="6999" y="19540"/>
                  </a:lnTo>
                  <a:cubicBezTo>
                    <a:pt x="7221" y="19857"/>
                    <a:pt x="7538" y="20205"/>
                    <a:pt x="8044" y="20490"/>
                  </a:cubicBezTo>
                  <a:cubicBezTo>
                    <a:pt x="8474" y="20732"/>
                    <a:pt x="8973" y="20814"/>
                    <a:pt x="9365" y="20814"/>
                  </a:cubicBezTo>
                  <a:cubicBezTo>
                    <a:pt x="9435" y="20814"/>
                    <a:pt x="9502" y="20811"/>
                    <a:pt x="9564" y="20807"/>
                  </a:cubicBezTo>
                  <a:cubicBezTo>
                    <a:pt x="10419" y="20712"/>
                    <a:pt x="10799" y="20427"/>
                    <a:pt x="11148" y="20237"/>
                  </a:cubicBezTo>
                  <a:cubicBezTo>
                    <a:pt x="11781" y="19793"/>
                    <a:pt x="12161" y="19382"/>
                    <a:pt x="12510" y="19002"/>
                  </a:cubicBezTo>
                  <a:cubicBezTo>
                    <a:pt x="13238" y="18210"/>
                    <a:pt x="13745" y="17418"/>
                    <a:pt x="14283" y="16626"/>
                  </a:cubicBezTo>
                  <a:cubicBezTo>
                    <a:pt x="14758" y="15803"/>
                    <a:pt x="15233" y="15011"/>
                    <a:pt x="15645" y="14188"/>
                  </a:cubicBezTo>
                  <a:cubicBezTo>
                    <a:pt x="16056" y="13364"/>
                    <a:pt x="16468" y="12541"/>
                    <a:pt x="16848" y="11686"/>
                  </a:cubicBezTo>
                  <a:lnTo>
                    <a:pt x="14758" y="10451"/>
                  </a:lnTo>
                  <a:lnTo>
                    <a:pt x="13048" y="12446"/>
                  </a:lnTo>
                  <a:cubicBezTo>
                    <a:pt x="12478" y="13111"/>
                    <a:pt x="11908" y="13776"/>
                    <a:pt x="11338" y="14410"/>
                  </a:cubicBezTo>
                  <a:cubicBezTo>
                    <a:pt x="10940" y="14852"/>
                    <a:pt x="10542" y="15278"/>
                    <a:pt x="10144" y="15657"/>
                  </a:cubicBezTo>
                  <a:lnTo>
                    <a:pt x="10144" y="15657"/>
                  </a:lnTo>
                  <a:cubicBezTo>
                    <a:pt x="9829" y="14836"/>
                    <a:pt x="9528" y="14000"/>
                    <a:pt x="9216" y="13174"/>
                  </a:cubicBezTo>
                  <a:cubicBezTo>
                    <a:pt x="8678" y="11718"/>
                    <a:pt x="8171" y="10261"/>
                    <a:pt x="7664" y="8804"/>
                  </a:cubicBezTo>
                  <a:lnTo>
                    <a:pt x="4624" y="0"/>
                  </a:lnTo>
                  <a:close/>
                </a:path>
              </a:pathLst>
            </a:custGeom>
            <a:solidFill>
              <a:srgbClr val="913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3904100" y="2524550"/>
              <a:ext cx="286325" cy="338900"/>
            </a:xfrm>
            <a:custGeom>
              <a:rect b="b" l="l" r="r" t="t"/>
              <a:pathLst>
                <a:path extrusionOk="0" h="13556" w="11453">
                  <a:moveTo>
                    <a:pt x="2735" y="0"/>
                  </a:moveTo>
                  <a:cubicBezTo>
                    <a:pt x="1184" y="0"/>
                    <a:pt x="0" y="918"/>
                    <a:pt x="84" y="2661"/>
                  </a:cubicBezTo>
                  <a:cubicBezTo>
                    <a:pt x="179" y="4814"/>
                    <a:pt x="2649" y="11180"/>
                    <a:pt x="4612" y="13555"/>
                  </a:cubicBezTo>
                  <a:lnTo>
                    <a:pt x="11453" y="9470"/>
                  </a:lnTo>
                  <a:cubicBezTo>
                    <a:pt x="11453" y="9470"/>
                    <a:pt x="9711" y="5258"/>
                    <a:pt x="7114" y="2249"/>
                  </a:cubicBezTo>
                  <a:cubicBezTo>
                    <a:pt x="5787" y="728"/>
                    <a:pt x="4115" y="0"/>
                    <a:pt x="2735"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3945775" y="2648950"/>
              <a:ext cx="151250" cy="214500"/>
            </a:xfrm>
            <a:custGeom>
              <a:rect b="b" l="l" r="r" t="t"/>
              <a:pathLst>
                <a:path extrusionOk="0" h="8580" w="6050">
                  <a:moveTo>
                    <a:pt x="2232" y="1"/>
                  </a:moveTo>
                  <a:cubicBezTo>
                    <a:pt x="1301" y="1"/>
                    <a:pt x="573" y="1433"/>
                    <a:pt x="0" y="3100"/>
                  </a:cubicBezTo>
                  <a:cubicBezTo>
                    <a:pt x="887" y="5254"/>
                    <a:pt x="1995" y="7407"/>
                    <a:pt x="2945" y="8579"/>
                  </a:cubicBezTo>
                  <a:lnTo>
                    <a:pt x="6049" y="6742"/>
                  </a:lnTo>
                  <a:cubicBezTo>
                    <a:pt x="5574" y="4209"/>
                    <a:pt x="4529" y="1612"/>
                    <a:pt x="3040" y="345"/>
                  </a:cubicBezTo>
                  <a:cubicBezTo>
                    <a:pt x="2755" y="108"/>
                    <a:pt x="2486" y="1"/>
                    <a:pt x="2232"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4045525" y="4240225"/>
              <a:ext cx="117200" cy="186075"/>
            </a:xfrm>
            <a:custGeom>
              <a:rect b="b" l="l" r="r" t="t"/>
              <a:pathLst>
                <a:path extrusionOk="0" h="7443" w="4688">
                  <a:moveTo>
                    <a:pt x="1489" y="0"/>
                  </a:moveTo>
                  <a:lnTo>
                    <a:pt x="1" y="7442"/>
                  </a:lnTo>
                  <a:lnTo>
                    <a:pt x="3231" y="7442"/>
                  </a:lnTo>
                  <a:lnTo>
                    <a:pt x="4688" y="0"/>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4027325" y="4406475"/>
              <a:ext cx="274750" cy="91075"/>
            </a:xfrm>
            <a:custGeom>
              <a:rect b="b" l="l" r="r" t="t"/>
              <a:pathLst>
                <a:path extrusionOk="0" h="3643" w="10990">
                  <a:moveTo>
                    <a:pt x="444" y="1"/>
                  </a:moveTo>
                  <a:cubicBezTo>
                    <a:pt x="317" y="1"/>
                    <a:pt x="222" y="96"/>
                    <a:pt x="222" y="222"/>
                  </a:cubicBezTo>
                  <a:lnTo>
                    <a:pt x="32" y="3073"/>
                  </a:lnTo>
                  <a:cubicBezTo>
                    <a:pt x="0" y="3389"/>
                    <a:pt x="285" y="3643"/>
                    <a:pt x="602" y="3643"/>
                  </a:cubicBezTo>
                  <a:cubicBezTo>
                    <a:pt x="1837" y="3643"/>
                    <a:pt x="2439" y="3548"/>
                    <a:pt x="4054" y="3548"/>
                  </a:cubicBezTo>
                  <a:cubicBezTo>
                    <a:pt x="5004" y="3548"/>
                    <a:pt x="8329" y="3643"/>
                    <a:pt x="9691" y="3643"/>
                  </a:cubicBezTo>
                  <a:cubicBezTo>
                    <a:pt x="10989" y="3643"/>
                    <a:pt x="10989" y="2313"/>
                    <a:pt x="10419" y="2218"/>
                  </a:cubicBezTo>
                  <a:cubicBezTo>
                    <a:pt x="7854" y="1647"/>
                    <a:pt x="5511" y="919"/>
                    <a:pt x="4624" y="191"/>
                  </a:cubicBezTo>
                  <a:cubicBezTo>
                    <a:pt x="4434" y="96"/>
                    <a:pt x="4244" y="1"/>
                    <a:pt x="4054"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4063725" y="4240225"/>
              <a:ext cx="99000" cy="95825"/>
            </a:xfrm>
            <a:custGeom>
              <a:rect b="b" l="l" r="r" t="t"/>
              <a:pathLst>
                <a:path extrusionOk="0" h="3833" w="3960">
                  <a:moveTo>
                    <a:pt x="761" y="0"/>
                  </a:moveTo>
                  <a:lnTo>
                    <a:pt x="1" y="3832"/>
                  </a:lnTo>
                  <a:lnTo>
                    <a:pt x="3200" y="3832"/>
                  </a:lnTo>
                  <a:lnTo>
                    <a:pt x="3960" y="0"/>
                  </a:lnTo>
                  <a:close/>
                </a:path>
              </a:pathLst>
            </a:custGeom>
            <a:solidFill>
              <a:srgbClr val="7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3581575" y="3220475"/>
              <a:ext cx="828175" cy="1092600"/>
            </a:xfrm>
            <a:custGeom>
              <a:rect b="b" l="l" r="r" t="t"/>
              <a:pathLst>
                <a:path extrusionOk="0" h="43704" w="33127">
                  <a:moveTo>
                    <a:pt x="887" y="1"/>
                  </a:moveTo>
                  <a:cubicBezTo>
                    <a:pt x="887" y="1"/>
                    <a:pt x="0" y="4276"/>
                    <a:pt x="1616" y="8710"/>
                  </a:cubicBezTo>
                  <a:cubicBezTo>
                    <a:pt x="3026" y="12494"/>
                    <a:pt x="9631" y="13048"/>
                    <a:pt x="15484" y="13048"/>
                  </a:cubicBezTo>
                  <a:cubicBezTo>
                    <a:pt x="17908" y="13048"/>
                    <a:pt x="20203" y="12953"/>
                    <a:pt x="21947" y="12953"/>
                  </a:cubicBezTo>
                  <a:cubicBezTo>
                    <a:pt x="20680" y="23214"/>
                    <a:pt x="18020" y="43704"/>
                    <a:pt x="18020" y="43704"/>
                  </a:cubicBezTo>
                  <a:lnTo>
                    <a:pt x="23879" y="43704"/>
                  </a:lnTo>
                  <a:cubicBezTo>
                    <a:pt x="23879" y="43704"/>
                    <a:pt x="32050" y="21061"/>
                    <a:pt x="32620" y="10990"/>
                  </a:cubicBezTo>
                  <a:cubicBezTo>
                    <a:pt x="33126" y="1774"/>
                    <a:pt x="11971" y="1"/>
                    <a:pt x="1197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4016225" y="4237050"/>
              <a:ext cx="204300" cy="76025"/>
            </a:xfrm>
            <a:custGeom>
              <a:rect b="b" l="l" r="r" t="t"/>
              <a:pathLst>
                <a:path extrusionOk="0" h="3041" w="8172">
                  <a:moveTo>
                    <a:pt x="8171" y="1"/>
                  </a:moveTo>
                  <a:lnTo>
                    <a:pt x="96" y="349"/>
                  </a:lnTo>
                  <a:lnTo>
                    <a:pt x="1" y="3041"/>
                  </a:lnTo>
                  <a:lnTo>
                    <a:pt x="7728" y="3041"/>
                  </a:lnTo>
                  <a:lnTo>
                    <a:pt x="8171" y="1"/>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4134200" y="4400300"/>
              <a:ext cx="41200" cy="20450"/>
            </a:xfrm>
            <a:custGeom>
              <a:rect b="b" l="l" r="r" t="t"/>
              <a:pathLst>
                <a:path extrusionOk="0" h="818" w="1648">
                  <a:moveTo>
                    <a:pt x="1314" y="143"/>
                  </a:moveTo>
                  <a:cubicBezTo>
                    <a:pt x="1344" y="143"/>
                    <a:pt x="1371" y="146"/>
                    <a:pt x="1394" y="153"/>
                  </a:cubicBezTo>
                  <a:cubicBezTo>
                    <a:pt x="1426" y="184"/>
                    <a:pt x="1457" y="216"/>
                    <a:pt x="1457" y="279"/>
                  </a:cubicBezTo>
                  <a:cubicBezTo>
                    <a:pt x="1489" y="406"/>
                    <a:pt x="1489" y="469"/>
                    <a:pt x="1426" y="533"/>
                  </a:cubicBezTo>
                  <a:cubicBezTo>
                    <a:pt x="1333" y="625"/>
                    <a:pt x="1155" y="674"/>
                    <a:pt x="903" y="674"/>
                  </a:cubicBezTo>
                  <a:cubicBezTo>
                    <a:pt x="723" y="674"/>
                    <a:pt x="505" y="649"/>
                    <a:pt x="254" y="596"/>
                  </a:cubicBezTo>
                  <a:cubicBezTo>
                    <a:pt x="594" y="369"/>
                    <a:pt x="1060" y="143"/>
                    <a:pt x="1314" y="143"/>
                  </a:cubicBezTo>
                  <a:close/>
                  <a:moveTo>
                    <a:pt x="1305" y="1"/>
                  </a:moveTo>
                  <a:cubicBezTo>
                    <a:pt x="859" y="1"/>
                    <a:pt x="145" y="508"/>
                    <a:pt x="32" y="564"/>
                  </a:cubicBezTo>
                  <a:cubicBezTo>
                    <a:pt x="32" y="596"/>
                    <a:pt x="0" y="628"/>
                    <a:pt x="0" y="628"/>
                  </a:cubicBezTo>
                  <a:cubicBezTo>
                    <a:pt x="0" y="659"/>
                    <a:pt x="32" y="691"/>
                    <a:pt x="64" y="691"/>
                  </a:cubicBezTo>
                  <a:cubicBezTo>
                    <a:pt x="286" y="754"/>
                    <a:pt x="634" y="818"/>
                    <a:pt x="919" y="818"/>
                  </a:cubicBezTo>
                  <a:cubicBezTo>
                    <a:pt x="1172" y="818"/>
                    <a:pt x="1394" y="786"/>
                    <a:pt x="1521" y="659"/>
                  </a:cubicBezTo>
                  <a:cubicBezTo>
                    <a:pt x="1616" y="533"/>
                    <a:pt x="1647" y="406"/>
                    <a:pt x="1616" y="248"/>
                  </a:cubicBezTo>
                  <a:cubicBezTo>
                    <a:pt x="1584" y="121"/>
                    <a:pt x="1552" y="58"/>
                    <a:pt x="1457" y="26"/>
                  </a:cubicBezTo>
                  <a:cubicBezTo>
                    <a:pt x="1412" y="9"/>
                    <a:pt x="1360" y="1"/>
                    <a:pt x="130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4132625" y="4381650"/>
              <a:ext cx="24550" cy="35950"/>
            </a:xfrm>
            <a:custGeom>
              <a:rect b="b" l="l" r="r" t="t"/>
              <a:pathLst>
                <a:path extrusionOk="0" h="1438" w="982">
                  <a:moveTo>
                    <a:pt x="634" y="139"/>
                  </a:moveTo>
                  <a:cubicBezTo>
                    <a:pt x="729" y="170"/>
                    <a:pt x="760" y="234"/>
                    <a:pt x="760" y="265"/>
                  </a:cubicBezTo>
                  <a:cubicBezTo>
                    <a:pt x="824" y="487"/>
                    <a:pt x="507" y="994"/>
                    <a:pt x="222" y="1247"/>
                  </a:cubicBezTo>
                  <a:cubicBezTo>
                    <a:pt x="190" y="930"/>
                    <a:pt x="222" y="392"/>
                    <a:pt x="412" y="202"/>
                  </a:cubicBezTo>
                  <a:cubicBezTo>
                    <a:pt x="475" y="170"/>
                    <a:pt x="507" y="139"/>
                    <a:pt x="570" y="139"/>
                  </a:cubicBezTo>
                  <a:close/>
                  <a:moveTo>
                    <a:pt x="544" y="0"/>
                  </a:moveTo>
                  <a:cubicBezTo>
                    <a:pt x="459" y="0"/>
                    <a:pt x="388" y="36"/>
                    <a:pt x="317" y="107"/>
                  </a:cubicBezTo>
                  <a:cubicBezTo>
                    <a:pt x="0" y="424"/>
                    <a:pt x="63" y="1342"/>
                    <a:pt x="63" y="1374"/>
                  </a:cubicBezTo>
                  <a:cubicBezTo>
                    <a:pt x="63" y="1405"/>
                    <a:pt x="95" y="1437"/>
                    <a:pt x="95" y="1437"/>
                  </a:cubicBezTo>
                  <a:lnTo>
                    <a:pt x="190" y="1437"/>
                  </a:lnTo>
                  <a:cubicBezTo>
                    <a:pt x="507" y="1247"/>
                    <a:pt x="982" y="582"/>
                    <a:pt x="919" y="234"/>
                  </a:cubicBezTo>
                  <a:cubicBezTo>
                    <a:pt x="887" y="107"/>
                    <a:pt x="792" y="12"/>
                    <a:pt x="634" y="12"/>
                  </a:cubicBezTo>
                  <a:cubicBezTo>
                    <a:pt x="602" y="4"/>
                    <a:pt x="572" y="0"/>
                    <a:pt x="54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4309975" y="2768400"/>
              <a:ext cx="105300" cy="123900"/>
            </a:xfrm>
            <a:custGeom>
              <a:rect b="b" l="l" r="r" t="t"/>
              <a:pathLst>
                <a:path extrusionOk="0" h="4956" w="4212">
                  <a:moveTo>
                    <a:pt x="1013" y="1"/>
                  </a:moveTo>
                  <a:lnTo>
                    <a:pt x="0" y="3548"/>
                  </a:lnTo>
                  <a:lnTo>
                    <a:pt x="1393" y="4941"/>
                  </a:lnTo>
                  <a:cubicBezTo>
                    <a:pt x="1436" y="4951"/>
                    <a:pt x="1480" y="4956"/>
                    <a:pt x="1524" y="4956"/>
                  </a:cubicBezTo>
                  <a:cubicBezTo>
                    <a:pt x="2605" y="4956"/>
                    <a:pt x="4212" y="2123"/>
                    <a:pt x="4212" y="2123"/>
                  </a:cubicBezTo>
                  <a:lnTo>
                    <a:pt x="1013" y="1"/>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4335300" y="2731975"/>
              <a:ext cx="116400" cy="89500"/>
            </a:xfrm>
            <a:custGeom>
              <a:rect b="b" l="l" r="r" t="t"/>
              <a:pathLst>
                <a:path extrusionOk="0" h="3580" w="4656">
                  <a:moveTo>
                    <a:pt x="2977" y="1"/>
                  </a:moveTo>
                  <a:lnTo>
                    <a:pt x="0" y="1458"/>
                  </a:lnTo>
                  <a:lnTo>
                    <a:pt x="3199" y="3580"/>
                  </a:lnTo>
                  <a:lnTo>
                    <a:pt x="4656" y="1933"/>
                  </a:lnTo>
                  <a:lnTo>
                    <a:pt x="2977" y="1"/>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3558625" y="2505525"/>
              <a:ext cx="553425" cy="718950"/>
            </a:xfrm>
            <a:custGeom>
              <a:rect b="b" l="l" r="r" t="t"/>
              <a:pathLst>
                <a:path extrusionOk="0" h="28758" w="22137">
                  <a:moveTo>
                    <a:pt x="9936" y="0"/>
                  </a:moveTo>
                  <a:cubicBezTo>
                    <a:pt x="8486" y="0"/>
                    <a:pt x="6955" y="44"/>
                    <a:pt x="5732" y="97"/>
                  </a:cubicBezTo>
                  <a:cubicBezTo>
                    <a:pt x="4434" y="160"/>
                    <a:pt x="3135" y="318"/>
                    <a:pt x="2122" y="477"/>
                  </a:cubicBezTo>
                  <a:cubicBezTo>
                    <a:pt x="855" y="667"/>
                    <a:pt x="0" y="825"/>
                    <a:pt x="0" y="825"/>
                  </a:cubicBezTo>
                  <a:cubicBezTo>
                    <a:pt x="63" y="1173"/>
                    <a:pt x="158" y="1522"/>
                    <a:pt x="222" y="1870"/>
                  </a:cubicBezTo>
                  <a:cubicBezTo>
                    <a:pt x="1299" y="6715"/>
                    <a:pt x="1774" y="11624"/>
                    <a:pt x="1932" y="15868"/>
                  </a:cubicBezTo>
                  <a:cubicBezTo>
                    <a:pt x="2217" y="22233"/>
                    <a:pt x="1837" y="27237"/>
                    <a:pt x="1964" y="28757"/>
                  </a:cubicBezTo>
                  <a:lnTo>
                    <a:pt x="19160" y="28757"/>
                  </a:lnTo>
                  <a:cubicBezTo>
                    <a:pt x="22137" y="10706"/>
                    <a:pt x="17893" y="983"/>
                    <a:pt x="17893" y="983"/>
                  </a:cubicBezTo>
                  <a:cubicBezTo>
                    <a:pt x="17893" y="983"/>
                    <a:pt x="17228" y="793"/>
                    <a:pt x="16120" y="572"/>
                  </a:cubicBezTo>
                  <a:cubicBezTo>
                    <a:pt x="15233" y="382"/>
                    <a:pt x="14156" y="192"/>
                    <a:pt x="13016" y="97"/>
                  </a:cubicBezTo>
                  <a:cubicBezTo>
                    <a:pt x="12166" y="27"/>
                    <a:pt x="11076" y="0"/>
                    <a:pt x="9936"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3564150" y="2551650"/>
              <a:ext cx="95050" cy="350575"/>
            </a:xfrm>
            <a:custGeom>
              <a:rect b="b" l="l" r="r" t="t"/>
              <a:pathLst>
                <a:path extrusionOk="0" h="14023" w="3802">
                  <a:moveTo>
                    <a:pt x="585" y="1"/>
                  </a:moveTo>
                  <a:cubicBezTo>
                    <a:pt x="377" y="1"/>
                    <a:pt x="180" y="11"/>
                    <a:pt x="1" y="25"/>
                  </a:cubicBezTo>
                  <a:cubicBezTo>
                    <a:pt x="1078" y="4870"/>
                    <a:pt x="1553" y="9779"/>
                    <a:pt x="1711" y="14023"/>
                  </a:cubicBezTo>
                  <a:cubicBezTo>
                    <a:pt x="3358" y="8576"/>
                    <a:pt x="3801" y="3889"/>
                    <a:pt x="3453" y="1894"/>
                  </a:cubicBezTo>
                  <a:cubicBezTo>
                    <a:pt x="3184" y="311"/>
                    <a:pt x="1734" y="1"/>
                    <a:pt x="585"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3440650" y="2587900"/>
              <a:ext cx="372925" cy="473475"/>
            </a:xfrm>
            <a:custGeom>
              <a:rect b="b" l="l" r="r" t="t"/>
              <a:pathLst>
                <a:path extrusionOk="0" h="18939" w="14917">
                  <a:moveTo>
                    <a:pt x="3169" y="14663"/>
                  </a:moveTo>
                  <a:lnTo>
                    <a:pt x="3169" y="14663"/>
                  </a:lnTo>
                  <a:cubicBezTo>
                    <a:pt x="3177" y="14663"/>
                    <a:pt x="3233" y="14665"/>
                    <a:pt x="3354" y="14688"/>
                  </a:cubicBezTo>
                  <a:lnTo>
                    <a:pt x="3354" y="14688"/>
                  </a:lnTo>
                  <a:cubicBezTo>
                    <a:pt x="3344" y="14690"/>
                    <a:pt x="3335" y="14692"/>
                    <a:pt x="3326" y="14695"/>
                  </a:cubicBezTo>
                  <a:cubicBezTo>
                    <a:pt x="3232" y="14695"/>
                    <a:pt x="3200" y="14664"/>
                    <a:pt x="3169" y="14663"/>
                  </a:cubicBezTo>
                  <a:close/>
                  <a:moveTo>
                    <a:pt x="3484" y="0"/>
                  </a:moveTo>
                  <a:cubicBezTo>
                    <a:pt x="3009" y="1235"/>
                    <a:pt x="2629" y="2407"/>
                    <a:pt x="2217" y="3611"/>
                  </a:cubicBezTo>
                  <a:cubicBezTo>
                    <a:pt x="1837" y="4814"/>
                    <a:pt x="1489" y="6049"/>
                    <a:pt x="1172" y="7284"/>
                  </a:cubicBezTo>
                  <a:cubicBezTo>
                    <a:pt x="887" y="8519"/>
                    <a:pt x="602" y="9754"/>
                    <a:pt x="380" y="11053"/>
                  </a:cubicBezTo>
                  <a:cubicBezTo>
                    <a:pt x="159" y="12319"/>
                    <a:pt x="32" y="13650"/>
                    <a:pt x="0" y="15011"/>
                  </a:cubicBezTo>
                  <a:lnTo>
                    <a:pt x="0" y="15550"/>
                  </a:lnTo>
                  <a:lnTo>
                    <a:pt x="0" y="15803"/>
                  </a:lnTo>
                  <a:cubicBezTo>
                    <a:pt x="0" y="15898"/>
                    <a:pt x="0" y="15898"/>
                    <a:pt x="0" y="16183"/>
                  </a:cubicBezTo>
                  <a:cubicBezTo>
                    <a:pt x="32" y="16595"/>
                    <a:pt x="159" y="17165"/>
                    <a:pt x="570" y="17735"/>
                  </a:cubicBezTo>
                  <a:cubicBezTo>
                    <a:pt x="950" y="18305"/>
                    <a:pt x="1584" y="18653"/>
                    <a:pt x="2027" y="18780"/>
                  </a:cubicBezTo>
                  <a:cubicBezTo>
                    <a:pt x="2471" y="18938"/>
                    <a:pt x="2851" y="18938"/>
                    <a:pt x="3136" y="18938"/>
                  </a:cubicBezTo>
                  <a:cubicBezTo>
                    <a:pt x="3452" y="18938"/>
                    <a:pt x="3706" y="18907"/>
                    <a:pt x="3927" y="18875"/>
                  </a:cubicBezTo>
                  <a:cubicBezTo>
                    <a:pt x="4371" y="18780"/>
                    <a:pt x="4751" y="18685"/>
                    <a:pt x="5099" y="18558"/>
                  </a:cubicBezTo>
                  <a:cubicBezTo>
                    <a:pt x="6493" y="18052"/>
                    <a:pt x="7633" y="17418"/>
                    <a:pt x="8741" y="16785"/>
                  </a:cubicBezTo>
                  <a:cubicBezTo>
                    <a:pt x="10958" y="15455"/>
                    <a:pt x="12953" y="14030"/>
                    <a:pt x="14917" y="12414"/>
                  </a:cubicBezTo>
                  <a:lnTo>
                    <a:pt x="13586" y="10388"/>
                  </a:lnTo>
                  <a:cubicBezTo>
                    <a:pt x="11401" y="11464"/>
                    <a:pt x="9216" y="12541"/>
                    <a:pt x="7063" y="13460"/>
                  </a:cubicBezTo>
                  <a:cubicBezTo>
                    <a:pt x="6215" y="13833"/>
                    <a:pt x="5348" y="14168"/>
                    <a:pt x="4555" y="14417"/>
                  </a:cubicBezTo>
                  <a:lnTo>
                    <a:pt x="4555" y="14417"/>
                  </a:lnTo>
                  <a:cubicBezTo>
                    <a:pt x="4800" y="12508"/>
                    <a:pt x="5305" y="10513"/>
                    <a:pt x="5859" y="8519"/>
                  </a:cubicBezTo>
                  <a:cubicBezTo>
                    <a:pt x="6176" y="7379"/>
                    <a:pt x="6524" y="6271"/>
                    <a:pt x="6904" y="5131"/>
                  </a:cubicBezTo>
                  <a:cubicBezTo>
                    <a:pt x="7253" y="3991"/>
                    <a:pt x="7664" y="2850"/>
                    <a:pt x="8044" y="1774"/>
                  </a:cubicBezTo>
                  <a:lnTo>
                    <a:pt x="3484" y="0"/>
                  </a:lnTo>
                  <a:close/>
                </a:path>
              </a:pathLst>
            </a:custGeom>
            <a:solidFill>
              <a:srgbClr val="913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3432725" y="2520825"/>
              <a:ext cx="250950" cy="349750"/>
            </a:xfrm>
            <a:custGeom>
              <a:rect b="b" l="l" r="r" t="t"/>
              <a:pathLst>
                <a:path extrusionOk="0" h="13990" w="10038">
                  <a:moveTo>
                    <a:pt x="6331" y="1"/>
                  </a:moveTo>
                  <a:cubicBezTo>
                    <a:pt x="5927" y="1"/>
                    <a:pt x="5494" y="70"/>
                    <a:pt x="5036" y="213"/>
                  </a:cubicBezTo>
                  <a:cubicBezTo>
                    <a:pt x="1838" y="1226"/>
                    <a:pt x="602" y="6737"/>
                    <a:pt x="1" y="10980"/>
                  </a:cubicBezTo>
                  <a:lnTo>
                    <a:pt x="6303" y="13989"/>
                  </a:lnTo>
                  <a:cubicBezTo>
                    <a:pt x="6303" y="13989"/>
                    <a:pt x="8425" y="10410"/>
                    <a:pt x="9280" y="6072"/>
                  </a:cubicBezTo>
                  <a:cubicBezTo>
                    <a:pt x="10037" y="2366"/>
                    <a:pt x="8692" y="1"/>
                    <a:pt x="6331"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3694800" y="2303675"/>
              <a:ext cx="232775" cy="254200"/>
            </a:xfrm>
            <a:custGeom>
              <a:rect b="b" l="l" r="r" t="t"/>
              <a:pathLst>
                <a:path extrusionOk="0" h="10168" w="9311">
                  <a:moveTo>
                    <a:pt x="444" y="0"/>
                  </a:moveTo>
                  <a:lnTo>
                    <a:pt x="444" y="0"/>
                  </a:lnTo>
                  <a:cubicBezTo>
                    <a:pt x="982" y="2344"/>
                    <a:pt x="1584" y="6619"/>
                    <a:pt x="0" y="8202"/>
                  </a:cubicBezTo>
                  <a:cubicBezTo>
                    <a:pt x="0" y="8202"/>
                    <a:pt x="921" y="10167"/>
                    <a:pt x="4940" y="10167"/>
                  </a:cubicBezTo>
                  <a:cubicBezTo>
                    <a:pt x="5003" y="10167"/>
                    <a:pt x="5066" y="10167"/>
                    <a:pt x="5131" y="10166"/>
                  </a:cubicBezTo>
                  <a:cubicBezTo>
                    <a:pt x="9311" y="10102"/>
                    <a:pt x="7221" y="8139"/>
                    <a:pt x="7221" y="8139"/>
                  </a:cubicBezTo>
                  <a:cubicBezTo>
                    <a:pt x="5099" y="7632"/>
                    <a:pt x="4719" y="6334"/>
                    <a:pt x="4877" y="4877"/>
                  </a:cubicBezTo>
                  <a:cubicBezTo>
                    <a:pt x="4909" y="4529"/>
                    <a:pt x="4972" y="4180"/>
                    <a:pt x="5036" y="3800"/>
                  </a:cubicBezTo>
                  <a:lnTo>
                    <a:pt x="2375" y="1615"/>
                  </a:lnTo>
                  <a:lnTo>
                    <a:pt x="444" y="0"/>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3753375" y="2344050"/>
              <a:ext cx="67325" cy="82350"/>
            </a:xfrm>
            <a:custGeom>
              <a:rect b="b" l="l" r="r" t="t"/>
              <a:pathLst>
                <a:path extrusionOk="0" h="3294" w="2693">
                  <a:moveTo>
                    <a:pt x="32" y="0"/>
                  </a:moveTo>
                  <a:lnTo>
                    <a:pt x="32" y="0"/>
                  </a:lnTo>
                  <a:cubicBezTo>
                    <a:pt x="1" y="254"/>
                    <a:pt x="32" y="634"/>
                    <a:pt x="64" y="1014"/>
                  </a:cubicBezTo>
                  <a:cubicBezTo>
                    <a:pt x="222" y="2027"/>
                    <a:pt x="1552" y="3072"/>
                    <a:pt x="2534" y="3294"/>
                  </a:cubicBezTo>
                  <a:cubicBezTo>
                    <a:pt x="2566" y="2914"/>
                    <a:pt x="2629" y="2565"/>
                    <a:pt x="2693" y="2217"/>
                  </a:cubicBezTo>
                  <a:lnTo>
                    <a:pt x="32" y="0"/>
                  </a:lnTo>
                  <a:close/>
                </a:path>
              </a:pathLst>
            </a:custGeom>
            <a:solidFill>
              <a:srgbClr val="7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3795675" y="2103450"/>
              <a:ext cx="121625" cy="153850"/>
            </a:xfrm>
            <a:custGeom>
              <a:rect b="b" l="l" r="r" t="t"/>
              <a:pathLst>
                <a:path extrusionOk="0" h="6154" w="4865">
                  <a:moveTo>
                    <a:pt x="1943" y="0"/>
                  </a:moveTo>
                  <a:cubicBezTo>
                    <a:pt x="962" y="0"/>
                    <a:pt x="73" y="768"/>
                    <a:pt x="50" y="1929"/>
                  </a:cubicBezTo>
                  <a:cubicBezTo>
                    <a:pt x="0" y="3634"/>
                    <a:pt x="2015" y="6153"/>
                    <a:pt x="3297" y="6153"/>
                  </a:cubicBezTo>
                  <a:cubicBezTo>
                    <a:pt x="3633" y="6153"/>
                    <a:pt x="3920" y="5979"/>
                    <a:pt x="4104" y="5571"/>
                  </a:cubicBezTo>
                  <a:cubicBezTo>
                    <a:pt x="4864" y="3829"/>
                    <a:pt x="4389" y="1327"/>
                    <a:pt x="3091" y="377"/>
                  </a:cubicBezTo>
                  <a:cubicBezTo>
                    <a:pt x="2725" y="118"/>
                    <a:pt x="2327" y="0"/>
                    <a:pt x="1943"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3670825" y="2089650"/>
              <a:ext cx="257550" cy="312200"/>
            </a:xfrm>
            <a:custGeom>
              <a:rect b="b" l="l" r="r" t="t"/>
              <a:pathLst>
                <a:path extrusionOk="0" h="12488" w="10302">
                  <a:moveTo>
                    <a:pt x="4647" y="1"/>
                  </a:moveTo>
                  <a:cubicBezTo>
                    <a:pt x="1990" y="1"/>
                    <a:pt x="0" y="2442"/>
                    <a:pt x="579" y="5173"/>
                  </a:cubicBezTo>
                  <a:cubicBezTo>
                    <a:pt x="1276" y="8276"/>
                    <a:pt x="1498" y="10145"/>
                    <a:pt x="3334" y="11570"/>
                  </a:cubicBezTo>
                  <a:cubicBezTo>
                    <a:pt x="4156" y="12205"/>
                    <a:pt x="5055" y="12487"/>
                    <a:pt x="5921" y="12487"/>
                  </a:cubicBezTo>
                  <a:cubicBezTo>
                    <a:pt x="7993" y="12487"/>
                    <a:pt x="9879" y="10871"/>
                    <a:pt x="10080" y="8593"/>
                  </a:cubicBezTo>
                  <a:cubicBezTo>
                    <a:pt x="10302" y="5679"/>
                    <a:pt x="9161" y="1056"/>
                    <a:pt x="5868" y="169"/>
                  </a:cubicBezTo>
                  <a:cubicBezTo>
                    <a:pt x="5450" y="54"/>
                    <a:pt x="5042" y="1"/>
                    <a:pt x="4647" y="1"/>
                  </a:cubicBez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3622750" y="2134400"/>
              <a:ext cx="120350" cy="157575"/>
            </a:xfrm>
            <a:custGeom>
              <a:rect b="b" l="l" r="r" t="t"/>
              <a:pathLst>
                <a:path extrusionOk="0" h="6303" w="4814">
                  <a:moveTo>
                    <a:pt x="2156" y="0"/>
                  </a:moveTo>
                  <a:cubicBezTo>
                    <a:pt x="1276" y="0"/>
                    <a:pt x="451" y="630"/>
                    <a:pt x="285" y="1704"/>
                  </a:cubicBezTo>
                  <a:cubicBezTo>
                    <a:pt x="1" y="3412"/>
                    <a:pt x="1787" y="6303"/>
                    <a:pt x="3073" y="6303"/>
                  </a:cubicBezTo>
                  <a:cubicBezTo>
                    <a:pt x="3361" y="6303"/>
                    <a:pt x="3623" y="6157"/>
                    <a:pt x="3832" y="5821"/>
                  </a:cubicBezTo>
                  <a:cubicBezTo>
                    <a:pt x="4814" y="4174"/>
                    <a:pt x="4656" y="1641"/>
                    <a:pt x="3516" y="564"/>
                  </a:cubicBezTo>
                  <a:cubicBezTo>
                    <a:pt x="3108" y="179"/>
                    <a:pt x="2625" y="0"/>
                    <a:pt x="2156"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3672625" y="2114550"/>
              <a:ext cx="83150" cy="72525"/>
            </a:xfrm>
            <a:custGeom>
              <a:rect b="b" l="l" r="r" t="t"/>
              <a:pathLst>
                <a:path extrusionOk="0" h="2901" w="3326">
                  <a:moveTo>
                    <a:pt x="1653" y="0"/>
                  </a:moveTo>
                  <a:cubicBezTo>
                    <a:pt x="1429" y="0"/>
                    <a:pt x="1200" y="50"/>
                    <a:pt x="982" y="155"/>
                  </a:cubicBezTo>
                  <a:cubicBezTo>
                    <a:pt x="285" y="535"/>
                    <a:pt x="0" y="1421"/>
                    <a:pt x="380" y="2118"/>
                  </a:cubicBezTo>
                  <a:cubicBezTo>
                    <a:pt x="650" y="2613"/>
                    <a:pt x="1160" y="2900"/>
                    <a:pt x="1694" y="2900"/>
                  </a:cubicBezTo>
                  <a:cubicBezTo>
                    <a:pt x="1911" y="2900"/>
                    <a:pt x="2133" y="2852"/>
                    <a:pt x="2344" y="2751"/>
                  </a:cubicBezTo>
                  <a:cubicBezTo>
                    <a:pt x="3041" y="2371"/>
                    <a:pt x="3326" y="1485"/>
                    <a:pt x="2946" y="788"/>
                  </a:cubicBezTo>
                  <a:cubicBezTo>
                    <a:pt x="2679" y="277"/>
                    <a:pt x="2179" y="0"/>
                    <a:pt x="1653"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3651250" y="2094225"/>
              <a:ext cx="72075" cy="64275"/>
            </a:xfrm>
            <a:custGeom>
              <a:rect b="b" l="l" r="r" t="t"/>
              <a:pathLst>
                <a:path extrusionOk="0" h="2571" w="2883">
                  <a:moveTo>
                    <a:pt x="1487" y="0"/>
                  </a:moveTo>
                  <a:cubicBezTo>
                    <a:pt x="934" y="0"/>
                    <a:pt x="405" y="355"/>
                    <a:pt x="222" y="904"/>
                  </a:cubicBezTo>
                  <a:cubicBezTo>
                    <a:pt x="0" y="1569"/>
                    <a:pt x="380" y="2298"/>
                    <a:pt x="1077" y="2519"/>
                  </a:cubicBezTo>
                  <a:cubicBezTo>
                    <a:pt x="1198" y="2554"/>
                    <a:pt x="1322" y="2571"/>
                    <a:pt x="1444" y="2571"/>
                  </a:cubicBezTo>
                  <a:cubicBezTo>
                    <a:pt x="1990" y="2571"/>
                    <a:pt x="2505" y="2234"/>
                    <a:pt x="2661" y="1664"/>
                  </a:cubicBezTo>
                  <a:cubicBezTo>
                    <a:pt x="2882" y="999"/>
                    <a:pt x="2502" y="271"/>
                    <a:pt x="1837" y="49"/>
                  </a:cubicBezTo>
                  <a:cubicBezTo>
                    <a:pt x="1721" y="16"/>
                    <a:pt x="1603" y="0"/>
                    <a:pt x="148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3705075" y="2088325"/>
              <a:ext cx="72875" cy="64925"/>
            </a:xfrm>
            <a:custGeom>
              <a:rect b="b" l="l" r="r" t="t"/>
              <a:pathLst>
                <a:path extrusionOk="0" h="2597" w="2915">
                  <a:moveTo>
                    <a:pt x="1464" y="0"/>
                  </a:moveTo>
                  <a:cubicBezTo>
                    <a:pt x="909" y="0"/>
                    <a:pt x="401" y="351"/>
                    <a:pt x="223" y="887"/>
                  </a:cubicBezTo>
                  <a:cubicBezTo>
                    <a:pt x="1" y="1584"/>
                    <a:pt x="381" y="2312"/>
                    <a:pt x="1078" y="2534"/>
                  </a:cubicBezTo>
                  <a:cubicBezTo>
                    <a:pt x="1212" y="2576"/>
                    <a:pt x="1348" y="2597"/>
                    <a:pt x="1481" y="2597"/>
                  </a:cubicBezTo>
                  <a:cubicBezTo>
                    <a:pt x="2035" y="2597"/>
                    <a:pt x="2539" y="2241"/>
                    <a:pt x="2693" y="1679"/>
                  </a:cubicBezTo>
                  <a:cubicBezTo>
                    <a:pt x="2914" y="1014"/>
                    <a:pt x="2534" y="285"/>
                    <a:pt x="1869" y="64"/>
                  </a:cubicBezTo>
                  <a:cubicBezTo>
                    <a:pt x="1734" y="20"/>
                    <a:pt x="1598" y="0"/>
                    <a:pt x="146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3620375" y="2039625"/>
              <a:ext cx="95025" cy="84750"/>
            </a:xfrm>
            <a:custGeom>
              <a:rect b="b" l="l" r="r" t="t"/>
              <a:pathLst>
                <a:path extrusionOk="0" h="3390" w="3801">
                  <a:moveTo>
                    <a:pt x="1899" y="0"/>
                  </a:moveTo>
                  <a:cubicBezTo>
                    <a:pt x="1175" y="0"/>
                    <a:pt x="491" y="469"/>
                    <a:pt x="285" y="1188"/>
                  </a:cubicBezTo>
                  <a:cubicBezTo>
                    <a:pt x="0" y="2075"/>
                    <a:pt x="475" y="3025"/>
                    <a:pt x="1394" y="3310"/>
                  </a:cubicBezTo>
                  <a:cubicBezTo>
                    <a:pt x="1562" y="3364"/>
                    <a:pt x="1732" y="3389"/>
                    <a:pt x="1899" y="3389"/>
                  </a:cubicBezTo>
                  <a:cubicBezTo>
                    <a:pt x="2616" y="3389"/>
                    <a:pt x="3284" y="2920"/>
                    <a:pt x="3516" y="2202"/>
                  </a:cubicBezTo>
                  <a:cubicBezTo>
                    <a:pt x="3801" y="1315"/>
                    <a:pt x="3294" y="365"/>
                    <a:pt x="2407" y="80"/>
                  </a:cubicBezTo>
                  <a:cubicBezTo>
                    <a:pt x="2239" y="26"/>
                    <a:pt x="2068" y="0"/>
                    <a:pt x="189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3682125" y="2015875"/>
              <a:ext cx="97400" cy="87125"/>
            </a:xfrm>
            <a:custGeom>
              <a:rect b="b" l="l" r="r" t="t"/>
              <a:pathLst>
                <a:path extrusionOk="0" h="3485" w="3896">
                  <a:moveTo>
                    <a:pt x="1950" y="0"/>
                  </a:moveTo>
                  <a:cubicBezTo>
                    <a:pt x="1207" y="0"/>
                    <a:pt x="517" y="474"/>
                    <a:pt x="285" y="1220"/>
                  </a:cubicBezTo>
                  <a:cubicBezTo>
                    <a:pt x="0" y="2138"/>
                    <a:pt x="507" y="3088"/>
                    <a:pt x="1426" y="3405"/>
                  </a:cubicBezTo>
                  <a:cubicBezTo>
                    <a:pt x="1599" y="3459"/>
                    <a:pt x="1773" y="3484"/>
                    <a:pt x="1944" y="3484"/>
                  </a:cubicBezTo>
                  <a:cubicBezTo>
                    <a:pt x="2680" y="3484"/>
                    <a:pt x="3354" y="3010"/>
                    <a:pt x="3611" y="2265"/>
                  </a:cubicBezTo>
                  <a:cubicBezTo>
                    <a:pt x="3896" y="1346"/>
                    <a:pt x="3389" y="365"/>
                    <a:pt x="2471" y="80"/>
                  </a:cubicBezTo>
                  <a:cubicBezTo>
                    <a:pt x="2297" y="26"/>
                    <a:pt x="2122" y="0"/>
                    <a:pt x="195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3738325" y="2000825"/>
              <a:ext cx="97425" cy="87125"/>
            </a:xfrm>
            <a:custGeom>
              <a:rect b="b" l="l" r="r" t="t"/>
              <a:pathLst>
                <a:path extrusionOk="0" h="3485" w="3897">
                  <a:moveTo>
                    <a:pt x="1950" y="1"/>
                  </a:moveTo>
                  <a:cubicBezTo>
                    <a:pt x="1207" y="1"/>
                    <a:pt x="517" y="475"/>
                    <a:pt x="286" y="1220"/>
                  </a:cubicBezTo>
                  <a:cubicBezTo>
                    <a:pt x="1" y="2138"/>
                    <a:pt x="508" y="3120"/>
                    <a:pt x="1426" y="3405"/>
                  </a:cubicBezTo>
                  <a:cubicBezTo>
                    <a:pt x="1599" y="3459"/>
                    <a:pt x="1775" y="3485"/>
                    <a:pt x="1947" y="3485"/>
                  </a:cubicBezTo>
                  <a:cubicBezTo>
                    <a:pt x="2690" y="3485"/>
                    <a:pt x="3380" y="3010"/>
                    <a:pt x="3611" y="2265"/>
                  </a:cubicBezTo>
                  <a:cubicBezTo>
                    <a:pt x="3896" y="1347"/>
                    <a:pt x="3390" y="397"/>
                    <a:pt x="2471" y="80"/>
                  </a:cubicBezTo>
                  <a:cubicBezTo>
                    <a:pt x="2298" y="26"/>
                    <a:pt x="2123" y="1"/>
                    <a:pt x="195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3803250" y="2000825"/>
              <a:ext cx="98200" cy="87425"/>
            </a:xfrm>
            <a:custGeom>
              <a:rect b="b" l="l" r="r" t="t"/>
              <a:pathLst>
                <a:path extrusionOk="0" h="3497" w="3928">
                  <a:moveTo>
                    <a:pt x="1950" y="1"/>
                  </a:moveTo>
                  <a:cubicBezTo>
                    <a:pt x="1207" y="1"/>
                    <a:pt x="517" y="475"/>
                    <a:pt x="286" y="1220"/>
                  </a:cubicBezTo>
                  <a:cubicBezTo>
                    <a:pt x="1" y="2138"/>
                    <a:pt x="508" y="3120"/>
                    <a:pt x="1426" y="3405"/>
                  </a:cubicBezTo>
                  <a:cubicBezTo>
                    <a:pt x="1606" y="3467"/>
                    <a:pt x="1788" y="3496"/>
                    <a:pt x="1967" y="3496"/>
                  </a:cubicBezTo>
                  <a:cubicBezTo>
                    <a:pt x="2702" y="3496"/>
                    <a:pt x="3382" y="3004"/>
                    <a:pt x="3611" y="2265"/>
                  </a:cubicBezTo>
                  <a:cubicBezTo>
                    <a:pt x="3928" y="1347"/>
                    <a:pt x="3389" y="365"/>
                    <a:pt x="2471" y="80"/>
                  </a:cubicBezTo>
                  <a:cubicBezTo>
                    <a:pt x="2298" y="26"/>
                    <a:pt x="2122" y="1"/>
                    <a:pt x="195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3595825" y="2089700"/>
              <a:ext cx="87900" cy="78000"/>
            </a:xfrm>
            <a:custGeom>
              <a:rect b="b" l="l" r="r" t="t"/>
              <a:pathLst>
                <a:path extrusionOk="0" h="3120" w="3516">
                  <a:moveTo>
                    <a:pt x="1778" y="1"/>
                  </a:moveTo>
                  <a:cubicBezTo>
                    <a:pt x="1112" y="1"/>
                    <a:pt x="491" y="418"/>
                    <a:pt x="286" y="1085"/>
                  </a:cubicBezTo>
                  <a:cubicBezTo>
                    <a:pt x="1" y="1909"/>
                    <a:pt x="476" y="2795"/>
                    <a:pt x="1299" y="3049"/>
                  </a:cubicBezTo>
                  <a:cubicBezTo>
                    <a:pt x="1455" y="3097"/>
                    <a:pt x="1614" y="3120"/>
                    <a:pt x="1770" y="3120"/>
                  </a:cubicBezTo>
                  <a:cubicBezTo>
                    <a:pt x="2436" y="3120"/>
                    <a:pt x="3057" y="2702"/>
                    <a:pt x="3262" y="2035"/>
                  </a:cubicBezTo>
                  <a:cubicBezTo>
                    <a:pt x="3516" y="1212"/>
                    <a:pt x="3072" y="325"/>
                    <a:pt x="2249" y="72"/>
                  </a:cubicBezTo>
                  <a:cubicBezTo>
                    <a:pt x="2093" y="24"/>
                    <a:pt x="1934" y="1"/>
                    <a:pt x="1778"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3736750" y="2059100"/>
              <a:ext cx="78400" cy="70325"/>
            </a:xfrm>
            <a:custGeom>
              <a:rect b="b" l="l" r="r" t="t"/>
              <a:pathLst>
                <a:path extrusionOk="0" h="2813" w="3136">
                  <a:moveTo>
                    <a:pt x="1590" y="1"/>
                  </a:moveTo>
                  <a:cubicBezTo>
                    <a:pt x="986" y="1"/>
                    <a:pt x="403" y="384"/>
                    <a:pt x="222" y="979"/>
                  </a:cubicBezTo>
                  <a:cubicBezTo>
                    <a:pt x="1" y="1739"/>
                    <a:pt x="412" y="2531"/>
                    <a:pt x="1141" y="2753"/>
                  </a:cubicBezTo>
                  <a:cubicBezTo>
                    <a:pt x="1280" y="2793"/>
                    <a:pt x="1421" y="2813"/>
                    <a:pt x="1558" y="2813"/>
                  </a:cubicBezTo>
                  <a:cubicBezTo>
                    <a:pt x="2172" y="2813"/>
                    <a:pt x="2733" y="2429"/>
                    <a:pt x="2914" y="1834"/>
                  </a:cubicBezTo>
                  <a:cubicBezTo>
                    <a:pt x="3136" y="1074"/>
                    <a:pt x="2724" y="282"/>
                    <a:pt x="1996" y="61"/>
                  </a:cubicBezTo>
                  <a:cubicBezTo>
                    <a:pt x="1862" y="20"/>
                    <a:pt x="1725" y="1"/>
                    <a:pt x="159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3790600" y="2062475"/>
              <a:ext cx="67300" cy="60425"/>
            </a:xfrm>
            <a:custGeom>
              <a:rect b="b" l="l" r="r" t="t"/>
              <a:pathLst>
                <a:path extrusionOk="0" h="2417" w="2692">
                  <a:moveTo>
                    <a:pt x="1359" y="1"/>
                  </a:moveTo>
                  <a:cubicBezTo>
                    <a:pt x="847" y="1"/>
                    <a:pt x="371" y="328"/>
                    <a:pt x="190" y="844"/>
                  </a:cubicBezTo>
                  <a:cubicBezTo>
                    <a:pt x="0" y="1478"/>
                    <a:pt x="348" y="2143"/>
                    <a:pt x="982" y="2364"/>
                  </a:cubicBezTo>
                  <a:cubicBezTo>
                    <a:pt x="1099" y="2399"/>
                    <a:pt x="1217" y="2416"/>
                    <a:pt x="1333" y="2416"/>
                  </a:cubicBezTo>
                  <a:cubicBezTo>
                    <a:pt x="1846" y="2416"/>
                    <a:pt x="2321" y="2089"/>
                    <a:pt x="2502" y="1573"/>
                  </a:cubicBezTo>
                  <a:cubicBezTo>
                    <a:pt x="2692" y="939"/>
                    <a:pt x="2344" y="274"/>
                    <a:pt x="1710" y="52"/>
                  </a:cubicBezTo>
                  <a:cubicBezTo>
                    <a:pt x="1593" y="17"/>
                    <a:pt x="1475" y="1"/>
                    <a:pt x="1359"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3857100" y="2039525"/>
              <a:ext cx="67325" cy="59925"/>
            </a:xfrm>
            <a:custGeom>
              <a:rect b="b" l="l" r="r" t="t"/>
              <a:pathLst>
                <a:path extrusionOk="0" h="2397" w="2693">
                  <a:moveTo>
                    <a:pt x="1357" y="0"/>
                  </a:moveTo>
                  <a:cubicBezTo>
                    <a:pt x="837" y="0"/>
                    <a:pt x="345" y="327"/>
                    <a:pt x="190" y="844"/>
                  </a:cubicBezTo>
                  <a:cubicBezTo>
                    <a:pt x="0" y="1477"/>
                    <a:pt x="349" y="2142"/>
                    <a:pt x="982" y="2332"/>
                  </a:cubicBezTo>
                  <a:cubicBezTo>
                    <a:pt x="1106" y="2376"/>
                    <a:pt x="1232" y="2396"/>
                    <a:pt x="1355" y="2396"/>
                  </a:cubicBezTo>
                  <a:cubicBezTo>
                    <a:pt x="1858" y="2396"/>
                    <a:pt x="2318" y="2056"/>
                    <a:pt x="2471" y="1572"/>
                  </a:cubicBezTo>
                  <a:cubicBezTo>
                    <a:pt x="2692" y="939"/>
                    <a:pt x="2344" y="242"/>
                    <a:pt x="1710" y="52"/>
                  </a:cubicBezTo>
                  <a:cubicBezTo>
                    <a:pt x="1594" y="17"/>
                    <a:pt x="1475" y="0"/>
                    <a:pt x="1357"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3832550" y="2065575"/>
              <a:ext cx="64950" cy="57400"/>
            </a:xfrm>
            <a:custGeom>
              <a:rect b="b" l="l" r="r" t="t"/>
              <a:pathLst>
                <a:path extrusionOk="0" h="2296" w="2598">
                  <a:moveTo>
                    <a:pt x="1293" y="0"/>
                  </a:moveTo>
                  <a:cubicBezTo>
                    <a:pt x="805" y="0"/>
                    <a:pt x="344" y="305"/>
                    <a:pt x="191" y="815"/>
                  </a:cubicBezTo>
                  <a:cubicBezTo>
                    <a:pt x="1" y="1417"/>
                    <a:pt x="349" y="2050"/>
                    <a:pt x="951" y="2240"/>
                  </a:cubicBezTo>
                  <a:cubicBezTo>
                    <a:pt x="1068" y="2277"/>
                    <a:pt x="1187" y="2295"/>
                    <a:pt x="1305" y="2295"/>
                  </a:cubicBezTo>
                  <a:cubicBezTo>
                    <a:pt x="1793" y="2295"/>
                    <a:pt x="2254" y="1990"/>
                    <a:pt x="2407" y="1480"/>
                  </a:cubicBezTo>
                  <a:cubicBezTo>
                    <a:pt x="2597" y="879"/>
                    <a:pt x="2249" y="245"/>
                    <a:pt x="1647" y="55"/>
                  </a:cubicBezTo>
                  <a:cubicBezTo>
                    <a:pt x="1530" y="18"/>
                    <a:pt x="1411" y="0"/>
                    <a:pt x="1293"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3896675" y="2033375"/>
              <a:ext cx="53075" cy="47350"/>
            </a:xfrm>
            <a:custGeom>
              <a:rect b="b" l="l" r="r" t="t"/>
              <a:pathLst>
                <a:path extrusionOk="0" h="1894" w="2123">
                  <a:moveTo>
                    <a:pt x="1077" y="1"/>
                  </a:moveTo>
                  <a:cubicBezTo>
                    <a:pt x="667" y="1"/>
                    <a:pt x="288" y="266"/>
                    <a:pt x="159" y="678"/>
                  </a:cubicBezTo>
                  <a:cubicBezTo>
                    <a:pt x="1" y="1185"/>
                    <a:pt x="286" y="1691"/>
                    <a:pt x="792" y="1850"/>
                  </a:cubicBezTo>
                  <a:cubicBezTo>
                    <a:pt x="882" y="1880"/>
                    <a:pt x="974" y="1894"/>
                    <a:pt x="1065" y="1894"/>
                  </a:cubicBezTo>
                  <a:cubicBezTo>
                    <a:pt x="1457" y="1894"/>
                    <a:pt x="1836" y="1633"/>
                    <a:pt x="1964" y="1248"/>
                  </a:cubicBezTo>
                  <a:cubicBezTo>
                    <a:pt x="2123" y="741"/>
                    <a:pt x="1838" y="203"/>
                    <a:pt x="1363" y="45"/>
                  </a:cubicBezTo>
                  <a:cubicBezTo>
                    <a:pt x="1268" y="15"/>
                    <a:pt x="1172" y="1"/>
                    <a:pt x="107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3928350" y="2067850"/>
              <a:ext cx="31700" cy="28300"/>
            </a:xfrm>
            <a:custGeom>
              <a:rect b="b" l="l" r="r" t="t"/>
              <a:pathLst>
                <a:path extrusionOk="0" h="1132" w="1268">
                  <a:moveTo>
                    <a:pt x="624" y="0"/>
                  </a:moveTo>
                  <a:cubicBezTo>
                    <a:pt x="392" y="0"/>
                    <a:pt x="172" y="152"/>
                    <a:pt x="96" y="407"/>
                  </a:cubicBezTo>
                  <a:cubicBezTo>
                    <a:pt x="1" y="693"/>
                    <a:pt x="159" y="1009"/>
                    <a:pt x="476" y="1104"/>
                  </a:cubicBezTo>
                  <a:cubicBezTo>
                    <a:pt x="531" y="1123"/>
                    <a:pt x="588" y="1132"/>
                    <a:pt x="644" y="1132"/>
                  </a:cubicBezTo>
                  <a:cubicBezTo>
                    <a:pt x="875" y="1132"/>
                    <a:pt x="1096" y="979"/>
                    <a:pt x="1172" y="724"/>
                  </a:cubicBezTo>
                  <a:cubicBezTo>
                    <a:pt x="1267" y="439"/>
                    <a:pt x="1109" y="122"/>
                    <a:pt x="792" y="27"/>
                  </a:cubicBezTo>
                  <a:cubicBezTo>
                    <a:pt x="737" y="9"/>
                    <a:pt x="680" y="0"/>
                    <a:pt x="62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3694800" y="2085250"/>
              <a:ext cx="31675" cy="28325"/>
            </a:xfrm>
            <a:custGeom>
              <a:rect b="b" l="l" r="r" t="t"/>
              <a:pathLst>
                <a:path extrusionOk="0" h="1133" w="1267">
                  <a:moveTo>
                    <a:pt x="624" y="1"/>
                  </a:moveTo>
                  <a:cubicBezTo>
                    <a:pt x="392" y="1"/>
                    <a:pt x="172" y="153"/>
                    <a:pt x="95" y="408"/>
                  </a:cubicBezTo>
                  <a:cubicBezTo>
                    <a:pt x="0" y="693"/>
                    <a:pt x="159" y="1010"/>
                    <a:pt x="475" y="1105"/>
                  </a:cubicBezTo>
                  <a:cubicBezTo>
                    <a:pt x="531" y="1123"/>
                    <a:pt x="587" y="1132"/>
                    <a:pt x="643" y="1132"/>
                  </a:cubicBezTo>
                  <a:cubicBezTo>
                    <a:pt x="875" y="1132"/>
                    <a:pt x="1095" y="980"/>
                    <a:pt x="1172" y="725"/>
                  </a:cubicBezTo>
                  <a:cubicBezTo>
                    <a:pt x="1267" y="440"/>
                    <a:pt x="1077" y="123"/>
                    <a:pt x="792" y="28"/>
                  </a:cubicBezTo>
                  <a:cubicBezTo>
                    <a:pt x="736" y="10"/>
                    <a:pt x="680" y="1"/>
                    <a:pt x="624"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3659950" y="2244450"/>
              <a:ext cx="83875" cy="73975"/>
            </a:xfrm>
            <a:custGeom>
              <a:rect b="b" l="l" r="r" t="t"/>
              <a:pathLst>
                <a:path extrusionOk="0" h="2959" w="3355">
                  <a:moveTo>
                    <a:pt x="1138" y="1"/>
                  </a:moveTo>
                  <a:cubicBezTo>
                    <a:pt x="1065" y="1"/>
                    <a:pt x="992" y="9"/>
                    <a:pt x="919" y="26"/>
                  </a:cubicBezTo>
                  <a:cubicBezTo>
                    <a:pt x="127" y="247"/>
                    <a:pt x="1" y="1166"/>
                    <a:pt x="507" y="1862"/>
                  </a:cubicBezTo>
                  <a:cubicBezTo>
                    <a:pt x="982" y="2464"/>
                    <a:pt x="1648" y="2812"/>
                    <a:pt x="2218" y="2939"/>
                  </a:cubicBezTo>
                  <a:cubicBezTo>
                    <a:pt x="2292" y="2953"/>
                    <a:pt x="2363" y="2959"/>
                    <a:pt x="2429" y="2959"/>
                  </a:cubicBezTo>
                  <a:cubicBezTo>
                    <a:pt x="3147" y="2959"/>
                    <a:pt x="3355" y="2207"/>
                    <a:pt x="2978" y="1482"/>
                  </a:cubicBezTo>
                  <a:cubicBezTo>
                    <a:pt x="2660" y="847"/>
                    <a:pt x="1895" y="1"/>
                    <a:pt x="1138" y="1"/>
                  </a:cubicBez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3818300" y="2213325"/>
              <a:ext cx="16650" cy="23150"/>
            </a:xfrm>
            <a:custGeom>
              <a:rect b="b" l="l" r="r" t="t"/>
              <a:pathLst>
                <a:path extrusionOk="0" h="926" w="666">
                  <a:moveTo>
                    <a:pt x="290" y="1"/>
                  </a:moveTo>
                  <a:cubicBezTo>
                    <a:pt x="278" y="1"/>
                    <a:pt x="266" y="2"/>
                    <a:pt x="254" y="4"/>
                  </a:cubicBezTo>
                  <a:cubicBezTo>
                    <a:pt x="96" y="36"/>
                    <a:pt x="1" y="257"/>
                    <a:pt x="32" y="511"/>
                  </a:cubicBezTo>
                  <a:cubicBezTo>
                    <a:pt x="62" y="745"/>
                    <a:pt x="227" y="926"/>
                    <a:pt x="377" y="926"/>
                  </a:cubicBezTo>
                  <a:cubicBezTo>
                    <a:pt x="389" y="926"/>
                    <a:pt x="401" y="925"/>
                    <a:pt x="412" y="922"/>
                  </a:cubicBezTo>
                  <a:cubicBezTo>
                    <a:pt x="571" y="922"/>
                    <a:pt x="666" y="701"/>
                    <a:pt x="634" y="447"/>
                  </a:cubicBezTo>
                  <a:cubicBezTo>
                    <a:pt x="604" y="210"/>
                    <a:pt x="464" y="1"/>
                    <a:pt x="29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3891150" y="2204625"/>
              <a:ext cx="16650" cy="23150"/>
            </a:xfrm>
            <a:custGeom>
              <a:rect b="b" l="l" r="r" t="t"/>
              <a:pathLst>
                <a:path extrusionOk="0" h="926" w="666">
                  <a:moveTo>
                    <a:pt x="294" y="0"/>
                  </a:moveTo>
                  <a:cubicBezTo>
                    <a:pt x="281" y="0"/>
                    <a:pt x="267" y="1"/>
                    <a:pt x="253" y="4"/>
                  </a:cubicBezTo>
                  <a:cubicBezTo>
                    <a:pt x="95" y="35"/>
                    <a:pt x="0" y="257"/>
                    <a:pt x="32" y="510"/>
                  </a:cubicBezTo>
                  <a:cubicBezTo>
                    <a:pt x="61" y="745"/>
                    <a:pt x="226" y="925"/>
                    <a:pt x="377" y="925"/>
                  </a:cubicBezTo>
                  <a:cubicBezTo>
                    <a:pt x="388" y="925"/>
                    <a:pt x="400" y="924"/>
                    <a:pt x="412" y="922"/>
                  </a:cubicBezTo>
                  <a:cubicBezTo>
                    <a:pt x="570" y="922"/>
                    <a:pt x="665" y="700"/>
                    <a:pt x="633" y="447"/>
                  </a:cubicBezTo>
                  <a:cubicBezTo>
                    <a:pt x="604" y="183"/>
                    <a:pt x="466" y="0"/>
                    <a:pt x="29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3869775" y="2219750"/>
              <a:ext cx="30100" cy="52775"/>
            </a:xfrm>
            <a:custGeom>
              <a:rect b="b" l="l" r="r" t="t"/>
              <a:pathLst>
                <a:path extrusionOk="0" h="2111" w="1204">
                  <a:moveTo>
                    <a:pt x="0" y="0"/>
                  </a:moveTo>
                  <a:lnTo>
                    <a:pt x="190" y="2090"/>
                  </a:lnTo>
                  <a:cubicBezTo>
                    <a:pt x="190" y="2090"/>
                    <a:pt x="296" y="2111"/>
                    <a:pt x="446" y="2111"/>
                  </a:cubicBezTo>
                  <a:cubicBezTo>
                    <a:pt x="671" y="2111"/>
                    <a:pt x="994" y="2065"/>
                    <a:pt x="1203" y="1837"/>
                  </a:cubicBezTo>
                  <a:cubicBezTo>
                    <a:pt x="602" y="1235"/>
                    <a:pt x="0" y="0"/>
                    <a:pt x="0" y="0"/>
                  </a:cubicBezTo>
                  <a:close/>
                </a:path>
              </a:pathLst>
            </a:custGeom>
            <a:solidFill>
              <a:srgbClr val="74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3803250" y="2284850"/>
              <a:ext cx="49900" cy="19625"/>
            </a:xfrm>
            <a:custGeom>
              <a:rect b="b" l="l" r="r" t="t"/>
              <a:pathLst>
                <a:path extrusionOk="0" h="785" w="1996">
                  <a:moveTo>
                    <a:pt x="92" y="1"/>
                  </a:moveTo>
                  <a:cubicBezTo>
                    <a:pt x="72" y="1"/>
                    <a:pt x="48" y="9"/>
                    <a:pt x="32" y="25"/>
                  </a:cubicBezTo>
                  <a:cubicBezTo>
                    <a:pt x="1" y="56"/>
                    <a:pt x="1" y="88"/>
                    <a:pt x="32" y="120"/>
                  </a:cubicBezTo>
                  <a:cubicBezTo>
                    <a:pt x="64" y="151"/>
                    <a:pt x="634" y="785"/>
                    <a:pt x="1648" y="785"/>
                  </a:cubicBezTo>
                  <a:lnTo>
                    <a:pt x="1933" y="785"/>
                  </a:lnTo>
                  <a:cubicBezTo>
                    <a:pt x="1996" y="785"/>
                    <a:pt x="1996" y="753"/>
                    <a:pt x="1996" y="690"/>
                  </a:cubicBezTo>
                  <a:cubicBezTo>
                    <a:pt x="1996" y="658"/>
                    <a:pt x="1964" y="626"/>
                    <a:pt x="1933" y="626"/>
                  </a:cubicBezTo>
                  <a:cubicBezTo>
                    <a:pt x="1841" y="637"/>
                    <a:pt x="1753" y="641"/>
                    <a:pt x="1669" y="641"/>
                  </a:cubicBezTo>
                  <a:cubicBezTo>
                    <a:pt x="695" y="641"/>
                    <a:pt x="157" y="25"/>
                    <a:pt x="127" y="25"/>
                  </a:cubicBezTo>
                  <a:cubicBezTo>
                    <a:pt x="127" y="9"/>
                    <a:pt x="112" y="1"/>
                    <a:pt x="92"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3786625" y="2169725"/>
              <a:ext cx="36450" cy="19500"/>
            </a:xfrm>
            <a:custGeom>
              <a:rect b="b" l="l" r="r" t="t"/>
              <a:pathLst>
                <a:path extrusionOk="0" h="780" w="1458">
                  <a:moveTo>
                    <a:pt x="1205" y="1"/>
                  </a:moveTo>
                  <a:cubicBezTo>
                    <a:pt x="974" y="1"/>
                    <a:pt x="473" y="55"/>
                    <a:pt x="64" y="513"/>
                  </a:cubicBezTo>
                  <a:cubicBezTo>
                    <a:pt x="1" y="576"/>
                    <a:pt x="1" y="671"/>
                    <a:pt x="64" y="734"/>
                  </a:cubicBezTo>
                  <a:cubicBezTo>
                    <a:pt x="96" y="766"/>
                    <a:pt x="96" y="766"/>
                    <a:pt x="127" y="766"/>
                  </a:cubicBezTo>
                  <a:cubicBezTo>
                    <a:pt x="146" y="775"/>
                    <a:pt x="165" y="779"/>
                    <a:pt x="182" y="779"/>
                  </a:cubicBezTo>
                  <a:cubicBezTo>
                    <a:pt x="225" y="779"/>
                    <a:pt x="263" y="757"/>
                    <a:pt x="286" y="734"/>
                  </a:cubicBezTo>
                  <a:cubicBezTo>
                    <a:pt x="608" y="366"/>
                    <a:pt x="981" y="316"/>
                    <a:pt x="1160" y="316"/>
                  </a:cubicBezTo>
                  <a:cubicBezTo>
                    <a:pt x="1227" y="316"/>
                    <a:pt x="1268" y="323"/>
                    <a:pt x="1268" y="323"/>
                  </a:cubicBezTo>
                  <a:cubicBezTo>
                    <a:pt x="1363" y="323"/>
                    <a:pt x="1426" y="291"/>
                    <a:pt x="1458" y="196"/>
                  </a:cubicBezTo>
                  <a:cubicBezTo>
                    <a:pt x="1458" y="101"/>
                    <a:pt x="1426" y="38"/>
                    <a:pt x="1331" y="6"/>
                  </a:cubicBezTo>
                  <a:cubicBezTo>
                    <a:pt x="1323" y="6"/>
                    <a:pt x="1277" y="1"/>
                    <a:pt x="120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3881650" y="2168250"/>
              <a:ext cx="39600" cy="16675"/>
            </a:xfrm>
            <a:custGeom>
              <a:rect b="b" l="l" r="r" t="t"/>
              <a:pathLst>
                <a:path extrusionOk="0" h="667" w="1584">
                  <a:moveTo>
                    <a:pt x="456" y="1"/>
                  </a:moveTo>
                  <a:cubicBezTo>
                    <a:pt x="267" y="1"/>
                    <a:pt x="140" y="33"/>
                    <a:pt x="127" y="33"/>
                  </a:cubicBezTo>
                  <a:cubicBezTo>
                    <a:pt x="63" y="65"/>
                    <a:pt x="0" y="160"/>
                    <a:pt x="32" y="223"/>
                  </a:cubicBezTo>
                  <a:cubicBezTo>
                    <a:pt x="63" y="318"/>
                    <a:pt x="158" y="350"/>
                    <a:pt x="222" y="350"/>
                  </a:cubicBezTo>
                  <a:cubicBezTo>
                    <a:pt x="222" y="350"/>
                    <a:pt x="321" y="323"/>
                    <a:pt x="473" y="323"/>
                  </a:cubicBezTo>
                  <a:cubicBezTo>
                    <a:pt x="686" y="323"/>
                    <a:pt x="1003" y="376"/>
                    <a:pt x="1298" y="635"/>
                  </a:cubicBezTo>
                  <a:cubicBezTo>
                    <a:pt x="1362" y="667"/>
                    <a:pt x="1393" y="667"/>
                    <a:pt x="1457" y="667"/>
                  </a:cubicBezTo>
                  <a:cubicBezTo>
                    <a:pt x="1489" y="667"/>
                    <a:pt x="1489" y="635"/>
                    <a:pt x="1520" y="603"/>
                  </a:cubicBezTo>
                  <a:cubicBezTo>
                    <a:pt x="1584" y="540"/>
                    <a:pt x="1552" y="445"/>
                    <a:pt x="1489" y="382"/>
                  </a:cubicBezTo>
                  <a:cubicBezTo>
                    <a:pt x="1117" y="66"/>
                    <a:pt x="724" y="1"/>
                    <a:pt x="45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3764475" y="2788200"/>
              <a:ext cx="87100" cy="115575"/>
            </a:xfrm>
            <a:custGeom>
              <a:rect b="b" l="l" r="r" t="t"/>
              <a:pathLst>
                <a:path extrusionOk="0" h="4623" w="3484">
                  <a:moveTo>
                    <a:pt x="1108" y="0"/>
                  </a:moveTo>
                  <a:lnTo>
                    <a:pt x="0" y="2756"/>
                  </a:lnTo>
                  <a:lnTo>
                    <a:pt x="1013" y="4497"/>
                  </a:lnTo>
                  <a:cubicBezTo>
                    <a:pt x="1172" y="4584"/>
                    <a:pt x="1328" y="4622"/>
                    <a:pt x="1479" y="4622"/>
                  </a:cubicBezTo>
                  <a:cubicBezTo>
                    <a:pt x="2599" y="4622"/>
                    <a:pt x="3484" y="2534"/>
                    <a:pt x="3484" y="2534"/>
                  </a:cubicBezTo>
                  <a:lnTo>
                    <a:pt x="1108" y="0"/>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3792175" y="2742275"/>
              <a:ext cx="106900" cy="109275"/>
            </a:xfrm>
            <a:custGeom>
              <a:rect b="b" l="l" r="r" t="t"/>
              <a:pathLst>
                <a:path extrusionOk="0" h="4371" w="4276">
                  <a:moveTo>
                    <a:pt x="2977" y="1"/>
                  </a:moveTo>
                  <a:lnTo>
                    <a:pt x="0" y="1837"/>
                  </a:lnTo>
                  <a:lnTo>
                    <a:pt x="2376" y="4371"/>
                  </a:lnTo>
                  <a:lnTo>
                    <a:pt x="4276" y="2186"/>
                  </a:lnTo>
                  <a:lnTo>
                    <a:pt x="2977" y="1"/>
                  </a:lnTo>
                  <a:close/>
                </a:path>
              </a:pathLst>
            </a:custGeom>
            <a:solidFill>
              <a:srgbClr val="903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5526850" y="1965600"/>
              <a:ext cx="189250" cy="189250"/>
            </a:xfrm>
            <a:custGeom>
              <a:rect b="b" l="l" r="r" t="t"/>
              <a:pathLst>
                <a:path extrusionOk="0" h="7570" w="7570">
                  <a:moveTo>
                    <a:pt x="3769" y="1"/>
                  </a:moveTo>
                  <a:cubicBezTo>
                    <a:pt x="1679" y="1"/>
                    <a:pt x="0" y="1711"/>
                    <a:pt x="0" y="3801"/>
                  </a:cubicBezTo>
                  <a:cubicBezTo>
                    <a:pt x="0" y="5891"/>
                    <a:pt x="1679" y="7569"/>
                    <a:pt x="3769" y="7569"/>
                  </a:cubicBezTo>
                  <a:cubicBezTo>
                    <a:pt x="5859" y="7569"/>
                    <a:pt x="7569" y="5891"/>
                    <a:pt x="7569" y="3801"/>
                  </a:cubicBezTo>
                  <a:cubicBezTo>
                    <a:pt x="7569" y="1711"/>
                    <a:pt x="5859" y="1"/>
                    <a:pt x="3769"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5545850" y="1963225"/>
              <a:ext cx="194800" cy="194800"/>
            </a:xfrm>
            <a:custGeom>
              <a:rect b="b" l="l" r="r" t="t"/>
              <a:pathLst>
                <a:path extrusionOk="0" h="7792" w="7792">
                  <a:moveTo>
                    <a:pt x="3896" y="222"/>
                  </a:moveTo>
                  <a:cubicBezTo>
                    <a:pt x="5923" y="222"/>
                    <a:pt x="7569" y="1869"/>
                    <a:pt x="7569" y="3896"/>
                  </a:cubicBezTo>
                  <a:cubicBezTo>
                    <a:pt x="7569" y="5923"/>
                    <a:pt x="5923" y="7569"/>
                    <a:pt x="3896" y="7569"/>
                  </a:cubicBezTo>
                  <a:cubicBezTo>
                    <a:pt x="1869" y="7569"/>
                    <a:pt x="222" y="5923"/>
                    <a:pt x="222" y="3896"/>
                  </a:cubicBezTo>
                  <a:cubicBezTo>
                    <a:pt x="222" y="1869"/>
                    <a:pt x="1869" y="222"/>
                    <a:pt x="3896" y="222"/>
                  </a:cubicBezTo>
                  <a:close/>
                  <a:moveTo>
                    <a:pt x="3896" y="0"/>
                  </a:moveTo>
                  <a:cubicBezTo>
                    <a:pt x="1742" y="0"/>
                    <a:pt x="0" y="1742"/>
                    <a:pt x="0" y="3896"/>
                  </a:cubicBezTo>
                  <a:cubicBezTo>
                    <a:pt x="0" y="6049"/>
                    <a:pt x="1742" y="7791"/>
                    <a:pt x="3896" y="7791"/>
                  </a:cubicBezTo>
                  <a:cubicBezTo>
                    <a:pt x="6049" y="7791"/>
                    <a:pt x="7791" y="6049"/>
                    <a:pt x="7791" y="3896"/>
                  </a:cubicBezTo>
                  <a:cubicBezTo>
                    <a:pt x="7791" y="1742"/>
                    <a:pt x="6049" y="0"/>
                    <a:pt x="389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5336050" y="2017850"/>
              <a:ext cx="194775" cy="194800"/>
            </a:xfrm>
            <a:custGeom>
              <a:rect b="b" l="l" r="r" t="t"/>
              <a:pathLst>
                <a:path extrusionOk="0" h="7792" w="7791">
                  <a:moveTo>
                    <a:pt x="3895" y="222"/>
                  </a:moveTo>
                  <a:cubicBezTo>
                    <a:pt x="5922" y="222"/>
                    <a:pt x="7569" y="1869"/>
                    <a:pt x="7569" y="3896"/>
                  </a:cubicBezTo>
                  <a:cubicBezTo>
                    <a:pt x="7569" y="5923"/>
                    <a:pt x="5922" y="7570"/>
                    <a:pt x="3895" y="7570"/>
                  </a:cubicBezTo>
                  <a:cubicBezTo>
                    <a:pt x="1869" y="7570"/>
                    <a:pt x="222" y="5923"/>
                    <a:pt x="222" y="3896"/>
                  </a:cubicBezTo>
                  <a:cubicBezTo>
                    <a:pt x="222" y="1869"/>
                    <a:pt x="1869" y="222"/>
                    <a:pt x="3895" y="222"/>
                  </a:cubicBezTo>
                  <a:close/>
                  <a:moveTo>
                    <a:pt x="3895" y="1"/>
                  </a:moveTo>
                  <a:cubicBezTo>
                    <a:pt x="1742" y="1"/>
                    <a:pt x="0" y="1742"/>
                    <a:pt x="0" y="3896"/>
                  </a:cubicBezTo>
                  <a:cubicBezTo>
                    <a:pt x="0" y="6049"/>
                    <a:pt x="1742" y="7791"/>
                    <a:pt x="3895" y="7791"/>
                  </a:cubicBezTo>
                  <a:cubicBezTo>
                    <a:pt x="6049" y="7791"/>
                    <a:pt x="7791" y="6049"/>
                    <a:pt x="7791" y="3896"/>
                  </a:cubicBezTo>
                  <a:cubicBezTo>
                    <a:pt x="7791" y="1742"/>
                    <a:pt x="6049" y="1"/>
                    <a:pt x="3895"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5345550" y="2016275"/>
              <a:ext cx="194000" cy="194000"/>
            </a:xfrm>
            <a:custGeom>
              <a:rect b="b" l="l" r="r" t="t"/>
              <a:pathLst>
                <a:path extrusionOk="0" h="7760" w="7760">
                  <a:moveTo>
                    <a:pt x="3895" y="0"/>
                  </a:moveTo>
                  <a:cubicBezTo>
                    <a:pt x="1742" y="0"/>
                    <a:pt x="0" y="1742"/>
                    <a:pt x="0" y="3864"/>
                  </a:cubicBezTo>
                  <a:cubicBezTo>
                    <a:pt x="0" y="6017"/>
                    <a:pt x="1742" y="7759"/>
                    <a:pt x="3895" y="7759"/>
                  </a:cubicBezTo>
                  <a:cubicBezTo>
                    <a:pt x="6017" y="7759"/>
                    <a:pt x="7759" y="6017"/>
                    <a:pt x="7759" y="3864"/>
                  </a:cubicBezTo>
                  <a:cubicBezTo>
                    <a:pt x="7759" y="1742"/>
                    <a:pt x="6017" y="0"/>
                    <a:pt x="3895"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5336825" y="1939275"/>
              <a:ext cx="133025" cy="185650"/>
            </a:xfrm>
            <a:custGeom>
              <a:rect b="b" l="l" r="r" t="t"/>
              <a:pathLst>
                <a:path extrusionOk="0" h="7426" w="5321">
                  <a:moveTo>
                    <a:pt x="1582" y="0"/>
                  </a:moveTo>
                  <a:cubicBezTo>
                    <a:pt x="1043" y="0"/>
                    <a:pt x="633" y="355"/>
                    <a:pt x="476" y="1085"/>
                  </a:cubicBezTo>
                  <a:cubicBezTo>
                    <a:pt x="1" y="3302"/>
                    <a:pt x="1616" y="7229"/>
                    <a:pt x="3326" y="7419"/>
                  </a:cubicBezTo>
                  <a:cubicBezTo>
                    <a:pt x="3364" y="7423"/>
                    <a:pt x="3400" y="7425"/>
                    <a:pt x="3437" y="7425"/>
                  </a:cubicBezTo>
                  <a:cubicBezTo>
                    <a:pt x="5049" y="7425"/>
                    <a:pt x="5321" y="3356"/>
                    <a:pt x="3896" y="1529"/>
                  </a:cubicBezTo>
                  <a:cubicBezTo>
                    <a:pt x="3080" y="522"/>
                    <a:pt x="2236" y="0"/>
                    <a:pt x="1582"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5254500" y="2388375"/>
              <a:ext cx="186875" cy="683275"/>
            </a:xfrm>
            <a:custGeom>
              <a:rect b="b" l="l" r="r" t="t"/>
              <a:pathLst>
                <a:path extrusionOk="0" h="27331" w="7475">
                  <a:moveTo>
                    <a:pt x="6967" y="1"/>
                  </a:moveTo>
                  <a:lnTo>
                    <a:pt x="3737" y="539"/>
                  </a:lnTo>
                  <a:cubicBezTo>
                    <a:pt x="3864" y="1584"/>
                    <a:pt x="3991" y="2693"/>
                    <a:pt x="4054" y="3801"/>
                  </a:cubicBezTo>
                  <a:cubicBezTo>
                    <a:pt x="4149" y="4909"/>
                    <a:pt x="4212" y="6018"/>
                    <a:pt x="4212" y="7126"/>
                  </a:cubicBezTo>
                  <a:cubicBezTo>
                    <a:pt x="4244" y="9343"/>
                    <a:pt x="4181" y="11560"/>
                    <a:pt x="3706" y="13618"/>
                  </a:cubicBezTo>
                  <a:cubicBezTo>
                    <a:pt x="3452" y="14663"/>
                    <a:pt x="3167" y="15772"/>
                    <a:pt x="2850" y="16849"/>
                  </a:cubicBezTo>
                  <a:lnTo>
                    <a:pt x="1900" y="20142"/>
                  </a:lnTo>
                  <a:lnTo>
                    <a:pt x="950" y="23467"/>
                  </a:lnTo>
                  <a:lnTo>
                    <a:pt x="0" y="26761"/>
                  </a:lnTo>
                  <a:lnTo>
                    <a:pt x="1552" y="27331"/>
                  </a:lnTo>
                  <a:cubicBezTo>
                    <a:pt x="2027" y="26286"/>
                    <a:pt x="2470" y="25209"/>
                    <a:pt x="2914" y="24132"/>
                  </a:cubicBezTo>
                  <a:lnTo>
                    <a:pt x="4212" y="20934"/>
                  </a:lnTo>
                  <a:cubicBezTo>
                    <a:pt x="5036" y="18780"/>
                    <a:pt x="5827" y="16627"/>
                    <a:pt x="6524" y="14315"/>
                  </a:cubicBezTo>
                  <a:cubicBezTo>
                    <a:pt x="7157" y="11908"/>
                    <a:pt x="7411" y="9501"/>
                    <a:pt x="7442" y="7126"/>
                  </a:cubicBezTo>
                  <a:cubicBezTo>
                    <a:pt x="7474" y="5954"/>
                    <a:pt x="7442" y="4751"/>
                    <a:pt x="7347" y="3579"/>
                  </a:cubicBezTo>
                  <a:cubicBezTo>
                    <a:pt x="7252" y="2376"/>
                    <a:pt x="7157" y="1236"/>
                    <a:pt x="6967"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5321800" y="2290725"/>
              <a:ext cx="164700" cy="223575"/>
            </a:xfrm>
            <a:custGeom>
              <a:rect b="b" l="l" r="r" t="t"/>
              <a:pathLst>
                <a:path extrusionOk="0" h="8943" w="6588">
                  <a:moveTo>
                    <a:pt x="3194" y="0"/>
                  </a:moveTo>
                  <a:cubicBezTo>
                    <a:pt x="2633" y="0"/>
                    <a:pt x="2017" y="208"/>
                    <a:pt x="1235" y="613"/>
                  </a:cubicBezTo>
                  <a:cubicBezTo>
                    <a:pt x="0" y="1215"/>
                    <a:pt x="317" y="6725"/>
                    <a:pt x="317" y="6725"/>
                  </a:cubicBezTo>
                  <a:lnTo>
                    <a:pt x="5986" y="8942"/>
                  </a:lnTo>
                  <a:cubicBezTo>
                    <a:pt x="5986" y="8942"/>
                    <a:pt x="6587" y="2197"/>
                    <a:pt x="5289" y="1025"/>
                  </a:cubicBezTo>
                  <a:cubicBezTo>
                    <a:pt x="4528" y="334"/>
                    <a:pt x="3905" y="0"/>
                    <a:pt x="3194" y="0"/>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5362175" y="2334550"/>
              <a:ext cx="63350" cy="161525"/>
            </a:xfrm>
            <a:custGeom>
              <a:rect b="b" l="l" r="r" t="t"/>
              <a:pathLst>
                <a:path extrusionOk="0" h="6461" w="2534">
                  <a:moveTo>
                    <a:pt x="0" y="0"/>
                  </a:moveTo>
                  <a:lnTo>
                    <a:pt x="222" y="5574"/>
                  </a:lnTo>
                  <a:lnTo>
                    <a:pt x="2534" y="6461"/>
                  </a:lnTo>
                  <a:lnTo>
                    <a:pt x="2534" y="6461"/>
                  </a:lnTo>
                  <a:lnTo>
                    <a:pt x="0" y="0"/>
                  </a:lnTo>
                  <a:close/>
                </a:path>
              </a:pathLst>
            </a:custGeom>
            <a:solidFill>
              <a:srgbClr val="E0D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5180075" y="3036800"/>
              <a:ext cx="117200" cy="73650"/>
            </a:xfrm>
            <a:custGeom>
              <a:rect b="b" l="l" r="r" t="t"/>
              <a:pathLst>
                <a:path extrusionOk="0" h="2946" w="4688">
                  <a:moveTo>
                    <a:pt x="3611" y="1"/>
                  </a:moveTo>
                  <a:lnTo>
                    <a:pt x="0" y="1489"/>
                  </a:lnTo>
                  <a:lnTo>
                    <a:pt x="2787" y="2946"/>
                  </a:lnTo>
                  <a:cubicBezTo>
                    <a:pt x="2787" y="2946"/>
                    <a:pt x="4624" y="2059"/>
                    <a:pt x="4687" y="729"/>
                  </a:cubicBezTo>
                  <a:lnTo>
                    <a:pt x="361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5427875" y="4230725"/>
              <a:ext cx="93450" cy="185275"/>
            </a:xfrm>
            <a:custGeom>
              <a:rect b="b" l="l" r="r" t="t"/>
              <a:pathLst>
                <a:path extrusionOk="0" h="7411" w="3738">
                  <a:moveTo>
                    <a:pt x="1" y="0"/>
                  </a:moveTo>
                  <a:lnTo>
                    <a:pt x="539" y="7411"/>
                  </a:lnTo>
                  <a:lnTo>
                    <a:pt x="3738" y="7411"/>
                  </a:lnTo>
                  <a:lnTo>
                    <a:pt x="3199"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5826125" y="4119875"/>
              <a:ext cx="139375" cy="192425"/>
            </a:xfrm>
            <a:custGeom>
              <a:rect b="b" l="l" r="r" t="t"/>
              <a:pathLst>
                <a:path extrusionOk="0" h="7697" w="5575">
                  <a:moveTo>
                    <a:pt x="3136" y="1"/>
                  </a:moveTo>
                  <a:lnTo>
                    <a:pt x="0" y="634"/>
                  </a:lnTo>
                  <a:lnTo>
                    <a:pt x="2439" y="7696"/>
                  </a:lnTo>
                  <a:lnTo>
                    <a:pt x="5574" y="7094"/>
                  </a:lnTo>
                  <a:lnTo>
                    <a:pt x="3136"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5771725" y="4268100"/>
              <a:ext cx="233350" cy="157450"/>
            </a:xfrm>
            <a:custGeom>
              <a:rect b="b" l="l" r="r" t="t"/>
              <a:pathLst>
                <a:path extrusionOk="0" h="6298" w="9334">
                  <a:moveTo>
                    <a:pt x="7629" y="0"/>
                  </a:moveTo>
                  <a:cubicBezTo>
                    <a:pt x="7596" y="0"/>
                    <a:pt x="7562" y="8"/>
                    <a:pt x="7528" y="25"/>
                  </a:cubicBezTo>
                  <a:lnTo>
                    <a:pt x="4140" y="1229"/>
                  </a:lnTo>
                  <a:cubicBezTo>
                    <a:pt x="3981" y="1292"/>
                    <a:pt x="3823" y="1419"/>
                    <a:pt x="3728" y="1609"/>
                  </a:cubicBezTo>
                  <a:cubicBezTo>
                    <a:pt x="3158" y="2559"/>
                    <a:pt x="2588" y="3762"/>
                    <a:pt x="403" y="5124"/>
                  </a:cubicBezTo>
                  <a:cubicBezTo>
                    <a:pt x="0" y="5392"/>
                    <a:pt x="326" y="6298"/>
                    <a:pt x="1186" y="6298"/>
                  </a:cubicBezTo>
                  <a:cubicBezTo>
                    <a:pt x="1341" y="6298"/>
                    <a:pt x="1513" y="6268"/>
                    <a:pt x="1701" y="6201"/>
                  </a:cubicBezTo>
                  <a:cubicBezTo>
                    <a:pt x="2968" y="5757"/>
                    <a:pt x="4710" y="4776"/>
                    <a:pt x="5628" y="4459"/>
                  </a:cubicBezTo>
                  <a:cubicBezTo>
                    <a:pt x="7117" y="3921"/>
                    <a:pt x="7718" y="3794"/>
                    <a:pt x="8890" y="3382"/>
                  </a:cubicBezTo>
                  <a:cubicBezTo>
                    <a:pt x="9175" y="3287"/>
                    <a:pt x="9333" y="2939"/>
                    <a:pt x="9207" y="2685"/>
                  </a:cubicBezTo>
                  <a:lnTo>
                    <a:pt x="7845" y="152"/>
                  </a:lnTo>
                  <a:cubicBezTo>
                    <a:pt x="7799" y="59"/>
                    <a:pt x="7718" y="0"/>
                    <a:pt x="7629"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5299625" y="4407275"/>
              <a:ext cx="243075" cy="91075"/>
            </a:xfrm>
            <a:custGeom>
              <a:rect b="b" l="l" r="r" t="t"/>
              <a:pathLst>
                <a:path extrusionOk="0" h="3643" w="9723">
                  <a:moveTo>
                    <a:pt x="5416" y="0"/>
                  </a:moveTo>
                  <a:cubicBezTo>
                    <a:pt x="5226" y="0"/>
                    <a:pt x="5036" y="64"/>
                    <a:pt x="4909" y="190"/>
                  </a:cubicBezTo>
                  <a:cubicBezTo>
                    <a:pt x="4054" y="887"/>
                    <a:pt x="3072" y="1647"/>
                    <a:pt x="570" y="2186"/>
                  </a:cubicBezTo>
                  <a:cubicBezTo>
                    <a:pt x="0" y="2312"/>
                    <a:pt x="95" y="3642"/>
                    <a:pt x="1425" y="3642"/>
                  </a:cubicBezTo>
                  <a:cubicBezTo>
                    <a:pt x="2756" y="3642"/>
                    <a:pt x="4751" y="3547"/>
                    <a:pt x="5732" y="3547"/>
                  </a:cubicBezTo>
                  <a:cubicBezTo>
                    <a:pt x="7316" y="3547"/>
                    <a:pt x="7918" y="3611"/>
                    <a:pt x="9184" y="3642"/>
                  </a:cubicBezTo>
                  <a:cubicBezTo>
                    <a:pt x="9469" y="3642"/>
                    <a:pt x="9723" y="3357"/>
                    <a:pt x="9691" y="3072"/>
                  </a:cubicBezTo>
                  <a:lnTo>
                    <a:pt x="9279" y="222"/>
                  </a:lnTo>
                  <a:cubicBezTo>
                    <a:pt x="9248" y="95"/>
                    <a:pt x="9153" y="0"/>
                    <a:pt x="9026" y="0"/>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5427875" y="4230725"/>
              <a:ext cx="87125" cy="101350"/>
            </a:xfrm>
            <a:custGeom>
              <a:rect b="b" l="l" r="r" t="t"/>
              <a:pathLst>
                <a:path extrusionOk="0" h="4054" w="3485">
                  <a:moveTo>
                    <a:pt x="1" y="0"/>
                  </a:moveTo>
                  <a:lnTo>
                    <a:pt x="286" y="4054"/>
                  </a:lnTo>
                  <a:lnTo>
                    <a:pt x="3484" y="4054"/>
                  </a:lnTo>
                  <a:lnTo>
                    <a:pt x="3199" y="0"/>
                  </a:lnTo>
                  <a:close/>
                </a:path>
              </a:pathLst>
            </a:custGeom>
            <a:solidFill>
              <a:srgbClr val="EF7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5826125" y="4119875"/>
              <a:ext cx="111650" cy="114025"/>
            </a:xfrm>
            <a:custGeom>
              <a:rect b="b" l="l" r="r" t="t"/>
              <a:pathLst>
                <a:path extrusionOk="0" h="4561" w="4466">
                  <a:moveTo>
                    <a:pt x="3136" y="1"/>
                  </a:moveTo>
                  <a:lnTo>
                    <a:pt x="0" y="634"/>
                  </a:lnTo>
                  <a:lnTo>
                    <a:pt x="1362" y="4561"/>
                  </a:lnTo>
                  <a:lnTo>
                    <a:pt x="4466" y="3864"/>
                  </a:lnTo>
                  <a:lnTo>
                    <a:pt x="3136" y="1"/>
                  </a:lnTo>
                  <a:close/>
                </a:path>
              </a:pathLst>
            </a:custGeom>
            <a:solidFill>
              <a:srgbClr val="EF7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5317825" y="2210250"/>
              <a:ext cx="495650" cy="558175"/>
            </a:xfrm>
            <a:custGeom>
              <a:rect b="b" l="l" r="r" t="t"/>
              <a:pathLst>
                <a:path extrusionOk="0" h="22327" w="19826">
                  <a:moveTo>
                    <a:pt x="17767" y="0"/>
                  </a:moveTo>
                  <a:cubicBezTo>
                    <a:pt x="17767" y="0"/>
                    <a:pt x="14980" y="32"/>
                    <a:pt x="12225" y="507"/>
                  </a:cubicBezTo>
                  <a:cubicBezTo>
                    <a:pt x="10072" y="887"/>
                    <a:pt x="8330" y="1235"/>
                    <a:pt x="6493" y="1805"/>
                  </a:cubicBezTo>
                  <a:cubicBezTo>
                    <a:pt x="4054" y="2597"/>
                    <a:pt x="1394" y="3832"/>
                    <a:pt x="1394" y="3832"/>
                  </a:cubicBezTo>
                  <a:cubicBezTo>
                    <a:pt x="1394" y="3832"/>
                    <a:pt x="1" y="4687"/>
                    <a:pt x="7158" y="22327"/>
                  </a:cubicBezTo>
                  <a:cubicBezTo>
                    <a:pt x="12193" y="21187"/>
                    <a:pt x="17387" y="19983"/>
                    <a:pt x="19826" y="19445"/>
                  </a:cubicBezTo>
                  <a:cubicBezTo>
                    <a:pt x="18432" y="14315"/>
                    <a:pt x="17704" y="11148"/>
                    <a:pt x="17767" y="0"/>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5702600" y="2253000"/>
              <a:ext cx="65750" cy="191625"/>
            </a:xfrm>
            <a:custGeom>
              <a:rect b="b" l="l" r="r" t="t"/>
              <a:pathLst>
                <a:path extrusionOk="0" h="7665" w="2630">
                  <a:moveTo>
                    <a:pt x="2376" y="0"/>
                  </a:moveTo>
                  <a:cubicBezTo>
                    <a:pt x="1426" y="634"/>
                    <a:pt x="571" y="1837"/>
                    <a:pt x="318" y="2977"/>
                  </a:cubicBezTo>
                  <a:cubicBezTo>
                    <a:pt x="1" y="4497"/>
                    <a:pt x="2123" y="7094"/>
                    <a:pt x="2629" y="7664"/>
                  </a:cubicBezTo>
                  <a:cubicBezTo>
                    <a:pt x="2471" y="5606"/>
                    <a:pt x="2408" y="3167"/>
                    <a:pt x="2376" y="0"/>
                  </a:cubicBezTo>
                  <a:close/>
                </a:path>
              </a:pathLst>
            </a:custGeom>
            <a:solidFill>
              <a:srgbClr val="E0D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5449250" y="2081975"/>
              <a:ext cx="174200" cy="296925"/>
            </a:xfrm>
            <a:custGeom>
              <a:rect b="b" l="l" r="r" t="t"/>
              <a:pathLst>
                <a:path extrusionOk="0" h="11877" w="6968">
                  <a:moveTo>
                    <a:pt x="5100" y="1"/>
                  </a:moveTo>
                  <a:lnTo>
                    <a:pt x="2249" y="3801"/>
                  </a:lnTo>
                  <a:cubicBezTo>
                    <a:pt x="2914" y="5163"/>
                    <a:pt x="3168" y="5986"/>
                    <a:pt x="1204" y="6936"/>
                  </a:cubicBezTo>
                  <a:cubicBezTo>
                    <a:pt x="1204" y="6936"/>
                    <a:pt x="1" y="10388"/>
                    <a:pt x="3041" y="11877"/>
                  </a:cubicBezTo>
                  <a:cubicBezTo>
                    <a:pt x="6018" y="9311"/>
                    <a:pt x="6968" y="5638"/>
                    <a:pt x="6968" y="5638"/>
                  </a:cubicBezTo>
                  <a:cubicBezTo>
                    <a:pt x="5385" y="4688"/>
                    <a:pt x="5163" y="1933"/>
                    <a:pt x="5100"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5505475" y="2120775"/>
              <a:ext cx="56225" cy="80775"/>
            </a:xfrm>
            <a:custGeom>
              <a:rect b="b" l="l" r="r" t="t"/>
              <a:pathLst>
                <a:path extrusionOk="0" h="3231" w="2249">
                  <a:moveTo>
                    <a:pt x="1679" y="1"/>
                  </a:moveTo>
                  <a:lnTo>
                    <a:pt x="0" y="2249"/>
                  </a:lnTo>
                  <a:cubicBezTo>
                    <a:pt x="159" y="2566"/>
                    <a:pt x="317" y="2882"/>
                    <a:pt x="412" y="3231"/>
                  </a:cubicBezTo>
                  <a:cubicBezTo>
                    <a:pt x="1172" y="2946"/>
                    <a:pt x="2249" y="1996"/>
                    <a:pt x="2217" y="1077"/>
                  </a:cubicBezTo>
                  <a:cubicBezTo>
                    <a:pt x="2217" y="666"/>
                    <a:pt x="1805" y="159"/>
                    <a:pt x="1679" y="1"/>
                  </a:cubicBezTo>
                  <a:close/>
                </a:path>
              </a:pathLst>
            </a:custGeom>
            <a:solidFill>
              <a:srgbClr val="EF7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5332075" y="1887550"/>
              <a:ext cx="273975" cy="304575"/>
            </a:xfrm>
            <a:custGeom>
              <a:rect b="b" l="l" r="r" t="t"/>
              <a:pathLst>
                <a:path extrusionOk="0" h="12183" w="10959">
                  <a:moveTo>
                    <a:pt x="5397" y="1"/>
                  </a:moveTo>
                  <a:cubicBezTo>
                    <a:pt x="4365" y="1"/>
                    <a:pt x="3313" y="375"/>
                    <a:pt x="2439" y="1191"/>
                  </a:cubicBezTo>
                  <a:cubicBezTo>
                    <a:pt x="1" y="3471"/>
                    <a:pt x="1268" y="8000"/>
                    <a:pt x="2914" y="10438"/>
                  </a:cubicBezTo>
                  <a:cubicBezTo>
                    <a:pt x="3719" y="11617"/>
                    <a:pt x="4924" y="12182"/>
                    <a:pt x="6139" y="12182"/>
                  </a:cubicBezTo>
                  <a:cubicBezTo>
                    <a:pt x="7698" y="12182"/>
                    <a:pt x="9274" y="11250"/>
                    <a:pt x="10040" y="9488"/>
                  </a:cubicBezTo>
                  <a:cubicBezTo>
                    <a:pt x="10958" y="7398"/>
                    <a:pt x="10515" y="6131"/>
                    <a:pt x="9565" y="3091"/>
                  </a:cubicBezTo>
                  <a:cubicBezTo>
                    <a:pt x="8960" y="1154"/>
                    <a:pt x="7210" y="1"/>
                    <a:pt x="5397"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5314675" y="2715350"/>
              <a:ext cx="414075" cy="1592975"/>
            </a:xfrm>
            <a:custGeom>
              <a:rect b="b" l="l" r="r" t="t"/>
              <a:pathLst>
                <a:path extrusionOk="0" h="63719" w="16563">
                  <a:moveTo>
                    <a:pt x="16563" y="1"/>
                  </a:moveTo>
                  <a:lnTo>
                    <a:pt x="7284" y="2123"/>
                  </a:lnTo>
                  <a:cubicBezTo>
                    <a:pt x="7284" y="2123"/>
                    <a:pt x="0" y="20649"/>
                    <a:pt x="222" y="30403"/>
                  </a:cubicBezTo>
                  <a:cubicBezTo>
                    <a:pt x="443" y="40569"/>
                    <a:pt x="4149" y="63719"/>
                    <a:pt x="4149" y="63719"/>
                  </a:cubicBezTo>
                  <a:lnTo>
                    <a:pt x="8487" y="63719"/>
                  </a:lnTo>
                  <a:cubicBezTo>
                    <a:pt x="8487" y="63719"/>
                    <a:pt x="7791" y="41139"/>
                    <a:pt x="8171" y="31163"/>
                  </a:cubicBezTo>
                  <a:cubicBezTo>
                    <a:pt x="8582" y="20301"/>
                    <a:pt x="16563" y="1"/>
                    <a:pt x="16563"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5314675" y="2715350"/>
              <a:ext cx="414075" cy="1592975"/>
            </a:xfrm>
            <a:custGeom>
              <a:rect b="b" l="l" r="r" t="t"/>
              <a:pathLst>
                <a:path extrusionOk="0" h="63719" w="16563">
                  <a:moveTo>
                    <a:pt x="16563" y="1"/>
                  </a:moveTo>
                  <a:lnTo>
                    <a:pt x="7284" y="2123"/>
                  </a:lnTo>
                  <a:cubicBezTo>
                    <a:pt x="7284" y="2123"/>
                    <a:pt x="0" y="20649"/>
                    <a:pt x="222" y="30403"/>
                  </a:cubicBezTo>
                  <a:cubicBezTo>
                    <a:pt x="443" y="40569"/>
                    <a:pt x="4149" y="63719"/>
                    <a:pt x="4149" y="63719"/>
                  </a:cubicBezTo>
                  <a:lnTo>
                    <a:pt x="8487" y="63719"/>
                  </a:lnTo>
                  <a:cubicBezTo>
                    <a:pt x="8487" y="63719"/>
                    <a:pt x="7791" y="41139"/>
                    <a:pt x="8171" y="31163"/>
                  </a:cubicBezTo>
                  <a:cubicBezTo>
                    <a:pt x="8582" y="20301"/>
                    <a:pt x="16563" y="1"/>
                    <a:pt x="16563"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5399375" y="4266350"/>
              <a:ext cx="142550" cy="45950"/>
            </a:xfrm>
            <a:custGeom>
              <a:rect b="b" l="l" r="r" t="t"/>
              <a:pathLst>
                <a:path extrusionOk="0" h="1838" w="5702">
                  <a:moveTo>
                    <a:pt x="5701" y="0"/>
                  </a:moveTo>
                  <a:lnTo>
                    <a:pt x="1" y="222"/>
                  </a:lnTo>
                  <a:lnTo>
                    <a:pt x="381" y="1837"/>
                  </a:lnTo>
                  <a:lnTo>
                    <a:pt x="5479" y="1837"/>
                  </a:lnTo>
                  <a:lnTo>
                    <a:pt x="5701" y="0"/>
                  </a:ln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5518150" y="2873875"/>
              <a:ext cx="127475" cy="459850"/>
            </a:xfrm>
            <a:custGeom>
              <a:rect b="b" l="l" r="r" t="t"/>
              <a:pathLst>
                <a:path extrusionOk="0" h="18394" w="5099">
                  <a:moveTo>
                    <a:pt x="3880" y="0"/>
                  </a:moveTo>
                  <a:cubicBezTo>
                    <a:pt x="3505" y="0"/>
                    <a:pt x="3041" y="440"/>
                    <a:pt x="2470" y="1450"/>
                  </a:cubicBezTo>
                  <a:cubicBezTo>
                    <a:pt x="0" y="5852"/>
                    <a:pt x="222" y="13010"/>
                    <a:pt x="887" y="18393"/>
                  </a:cubicBezTo>
                  <a:cubicBezTo>
                    <a:pt x="1868" y="13326"/>
                    <a:pt x="3547" y="7658"/>
                    <a:pt x="5099" y="3034"/>
                  </a:cubicBezTo>
                  <a:cubicBezTo>
                    <a:pt x="4881" y="1215"/>
                    <a:pt x="4503" y="0"/>
                    <a:pt x="3880" y="0"/>
                  </a:cubicBez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5537150" y="2696350"/>
              <a:ext cx="404575" cy="1516175"/>
            </a:xfrm>
            <a:custGeom>
              <a:rect b="b" l="l" r="r" t="t"/>
              <a:pathLst>
                <a:path extrusionOk="0" h="60647" w="16183">
                  <a:moveTo>
                    <a:pt x="11053" y="1"/>
                  </a:moveTo>
                  <a:lnTo>
                    <a:pt x="1742" y="2123"/>
                  </a:lnTo>
                  <a:cubicBezTo>
                    <a:pt x="1742" y="2123"/>
                    <a:pt x="0" y="22391"/>
                    <a:pt x="2217" y="30625"/>
                  </a:cubicBezTo>
                  <a:cubicBezTo>
                    <a:pt x="4877" y="40379"/>
                    <a:pt x="11908" y="60647"/>
                    <a:pt x="11908" y="60647"/>
                  </a:cubicBezTo>
                  <a:lnTo>
                    <a:pt x="16183" y="59792"/>
                  </a:lnTo>
                  <a:cubicBezTo>
                    <a:pt x="16183" y="59792"/>
                    <a:pt x="12699" y="36420"/>
                    <a:pt x="10704" y="31258"/>
                  </a:cubicBezTo>
                  <a:cubicBezTo>
                    <a:pt x="6397" y="20301"/>
                    <a:pt x="15993" y="6208"/>
                    <a:pt x="11053"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5537150" y="2696350"/>
              <a:ext cx="404575" cy="1516175"/>
            </a:xfrm>
            <a:custGeom>
              <a:rect b="b" l="l" r="r" t="t"/>
              <a:pathLst>
                <a:path extrusionOk="0" h="60647" w="16183">
                  <a:moveTo>
                    <a:pt x="11053" y="1"/>
                  </a:moveTo>
                  <a:lnTo>
                    <a:pt x="1742" y="2123"/>
                  </a:lnTo>
                  <a:cubicBezTo>
                    <a:pt x="1742" y="2123"/>
                    <a:pt x="0" y="22391"/>
                    <a:pt x="2217" y="30625"/>
                  </a:cubicBezTo>
                  <a:cubicBezTo>
                    <a:pt x="4877" y="40379"/>
                    <a:pt x="11908" y="60647"/>
                    <a:pt x="11908" y="60647"/>
                  </a:cubicBezTo>
                  <a:lnTo>
                    <a:pt x="16183" y="59792"/>
                  </a:lnTo>
                  <a:cubicBezTo>
                    <a:pt x="16183" y="59792"/>
                    <a:pt x="12699" y="36420"/>
                    <a:pt x="10704" y="31258"/>
                  </a:cubicBezTo>
                  <a:cubicBezTo>
                    <a:pt x="6397" y="20301"/>
                    <a:pt x="15993" y="6208"/>
                    <a:pt x="11053"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5800000" y="4143625"/>
              <a:ext cx="155200" cy="76825"/>
            </a:xfrm>
            <a:custGeom>
              <a:rect b="b" l="l" r="r" t="t"/>
              <a:pathLst>
                <a:path extrusionOk="0" h="3073" w="6208">
                  <a:moveTo>
                    <a:pt x="6207" y="1"/>
                  </a:moveTo>
                  <a:lnTo>
                    <a:pt x="0" y="1521"/>
                  </a:lnTo>
                  <a:lnTo>
                    <a:pt x="919" y="3072"/>
                  </a:lnTo>
                  <a:lnTo>
                    <a:pt x="6207" y="2027"/>
                  </a:lnTo>
                  <a:lnTo>
                    <a:pt x="6207" y="1"/>
                  </a:lnTo>
                  <a:close/>
                </a:path>
              </a:pathLst>
            </a:custGeom>
            <a:solidFill>
              <a:srgbClr val="E27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5443725" y="2020675"/>
              <a:ext cx="19025" cy="22900"/>
            </a:xfrm>
            <a:custGeom>
              <a:rect b="b" l="l" r="r" t="t"/>
              <a:pathLst>
                <a:path extrusionOk="0" h="916" w="761">
                  <a:moveTo>
                    <a:pt x="294" y="0"/>
                  </a:moveTo>
                  <a:cubicBezTo>
                    <a:pt x="270" y="0"/>
                    <a:pt x="245" y="5"/>
                    <a:pt x="222" y="14"/>
                  </a:cubicBezTo>
                  <a:cubicBezTo>
                    <a:pt x="63" y="78"/>
                    <a:pt x="0" y="331"/>
                    <a:pt x="95" y="584"/>
                  </a:cubicBezTo>
                  <a:cubicBezTo>
                    <a:pt x="176" y="773"/>
                    <a:pt x="325" y="915"/>
                    <a:pt x="465" y="915"/>
                  </a:cubicBezTo>
                  <a:cubicBezTo>
                    <a:pt x="490" y="915"/>
                    <a:pt x="515" y="911"/>
                    <a:pt x="539" y="901"/>
                  </a:cubicBezTo>
                  <a:cubicBezTo>
                    <a:pt x="697" y="838"/>
                    <a:pt x="760" y="584"/>
                    <a:pt x="665" y="363"/>
                  </a:cubicBezTo>
                  <a:cubicBezTo>
                    <a:pt x="584" y="147"/>
                    <a:pt x="435" y="0"/>
                    <a:pt x="29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5375625" y="2046800"/>
              <a:ext cx="19025" cy="22900"/>
            </a:xfrm>
            <a:custGeom>
              <a:rect b="b" l="l" r="r" t="t"/>
              <a:pathLst>
                <a:path extrusionOk="0" h="916" w="761">
                  <a:moveTo>
                    <a:pt x="296" y="0"/>
                  </a:moveTo>
                  <a:cubicBezTo>
                    <a:pt x="271" y="0"/>
                    <a:pt x="246" y="5"/>
                    <a:pt x="222" y="14"/>
                  </a:cubicBezTo>
                  <a:cubicBezTo>
                    <a:pt x="64" y="78"/>
                    <a:pt x="1" y="331"/>
                    <a:pt x="96" y="553"/>
                  </a:cubicBezTo>
                  <a:cubicBezTo>
                    <a:pt x="176" y="768"/>
                    <a:pt x="326" y="915"/>
                    <a:pt x="466" y="915"/>
                  </a:cubicBezTo>
                  <a:cubicBezTo>
                    <a:pt x="491" y="915"/>
                    <a:pt x="515" y="911"/>
                    <a:pt x="539" y="901"/>
                  </a:cubicBezTo>
                  <a:cubicBezTo>
                    <a:pt x="697" y="838"/>
                    <a:pt x="761" y="584"/>
                    <a:pt x="666" y="331"/>
                  </a:cubicBezTo>
                  <a:cubicBezTo>
                    <a:pt x="585" y="143"/>
                    <a:pt x="436" y="0"/>
                    <a:pt x="296"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5366925" y="2047150"/>
              <a:ext cx="15850" cy="4450"/>
            </a:xfrm>
            <a:custGeom>
              <a:rect b="b" l="l" r="r" t="t"/>
              <a:pathLst>
                <a:path extrusionOk="0" h="178" w="634">
                  <a:moveTo>
                    <a:pt x="634" y="0"/>
                  </a:moveTo>
                  <a:lnTo>
                    <a:pt x="0" y="32"/>
                  </a:lnTo>
                  <a:cubicBezTo>
                    <a:pt x="0" y="32"/>
                    <a:pt x="199" y="178"/>
                    <a:pt x="382" y="178"/>
                  </a:cubicBezTo>
                  <a:cubicBezTo>
                    <a:pt x="482" y="178"/>
                    <a:pt x="578" y="135"/>
                    <a:pt x="63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5410475" y="2058225"/>
              <a:ext cx="22975" cy="48150"/>
            </a:xfrm>
            <a:custGeom>
              <a:rect b="b" l="l" r="r" t="t"/>
              <a:pathLst>
                <a:path extrusionOk="0" h="1926" w="919">
                  <a:moveTo>
                    <a:pt x="285" y="1"/>
                  </a:moveTo>
                  <a:cubicBezTo>
                    <a:pt x="285" y="1"/>
                    <a:pt x="253" y="1204"/>
                    <a:pt x="0" y="1869"/>
                  </a:cubicBezTo>
                  <a:cubicBezTo>
                    <a:pt x="95" y="1910"/>
                    <a:pt x="191" y="1926"/>
                    <a:pt x="284" y="1926"/>
                  </a:cubicBezTo>
                  <a:cubicBezTo>
                    <a:pt x="625" y="1926"/>
                    <a:pt x="918" y="1711"/>
                    <a:pt x="918" y="1711"/>
                  </a:cubicBezTo>
                  <a:lnTo>
                    <a:pt x="285" y="1"/>
                  </a:lnTo>
                  <a:close/>
                </a:path>
              </a:pathLst>
            </a:custGeom>
            <a:solidFill>
              <a:srgbClr val="FF5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5464300" y="2077225"/>
              <a:ext cx="37225" cy="38825"/>
            </a:xfrm>
            <a:custGeom>
              <a:rect b="b" l="l" r="r" t="t"/>
              <a:pathLst>
                <a:path extrusionOk="0" h="1553" w="1489">
                  <a:moveTo>
                    <a:pt x="1426" y="1"/>
                  </a:moveTo>
                  <a:cubicBezTo>
                    <a:pt x="1362" y="1"/>
                    <a:pt x="1331" y="32"/>
                    <a:pt x="1331" y="64"/>
                  </a:cubicBezTo>
                  <a:cubicBezTo>
                    <a:pt x="1331" y="64"/>
                    <a:pt x="1109" y="1014"/>
                    <a:pt x="32" y="1394"/>
                  </a:cubicBezTo>
                  <a:cubicBezTo>
                    <a:pt x="1" y="1426"/>
                    <a:pt x="1" y="1458"/>
                    <a:pt x="1" y="1489"/>
                  </a:cubicBezTo>
                  <a:cubicBezTo>
                    <a:pt x="32" y="1553"/>
                    <a:pt x="64" y="1553"/>
                    <a:pt x="96" y="1553"/>
                  </a:cubicBezTo>
                  <a:cubicBezTo>
                    <a:pt x="222" y="1489"/>
                    <a:pt x="349" y="1458"/>
                    <a:pt x="444" y="1394"/>
                  </a:cubicBezTo>
                  <a:cubicBezTo>
                    <a:pt x="1299" y="919"/>
                    <a:pt x="1457" y="127"/>
                    <a:pt x="1457" y="96"/>
                  </a:cubicBezTo>
                  <a:cubicBezTo>
                    <a:pt x="1489" y="64"/>
                    <a:pt x="1457" y="1"/>
                    <a:pt x="142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5423625" y="1870725"/>
              <a:ext cx="225175" cy="160275"/>
            </a:xfrm>
            <a:custGeom>
              <a:rect b="b" l="l" r="r" t="t"/>
              <a:pathLst>
                <a:path extrusionOk="0" h="6411" w="9007">
                  <a:moveTo>
                    <a:pt x="3656" y="1"/>
                  </a:moveTo>
                  <a:cubicBezTo>
                    <a:pt x="1731" y="1"/>
                    <a:pt x="0" y="994"/>
                    <a:pt x="519" y="2339"/>
                  </a:cubicBezTo>
                  <a:cubicBezTo>
                    <a:pt x="1382" y="4509"/>
                    <a:pt x="4713" y="6411"/>
                    <a:pt x="6541" y="6411"/>
                  </a:cubicBezTo>
                  <a:cubicBezTo>
                    <a:pt x="6793" y="6411"/>
                    <a:pt x="7017" y="6374"/>
                    <a:pt x="7201" y="6297"/>
                  </a:cubicBezTo>
                  <a:cubicBezTo>
                    <a:pt x="9006" y="5506"/>
                    <a:pt x="8500" y="1610"/>
                    <a:pt x="5618" y="375"/>
                  </a:cubicBezTo>
                  <a:cubicBezTo>
                    <a:pt x="4996" y="117"/>
                    <a:pt x="4315" y="1"/>
                    <a:pt x="3656"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5305875" y="1863375"/>
              <a:ext cx="219425" cy="122175"/>
            </a:xfrm>
            <a:custGeom>
              <a:rect b="b" l="l" r="r" t="t"/>
              <a:pathLst>
                <a:path extrusionOk="0" h="4887" w="8777">
                  <a:moveTo>
                    <a:pt x="5276" y="0"/>
                  </a:moveTo>
                  <a:cubicBezTo>
                    <a:pt x="3273" y="0"/>
                    <a:pt x="696" y="674"/>
                    <a:pt x="384" y="2316"/>
                  </a:cubicBezTo>
                  <a:cubicBezTo>
                    <a:pt x="0" y="4307"/>
                    <a:pt x="944" y="4886"/>
                    <a:pt x="2164" y="4886"/>
                  </a:cubicBezTo>
                  <a:cubicBezTo>
                    <a:pt x="3059" y="4886"/>
                    <a:pt x="4103" y="4574"/>
                    <a:pt x="4881" y="4280"/>
                  </a:cubicBezTo>
                  <a:cubicBezTo>
                    <a:pt x="7193" y="3361"/>
                    <a:pt x="8776" y="1746"/>
                    <a:pt x="7541" y="511"/>
                  </a:cubicBezTo>
                  <a:cubicBezTo>
                    <a:pt x="7215" y="185"/>
                    <a:pt x="6324" y="0"/>
                    <a:pt x="527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5555350" y="2008125"/>
              <a:ext cx="56225" cy="75600"/>
            </a:xfrm>
            <a:custGeom>
              <a:rect b="b" l="l" r="r" t="t"/>
              <a:pathLst>
                <a:path extrusionOk="0" h="3024" w="2249">
                  <a:moveTo>
                    <a:pt x="1237" y="1"/>
                  </a:moveTo>
                  <a:cubicBezTo>
                    <a:pt x="1116" y="1"/>
                    <a:pt x="988" y="23"/>
                    <a:pt x="856" y="73"/>
                  </a:cubicBezTo>
                  <a:cubicBezTo>
                    <a:pt x="127" y="326"/>
                    <a:pt x="0" y="1466"/>
                    <a:pt x="127" y="2131"/>
                  </a:cubicBezTo>
                  <a:cubicBezTo>
                    <a:pt x="236" y="2652"/>
                    <a:pt x="596" y="3024"/>
                    <a:pt x="996" y="3024"/>
                  </a:cubicBezTo>
                  <a:cubicBezTo>
                    <a:pt x="1180" y="3024"/>
                    <a:pt x="1372" y="2945"/>
                    <a:pt x="1552" y="2765"/>
                  </a:cubicBezTo>
                  <a:cubicBezTo>
                    <a:pt x="1932" y="2385"/>
                    <a:pt x="2249" y="1783"/>
                    <a:pt x="2249" y="1118"/>
                  </a:cubicBezTo>
                  <a:cubicBezTo>
                    <a:pt x="2249" y="516"/>
                    <a:pt x="1816" y="1"/>
                    <a:pt x="1237"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5423925" y="1980525"/>
              <a:ext cx="45950" cy="20450"/>
            </a:xfrm>
            <a:custGeom>
              <a:rect b="b" l="l" r="r" t="t"/>
              <a:pathLst>
                <a:path extrusionOk="0" h="818" w="1838">
                  <a:moveTo>
                    <a:pt x="313" y="1"/>
                  </a:moveTo>
                  <a:cubicBezTo>
                    <a:pt x="223" y="1"/>
                    <a:pt x="166" y="5"/>
                    <a:pt x="159" y="5"/>
                  </a:cubicBezTo>
                  <a:cubicBezTo>
                    <a:pt x="64" y="37"/>
                    <a:pt x="0" y="100"/>
                    <a:pt x="32" y="195"/>
                  </a:cubicBezTo>
                  <a:cubicBezTo>
                    <a:pt x="32" y="259"/>
                    <a:pt x="95" y="322"/>
                    <a:pt x="190" y="322"/>
                  </a:cubicBezTo>
                  <a:cubicBezTo>
                    <a:pt x="190" y="322"/>
                    <a:pt x="253" y="315"/>
                    <a:pt x="353" y="315"/>
                  </a:cubicBezTo>
                  <a:cubicBezTo>
                    <a:pt x="637" y="315"/>
                    <a:pt x="1224" y="367"/>
                    <a:pt x="1552" y="765"/>
                  </a:cubicBezTo>
                  <a:cubicBezTo>
                    <a:pt x="1589" y="802"/>
                    <a:pt x="1626" y="818"/>
                    <a:pt x="1663" y="818"/>
                  </a:cubicBezTo>
                  <a:cubicBezTo>
                    <a:pt x="1690" y="818"/>
                    <a:pt x="1716" y="810"/>
                    <a:pt x="1742" y="797"/>
                  </a:cubicBezTo>
                  <a:cubicBezTo>
                    <a:pt x="1742" y="797"/>
                    <a:pt x="1774" y="797"/>
                    <a:pt x="1774" y="765"/>
                  </a:cubicBezTo>
                  <a:cubicBezTo>
                    <a:pt x="1837" y="734"/>
                    <a:pt x="1837" y="639"/>
                    <a:pt x="1774" y="575"/>
                  </a:cubicBezTo>
                  <a:cubicBezTo>
                    <a:pt x="1355" y="58"/>
                    <a:pt x="630" y="1"/>
                    <a:pt x="31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5344750" y="2008150"/>
              <a:ext cx="34075" cy="25125"/>
            </a:xfrm>
            <a:custGeom>
              <a:rect b="b" l="l" r="r" t="t"/>
              <a:pathLst>
                <a:path extrusionOk="0" h="1005" w="1363">
                  <a:moveTo>
                    <a:pt x="1240" y="0"/>
                  </a:moveTo>
                  <a:cubicBezTo>
                    <a:pt x="1227" y="0"/>
                    <a:pt x="1215" y="3"/>
                    <a:pt x="1204" y="9"/>
                  </a:cubicBezTo>
                  <a:cubicBezTo>
                    <a:pt x="1172" y="9"/>
                    <a:pt x="476" y="40"/>
                    <a:pt x="64" y="769"/>
                  </a:cubicBezTo>
                  <a:cubicBezTo>
                    <a:pt x="0" y="832"/>
                    <a:pt x="32" y="927"/>
                    <a:pt x="96" y="990"/>
                  </a:cubicBezTo>
                  <a:cubicBezTo>
                    <a:pt x="117" y="1001"/>
                    <a:pt x="138" y="1004"/>
                    <a:pt x="158" y="1004"/>
                  </a:cubicBezTo>
                  <a:cubicBezTo>
                    <a:pt x="198" y="1004"/>
                    <a:pt x="233" y="990"/>
                    <a:pt x="254" y="990"/>
                  </a:cubicBezTo>
                  <a:cubicBezTo>
                    <a:pt x="286" y="959"/>
                    <a:pt x="286" y="959"/>
                    <a:pt x="317" y="927"/>
                  </a:cubicBezTo>
                  <a:cubicBezTo>
                    <a:pt x="634" y="357"/>
                    <a:pt x="1172" y="294"/>
                    <a:pt x="1204" y="294"/>
                  </a:cubicBezTo>
                  <a:cubicBezTo>
                    <a:pt x="1299" y="294"/>
                    <a:pt x="1362" y="230"/>
                    <a:pt x="1362" y="135"/>
                  </a:cubicBezTo>
                  <a:cubicBezTo>
                    <a:pt x="1362" y="57"/>
                    <a:pt x="1298" y="0"/>
                    <a:pt x="124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5831650" y="4304375"/>
              <a:ext cx="42800" cy="18875"/>
            </a:xfrm>
            <a:custGeom>
              <a:rect b="b" l="l" r="r" t="t"/>
              <a:pathLst>
                <a:path extrusionOk="0" h="755" w="1712">
                  <a:moveTo>
                    <a:pt x="619" y="156"/>
                  </a:moveTo>
                  <a:cubicBezTo>
                    <a:pt x="870" y="156"/>
                    <a:pt x="1178" y="200"/>
                    <a:pt x="1426" y="253"/>
                  </a:cubicBezTo>
                  <a:cubicBezTo>
                    <a:pt x="1056" y="475"/>
                    <a:pt x="725" y="601"/>
                    <a:pt x="506" y="601"/>
                  </a:cubicBezTo>
                  <a:cubicBezTo>
                    <a:pt x="444" y="601"/>
                    <a:pt x="391" y="590"/>
                    <a:pt x="349" y="569"/>
                  </a:cubicBezTo>
                  <a:cubicBezTo>
                    <a:pt x="254" y="538"/>
                    <a:pt x="191" y="474"/>
                    <a:pt x="159" y="348"/>
                  </a:cubicBezTo>
                  <a:cubicBezTo>
                    <a:pt x="159" y="284"/>
                    <a:pt x="191" y="253"/>
                    <a:pt x="191" y="253"/>
                  </a:cubicBezTo>
                  <a:cubicBezTo>
                    <a:pt x="261" y="183"/>
                    <a:pt x="422" y="156"/>
                    <a:pt x="619" y="156"/>
                  </a:cubicBezTo>
                  <a:close/>
                  <a:moveTo>
                    <a:pt x="585" y="1"/>
                  </a:moveTo>
                  <a:cubicBezTo>
                    <a:pt x="374" y="1"/>
                    <a:pt x="189" y="33"/>
                    <a:pt x="96" y="126"/>
                  </a:cubicBezTo>
                  <a:cubicBezTo>
                    <a:pt x="64" y="189"/>
                    <a:pt x="1" y="253"/>
                    <a:pt x="33" y="379"/>
                  </a:cubicBezTo>
                  <a:cubicBezTo>
                    <a:pt x="64" y="569"/>
                    <a:pt x="159" y="664"/>
                    <a:pt x="286" y="728"/>
                  </a:cubicBezTo>
                  <a:lnTo>
                    <a:pt x="318" y="728"/>
                  </a:lnTo>
                  <a:cubicBezTo>
                    <a:pt x="374" y="746"/>
                    <a:pt x="435" y="755"/>
                    <a:pt x="500" y="755"/>
                  </a:cubicBezTo>
                  <a:cubicBezTo>
                    <a:pt x="878" y="755"/>
                    <a:pt x="1382" y="474"/>
                    <a:pt x="1679" y="284"/>
                  </a:cubicBezTo>
                  <a:cubicBezTo>
                    <a:pt x="1679" y="253"/>
                    <a:pt x="1711" y="253"/>
                    <a:pt x="1711" y="221"/>
                  </a:cubicBezTo>
                  <a:cubicBezTo>
                    <a:pt x="1711" y="189"/>
                    <a:pt x="1679" y="158"/>
                    <a:pt x="1648" y="158"/>
                  </a:cubicBezTo>
                  <a:cubicBezTo>
                    <a:pt x="1563" y="136"/>
                    <a:pt x="1019" y="1"/>
                    <a:pt x="585"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5841950" y="4281650"/>
              <a:ext cx="32500" cy="30200"/>
            </a:xfrm>
            <a:custGeom>
              <a:rect b="b" l="l" r="r" t="t"/>
              <a:pathLst>
                <a:path extrusionOk="0" h="1208" w="1300">
                  <a:moveTo>
                    <a:pt x="444" y="148"/>
                  </a:moveTo>
                  <a:cubicBezTo>
                    <a:pt x="444" y="148"/>
                    <a:pt x="476" y="148"/>
                    <a:pt x="476" y="180"/>
                  </a:cubicBezTo>
                  <a:cubicBezTo>
                    <a:pt x="729" y="275"/>
                    <a:pt x="982" y="718"/>
                    <a:pt x="1077" y="1003"/>
                  </a:cubicBezTo>
                  <a:cubicBezTo>
                    <a:pt x="729" y="877"/>
                    <a:pt x="191" y="528"/>
                    <a:pt x="159" y="307"/>
                  </a:cubicBezTo>
                  <a:cubicBezTo>
                    <a:pt x="159" y="275"/>
                    <a:pt x="159" y="212"/>
                    <a:pt x="254" y="180"/>
                  </a:cubicBezTo>
                  <a:cubicBezTo>
                    <a:pt x="317" y="148"/>
                    <a:pt x="381" y="148"/>
                    <a:pt x="444" y="148"/>
                  </a:cubicBezTo>
                  <a:close/>
                  <a:moveTo>
                    <a:pt x="384" y="1"/>
                  </a:moveTo>
                  <a:cubicBezTo>
                    <a:pt x="313" y="1"/>
                    <a:pt x="246" y="16"/>
                    <a:pt x="191" y="53"/>
                  </a:cubicBezTo>
                  <a:cubicBezTo>
                    <a:pt x="32" y="117"/>
                    <a:pt x="1" y="243"/>
                    <a:pt x="32" y="338"/>
                  </a:cubicBezTo>
                  <a:cubicBezTo>
                    <a:pt x="64" y="655"/>
                    <a:pt x="697" y="1067"/>
                    <a:pt x="1077" y="1162"/>
                  </a:cubicBezTo>
                  <a:cubicBezTo>
                    <a:pt x="1141" y="1193"/>
                    <a:pt x="1172" y="1193"/>
                    <a:pt x="1204" y="1193"/>
                  </a:cubicBezTo>
                  <a:cubicBezTo>
                    <a:pt x="1215" y="1204"/>
                    <a:pt x="1225" y="1207"/>
                    <a:pt x="1235" y="1207"/>
                  </a:cubicBezTo>
                  <a:cubicBezTo>
                    <a:pt x="1253" y="1207"/>
                    <a:pt x="1267" y="1193"/>
                    <a:pt x="1267" y="1193"/>
                  </a:cubicBezTo>
                  <a:cubicBezTo>
                    <a:pt x="1299" y="1162"/>
                    <a:pt x="1299" y="1130"/>
                    <a:pt x="1299" y="1098"/>
                  </a:cubicBezTo>
                  <a:cubicBezTo>
                    <a:pt x="1267" y="1067"/>
                    <a:pt x="951" y="212"/>
                    <a:pt x="539" y="22"/>
                  </a:cubicBezTo>
                  <a:cubicBezTo>
                    <a:pt x="487" y="9"/>
                    <a:pt x="434" y="1"/>
                    <a:pt x="384"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5381950" y="4400600"/>
              <a:ext cx="49925" cy="20150"/>
            </a:xfrm>
            <a:custGeom>
              <a:rect b="b" l="l" r="r" t="t"/>
              <a:pathLst>
                <a:path extrusionOk="0" h="806" w="1997">
                  <a:moveTo>
                    <a:pt x="349" y="172"/>
                  </a:moveTo>
                  <a:cubicBezTo>
                    <a:pt x="666" y="172"/>
                    <a:pt x="1236" y="394"/>
                    <a:pt x="1679" y="584"/>
                  </a:cubicBezTo>
                  <a:cubicBezTo>
                    <a:pt x="1389" y="637"/>
                    <a:pt x="1125" y="662"/>
                    <a:pt x="904" y="662"/>
                  </a:cubicBezTo>
                  <a:cubicBezTo>
                    <a:pt x="594" y="662"/>
                    <a:pt x="365" y="613"/>
                    <a:pt x="254" y="521"/>
                  </a:cubicBezTo>
                  <a:cubicBezTo>
                    <a:pt x="191" y="457"/>
                    <a:pt x="159" y="362"/>
                    <a:pt x="159" y="267"/>
                  </a:cubicBezTo>
                  <a:cubicBezTo>
                    <a:pt x="159" y="236"/>
                    <a:pt x="191" y="204"/>
                    <a:pt x="223" y="172"/>
                  </a:cubicBezTo>
                  <a:close/>
                  <a:moveTo>
                    <a:pt x="369" y="1"/>
                  </a:moveTo>
                  <a:cubicBezTo>
                    <a:pt x="285" y="1"/>
                    <a:pt x="213" y="14"/>
                    <a:pt x="159" y="46"/>
                  </a:cubicBezTo>
                  <a:cubicBezTo>
                    <a:pt x="64" y="109"/>
                    <a:pt x="33" y="172"/>
                    <a:pt x="1" y="267"/>
                  </a:cubicBezTo>
                  <a:cubicBezTo>
                    <a:pt x="1" y="394"/>
                    <a:pt x="64" y="521"/>
                    <a:pt x="159" y="616"/>
                  </a:cubicBezTo>
                  <a:cubicBezTo>
                    <a:pt x="318" y="774"/>
                    <a:pt x="603" y="806"/>
                    <a:pt x="919" y="806"/>
                  </a:cubicBezTo>
                  <a:cubicBezTo>
                    <a:pt x="1299" y="806"/>
                    <a:pt x="1679" y="774"/>
                    <a:pt x="1933" y="711"/>
                  </a:cubicBezTo>
                  <a:cubicBezTo>
                    <a:pt x="1964" y="711"/>
                    <a:pt x="1996" y="679"/>
                    <a:pt x="1996" y="647"/>
                  </a:cubicBezTo>
                  <a:cubicBezTo>
                    <a:pt x="1996" y="616"/>
                    <a:pt x="1996" y="584"/>
                    <a:pt x="1964" y="552"/>
                  </a:cubicBezTo>
                  <a:cubicBezTo>
                    <a:pt x="1829" y="498"/>
                    <a:pt x="877" y="1"/>
                    <a:pt x="369"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5400950" y="4381925"/>
              <a:ext cx="30925" cy="36450"/>
            </a:xfrm>
            <a:custGeom>
              <a:rect b="b" l="l" r="r" t="t"/>
              <a:pathLst>
                <a:path extrusionOk="0" h="1458" w="1237">
                  <a:moveTo>
                    <a:pt x="413" y="159"/>
                  </a:moveTo>
                  <a:cubicBezTo>
                    <a:pt x="508" y="159"/>
                    <a:pt x="571" y="191"/>
                    <a:pt x="666" y="254"/>
                  </a:cubicBezTo>
                  <a:cubicBezTo>
                    <a:pt x="919" y="476"/>
                    <a:pt x="1046" y="983"/>
                    <a:pt x="1078" y="1236"/>
                  </a:cubicBezTo>
                  <a:cubicBezTo>
                    <a:pt x="666" y="1014"/>
                    <a:pt x="159" y="476"/>
                    <a:pt x="191" y="254"/>
                  </a:cubicBezTo>
                  <a:cubicBezTo>
                    <a:pt x="223" y="223"/>
                    <a:pt x="223" y="191"/>
                    <a:pt x="349" y="159"/>
                  </a:cubicBezTo>
                  <a:close/>
                  <a:moveTo>
                    <a:pt x="349" y="1"/>
                  </a:moveTo>
                  <a:cubicBezTo>
                    <a:pt x="128" y="33"/>
                    <a:pt x="64" y="128"/>
                    <a:pt x="64" y="223"/>
                  </a:cubicBezTo>
                  <a:cubicBezTo>
                    <a:pt x="1" y="571"/>
                    <a:pt x="761" y="1268"/>
                    <a:pt x="1141" y="1458"/>
                  </a:cubicBezTo>
                  <a:lnTo>
                    <a:pt x="1173" y="1458"/>
                  </a:lnTo>
                  <a:cubicBezTo>
                    <a:pt x="1173" y="1458"/>
                    <a:pt x="1204" y="1458"/>
                    <a:pt x="1204" y="1426"/>
                  </a:cubicBezTo>
                  <a:cubicBezTo>
                    <a:pt x="1236" y="1426"/>
                    <a:pt x="1236" y="1394"/>
                    <a:pt x="1236" y="1363"/>
                  </a:cubicBezTo>
                  <a:cubicBezTo>
                    <a:pt x="1236" y="1331"/>
                    <a:pt x="1173" y="476"/>
                    <a:pt x="761" y="128"/>
                  </a:cubicBezTo>
                  <a:cubicBezTo>
                    <a:pt x="634" y="33"/>
                    <a:pt x="508" y="1"/>
                    <a:pt x="349" y="1"/>
                  </a:cubicBezTo>
                  <a:close/>
                </a:path>
              </a:pathLst>
            </a:custGeom>
            <a:solidFill>
              <a:srgbClr val="F28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5435000" y="2021025"/>
              <a:ext cx="15875" cy="4700"/>
            </a:xfrm>
            <a:custGeom>
              <a:rect b="b" l="l" r="r" t="t"/>
              <a:pathLst>
                <a:path extrusionOk="0" h="188" w="635">
                  <a:moveTo>
                    <a:pt x="634" y="0"/>
                  </a:moveTo>
                  <a:lnTo>
                    <a:pt x="1" y="64"/>
                  </a:lnTo>
                  <a:cubicBezTo>
                    <a:pt x="1" y="64"/>
                    <a:pt x="186" y="187"/>
                    <a:pt x="364" y="187"/>
                  </a:cubicBezTo>
                  <a:cubicBezTo>
                    <a:pt x="471" y="187"/>
                    <a:pt x="575" y="143"/>
                    <a:pt x="63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5482500" y="2674975"/>
              <a:ext cx="347600" cy="108025"/>
            </a:xfrm>
            <a:custGeom>
              <a:rect b="b" l="l" r="r" t="t"/>
              <a:pathLst>
                <a:path extrusionOk="0" h="4321" w="13904">
                  <a:moveTo>
                    <a:pt x="13017" y="1"/>
                  </a:moveTo>
                  <a:lnTo>
                    <a:pt x="191" y="2914"/>
                  </a:lnTo>
                  <a:cubicBezTo>
                    <a:pt x="64" y="2946"/>
                    <a:pt x="1" y="3041"/>
                    <a:pt x="1" y="3136"/>
                  </a:cubicBezTo>
                  <a:lnTo>
                    <a:pt x="381" y="4244"/>
                  </a:lnTo>
                  <a:cubicBezTo>
                    <a:pt x="404" y="4291"/>
                    <a:pt x="461" y="4320"/>
                    <a:pt x="540" y="4320"/>
                  </a:cubicBezTo>
                  <a:cubicBezTo>
                    <a:pt x="569" y="4320"/>
                    <a:pt x="600" y="4316"/>
                    <a:pt x="634" y="4308"/>
                  </a:cubicBezTo>
                  <a:lnTo>
                    <a:pt x="13682" y="1331"/>
                  </a:lnTo>
                  <a:cubicBezTo>
                    <a:pt x="13840" y="1299"/>
                    <a:pt x="13904" y="1204"/>
                    <a:pt x="13840" y="1109"/>
                  </a:cubicBezTo>
                  <a:lnTo>
                    <a:pt x="13270" y="64"/>
                  </a:lnTo>
                  <a:cubicBezTo>
                    <a:pt x="13239" y="1"/>
                    <a:pt x="13144" y="1"/>
                    <a:pt x="130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5762000" y="2680525"/>
              <a:ext cx="27725" cy="41975"/>
            </a:xfrm>
            <a:custGeom>
              <a:rect b="b" l="l" r="r" t="t"/>
              <a:pathLst>
                <a:path extrusionOk="0" h="1679" w="1109">
                  <a:moveTo>
                    <a:pt x="443" y="1"/>
                  </a:moveTo>
                  <a:lnTo>
                    <a:pt x="95" y="96"/>
                  </a:lnTo>
                  <a:cubicBezTo>
                    <a:pt x="32" y="96"/>
                    <a:pt x="0" y="159"/>
                    <a:pt x="0" y="191"/>
                  </a:cubicBezTo>
                  <a:lnTo>
                    <a:pt x="507" y="1616"/>
                  </a:lnTo>
                  <a:cubicBezTo>
                    <a:pt x="507" y="1679"/>
                    <a:pt x="570" y="1679"/>
                    <a:pt x="633" y="1679"/>
                  </a:cubicBezTo>
                  <a:lnTo>
                    <a:pt x="982" y="1584"/>
                  </a:lnTo>
                  <a:cubicBezTo>
                    <a:pt x="1045" y="1584"/>
                    <a:pt x="1109" y="1521"/>
                    <a:pt x="1077" y="1489"/>
                  </a:cubicBezTo>
                  <a:lnTo>
                    <a:pt x="602" y="64"/>
                  </a:lnTo>
                  <a:cubicBezTo>
                    <a:pt x="570" y="1"/>
                    <a:pt x="507" y="1"/>
                    <a:pt x="44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5762000" y="2680525"/>
              <a:ext cx="27725" cy="41975"/>
            </a:xfrm>
            <a:custGeom>
              <a:rect b="b" l="l" r="r" t="t"/>
              <a:pathLst>
                <a:path extrusionOk="0" h="1679" w="1109">
                  <a:moveTo>
                    <a:pt x="443" y="1"/>
                  </a:moveTo>
                  <a:lnTo>
                    <a:pt x="95" y="96"/>
                  </a:lnTo>
                  <a:cubicBezTo>
                    <a:pt x="32" y="96"/>
                    <a:pt x="0" y="159"/>
                    <a:pt x="0" y="191"/>
                  </a:cubicBezTo>
                  <a:lnTo>
                    <a:pt x="507" y="1616"/>
                  </a:lnTo>
                  <a:cubicBezTo>
                    <a:pt x="507" y="1679"/>
                    <a:pt x="570" y="1679"/>
                    <a:pt x="633" y="1679"/>
                  </a:cubicBezTo>
                  <a:lnTo>
                    <a:pt x="982" y="1584"/>
                  </a:lnTo>
                  <a:cubicBezTo>
                    <a:pt x="1045" y="1584"/>
                    <a:pt x="1109" y="1521"/>
                    <a:pt x="1077" y="1489"/>
                  </a:cubicBezTo>
                  <a:lnTo>
                    <a:pt x="602" y="64"/>
                  </a:lnTo>
                  <a:cubicBezTo>
                    <a:pt x="570" y="1"/>
                    <a:pt x="507" y="1"/>
                    <a:pt x="4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5507050" y="2738325"/>
              <a:ext cx="27750" cy="41975"/>
            </a:xfrm>
            <a:custGeom>
              <a:rect b="b" l="l" r="r" t="t"/>
              <a:pathLst>
                <a:path extrusionOk="0" h="1679" w="1110">
                  <a:moveTo>
                    <a:pt x="444" y="0"/>
                  </a:moveTo>
                  <a:lnTo>
                    <a:pt x="96" y="95"/>
                  </a:lnTo>
                  <a:cubicBezTo>
                    <a:pt x="32" y="95"/>
                    <a:pt x="1" y="159"/>
                    <a:pt x="1" y="190"/>
                  </a:cubicBezTo>
                  <a:lnTo>
                    <a:pt x="507" y="1615"/>
                  </a:lnTo>
                  <a:cubicBezTo>
                    <a:pt x="507" y="1679"/>
                    <a:pt x="571" y="1679"/>
                    <a:pt x="634" y="1679"/>
                  </a:cubicBezTo>
                  <a:lnTo>
                    <a:pt x="982" y="1584"/>
                  </a:lnTo>
                  <a:cubicBezTo>
                    <a:pt x="1046" y="1584"/>
                    <a:pt x="1109" y="1520"/>
                    <a:pt x="1077" y="1489"/>
                  </a:cubicBezTo>
                  <a:lnTo>
                    <a:pt x="602" y="64"/>
                  </a:lnTo>
                  <a:cubicBezTo>
                    <a:pt x="571" y="0"/>
                    <a:pt x="507" y="0"/>
                    <a:pt x="44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5507050" y="2738325"/>
              <a:ext cx="27750" cy="41975"/>
            </a:xfrm>
            <a:custGeom>
              <a:rect b="b" l="l" r="r" t="t"/>
              <a:pathLst>
                <a:path extrusionOk="0" h="1679" w="1110">
                  <a:moveTo>
                    <a:pt x="444" y="0"/>
                  </a:moveTo>
                  <a:lnTo>
                    <a:pt x="96" y="95"/>
                  </a:lnTo>
                  <a:cubicBezTo>
                    <a:pt x="32" y="95"/>
                    <a:pt x="1" y="159"/>
                    <a:pt x="1" y="190"/>
                  </a:cubicBezTo>
                  <a:lnTo>
                    <a:pt x="507" y="1615"/>
                  </a:lnTo>
                  <a:cubicBezTo>
                    <a:pt x="507" y="1679"/>
                    <a:pt x="571" y="1679"/>
                    <a:pt x="634" y="1679"/>
                  </a:cubicBezTo>
                  <a:lnTo>
                    <a:pt x="982" y="1584"/>
                  </a:lnTo>
                  <a:cubicBezTo>
                    <a:pt x="1046" y="1584"/>
                    <a:pt x="1109" y="1520"/>
                    <a:pt x="1077" y="1489"/>
                  </a:cubicBezTo>
                  <a:lnTo>
                    <a:pt x="602" y="64"/>
                  </a:lnTo>
                  <a:cubicBezTo>
                    <a:pt x="571" y="0"/>
                    <a:pt x="507" y="0"/>
                    <a:pt x="4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5633725" y="2709500"/>
              <a:ext cx="27750" cy="42300"/>
            </a:xfrm>
            <a:custGeom>
              <a:rect b="b" l="l" r="r" t="t"/>
              <a:pathLst>
                <a:path extrusionOk="0" h="1692" w="1110">
                  <a:moveTo>
                    <a:pt x="519" y="0"/>
                  </a:moveTo>
                  <a:cubicBezTo>
                    <a:pt x="497" y="0"/>
                    <a:pt x="472" y="4"/>
                    <a:pt x="444" y="13"/>
                  </a:cubicBezTo>
                  <a:lnTo>
                    <a:pt x="127" y="77"/>
                  </a:lnTo>
                  <a:cubicBezTo>
                    <a:pt x="32" y="108"/>
                    <a:pt x="1" y="140"/>
                    <a:pt x="1" y="203"/>
                  </a:cubicBezTo>
                  <a:lnTo>
                    <a:pt x="507" y="1628"/>
                  </a:lnTo>
                  <a:cubicBezTo>
                    <a:pt x="507" y="1660"/>
                    <a:pt x="571" y="1692"/>
                    <a:pt x="666" y="1692"/>
                  </a:cubicBezTo>
                  <a:lnTo>
                    <a:pt x="1014" y="1597"/>
                  </a:lnTo>
                  <a:cubicBezTo>
                    <a:pt x="1077" y="1597"/>
                    <a:pt x="1109" y="1533"/>
                    <a:pt x="1109" y="1502"/>
                  </a:cubicBezTo>
                  <a:lnTo>
                    <a:pt x="602" y="45"/>
                  </a:lnTo>
                  <a:cubicBezTo>
                    <a:pt x="602" y="23"/>
                    <a:pt x="571" y="0"/>
                    <a:pt x="5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5633725" y="2709500"/>
              <a:ext cx="27750" cy="42300"/>
            </a:xfrm>
            <a:custGeom>
              <a:rect b="b" l="l" r="r" t="t"/>
              <a:pathLst>
                <a:path extrusionOk="0" h="1692" w="1110">
                  <a:moveTo>
                    <a:pt x="519" y="0"/>
                  </a:moveTo>
                  <a:cubicBezTo>
                    <a:pt x="497" y="0"/>
                    <a:pt x="472" y="4"/>
                    <a:pt x="444" y="13"/>
                  </a:cubicBezTo>
                  <a:lnTo>
                    <a:pt x="127" y="77"/>
                  </a:lnTo>
                  <a:cubicBezTo>
                    <a:pt x="32" y="108"/>
                    <a:pt x="1" y="140"/>
                    <a:pt x="1" y="203"/>
                  </a:cubicBezTo>
                  <a:lnTo>
                    <a:pt x="507" y="1628"/>
                  </a:lnTo>
                  <a:cubicBezTo>
                    <a:pt x="507" y="1660"/>
                    <a:pt x="571" y="1692"/>
                    <a:pt x="666" y="1692"/>
                  </a:cubicBezTo>
                  <a:lnTo>
                    <a:pt x="1014" y="1597"/>
                  </a:lnTo>
                  <a:cubicBezTo>
                    <a:pt x="1077" y="1597"/>
                    <a:pt x="1109" y="1533"/>
                    <a:pt x="1109" y="1502"/>
                  </a:cubicBezTo>
                  <a:lnTo>
                    <a:pt x="602" y="45"/>
                  </a:lnTo>
                  <a:cubicBezTo>
                    <a:pt x="602" y="23"/>
                    <a:pt x="571" y="0"/>
                    <a:pt x="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5149200" y="3074000"/>
              <a:ext cx="100575" cy="67325"/>
            </a:xfrm>
            <a:custGeom>
              <a:rect b="b" l="l" r="r" t="t"/>
              <a:pathLst>
                <a:path extrusionOk="0" h="2693" w="4023">
                  <a:moveTo>
                    <a:pt x="1235" y="1"/>
                  </a:moveTo>
                  <a:lnTo>
                    <a:pt x="0" y="2059"/>
                  </a:lnTo>
                  <a:lnTo>
                    <a:pt x="2565" y="2693"/>
                  </a:lnTo>
                  <a:lnTo>
                    <a:pt x="4022" y="1458"/>
                  </a:lnTo>
                  <a:lnTo>
                    <a:pt x="1235"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5590975" y="2541175"/>
              <a:ext cx="72075" cy="97975"/>
            </a:xfrm>
            <a:custGeom>
              <a:rect b="b" l="l" r="r" t="t"/>
              <a:pathLst>
                <a:path extrusionOk="0" h="3919" w="2883">
                  <a:moveTo>
                    <a:pt x="222" y="1"/>
                  </a:moveTo>
                  <a:lnTo>
                    <a:pt x="1" y="3263"/>
                  </a:lnTo>
                  <a:cubicBezTo>
                    <a:pt x="1" y="3263"/>
                    <a:pt x="1031" y="3919"/>
                    <a:pt x="2026" y="3919"/>
                  </a:cubicBezTo>
                  <a:cubicBezTo>
                    <a:pt x="2324" y="3919"/>
                    <a:pt x="2619" y="3860"/>
                    <a:pt x="2882" y="3706"/>
                  </a:cubicBezTo>
                  <a:lnTo>
                    <a:pt x="2692" y="2408"/>
                  </a:lnTo>
                  <a:lnTo>
                    <a:pt x="22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5636100" y="2283875"/>
              <a:ext cx="277925" cy="351075"/>
            </a:xfrm>
            <a:custGeom>
              <a:rect b="b" l="l" r="r" t="t"/>
              <a:pathLst>
                <a:path extrusionOk="0" h="14043" w="11117">
                  <a:moveTo>
                    <a:pt x="7126" y="0"/>
                  </a:moveTo>
                  <a:lnTo>
                    <a:pt x="4529" y="2027"/>
                  </a:lnTo>
                  <a:lnTo>
                    <a:pt x="4656" y="2217"/>
                  </a:lnTo>
                  <a:lnTo>
                    <a:pt x="4814" y="2439"/>
                  </a:lnTo>
                  <a:cubicBezTo>
                    <a:pt x="4909" y="2597"/>
                    <a:pt x="5036" y="2787"/>
                    <a:pt x="5131" y="2946"/>
                  </a:cubicBezTo>
                  <a:cubicBezTo>
                    <a:pt x="5321" y="3294"/>
                    <a:pt x="5511" y="3642"/>
                    <a:pt x="5701" y="3991"/>
                  </a:cubicBezTo>
                  <a:cubicBezTo>
                    <a:pt x="6081" y="4687"/>
                    <a:pt x="6430" y="5416"/>
                    <a:pt x="6746" y="6144"/>
                  </a:cubicBezTo>
                  <a:cubicBezTo>
                    <a:pt x="7063" y="6904"/>
                    <a:pt x="7380" y="7664"/>
                    <a:pt x="7665" y="8424"/>
                  </a:cubicBezTo>
                  <a:cubicBezTo>
                    <a:pt x="7791" y="8804"/>
                    <a:pt x="7918" y="9216"/>
                    <a:pt x="8045" y="9596"/>
                  </a:cubicBezTo>
                  <a:lnTo>
                    <a:pt x="8171" y="9913"/>
                  </a:lnTo>
                  <a:cubicBezTo>
                    <a:pt x="8171" y="9944"/>
                    <a:pt x="8171" y="9944"/>
                    <a:pt x="8171" y="9944"/>
                  </a:cubicBezTo>
                  <a:cubicBezTo>
                    <a:pt x="8203" y="9976"/>
                    <a:pt x="8108" y="10134"/>
                    <a:pt x="7918" y="10293"/>
                  </a:cubicBezTo>
                  <a:cubicBezTo>
                    <a:pt x="7728" y="10451"/>
                    <a:pt x="7411" y="10609"/>
                    <a:pt x="7095" y="10768"/>
                  </a:cubicBezTo>
                  <a:cubicBezTo>
                    <a:pt x="6461" y="11085"/>
                    <a:pt x="5669" y="11306"/>
                    <a:pt x="4909" y="11496"/>
                  </a:cubicBezTo>
                  <a:cubicBezTo>
                    <a:pt x="4118" y="11718"/>
                    <a:pt x="3294" y="11845"/>
                    <a:pt x="2471" y="12003"/>
                  </a:cubicBezTo>
                  <a:cubicBezTo>
                    <a:pt x="1679" y="12130"/>
                    <a:pt x="824" y="12225"/>
                    <a:pt x="1" y="12351"/>
                  </a:cubicBezTo>
                  <a:lnTo>
                    <a:pt x="1" y="13966"/>
                  </a:lnTo>
                  <a:cubicBezTo>
                    <a:pt x="710" y="14017"/>
                    <a:pt x="1414" y="14042"/>
                    <a:pt x="2120" y="14042"/>
                  </a:cubicBezTo>
                  <a:cubicBezTo>
                    <a:pt x="3178" y="14042"/>
                    <a:pt x="4238" y="13985"/>
                    <a:pt x="5321" y="13871"/>
                  </a:cubicBezTo>
                  <a:cubicBezTo>
                    <a:pt x="6240" y="13745"/>
                    <a:pt x="7158" y="13586"/>
                    <a:pt x="8076" y="13238"/>
                  </a:cubicBezTo>
                  <a:cubicBezTo>
                    <a:pt x="8551" y="13080"/>
                    <a:pt x="9058" y="12890"/>
                    <a:pt x="9533" y="12541"/>
                  </a:cubicBezTo>
                  <a:cubicBezTo>
                    <a:pt x="10040" y="12225"/>
                    <a:pt x="10578" y="11718"/>
                    <a:pt x="10895" y="10926"/>
                  </a:cubicBezTo>
                  <a:cubicBezTo>
                    <a:pt x="11053" y="10546"/>
                    <a:pt x="11117" y="10103"/>
                    <a:pt x="11085" y="9723"/>
                  </a:cubicBezTo>
                  <a:cubicBezTo>
                    <a:pt x="11085" y="9533"/>
                    <a:pt x="11053" y="9311"/>
                    <a:pt x="11022" y="9153"/>
                  </a:cubicBezTo>
                  <a:lnTo>
                    <a:pt x="10958" y="8931"/>
                  </a:lnTo>
                  <a:lnTo>
                    <a:pt x="10927" y="8773"/>
                  </a:lnTo>
                  <a:cubicBezTo>
                    <a:pt x="10832" y="8329"/>
                    <a:pt x="10705" y="7918"/>
                    <a:pt x="10578" y="7474"/>
                  </a:cubicBezTo>
                  <a:cubicBezTo>
                    <a:pt x="10325" y="6619"/>
                    <a:pt x="10071" y="5764"/>
                    <a:pt x="9723" y="4941"/>
                  </a:cubicBezTo>
                  <a:cubicBezTo>
                    <a:pt x="9406" y="4086"/>
                    <a:pt x="9058" y="3262"/>
                    <a:pt x="8646" y="2439"/>
                  </a:cubicBezTo>
                  <a:cubicBezTo>
                    <a:pt x="8425" y="2027"/>
                    <a:pt x="8203" y="1647"/>
                    <a:pt x="7950" y="1235"/>
                  </a:cubicBezTo>
                  <a:cubicBezTo>
                    <a:pt x="7823" y="1045"/>
                    <a:pt x="7696" y="824"/>
                    <a:pt x="7570" y="634"/>
                  </a:cubicBezTo>
                  <a:lnTo>
                    <a:pt x="7380" y="349"/>
                  </a:lnTo>
                  <a:cubicBezTo>
                    <a:pt x="7285" y="222"/>
                    <a:pt x="7221" y="159"/>
                    <a:pt x="7126"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5689950" y="2210100"/>
              <a:ext cx="169450" cy="207600"/>
            </a:xfrm>
            <a:custGeom>
              <a:rect b="b" l="l" r="r" t="t"/>
              <a:pathLst>
                <a:path extrusionOk="0" h="8304" w="6778">
                  <a:moveTo>
                    <a:pt x="2746" y="1"/>
                  </a:moveTo>
                  <a:cubicBezTo>
                    <a:pt x="1273" y="1"/>
                    <a:pt x="343" y="1992"/>
                    <a:pt x="159" y="3775"/>
                  </a:cubicBezTo>
                  <a:cubicBezTo>
                    <a:pt x="0" y="5517"/>
                    <a:pt x="2914" y="8303"/>
                    <a:pt x="2914" y="8303"/>
                  </a:cubicBezTo>
                  <a:lnTo>
                    <a:pt x="6777" y="4123"/>
                  </a:lnTo>
                  <a:cubicBezTo>
                    <a:pt x="6777" y="4123"/>
                    <a:pt x="4244" y="101"/>
                    <a:pt x="2882" y="6"/>
                  </a:cubicBezTo>
                  <a:cubicBezTo>
                    <a:pt x="2836" y="2"/>
                    <a:pt x="2791" y="1"/>
                    <a:pt x="2746" y="1"/>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5528425" y="2534850"/>
              <a:ext cx="68125" cy="87900"/>
            </a:xfrm>
            <a:custGeom>
              <a:rect b="b" l="l" r="r" t="t"/>
              <a:pathLst>
                <a:path extrusionOk="0" h="3516" w="2725">
                  <a:moveTo>
                    <a:pt x="32" y="0"/>
                  </a:moveTo>
                  <a:lnTo>
                    <a:pt x="1" y="2724"/>
                  </a:lnTo>
                  <a:lnTo>
                    <a:pt x="2503" y="3516"/>
                  </a:lnTo>
                  <a:lnTo>
                    <a:pt x="2724" y="254"/>
                  </a:lnTo>
                  <a:lnTo>
                    <a:pt x="32"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6309075" y="3531625"/>
              <a:ext cx="560575" cy="64950"/>
            </a:xfrm>
            <a:custGeom>
              <a:rect b="b" l="l" r="r" t="t"/>
              <a:pathLst>
                <a:path extrusionOk="0" h="2598" w="22423">
                  <a:moveTo>
                    <a:pt x="1299" y="1"/>
                  </a:moveTo>
                  <a:cubicBezTo>
                    <a:pt x="602" y="1"/>
                    <a:pt x="0" y="571"/>
                    <a:pt x="0" y="1299"/>
                  </a:cubicBezTo>
                  <a:cubicBezTo>
                    <a:pt x="0" y="1996"/>
                    <a:pt x="602" y="2597"/>
                    <a:pt x="1299" y="2597"/>
                  </a:cubicBezTo>
                  <a:lnTo>
                    <a:pt x="21124" y="2597"/>
                  </a:lnTo>
                  <a:cubicBezTo>
                    <a:pt x="21852" y="2597"/>
                    <a:pt x="22422" y="1996"/>
                    <a:pt x="22422" y="1299"/>
                  </a:cubicBezTo>
                  <a:cubicBezTo>
                    <a:pt x="22422" y="571"/>
                    <a:pt x="21852" y="1"/>
                    <a:pt x="21124"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6309075" y="3531625"/>
              <a:ext cx="560575" cy="64950"/>
            </a:xfrm>
            <a:custGeom>
              <a:rect b="b" l="l" r="r" t="t"/>
              <a:pathLst>
                <a:path extrusionOk="0" h="2598" w="22423">
                  <a:moveTo>
                    <a:pt x="1299" y="1"/>
                  </a:moveTo>
                  <a:cubicBezTo>
                    <a:pt x="602" y="1"/>
                    <a:pt x="0" y="571"/>
                    <a:pt x="0" y="1299"/>
                  </a:cubicBezTo>
                  <a:cubicBezTo>
                    <a:pt x="0" y="1996"/>
                    <a:pt x="602" y="2597"/>
                    <a:pt x="1299" y="2597"/>
                  </a:cubicBezTo>
                  <a:lnTo>
                    <a:pt x="21124" y="2597"/>
                  </a:lnTo>
                  <a:cubicBezTo>
                    <a:pt x="21852" y="2597"/>
                    <a:pt x="22422" y="1996"/>
                    <a:pt x="22422" y="1299"/>
                  </a:cubicBezTo>
                  <a:cubicBezTo>
                    <a:pt x="22422" y="571"/>
                    <a:pt x="21852" y="1"/>
                    <a:pt x="21124" y="1"/>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6069975" y="4240225"/>
              <a:ext cx="126700" cy="186075"/>
            </a:xfrm>
            <a:custGeom>
              <a:rect b="b" l="l" r="r" t="t"/>
              <a:pathLst>
                <a:path extrusionOk="0" h="7443" w="5068">
                  <a:moveTo>
                    <a:pt x="0" y="0"/>
                  </a:moveTo>
                  <a:lnTo>
                    <a:pt x="1869" y="7442"/>
                  </a:lnTo>
                  <a:lnTo>
                    <a:pt x="5067" y="7442"/>
                  </a:lnTo>
                  <a:lnTo>
                    <a:pt x="3199" y="0"/>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5916375" y="4406475"/>
              <a:ext cx="295350" cy="91075"/>
            </a:xfrm>
            <a:custGeom>
              <a:rect b="b" l="l" r="r" t="t"/>
              <a:pathLst>
                <a:path extrusionOk="0" h="3643" w="11814">
                  <a:moveTo>
                    <a:pt x="7791" y="1"/>
                  </a:moveTo>
                  <a:cubicBezTo>
                    <a:pt x="7601" y="1"/>
                    <a:pt x="7379" y="96"/>
                    <a:pt x="7221" y="191"/>
                  </a:cubicBezTo>
                  <a:cubicBezTo>
                    <a:pt x="6334" y="919"/>
                    <a:pt x="3136" y="1647"/>
                    <a:pt x="571" y="2218"/>
                  </a:cubicBezTo>
                  <a:cubicBezTo>
                    <a:pt x="1" y="2313"/>
                    <a:pt x="1" y="3643"/>
                    <a:pt x="1331" y="3643"/>
                  </a:cubicBezTo>
                  <a:cubicBezTo>
                    <a:pt x="2661" y="3643"/>
                    <a:pt x="6809" y="3548"/>
                    <a:pt x="7791" y="3548"/>
                  </a:cubicBezTo>
                  <a:cubicBezTo>
                    <a:pt x="9375" y="3548"/>
                    <a:pt x="9976" y="3643"/>
                    <a:pt x="11243" y="3643"/>
                  </a:cubicBezTo>
                  <a:cubicBezTo>
                    <a:pt x="11560" y="3643"/>
                    <a:pt x="11813" y="3389"/>
                    <a:pt x="11813" y="3073"/>
                  </a:cubicBezTo>
                  <a:lnTo>
                    <a:pt x="11623" y="222"/>
                  </a:lnTo>
                  <a:cubicBezTo>
                    <a:pt x="11623" y="96"/>
                    <a:pt x="11528" y="1"/>
                    <a:pt x="1140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6069975" y="4240225"/>
              <a:ext cx="104525" cy="95825"/>
            </a:xfrm>
            <a:custGeom>
              <a:rect b="b" l="l" r="r" t="t"/>
              <a:pathLst>
                <a:path extrusionOk="0" h="3833" w="4181">
                  <a:moveTo>
                    <a:pt x="0" y="0"/>
                  </a:moveTo>
                  <a:lnTo>
                    <a:pt x="950" y="3832"/>
                  </a:lnTo>
                  <a:lnTo>
                    <a:pt x="4181" y="3832"/>
                  </a:lnTo>
                  <a:lnTo>
                    <a:pt x="3199" y="0"/>
                  </a:lnTo>
                  <a:close/>
                </a:path>
              </a:pathLst>
            </a:custGeom>
            <a:solidFill>
              <a:srgbClr val="F4A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757250" y="3220475"/>
              <a:ext cx="952450" cy="1092600"/>
            </a:xfrm>
            <a:custGeom>
              <a:rect b="b" l="l" r="r" t="t"/>
              <a:pathLst>
                <a:path extrusionOk="0" h="43704" w="38098">
                  <a:moveTo>
                    <a:pt x="26127" y="1"/>
                  </a:moveTo>
                  <a:cubicBezTo>
                    <a:pt x="26127" y="1"/>
                    <a:pt x="0" y="1774"/>
                    <a:pt x="507" y="10990"/>
                  </a:cubicBezTo>
                  <a:cubicBezTo>
                    <a:pt x="1077" y="21061"/>
                    <a:pt x="12066" y="43704"/>
                    <a:pt x="12066" y="43704"/>
                  </a:cubicBezTo>
                  <a:lnTo>
                    <a:pt x="17956" y="43704"/>
                  </a:lnTo>
                  <a:cubicBezTo>
                    <a:pt x="17956" y="43704"/>
                    <a:pt x="12604" y="24449"/>
                    <a:pt x="11338" y="14188"/>
                  </a:cubicBezTo>
                  <a:cubicBezTo>
                    <a:pt x="17576" y="11592"/>
                    <a:pt x="34488" y="14093"/>
                    <a:pt x="36451" y="8710"/>
                  </a:cubicBezTo>
                  <a:cubicBezTo>
                    <a:pt x="38098" y="4276"/>
                    <a:pt x="37211" y="1"/>
                    <a:pt x="37211"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5944875" y="3411275"/>
              <a:ext cx="186875" cy="275550"/>
            </a:xfrm>
            <a:custGeom>
              <a:rect b="b" l="l" r="r" t="t"/>
              <a:pathLst>
                <a:path extrusionOk="0" h="11022" w="7475">
                  <a:moveTo>
                    <a:pt x="6429" y="1"/>
                  </a:moveTo>
                  <a:cubicBezTo>
                    <a:pt x="3389" y="1"/>
                    <a:pt x="1" y="5163"/>
                    <a:pt x="4529" y="11022"/>
                  </a:cubicBezTo>
                  <a:cubicBezTo>
                    <a:pt x="4434" y="10642"/>
                    <a:pt x="4371" y="10230"/>
                    <a:pt x="4308" y="9850"/>
                  </a:cubicBezTo>
                  <a:cubicBezTo>
                    <a:pt x="4276" y="9502"/>
                    <a:pt x="4213" y="9153"/>
                    <a:pt x="4149" y="8805"/>
                  </a:cubicBezTo>
                  <a:cubicBezTo>
                    <a:pt x="4054" y="8361"/>
                    <a:pt x="4023" y="7886"/>
                    <a:pt x="3959" y="7475"/>
                  </a:cubicBezTo>
                  <a:cubicBezTo>
                    <a:pt x="3896" y="7158"/>
                    <a:pt x="3864" y="6841"/>
                    <a:pt x="3833" y="6556"/>
                  </a:cubicBezTo>
                  <a:cubicBezTo>
                    <a:pt x="4814" y="6145"/>
                    <a:pt x="6049" y="5860"/>
                    <a:pt x="7475" y="5670"/>
                  </a:cubicBezTo>
                  <a:cubicBezTo>
                    <a:pt x="7031" y="2724"/>
                    <a:pt x="6429" y="1"/>
                    <a:pt x="6429" y="1"/>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6011375" y="4233875"/>
              <a:ext cx="210625" cy="79200"/>
            </a:xfrm>
            <a:custGeom>
              <a:rect b="b" l="l" r="r" t="t"/>
              <a:pathLst>
                <a:path extrusionOk="0" h="3168" w="8425">
                  <a:moveTo>
                    <a:pt x="7696" y="1"/>
                  </a:moveTo>
                  <a:lnTo>
                    <a:pt x="1" y="634"/>
                  </a:lnTo>
                  <a:lnTo>
                    <a:pt x="666" y="3168"/>
                  </a:lnTo>
                  <a:lnTo>
                    <a:pt x="8425" y="3168"/>
                  </a:lnTo>
                  <a:lnTo>
                    <a:pt x="7696" y="1"/>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6063650" y="4400300"/>
              <a:ext cx="41975" cy="20450"/>
            </a:xfrm>
            <a:custGeom>
              <a:rect b="b" l="l" r="r" t="t"/>
              <a:pathLst>
                <a:path extrusionOk="0" h="818" w="1679">
                  <a:moveTo>
                    <a:pt x="365" y="143"/>
                  </a:moveTo>
                  <a:cubicBezTo>
                    <a:pt x="618" y="143"/>
                    <a:pt x="1082" y="369"/>
                    <a:pt x="1393" y="596"/>
                  </a:cubicBezTo>
                  <a:cubicBezTo>
                    <a:pt x="1155" y="649"/>
                    <a:pt x="945" y="674"/>
                    <a:pt x="769" y="674"/>
                  </a:cubicBezTo>
                  <a:cubicBezTo>
                    <a:pt x="524" y="674"/>
                    <a:pt x="346" y="625"/>
                    <a:pt x="253" y="533"/>
                  </a:cubicBezTo>
                  <a:cubicBezTo>
                    <a:pt x="190" y="469"/>
                    <a:pt x="158" y="406"/>
                    <a:pt x="190" y="279"/>
                  </a:cubicBezTo>
                  <a:cubicBezTo>
                    <a:pt x="222" y="216"/>
                    <a:pt x="253" y="184"/>
                    <a:pt x="285" y="153"/>
                  </a:cubicBezTo>
                  <a:cubicBezTo>
                    <a:pt x="308" y="146"/>
                    <a:pt x="335" y="143"/>
                    <a:pt x="365" y="143"/>
                  </a:cubicBezTo>
                  <a:close/>
                  <a:moveTo>
                    <a:pt x="366" y="1"/>
                  </a:moveTo>
                  <a:cubicBezTo>
                    <a:pt x="312" y="1"/>
                    <a:pt x="264" y="9"/>
                    <a:pt x="222" y="26"/>
                  </a:cubicBezTo>
                  <a:cubicBezTo>
                    <a:pt x="127" y="58"/>
                    <a:pt x="63" y="121"/>
                    <a:pt x="63" y="248"/>
                  </a:cubicBezTo>
                  <a:cubicBezTo>
                    <a:pt x="0" y="406"/>
                    <a:pt x="32" y="533"/>
                    <a:pt x="158" y="659"/>
                  </a:cubicBezTo>
                  <a:cubicBezTo>
                    <a:pt x="285" y="786"/>
                    <a:pt x="507" y="818"/>
                    <a:pt x="760" y="818"/>
                  </a:cubicBezTo>
                  <a:cubicBezTo>
                    <a:pt x="1045" y="818"/>
                    <a:pt x="1393" y="754"/>
                    <a:pt x="1615" y="691"/>
                  </a:cubicBezTo>
                  <a:cubicBezTo>
                    <a:pt x="1647" y="691"/>
                    <a:pt x="1647" y="659"/>
                    <a:pt x="1647" y="628"/>
                  </a:cubicBezTo>
                  <a:cubicBezTo>
                    <a:pt x="1678" y="628"/>
                    <a:pt x="1647" y="596"/>
                    <a:pt x="1615" y="564"/>
                  </a:cubicBezTo>
                  <a:cubicBezTo>
                    <a:pt x="1531" y="508"/>
                    <a:pt x="795" y="1"/>
                    <a:pt x="36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6082650" y="4381650"/>
              <a:ext cx="24550" cy="35950"/>
            </a:xfrm>
            <a:custGeom>
              <a:rect b="b" l="l" r="r" t="t"/>
              <a:pathLst>
                <a:path extrusionOk="0" h="1438" w="982">
                  <a:moveTo>
                    <a:pt x="380" y="139"/>
                  </a:moveTo>
                  <a:cubicBezTo>
                    <a:pt x="443" y="139"/>
                    <a:pt x="507" y="170"/>
                    <a:pt x="538" y="202"/>
                  </a:cubicBezTo>
                  <a:cubicBezTo>
                    <a:pt x="760" y="392"/>
                    <a:pt x="760" y="930"/>
                    <a:pt x="760" y="1247"/>
                  </a:cubicBezTo>
                  <a:cubicBezTo>
                    <a:pt x="475" y="994"/>
                    <a:pt x="158" y="487"/>
                    <a:pt x="222" y="265"/>
                  </a:cubicBezTo>
                  <a:cubicBezTo>
                    <a:pt x="222" y="234"/>
                    <a:pt x="253" y="170"/>
                    <a:pt x="348" y="139"/>
                  </a:cubicBezTo>
                  <a:close/>
                  <a:moveTo>
                    <a:pt x="438" y="0"/>
                  </a:moveTo>
                  <a:cubicBezTo>
                    <a:pt x="410" y="0"/>
                    <a:pt x="380" y="4"/>
                    <a:pt x="348" y="12"/>
                  </a:cubicBezTo>
                  <a:cubicBezTo>
                    <a:pt x="190" y="12"/>
                    <a:pt x="95" y="107"/>
                    <a:pt x="63" y="234"/>
                  </a:cubicBezTo>
                  <a:cubicBezTo>
                    <a:pt x="0" y="582"/>
                    <a:pt x="475" y="1247"/>
                    <a:pt x="792" y="1437"/>
                  </a:cubicBezTo>
                  <a:lnTo>
                    <a:pt x="855" y="1437"/>
                  </a:lnTo>
                  <a:cubicBezTo>
                    <a:pt x="887" y="1437"/>
                    <a:pt x="918" y="1405"/>
                    <a:pt x="918" y="1374"/>
                  </a:cubicBezTo>
                  <a:cubicBezTo>
                    <a:pt x="918" y="1342"/>
                    <a:pt x="982" y="424"/>
                    <a:pt x="665" y="107"/>
                  </a:cubicBezTo>
                  <a:cubicBezTo>
                    <a:pt x="594" y="36"/>
                    <a:pt x="523" y="0"/>
                    <a:pt x="438"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5972600" y="2566525"/>
              <a:ext cx="521750" cy="561350"/>
            </a:xfrm>
            <a:custGeom>
              <a:rect b="b" l="l" r="r" t="t"/>
              <a:pathLst>
                <a:path extrusionOk="0" h="22454" w="20870">
                  <a:moveTo>
                    <a:pt x="16341" y="0"/>
                  </a:moveTo>
                  <a:lnTo>
                    <a:pt x="14758" y="3927"/>
                  </a:lnTo>
                  <a:lnTo>
                    <a:pt x="13206" y="7854"/>
                  </a:lnTo>
                  <a:cubicBezTo>
                    <a:pt x="12228" y="10391"/>
                    <a:pt x="11250" y="12928"/>
                    <a:pt x="10215" y="15408"/>
                  </a:cubicBezTo>
                  <a:lnTo>
                    <a:pt x="10215" y="15408"/>
                  </a:lnTo>
                  <a:cubicBezTo>
                    <a:pt x="9706" y="15962"/>
                    <a:pt x="9127" y="16482"/>
                    <a:pt x="8456" y="16911"/>
                  </a:cubicBezTo>
                  <a:cubicBezTo>
                    <a:pt x="7696" y="17450"/>
                    <a:pt x="6841" y="17925"/>
                    <a:pt x="5922" y="18336"/>
                  </a:cubicBezTo>
                  <a:cubicBezTo>
                    <a:pt x="5035" y="18717"/>
                    <a:pt x="4054" y="19065"/>
                    <a:pt x="3072" y="19318"/>
                  </a:cubicBezTo>
                  <a:cubicBezTo>
                    <a:pt x="2565" y="19445"/>
                    <a:pt x="2059" y="19603"/>
                    <a:pt x="1552" y="19698"/>
                  </a:cubicBezTo>
                  <a:cubicBezTo>
                    <a:pt x="1045" y="19793"/>
                    <a:pt x="507" y="19888"/>
                    <a:pt x="32" y="19952"/>
                  </a:cubicBezTo>
                  <a:lnTo>
                    <a:pt x="0" y="22358"/>
                  </a:lnTo>
                  <a:cubicBezTo>
                    <a:pt x="633" y="22453"/>
                    <a:pt x="1203" y="22453"/>
                    <a:pt x="1805" y="22453"/>
                  </a:cubicBezTo>
                  <a:cubicBezTo>
                    <a:pt x="2375" y="22453"/>
                    <a:pt x="2977" y="22453"/>
                    <a:pt x="3579" y="22390"/>
                  </a:cubicBezTo>
                  <a:cubicBezTo>
                    <a:pt x="4750" y="22295"/>
                    <a:pt x="5954" y="22105"/>
                    <a:pt x="7126" y="21788"/>
                  </a:cubicBezTo>
                  <a:cubicBezTo>
                    <a:pt x="8297" y="21472"/>
                    <a:pt x="9469" y="21028"/>
                    <a:pt x="10578" y="20427"/>
                  </a:cubicBezTo>
                  <a:cubicBezTo>
                    <a:pt x="11686" y="19793"/>
                    <a:pt x="12763" y="19033"/>
                    <a:pt x="13713" y="18083"/>
                  </a:cubicBezTo>
                  <a:lnTo>
                    <a:pt x="13903" y="17893"/>
                  </a:lnTo>
                  <a:lnTo>
                    <a:pt x="14093" y="17513"/>
                  </a:lnTo>
                  <a:cubicBezTo>
                    <a:pt x="15391" y="14916"/>
                    <a:pt x="16563" y="12319"/>
                    <a:pt x="17671" y="9691"/>
                  </a:cubicBezTo>
                  <a:cubicBezTo>
                    <a:pt x="18241" y="8392"/>
                    <a:pt x="18780" y="7062"/>
                    <a:pt x="19318" y="5732"/>
                  </a:cubicBezTo>
                  <a:cubicBezTo>
                    <a:pt x="19857" y="4402"/>
                    <a:pt x="20395" y="3104"/>
                    <a:pt x="20870" y="1742"/>
                  </a:cubicBezTo>
                  <a:lnTo>
                    <a:pt x="16341" y="0"/>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6257600" y="2524550"/>
              <a:ext cx="286350" cy="338900"/>
            </a:xfrm>
            <a:custGeom>
              <a:rect b="b" l="l" r="r" t="t"/>
              <a:pathLst>
                <a:path extrusionOk="0" h="13556" w="11454">
                  <a:moveTo>
                    <a:pt x="8719" y="0"/>
                  </a:moveTo>
                  <a:cubicBezTo>
                    <a:pt x="7339" y="0"/>
                    <a:pt x="5667" y="728"/>
                    <a:pt x="4340" y="2249"/>
                  </a:cubicBezTo>
                  <a:cubicBezTo>
                    <a:pt x="1743" y="5258"/>
                    <a:pt x="1" y="9470"/>
                    <a:pt x="1" y="9470"/>
                  </a:cubicBezTo>
                  <a:lnTo>
                    <a:pt x="6841" y="13555"/>
                  </a:lnTo>
                  <a:cubicBezTo>
                    <a:pt x="8805" y="11180"/>
                    <a:pt x="11275" y="4814"/>
                    <a:pt x="11370" y="2661"/>
                  </a:cubicBezTo>
                  <a:cubicBezTo>
                    <a:pt x="11454" y="918"/>
                    <a:pt x="10270" y="0"/>
                    <a:pt x="871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6351025" y="2648950"/>
              <a:ext cx="151250" cy="214500"/>
            </a:xfrm>
            <a:custGeom>
              <a:rect b="b" l="l" r="r" t="t"/>
              <a:pathLst>
                <a:path extrusionOk="0" h="8580" w="6050">
                  <a:moveTo>
                    <a:pt x="3821" y="1"/>
                  </a:moveTo>
                  <a:cubicBezTo>
                    <a:pt x="3565" y="1"/>
                    <a:pt x="3295" y="108"/>
                    <a:pt x="3009" y="345"/>
                  </a:cubicBezTo>
                  <a:cubicBezTo>
                    <a:pt x="1521" y="1612"/>
                    <a:pt x="476" y="4209"/>
                    <a:pt x="1" y="6742"/>
                  </a:cubicBezTo>
                  <a:lnTo>
                    <a:pt x="3104" y="8579"/>
                  </a:lnTo>
                  <a:cubicBezTo>
                    <a:pt x="4086" y="7407"/>
                    <a:pt x="5163" y="5254"/>
                    <a:pt x="6050" y="3100"/>
                  </a:cubicBezTo>
                  <a:cubicBezTo>
                    <a:pt x="5502" y="1433"/>
                    <a:pt x="4759" y="1"/>
                    <a:pt x="382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6357375" y="4203000"/>
              <a:ext cx="156775" cy="191625"/>
            </a:xfrm>
            <a:custGeom>
              <a:rect b="b" l="l" r="r" t="t"/>
              <a:pathLst>
                <a:path extrusionOk="0" h="7665" w="6271">
                  <a:moveTo>
                    <a:pt x="3135" y="1"/>
                  </a:moveTo>
                  <a:lnTo>
                    <a:pt x="0" y="761"/>
                  </a:lnTo>
                  <a:lnTo>
                    <a:pt x="3135" y="7665"/>
                  </a:lnTo>
                  <a:lnTo>
                    <a:pt x="6271" y="6905"/>
                  </a:lnTo>
                  <a:lnTo>
                    <a:pt x="3135" y="1"/>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6272650" y="4341725"/>
              <a:ext cx="273175" cy="155025"/>
            </a:xfrm>
            <a:custGeom>
              <a:rect b="b" l="l" r="r" t="t"/>
              <a:pathLst>
                <a:path extrusionOk="0" h="6201" w="10927">
                  <a:moveTo>
                    <a:pt x="9479" y="0"/>
                  </a:moveTo>
                  <a:cubicBezTo>
                    <a:pt x="9445" y="0"/>
                    <a:pt x="9410" y="8"/>
                    <a:pt x="9375" y="26"/>
                  </a:cubicBezTo>
                  <a:lnTo>
                    <a:pt x="5986" y="1261"/>
                  </a:lnTo>
                  <a:cubicBezTo>
                    <a:pt x="5796" y="1324"/>
                    <a:pt x="5638" y="1451"/>
                    <a:pt x="5543" y="1641"/>
                  </a:cubicBezTo>
                  <a:cubicBezTo>
                    <a:pt x="4941" y="2622"/>
                    <a:pt x="3294" y="4237"/>
                    <a:pt x="571" y="4966"/>
                  </a:cubicBezTo>
                  <a:cubicBezTo>
                    <a:pt x="1" y="5124"/>
                    <a:pt x="127" y="6201"/>
                    <a:pt x="1141" y="6201"/>
                  </a:cubicBezTo>
                  <a:lnTo>
                    <a:pt x="2883" y="6201"/>
                  </a:lnTo>
                  <a:cubicBezTo>
                    <a:pt x="4846" y="6201"/>
                    <a:pt x="6556" y="4808"/>
                    <a:pt x="7221" y="4586"/>
                  </a:cubicBezTo>
                  <a:cubicBezTo>
                    <a:pt x="8741" y="4111"/>
                    <a:pt x="9375" y="4079"/>
                    <a:pt x="10483" y="3477"/>
                  </a:cubicBezTo>
                  <a:cubicBezTo>
                    <a:pt x="10768" y="3351"/>
                    <a:pt x="10926" y="3034"/>
                    <a:pt x="10831" y="2749"/>
                  </a:cubicBezTo>
                  <a:lnTo>
                    <a:pt x="9660" y="121"/>
                  </a:lnTo>
                  <a:cubicBezTo>
                    <a:pt x="9637" y="52"/>
                    <a:pt x="9565" y="0"/>
                    <a:pt x="947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6357375" y="4203000"/>
              <a:ext cx="118775" cy="107700"/>
            </a:xfrm>
            <a:custGeom>
              <a:rect b="b" l="l" r="r" t="t"/>
              <a:pathLst>
                <a:path extrusionOk="0" h="4308" w="4751">
                  <a:moveTo>
                    <a:pt x="3135" y="1"/>
                  </a:moveTo>
                  <a:lnTo>
                    <a:pt x="0" y="761"/>
                  </a:lnTo>
                  <a:lnTo>
                    <a:pt x="1615" y="4308"/>
                  </a:lnTo>
                  <a:lnTo>
                    <a:pt x="4751" y="3579"/>
                  </a:lnTo>
                  <a:lnTo>
                    <a:pt x="3135" y="1"/>
                  </a:lnTo>
                  <a:close/>
                </a:path>
              </a:pathLst>
            </a:custGeom>
            <a:solidFill>
              <a:srgbClr val="F4A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6038300" y="3220475"/>
              <a:ext cx="828175" cy="1075975"/>
            </a:xfrm>
            <a:custGeom>
              <a:rect b="b" l="l" r="r" t="t"/>
              <a:pathLst>
                <a:path extrusionOk="0" h="43039" w="33127">
                  <a:moveTo>
                    <a:pt x="21187" y="1"/>
                  </a:moveTo>
                  <a:cubicBezTo>
                    <a:pt x="21187" y="1"/>
                    <a:pt x="1" y="1774"/>
                    <a:pt x="507" y="10990"/>
                  </a:cubicBezTo>
                  <a:cubicBezTo>
                    <a:pt x="1077" y="21061"/>
                    <a:pt x="12795" y="43039"/>
                    <a:pt x="12795" y="43039"/>
                  </a:cubicBezTo>
                  <a:lnTo>
                    <a:pt x="18527" y="41677"/>
                  </a:lnTo>
                  <a:cubicBezTo>
                    <a:pt x="18527" y="41677"/>
                    <a:pt x="12478" y="23214"/>
                    <a:pt x="11180" y="12953"/>
                  </a:cubicBezTo>
                  <a:cubicBezTo>
                    <a:pt x="12924" y="12953"/>
                    <a:pt x="15222" y="13048"/>
                    <a:pt x="17649" y="13048"/>
                  </a:cubicBezTo>
                  <a:cubicBezTo>
                    <a:pt x="23509" y="13048"/>
                    <a:pt x="30123" y="12494"/>
                    <a:pt x="31511" y="8710"/>
                  </a:cubicBezTo>
                  <a:cubicBezTo>
                    <a:pt x="33126" y="4276"/>
                    <a:pt x="32271" y="1"/>
                    <a:pt x="32271"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6308275" y="4184000"/>
              <a:ext cx="209050" cy="119575"/>
            </a:xfrm>
            <a:custGeom>
              <a:rect b="b" l="l" r="r" t="t"/>
              <a:pathLst>
                <a:path extrusionOk="0" h="4783" w="8362">
                  <a:moveTo>
                    <a:pt x="7633" y="1"/>
                  </a:moveTo>
                  <a:lnTo>
                    <a:pt x="1" y="2218"/>
                  </a:lnTo>
                  <a:lnTo>
                    <a:pt x="824" y="4783"/>
                  </a:lnTo>
                  <a:lnTo>
                    <a:pt x="8361" y="2978"/>
                  </a:lnTo>
                  <a:lnTo>
                    <a:pt x="7633" y="1"/>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6378750" y="4378800"/>
              <a:ext cx="41975" cy="19650"/>
            </a:xfrm>
            <a:custGeom>
              <a:rect b="b" l="l" r="r" t="t"/>
              <a:pathLst>
                <a:path extrusionOk="0" h="786" w="1679">
                  <a:moveTo>
                    <a:pt x="619" y="156"/>
                  </a:moveTo>
                  <a:cubicBezTo>
                    <a:pt x="858" y="156"/>
                    <a:pt x="1146" y="199"/>
                    <a:pt x="1394" y="253"/>
                  </a:cubicBezTo>
                  <a:cubicBezTo>
                    <a:pt x="997" y="500"/>
                    <a:pt x="678" y="632"/>
                    <a:pt x="467" y="632"/>
                  </a:cubicBezTo>
                  <a:cubicBezTo>
                    <a:pt x="409" y="632"/>
                    <a:pt x="358" y="622"/>
                    <a:pt x="317" y="601"/>
                  </a:cubicBezTo>
                  <a:cubicBezTo>
                    <a:pt x="222" y="569"/>
                    <a:pt x="159" y="506"/>
                    <a:pt x="159" y="379"/>
                  </a:cubicBezTo>
                  <a:cubicBezTo>
                    <a:pt x="159" y="316"/>
                    <a:pt x="159" y="284"/>
                    <a:pt x="190" y="253"/>
                  </a:cubicBezTo>
                  <a:cubicBezTo>
                    <a:pt x="274" y="183"/>
                    <a:pt x="431" y="156"/>
                    <a:pt x="619" y="156"/>
                  </a:cubicBezTo>
                  <a:close/>
                  <a:moveTo>
                    <a:pt x="591" y="0"/>
                  </a:moveTo>
                  <a:cubicBezTo>
                    <a:pt x="384" y="0"/>
                    <a:pt x="199" y="33"/>
                    <a:pt x="95" y="126"/>
                  </a:cubicBezTo>
                  <a:cubicBezTo>
                    <a:pt x="32" y="189"/>
                    <a:pt x="0" y="284"/>
                    <a:pt x="0" y="379"/>
                  </a:cubicBezTo>
                  <a:cubicBezTo>
                    <a:pt x="32" y="569"/>
                    <a:pt x="95" y="696"/>
                    <a:pt x="254" y="728"/>
                  </a:cubicBezTo>
                  <a:cubicBezTo>
                    <a:pt x="320" y="767"/>
                    <a:pt x="397" y="785"/>
                    <a:pt x="481" y="785"/>
                  </a:cubicBezTo>
                  <a:cubicBezTo>
                    <a:pt x="598" y="785"/>
                    <a:pt x="727" y="751"/>
                    <a:pt x="855" y="696"/>
                  </a:cubicBezTo>
                  <a:cubicBezTo>
                    <a:pt x="1140" y="601"/>
                    <a:pt x="1425" y="411"/>
                    <a:pt x="1615" y="284"/>
                  </a:cubicBezTo>
                  <a:cubicBezTo>
                    <a:pt x="1647" y="284"/>
                    <a:pt x="1679" y="253"/>
                    <a:pt x="1647" y="221"/>
                  </a:cubicBezTo>
                  <a:cubicBezTo>
                    <a:pt x="1647" y="189"/>
                    <a:pt x="1615" y="158"/>
                    <a:pt x="1615" y="158"/>
                  </a:cubicBezTo>
                  <a:cubicBezTo>
                    <a:pt x="1530" y="136"/>
                    <a:pt x="1015" y="0"/>
                    <a:pt x="59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6389825" y="4355300"/>
              <a:ext cx="30900" cy="31225"/>
            </a:xfrm>
            <a:custGeom>
              <a:rect b="b" l="l" r="r" t="t"/>
              <a:pathLst>
                <a:path extrusionOk="0" h="1249" w="1236">
                  <a:moveTo>
                    <a:pt x="397" y="155"/>
                  </a:moveTo>
                  <a:cubicBezTo>
                    <a:pt x="420" y="155"/>
                    <a:pt x="444" y="163"/>
                    <a:pt x="476" y="179"/>
                  </a:cubicBezTo>
                  <a:cubicBezTo>
                    <a:pt x="729" y="274"/>
                    <a:pt x="951" y="781"/>
                    <a:pt x="1046" y="1066"/>
                  </a:cubicBezTo>
                  <a:cubicBezTo>
                    <a:pt x="697" y="939"/>
                    <a:pt x="222" y="559"/>
                    <a:pt x="191" y="338"/>
                  </a:cubicBezTo>
                  <a:cubicBezTo>
                    <a:pt x="191" y="274"/>
                    <a:pt x="191" y="243"/>
                    <a:pt x="286" y="179"/>
                  </a:cubicBezTo>
                  <a:lnTo>
                    <a:pt x="317" y="179"/>
                  </a:lnTo>
                  <a:cubicBezTo>
                    <a:pt x="349" y="163"/>
                    <a:pt x="373" y="155"/>
                    <a:pt x="397" y="155"/>
                  </a:cubicBezTo>
                  <a:close/>
                  <a:moveTo>
                    <a:pt x="409" y="0"/>
                  </a:moveTo>
                  <a:cubicBezTo>
                    <a:pt x="345" y="0"/>
                    <a:pt x="278" y="15"/>
                    <a:pt x="222" y="53"/>
                  </a:cubicBezTo>
                  <a:cubicBezTo>
                    <a:pt x="64" y="116"/>
                    <a:pt x="1" y="211"/>
                    <a:pt x="32" y="338"/>
                  </a:cubicBezTo>
                  <a:cubicBezTo>
                    <a:pt x="96" y="718"/>
                    <a:pt x="761" y="1161"/>
                    <a:pt x="1141" y="1224"/>
                  </a:cubicBezTo>
                  <a:cubicBezTo>
                    <a:pt x="1141" y="1240"/>
                    <a:pt x="1149" y="1248"/>
                    <a:pt x="1157" y="1248"/>
                  </a:cubicBezTo>
                  <a:cubicBezTo>
                    <a:pt x="1165" y="1248"/>
                    <a:pt x="1172" y="1240"/>
                    <a:pt x="1172" y="1224"/>
                  </a:cubicBezTo>
                  <a:lnTo>
                    <a:pt x="1204" y="1224"/>
                  </a:lnTo>
                  <a:cubicBezTo>
                    <a:pt x="1204" y="1193"/>
                    <a:pt x="1236" y="1161"/>
                    <a:pt x="1204" y="1161"/>
                  </a:cubicBezTo>
                  <a:cubicBezTo>
                    <a:pt x="1204" y="1098"/>
                    <a:pt x="951" y="211"/>
                    <a:pt x="539" y="21"/>
                  </a:cubicBezTo>
                  <a:cubicBezTo>
                    <a:pt x="500" y="8"/>
                    <a:pt x="455" y="0"/>
                    <a:pt x="409"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5897375" y="3045500"/>
              <a:ext cx="105325" cy="88125"/>
            </a:xfrm>
            <a:custGeom>
              <a:rect b="b" l="l" r="r" t="t"/>
              <a:pathLst>
                <a:path extrusionOk="0" h="3525" w="4213">
                  <a:moveTo>
                    <a:pt x="1" y="1"/>
                  </a:moveTo>
                  <a:lnTo>
                    <a:pt x="444" y="3516"/>
                  </a:lnTo>
                  <a:cubicBezTo>
                    <a:pt x="444" y="3516"/>
                    <a:pt x="625" y="3524"/>
                    <a:pt x="909" y="3524"/>
                  </a:cubicBezTo>
                  <a:cubicBezTo>
                    <a:pt x="1873" y="3524"/>
                    <a:pt x="4017" y="3430"/>
                    <a:pt x="4212" y="2598"/>
                  </a:cubicBezTo>
                  <a:lnTo>
                    <a:pt x="3611" y="729"/>
                  </a:lnTo>
                  <a:lnTo>
                    <a:pt x="1" y="1"/>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5830875" y="3045500"/>
              <a:ext cx="77600" cy="108500"/>
            </a:xfrm>
            <a:custGeom>
              <a:rect b="b" l="l" r="r" t="t"/>
              <a:pathLst>
                <a:path extrusionOk="0" h="4340" w="3104">
                  <a:moveTo>
                    <a:pt x="2661" y="1"/>
                  </a:moveTo>
                  <a:lnTo>
                    <a:pt x="0" y="1996"/>
                  </a:lnTo>
                  <a:lnTo>
                    <a:pt x="950" y="4340"/>
                  </a:lnTo>
                  <a:lnTo>
                    <a:pt x="3104" y="3516"/>
                  </a:lnTo>
                  <a:lnTo>
                    <a:pt x="2661" y="1"/>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6336775" y="2505525"/>
              <a:ext cx="548700" cy="718950"/>
            </a:xfrm>
            <a:custGeom>
              <a:rect b="b" l="l" r="r" t="t"/>
              <a:pathLst>
                <a:path extrusionOk="0" h="28758" w="21948">
                  <a:moveTo>
                    <a:pt x="12172" y="0"/>
                  </a:moveTo>
                  <a:cubicBezTo>
                    <a:pt x="11030" y="0"/>
                    <a:pt x="9940" y="27"/>
                    <a:pt x="9090" y="97"/>
                  </a:cubicBezTo>
                  <a:cubicBezTo>
                    <a:pt x="7950" y="223"/>
                    <a:pt x="6873" y="382"/>
                    <a:pt x="5986" y="572"/>
                  </a:cubicBezTo>
                  <a:cubicBezTo>
                    <a:pt x="4878" y="793"/>
                    <a:pt x="4213" y="983"/>
                    <a:pt x="4213" y="983"/>
                  </a:cubicBezTo>
                  <a:cubicBezTo>
                    <a:pt x="4213" y="983"/>
                    <a:pt x="1" y="10706"/>
                    <a:pt x="2978" y="28757"/>
                  </a:cubicBezTo>
                  <a:lnTo>
                    <a:pt x="20142" y="28757"/>
                  </a:lnTo>
                  <a:cubicBezTo>
                    <a:pt x="20269" y="27237"/>
                    <a:pt x="19921" y="22233"/>
                    <a:pt x="20174" y="15868"/>
                  </a:cubicBezTo>
                  <a:cubicBezTo>
                    <a:pt x="20364" y="11624"/>
                    <a:pt x="20807" y="6715"/>
                    <a:pt x="21884" y="1870"/>
                  </a:cubicBezTo>
                  <a:cubicBezTo>
                    <a:pt x="21948" y="1522"/>
                    <a:pt x="21789" y="1268"/>
                    <a:pt x="21884" y="920"/>
                  </a:cubicBezTo>
                  <a:cubicBezTo>
                    <a:pt x="21884" y="920"/>
                    <a:pt x="21251" y="667"/>
                    <a:pt x="20016" y="477"/>
                  </a:cubicBezTo>
                  <a:cubicBezTo>
                    <a:pt x="18971" y="318"/>
                    <a:pt x="17672" y="160"/>
                    <a:pt x="16405" y="97"/>
                  </a:cubicBezTo>
                  <a:cubicBezTo>
                    <a:pt x="15164" y="44"/>
                    <a:pt x="13626" y="0"/>
                    <a:pt x="12172"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6788850" y="2551650"/>
              <a:ext cx="95050" cy="350575"/>
            </a:xfrm>
            <a:custGeom>
              <a:rect b="b" l="l" r="r" t="t"/>
              <a:pathLst>
                <a:path extrusionOk="0" h="14023" w="3802">
                  <a:moveTo>
                    <a:pt x="3230" y="1"/>
                  </a:moveTo>
                  <a:cubicBezTo>
                    <a:pt x="2099" y="1"/>
                    <a:pt x="644" y="311"/>
                    <a:pt x="349" y="1894"/>
                  </a:cubicBezTo>
                  <a:cubicBezTo>
                    <a:pt x="1" y="3889"/>
                    <a:pt x="444" y="8576"/>
                    <a:pt x="2091" y="14023"/>
                  </a:cubicBezTo>
                  <a:cubicBezTo>
                    <a:pt x="2281" y="9779"/>
                    <a:pt x="2724" y="4870"/>
                    <a:pt x="3801" y="25"/>
                  </a:cubicBezTo>
                  <a:cubicBezTo>
                    <a:pt x="3627" y="11"/>
                    <a:pt x="3434" y="1"/>
                    <a:pt x="323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6628925" y="2587900"/>
              <a:ext cx="378475" cy="580350"/>
            </a:xfrm>
            <a:custGeom>
              <a:rect b="b" l="l" r="r" t="t"/>
              <a:pathLst>
                <a:path extrusionOk="0" h="23214" w="15139">
                  <a:moveTo>
                    <a:pt x="10828" y="15693"/>
                  </a:moveTo>
                  <a:lnTo>
                    <a:pt x="10828" y="15693"/>
                  </a:lnTo>
                  <a:cubicBezTo>
                    <a:pt x="10838" y="15693"/>
                    <a:pt x="10830" y="15740"/>
                    <a:pt x="10770" y="15802"/>
                  </a:cubicBezTo>
                  <a:lnTo>
                    <a:pt x="10770" y="15802"/>
                  </a:lnTo>
                  <a:cubicBezTo>
                    <a:pt x="10772" y="15781"/>
                    <a:pt x="10779" y="15760"/>
                    <a:pt x="10800" y="15740"/>
                  </a:cubicBezTo>
                  <a:cubicBezTo>
                    <a:pt x="10811" y="15707"/>
                    <a:pt x="10822" y="15693"/>
                    <a:pt x="10828" y="15693"/>
                  </a:cubicBezTo>
                  <a:close/>
                  <a:moveTo>
                    <a:pt x="11655" y="0"/>
                  </a:moveTo>
                  <a:lnTo>
                    <a:pt x="7095" y="1774"/>
                  </a:lnTo>
                  <a:cubicBezTo>
                    <a:pt x="7506" y="2882"/>
                    <a:pt x="7918" y="4054"/>
                    <a:pt x="8266" y="5194"/>
                  </a:cubicBezTo>
                  <a:cubicBezTo>
                    <a:pt x="8646" y="6366"/>
                    <a:pt x="8995" y="7537"/>
                    <a:pt x="9343" y="8678"/>
                  </a:cubicBezTo>
                  <a:cubicBezTo>
                    <a:pt x="9660" y="9849"/>
                    <a:pt x="9945" y="11021"/>
                    <a:pt x="10198" y="12161"/>
                  </a:cubicBezTo>
                  <a:cubicBezTo>
                    <a:pt x="10452" y="13333"/>
                    <a:pt x="10642" y="14473"/>
                    <a:pt x="10705" y="15550"/>
                  </a:cubicBezTo>
                  <a:lnTo>
                    <a:pt x="10729" y="15857"/>
                  </a:lnTo>
                  <a:lnTo>
                    <a:pt x="10729" y="15857"/>
                  </a:lnTo>
                  <a:cubicBezTo>
                    <a:pt x="10574" y="16055"/>
                    <a:pt x="10225" y="16367"/>
                    <a:pt x="9850" y="16626"/>
                  </a:cubicBezTo>
                  <a:cubicBezTo>
                    <a:pt x="8963" y="17196"/>
                    <a:pt x="7918" y="17735"/>
                    <a:pt x="6841" y="18210"/>
                  </a:cubicBezTo>
                  <a:cubicBezTo>
                    <a:pt x="5733" y="18717"/>
                    <a:pt x="4624" y="19160"/>
                    <a:pt x="3453" y="19572"/>
                  </a:cubicBezTo>
                  <a:cubicBezTo>
                    <a:pt x="2313" y="20015"/>
                    <a:pt x="1141" y="20427"/>
                    <a:pt x="1" y="20838"/>
                  </a:cubicBezTo>
                  <a:lnTo>
                    <a:pt x="476" y="23214"/>
                  </a:lnTo>
                  <a:cubicBezTo>
                    <a:pt x="3073" y="22897"/>
                    <a:pt x="5574" y="22422"/>
                    <a:pt x="8108" y="21662"/>
                  </a:cubicBezTo>
                  <a:cubicBezTo>
                    <a:pt x="9375" y="21282"/>
                    <a:pt x="10673" y="20838"/>
                    <a:pt x="11972" y="20142"/>
                  </a:cubicBezTo>
                  <a:cubicBezTo>
                    <a:pt x="12605" y="19762"/>
                    <a:pt x="13270" y="19350"/>
                    <a:pt x="13998" y="18653"/>
                  </a:cubicBezTo>
                  <a:cubicBezTo>
                    <a:pt x="14315" y="18273"/>
                    <a:pt x="14695" y="17798"/>
                    <a:pt x="14949" y="17101"/>
                  </a:cubicBezTo>
                  <a:cubicBezTo>
                    <a:pt x="15075" y="16753"/>
                    <a:pt x="15139" y="16310"/>
                    <a:pt x="15139" y="15961"/>
                  </a:cubicBezTo>
                  <a:lnTo>
                    <a:pt x="15139" y="15423"/>
                  </a:lnTo>
                  <a:cubicBezTo>
                    <a:pt x="15139" y="14695"/>
                    <a:pt x="15075" y="14030"/>
                    <a:pt x="15044" y="13333"/>
                  </a:cubicBezTo>
                  <a:cubicBezTo>
                    <a:pt x="14980" y="12668"/>
                    <a:pt x="14885" y="11971"/>
                    <a:pt x="14790" y="11338"/>
                  </a:cubicBezTo>
                  <a:cubicBezTo>
                    <a:pt x="14600" y="10008"/>
                    <a:pt x="14315" y="8709"/>
                    <a:pt x="13998" y="7442"/>
                  </a:cubicBezTo>
                  <a:cubicBezTo>
                    <a:pt x="13682" y="6176"/>
                    <a:pt x="13333" y="4941"/>
                    <a:pt x="12953" y="3706"/>
                  </a:cubicBezTo>
                  <a:cubicBezTo>
                    <a:pt x="12542" y="2470"/>
                    <a:pt x="12130" y="1267"/>
                    <a:pt x="11655" y="0"/>
                  </a:cubicBez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6765150" y="2523075"/>
              <a:ext cx="250175" cy="347500"/>
            </a:xfrm>
            <a:custGeom>
              <a:rect b="b" l="l" r="r" t="t"/>
              <a:pathLst>
                <a:path extrusionOk="0" h="13900" w="10007">
                  <a:moveTo>
                    <a:pt x="3439" y="0"/>
                  </a:moveTo>
                  <a:cubicBezTo>
                    <a:pt x="1151" y="0"/>
                    <a:pt x="0" y="2293"/>
                    <a:pt x="727" y="5982"/>
                  </a:cubicBezTo>
                  <a:cubicBezTo>
                    <a:pt x="1582" y="10320"/>
                    <a:pt x="3704" y="13899"/>
                    <a:pt x="3704" y="13899"/>
                  </a:cubicBezTo>
                  <a:lnTo>
                    <a:pt x="10006" y="10890"/>
                  </a:lnTo>
                  <a:cubicBezTo>
                    <a:pt x="9405" y="6647"/>
                    <a:pt x="7948" y="1231"/>
                    <a:pt x="4749" y="218"/>
                  </a:cubicBezTo>
                  <a:cubicBezTo>
                    <a:pt x="4280" y="71"/>
                    <a:pt x="3842" y="0"/>
                    <a:pt x="343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6520475" y="2325050"/>
              <a:ext cx="232775" cy="232825"/>
            </a:xfrm>
            <a:custGeom>
              <a:rect b="b" l="l" r="r" t="t"/>
              <a:pathLst>
                <a:path extrusionOk="0" h="9313" w="9311">
                  <a:moveTo>
                    <a:pt x="9026" y="0"/>
                  </a:moveTo>
                  <a:lnTo>
                    <a:pt x="7062" y="1615"/>
                  </a:lnTo>
                  <a:lnTo>
                    <a:pt x="4402" y="3832"/>
                  </a:lnTo>
                  <a:cubicBezTo>
                    <a:pt x="4497" y="4180"/>
                    <a:pt x="4560" y="4560"/>
                    <a:pt x="4592" y="4909"/>
                  </a:cubicBezTo>
                  <a:cubicBezTo>
                    <a:pt x="4719" y="6334"/>
                    <a:pt x="3547" y="6999"/>
                    <a:pt x="2090" y="7284"/>
                  </a:cubicBezTo>
                  <a:cubicBezTo>
                    <a:pt x="2090" y="7284"/>
                    <a:pt x="0" y="9247"/>
                    <a:pt x="4180" y="9311"/>
                  </a:cubicBezTo>
                  <a:cubicBezTo>
                    <a:pt x="4245" y="9312"/>
                    <a:pt x="4308" y="9312"/>
                    <a:pt x="4371" y="9312"/>
                  </a:cubicBezTo>
                  <a:cubicBezTo>
                    <a:pt x="8390" y="9312"/>
                    <a:pt x="9311" y="7347"/>
                    <a:pt x="9311" y="7347"/>
                  </a:cubicBezTo>
                  <a:cubicBezTo>
                    <a:pt x="7727" y="5764"/>
                    <a:pt x="8487" y="2344"/>
                    <a:pt x="9026" y="0"/>
                  </a:cubicBez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6631300" y="2503375"/>
              <a:ext cx="150450" cy="124925"/>
            </a:xfrm>
            <a:custGeom>
              <a:rect b="b" l="l" r="r" t="t"/>
              <a:pathLst>
                <a:path extrusionOk="0" h="4997" w="6018">
                  <a:moveTo>
                    <a:pt x="5070" y="0"/>
                  </a:moveTo>
                  <a:cubicBezTo>
                    <a:pt x="4861" y="0"/>
                    <a:pt x="4662" y="65"/>
                    <a:pt x="4498" y="183"/>
                  </a:cubicBezTo>
                  <a:cubicBezTo>
                    <a:pt x="3833" y="658"/>
                    <a:pt x="2154" y="1703"/>
                    <a:pt x="1" y="2178"/>
                  </a:cubicBezTo>
                  <a:cubicBezTo>
                    <a:pt x="824" y="3001"/>
                    <a:pt x="1331" y="4996"/>
                    <a:pt x="1331" y="4996"/>
                  </a:cubicBezTo>
                  <a:cubicBezTo>
                    <a:pt x="1331" y="4996"/>
                    <a:pt x="5891" y="3920"/>
                    <a:pt x="6018" y="246"/>
                  </a:cubicBezTo>
                  <a:cubicBezTo>
                    <a:pt x="6018" y="246"/>
                    <a:pt x="5701" y="88"/>
                    <a:pt x="5289" y="24"/>
                  </a:cubicBezTo>
                  <a:cubicBezTo>
                    <a:pt x="5216" y="8"/>
                    <a:pt x="5142" y="0"/>
                    <a:pt x="507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6516500" y="2502275"/>
              <a:ext cx="114050" cy="120475"/>
            </a:xfrm>
            <a:custGeom>
              <a:rect b="b" l="l" r="r" t="t"/>
              <a:pathLst>
                <a:path extrusionOk="0" h="4819" w="4562">
                  <a:moveTo>
                    <a:pt x="2329" y="1"/>
                  </a:moveTo>
                  <a:cubicBezTo>
                    <a:pt x="2314" y="1"/>
                    <a:pt x="2297" y="2"/>
                    <a:pt x="2281" y="5"/>
                  </a:cubicBezTo>
                  <a:cubicBezTo>
                    <a:pt x="1806" y="68"/>
                    <a:pt x="1457" y="258"/>
                    <a:pt x="1457" y="258"/>
                  </a:cubicBezTo>
                  <a:cubicBezTo>
                    <a:pt x="1" y="2380"/>
                    <a:pt x="2819" y="4819"/>
                    <a:pt x="2819" y="4819"/>
                  </a:cubicBezTo>
                  <a:cubicBezTo>
                    <a:pt x="2819" y="4819"/>
                    <a:pt x="3326" y="2919"/>
                    <a:pt x="4561" y="2222"/>
                  </a:cubicBezTo>
                  <a:cubicBezTo>
                    <a:pt x="2566" y="1778"/>
                    <a:pt x="2471" y="828"/>
                    <a:pt x="2566" y="322"/>
                  </a:cubicBezTo>
                  <a:cubicBezTo>
                    <a:pt x="2624" y="148"/>
                    <a:pt x="2497" y="1"/>
                    <a:pt x="2329"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6630525" y="2365425"/>
              <a:ext cx="77600" cy="82350"/>
            </a:xfrm>
            <a:custGeom>
              <a:rect b="b" l="l" r="r" t="t"/>
              <a:pathLst>
                <a:path extrusionOk="0" h="3294" w="3104">
                  <a:moveTo>
                    <a:pt x="2660" y="0"/>
                  </a:moveTo>
                  <a:lnTo>
                    <a:pt x="0" y="2217"/>
                  </a:lnTo>
                  <a:cubicBezTo>
                    <a:pt x="95" y="2565"/>
                    <a:pt x="158" y="2945"/>
                    <a:pt x="190" y="3294"/>
                  </a:cubicBezTo>
                  <a:cubicBezTo>
                    <a:pt x="1837" y="3041"/>
                    <a:pt x="2914" y="2059"/>
                    <a:pt x="3040" y="1045"/>
                  </a:cubicBezTo>
                  <a:cubicBezTo>
                    <a:pt x="3104" y="665"/>
                    <a:pt x="2692" y="254"/>
                    <a:pt x="2660" y="0"/>
                  </a:cubicBezTo>
                  <a:close/>
                </a:path>
              </a:pathLst>
            </a:custGeom>
            <a:solidFill>
              <a:srgbClr val="F4A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6510175" y="2143175"/>
              <a:ext cx="125825" cy="159100"/>
            </a:xfrm>
            <a:custGeom>
              <a:rect b="b" l="l" r="r" t="t"/>
              <a:pathLst>
                <a:path extrusionOk="0" h="6364" w="5033">
                  <a:moveTo>
                    <a:pt x="2403" y="1"/>
                  </a:moveTo>
                  <a:cubicBezTo>
                    <a:pt x="1703" y="1"/>
                    <a:pt x="1014" y="399"/>
                    <a:pt x="665" y="1163"/>
                  </a:cubicBezTo>
                  <a:cubicBezTo>
                    <a:pt x="0" y="2588"/>
                    <a:pt x="792" y="5027"/>
                    <a:pt x="2312" y="6135"/>
                  </a:cubicBezTo>
                  <a:cubicBezTo>
                    <a:pt x="2523" y="6292"/>
                    <a:pt x="2724" y="6363"/>
                    <a:pt x="2914" y="6363"/>
                  </a:cubicBezTo>
                  <a:cubicBezTo>
                    <a:pt x="4290" y="6363"/>
                    <a:pt x="5032" y="2619"/>
                    <a:pt x="4086" y="1005"/>
                  </a:cubicBezTo>
                  <a:cubicBezTo>
                    <a:pt x="3679" y="327"/>
                    <a:pt x="3037" y="1"/>
                    <a:pt x="240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6515725" y="2115500"/>
              <a:ext cx="239125" cy="316300"/>
            </a:xfrm>
            <a:custGeom>
              <a:rect b="b" l="l" r="r" t="t"/>
              <a:pathLst>
                <a:path extrusionOk="0" h="12652" w="9565">
                  <a:moveTo>
                    <a:pt x="5178" y="0"/>
                  </a:moveTo>
                  <a:cubicBezTo>
                    <a:pt x="4499" y="0"/>
                    <a:pt x="3792" y="166"/>
                    <a:pt x="3104" y="528"/>
                  </a:cubicBezTo>
                  <a:cubicBezTo>
                    <a:pt x="95" y="2143"/>
                    <a:pt x="0" y="6894"/>
                    <a:pt x="855" y="9681"/>
                  </a:cubicBezTo>
                  <a:cubicBezTo>
                    <a:pt x="1448" y="11536"/>
                    <a:pt x="3150" y="12652"/>
                    <a:pt x="4893" y="12652"/>
                  </a:cubicBezTo>
                  <a:cubicBezTo>
                    <a:pt x="6036" y="12652"/>
                    <a:pt x="7198" y="12172"/>
                    <a:pt x="8076" y="11106"/>
                  </a:cubicBezTo>
                  <a:cubicBezTo>
                    <a:pt x="9564" y="9301"/>
                    <a:pt x="9374" y="7432"/>
                    <a:pt x="9342" y="4234"/>
                  </a:cubicBezTo>
                  <a:cubicBezTo>
                    <a:pt x="9342" y="1782"/>
                    <a:pt x="7408" y="0"/>
                    <a:pt x="5178" y="0"/>
                  </a:cubicBez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6690675" y="2136075"/>
              <a:ext cx="120500" cy="159100"/>
            </a:xfrm>
            <a:custGeom>
              <a:rect b="b" l="l" r="r" t="t"/>
              <a:pathLst>
                <a:path extrusionOk="0" h="6364" w="4820">
                  <a:moveTo>
                    <a:pt x="2504" y="0"/>
                  </a:moveTo>
                  <a:cubicBezTo>
                    <a:pt x="1983" y="0"/>
                    <a:pt x="1452" y="219"/>
                    <a:pt x="1046" y="687"/>
                  </a:cubicBezTo>
                  <a:cubicBezTo>
                    <a:pt x="1" y="1890"/>
                    <a:pt x="96" y="4456"/>
                    <a:pt x="1268" y="5944"/>
                  </a:cubicBezTo>
                  <a:cubicBezTo>
                    <a:pt x="1485" y="6236"/>
                    <a:pt x="1732" y="6363"/>
                    <a:pt x="1990" y="6363"/>
                  </a:cubicBezTo>
                  <a:cubicBezTo>
                    <a:pt x="3271" y="6363"/>
                    <a:pt x="4819" y="3224"/>
                    <a:pt x="4371" y="1510"/>
                  </a:cubicBezTo>
                  <a:cubicBezTo>
                    <a:pt x="4120" y="542"/>
                    <a:pt x="3323" y="0"/>
                    <a:pt x="250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6521250" y="2069675"/>
              <a:ext cx="321475" cy="156425"/>
            </a:xfrm>
            <a:custGeom>
              <a:rect b="b" l="l" r="r" t="t"/>
              <a:pathLst>
                <a:path extrusionOk="0" h="6257" w="12859">
                  <a:moveTo>
                    <a:pt x="6625" y="1"/>
                  </a:moveTo>
                  <a:cubicBezTo>
                    <a:pt x="6119" y="1"/>
                    <a:pt x="5615" y="65"/>
                    <a:pt x="5131" y="208"/>
                  </a:cubicBezTo>
                  <a:cubicBezTo>
                    <a:pt x="2218" y="1063"/>
                    <a:pt x="1" y="3026"/>
                    <a:pt x="951" y="3596"/>
                  </a:cubicBezTo>
                  <a:cubicBezTo>
                    <a:pt x="2946" y="4800"/>
                    <a:pt x="11053" y="5845"/>
                    <a:pt x="11053" y="5845"/>
                  </a:cubicBezTo>
                  <a:cubicBezTo>
                    <a:pt x="11307" y="5116"/>
                    <a:pt x="12858" y="6257"/>
                    <a:pt x="12637" y="3945"/>
                  </a:cubicBezTo>
                  <a:cubicBezTo>
                    <a:pt x="12475" y="2087"/>
                    <a:pt x="9498" y="1"/>
                    <a:pt x="6625"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6519675" y="2148250"/>
              <a:ext cx="287900" cy="100475"/>
            </a:xfrm>
            <a:custGeom>
              <a:rect b="b" l="l" r="r" t="t"/>
              <a:pathLst>
                <a:path extrusionOk="0" h="4019" w="11516">
                  <a:moveTo>
                    <a:pt x="663" y="1"/>
                  </a:moveTo>
                  <a:cubicBezTo>
                    <a:pt x="629" y="1"/>
                    <a:pt x="608" y="4"/>
                    <a:pt x="602" y="10"/>
                  </a:cubicBezTo>
                  <a:cubicBezTo>
                    <a:pt x="444" y="168"/>
                    <a:pt x="0" y="865"/>
                    <a:pt x="32" y="1277"/>
                  </a:cubicBezTo>
                  <a:cubicBezTo>
                    <a:pt x="95" y="1625"/>
                    <a:pt x="9659" y="2734"/>
                    <a:pt x="10705" y="4000"/>
                  </a:cubicBezTo>
                  <a:cubicBezTo>
                    <a:pt x="10715" y="4012"/>
                    <a:pt x="10727" y="4018"/>
                    <a:pt x="10741" y="4018"/>
                  </a:cubicBezTo>
                  <a:cubicBezTo>
                    <a:pt x="10944" y="4018"/>
                    <a:pt x="11516" y="2787"/>
                    <a:pt x="11338" y="2639"/>
                  </a:cubicBezTo>
                  <a:cubicBezTo>
                    <a:pt x="10395" y="1817"/>
                    <a:pt x="1496" y="1"/>
                    <a:pt x="663"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6519675" y="2148250"/>
              <a:ext cx="287900" cy="100475"/>
            </a:xfrm>
            <a:custGeom>
              <a:rect b="b" l="l" r="r" t="t"/>
              <a:pathLst>
                <a:path extrusionOk="0" h="4019" w="11516">
                  <a:moveTo>
                    <a:pt x="663" y="1"/>
                  </a:moveTo>
                  <a:cubicBezTo>
                    <a:pt x="629" y="1"/>
                    <a:pt x="608" y="4"/>
                    <a:pt x="602" y="10"/>
                  </a:cubicBezTo>
                  <a:cubicBezTo>
                    <a:pt x="444" y="168"/>
                    <a:pt x="0" y="865"/>
                    <a:pt x="32" y="1277"/>
                  </a:cubicBezTo>
                  <a:cubicBezTo>
                    <a:pt x="95" y="1625"/>
                    <a:pt x="9659" y="2734"/>
                    <a:pt x="10705" y="4000"/>
                  </a:cubicBezTo>
                  <a:cubicBezTo>
                    <a:pt x="10715" y="4012"/>
                    <a:pt x="10727" y="4018"/>
                    <a:pt x="10741" y="4018"/>
                  </a:cubicBezTo>
                  <a:cubicBezTo>
                    <a:pt x="10944" y="4018"/>
                    <a:pt x="11516" y="2787"/>
                    <a:pt x="11338" y="2639"/>
                  </a:cubicBezTo>
                  <a:cubicBezTo>
                    <a:pt x="10395" y="1817"/>
                    <a:pt x="1496" y="1"/>
                    <a:pt x="663"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6502250" y="2233425"/>
              <a:ext cx="276350" cy="33850"/>
            </a:xfrm>
            <a:custGeom>
              <a:rect b="b" l="l" r="r" t="t"/>
              <a:pathLst>
                <a:path extrusionOk="0" h="1354" w="11054">
                  <a:moveTo>
                    <a:pt x="5774" y="1"/>
                  </a:moveTo>
                  <a:cubicBezTo>
                    <a:pt x="5116" y="1"/>
                    <a:pt x="4126" y="43"/>
                    <a:pt x="3136" y="245"/>
                  </a:cubicBezTo>
                  <a:cubicBezTo>
                    <a:pt x="3085" y="228"/>
                    <a:pt x="2971" y="193"/>
                    <a:pt x="2813" y="193"/>
                  </a:cubicBezTo>
                  <a:cubicBezTo>
                    <a:pt x="2676" y="193"/>
                    <a:pt x="2504" y="220"/>
                    <a:pt x="2313" y="308"/>
                  </a:cubicBezTo>
                  <a:cubicBezTo>
                    <a:pt x="2123" y="308"/>
                    <a:pt x="1077" y="308"/>
                    <a:pt x="96" y="530"/>
                  </a:cubicBezTo>
                  <a:cubicBezTo>
                    <a:pt x="32" y="562"/>
                    <a:pt x="1" y="625"/>
                    <a:pt x="1" y="657"/>
                  </a:cubicBezTo>
                  <a:cubicBezTo>
                    <a:pt x="1" y="720"/>
                    <a:pt x="64" y="752"/>
                    <a:pt x="127" y="752"/>
                  </a:cubicBezTo>
                  <a:cubicBezTo>
                    <a:pt x="989" y="549"/>
                    <a:pt x="1870" y="529"/>
                    <a:pt x="2189" y="529"/>
                  </a:cubicBezTo>
                  <a:cubicBezTo>
                    <a:pt x="2268" y="529"/>
                    <a:pt x="2313" y="530"/>
                    <a:pt x="2313" y="530"/>
                  </a:cubicBezTo>
                  <a:lnTo>
                    <a:pt x="2376" y="530"/>
                  </a:lnTo>
                  <a:cubicBezTo>
                    <a:pt x="2558" y="432"/>
                    <a:pt x="2716" y="402"/>
                    <a:pt x="2835" y="402"/>
                  </a:cubicBezTo>
                  <a:cubicBezTo>
                    <a:pt x="2984" y="402"/>
                    <a:pt x="3073" y="449"/>
                    <a:pt x="3073" y="467"/>
                  </a:cubicBezTo>
                  <a:lnTo>
                    <a:pt x="3168" y="467"/>
                  </a:lnTo>
                  <a:cubicBezTo>
                    <a:pt x="4139" y="265"/>
                    <a:pt x="5111" y="222"/>
                    <a:pt x="5763" y="222"/>
                  </a:cubicBezTo>
                  <a:cubicBezTo>
                    <a:pt x="6238" y="222"/>
                    <a:pt x="6543" y="245"/>
                    <a:pt x="6556" y="245"/>
                  </a:cubicBezTo>
                  <a:cubicBezTo>
                    <a:pt x="7601" y="308"/>
                    <a:pt x="10451" y="657"/>
                    <a:pt x="10832" y="1290"/>
                  </a:cubicBezTo>
                  <a:cubicBezTo>
                    <a:pt x="10863" y="1322"/>
                    <a:pt x="10895" y="1353"/>
                    <a:pt x="10927" y="1353"/>
                  </a:cubicBezTo>
                  <a:cubicBezTo>
                    <a:pt x="10958" y="1353"/>
                    <a:pt x="10958" y="1322"/>
                    <a:pt x="10990" y="1322"/>
                  </a:cubicBezTo>
                  <a:cubicBezTo>
                    <a:pt x="11022" y="1290"/>
                    <a:pt x="11053" y="1227"/>
                    <a:pt x="11022" y="1163"/>
                  </a:cubicBezTo>
                  <a:cubicBezTo>
                    <a:pt x="10515" y="340"/>
                    <a:pt x="6968" y="55"/>
                    <a:pt x="6556" y="23"/>
                  </a:cubicBezTo>
                  <a:cubicBezTo>
                    <a:pt x="6556" y="23"/>
                    <a:pt x="6253" y="1"/>
                    <a:pt x="5774"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6580625" y="2235575"/>
              <a:ext cx="93450" cy="73000"/>
            </a:xfrm>
            <a:custGeom>
              <a:rect b="b" l="l" r="r" t="t"/>
              <a:pathLst>
                <a:path extrusionOk="0" h="2920" w="3738">
                  <a:moveTo>
                    <a:pt x="3295" y="1"/>
                  </a:moveTo>
                  <a:cubicBezTo>
                    <a:pt x="3263" y="1"/>
                    <a:pt x="3231" y="32"/>
                    <a:pt x="3263" y="64"/>
                  </a:cubicBezTo>
                  <a:cubicBezTo>
                    <a:pt x="3263" y="64"/>
                    <a:pt x="3611" y="1394"/>
                    <a:pt x="3104" y="2186"/>
                  </a:cubicBezTo>
                  <a:cubicBezTo>
                    <a:pt x="2883" y="2534"/>
                    <a:pt x="2534" y="2724"/>
                    <a:pt x="2091" y="2787"/>
                  </a:cubicBezTo>
                  <a:cubicBezTo>
                    <a:pt x="2002" y="2800"/>
                    <a:pt x="1916" y="2806"/>
                    <a:pt x="1833" y="2806"/>
                  </a:cubicBezTo>
                  <a:cubicBezTo>
                    <a:pt x="1499" y="2806"/>
                    <a:pt x="1211" y="2705"/>
                    <a:pt x="983" y="2502"/>
                  </a:cubicBezTo>
                  <a:cubicBezTo>
                    <a:pt x="191" y="1837"/>
                    <a:pt x="128" y="286"/>
                    <a:pt x="128" y="254"/>
                  </a:cubicBezTo>
                  <a:cubicBezTo>
                    <a:pt x="128" y="222"/>
                    <a:pt x="96" y="222"/>
                    <a:pt x="64" y="222"/>
                  </a:cubicBezTo>
                  <a:cubicBezTo>
                    <a:pt x="33" y="222"/>
                    <a:pt x="1" y="222"/>
                    <a:pt x="33" y="254"/>
                  </a:cubicBezTo>
                  <a:cubicBezTo>
                    <a:pt x="33" y="349"/>
                    <a:pt x="64" y="1901"/>
                    <a:pt x="919" y="2597"/>
                  </a:cubicBezTo>
                  <a:cubicBezTo>
                    <a:pt x="1169" y="2820"/>
                    <a:pt x="1492" y="2920"/>
                    <a:pt x="1846" y="2920"/>
                  </a:cubicBezTo>
                  <a:cubicBezTo>
                    <a:pt x="1895" y="2920"/>
                    <a:pt x="1945" y="2918"/>
                    <a:pt x="1996" y="2914"/>
                  </a:cubicBezTo>
                  <a:lnTo>
                    <a:pt x="2091" y="2914"/>
                  </a:lnTo>
                  <a:cubicBezTo>
                    <a:pt x="2598" y="2819"/>
                    <a:pt x="2946" y="2597"/>
                    <a:pt x="3199" y="2249"/>
                  </a:cubicBezTo>
                  <a:cubicBezTo>
                    <a:pt x="3738" y="1394"/>
                    <a:pt x="3358" y="96"/>
                    <a:pt x="3358" y="32"/>
                  </a:cubicBezTo>
                  <a:cubicBezTo>
                    <a:pt x="3358" y="1"/>
                    <a:pt x="3326" y="1"/>
                    <a:pt x="329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6499875" y="2245075"/>
              <a:ext cx="70500" cy="70650"/>
            </a:xfrm>
            <a:custGeom>
              <a:rect b="b" l="l" r="r" t="t"/>
              <a:pathLst>
                <a:path extrusionOk="0" h="2826" w="2820">
                  <a:moveTo>
                    <a:pt x="2376" y="1"/>
                  </a:moveTo>
                  <a:cubicBezTo>
                    <a:pt x="2344" y="1"/>
                    <a:pt x="2344" y="32"/>
                    <a:pt x="2344" y="64"/>
                  </a:cubicBezTo>
                  <a:cubicBezTo>
                    <a:pt x="2344" y="96"/>
                    <a:pt x="2724" y="1552"/>
                    <a:pt x="2154" y="2312"/>
                  </a:cubicBezTo>
                  <a:cubicBezTo>
                    <a:pt x="1964" y="2566"/>
                    <a:pt x="1679" y="2692"/>
                    <a:pt x="1267" y="2724"/>
                  </a:cubicBezTo>
                  <a:cubicBezTo>
                    <a:pt x="1046" y="2724"/>
                    <a:pt x="824" y="2629"/>
                    <a:pt x="666" y="2471"/>
                  </a:cubicBezTo>
                  <a:cubicBezTo>
                    <a:pt x="96" y="1837"/>
                    <a:pt x="317" y="191"/>
                    <a:pt x="317" y="191"/>
                  </a:cubicBezTo>
                  <a:cubicBezTo>
                    <a:pt x="317" y="159"/>
                    <a:pt x="317" y="127"/>
                    <a:pt x="286" y="127"/>
                  </a:cubicBezTo>
                  <a:cubicBezTo>
                    <a:pt x="222" y="127"/>
                    <a:pt x="222" y="127"/>
                    <a:pt x="222" y="159"/>
                  </a:cubicBezTo>
                  <a:cubicBezTo>
                    <a:pt x="191" y="254"/>
                    <a:pt x="1" y="1869"/>
                    <a:pt x="602" y="2534"/>
                  </a:cubicBezTo>
                  <a:cubicBezTo>
                    <a:pt x="769" y="2728"/>
                    <a:pt x="959" y="2825"/>
                    <a:pt x="1195" y="2825"/>
                  </a:cubicBezTo>
                  <a:cubicBezTo>
                    <a:pt x="1229" y="2825"/>
                    <a:pt x="1263" y="2823"/>
                    <a:pt x="1299" y="2819"/>
                  </a:cubicBezTo>
                  <a:lnTo>
                    <a:pt x="1394" y="2819"/>
                  </a:lnTo>
                  <a:cubicBezTo>
                    <a:pt x="1774" y="2787"/>
                    <a:pt x="2059" y="2629"/>
                    <a:pt x="2249" y="2376"/>
                  </a:cubicBezTo>
                  <a:cubicBezTo>
                    <a:pt x="2819" y="1584"/>
                    <a:pt x="2471" y="96"/>
                    <a:pt x="2439" y="32"/>
                  </a:cubicBezTo>
                  <a:cubicBezTo>
                    <a:pt x="2439" y="1"/>
                    <a:pt x="2408" y="1"/>
                    <a:pt x="237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6711300" y="2247425"/>
              <a:ext cx="76000" cy="79800"/>
            </a:xfrm>
            <a:custGeom>
              <a:rect b="b" l="l" r="r" t="t"/>
              <a:pathLst>
                <a:path extrusionOk="0" h="3192" w="3040">
                  <a:moveTo>
                    <a:pt x="1802" y="1"/>
                  </a:moveTo>
                  <a:cubicBezTo>
                    <a:pt x="994" y="1"/>
                    <a:pt x="345" y="1089"/>
                    <a:pt x="158" y="1838"/>
                  </a:cubicBezTo>
                  <a:cubicBezTo>
                    <a:pt x="0" y="2548"/>
                    <a:pt x="278" y="3192"/>
                    <a:pt x="848" y="3192"/>
                  </a:cubicBezTo>
                  <a:cubicBezTo>
                    <a:pt x="965" y="3192"/>
                    <a:pt x="1094" y="3165"/>
                    <a:pt x="1234" y="3105"/>
                  </a:cubicBezTo>
                  <a:cubicBezTo>
                    <a:pt x="1773" y="2852"/>
                    <a:pt x="2343" y="2377"/>
                    <a:pt x="2660" y="1680"/>
                  </a:cubicBezTo>
                  <a:cubicBezTo>
                    <a:pt x="3040" y="888"/>
                    <a:pt x="2691" y="2"/>
                    <a:pt x="1836" y="2"/>
                  </a:cubicBezTo>
                  <a:cubicBezTo>
                    <a:pt x="1825" y="1"/>
                    <a:pt x="1813" y="1"/>
                    <a:pt x="1802" y="1"/>
                  </a:cubicBez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6605175" y="2247375"/>
              <a:ext cx="15875" cy="23150"/>
            </a:xfrm>
            <a:custGeom>
              <a:rect b="b" l="l" r="r" t="t"/>
              <a:pathLst>
                <a:path extrusionOk="0" h="926" w="635">
                  <a:moveTo>
                    <a:pt x="320" y="0"/>
                  </a:moveTo>
                  <a:cubicBezTo>
                    <a:pt x="309" y="0"/>
                    <a:pt x="297" y="1"/>
                    <a:pt x="286" y="4"/>
                  </a:cubicBezTo>
                  <a:cubicBezTo>
                    <a:pt x="127" y="4"/>
                    <a:pt x="1" y="225"/>
                    <a:pt x="1" y="479"/>
                  </a:cubicBezTo>
                  <a:cubicBezTo>
                    <a:pt x="30" y="743"/>
                    <a:pt x="168" y="925"/>
                    <a:pt x="314" y="925"/>
                  </a:cubicBezTo>
                  <a:cubicBezTo>
                    <a:pt x="326" y="925"/>
                    <a:pt x="337" y="924"/>
                    <a:pt x="349" y="922"/>
                  </a:cubicBezTo>
                  <a:cubicBezTo>
                    <a:pt x="507" y="922"/>
                    <a:pt x="634" y="700"/>
                    <a:pt x="634" y="415"/>
                  </a:cubicBezTo>
                  <a:cubicBezTo>
                    <a:pt x="605" y="181"/>
                    <a:pt x="467" y="0"/>
                    <a:pt x="32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6532350" y="2254575"/>
              <a:ext cx="15850" cy="23775"/>
            </a:xfrm>
            <a:custGeom>
              <a:rect b="b" l="l" r="r" t="t"/>
              <a:pathLst>
                <a:path extrusionOk="0" h="951" w="634">
                  <a:moveTo>
                    <a:pt x="285" y="1"/>
                  </a:moveTo>
                  <a:cubicBezTo>
                    <a:pt x="127" y="32"/>
                    <a:pt x="0" y="254"/>
                    <a:pt x="0" y="507"/>
                  </a:cubicBezTo>
                  <a:cubicBezTo>
                    <a:pt x="32" y="761"/>
                    <a:pt x="190" y="951"/>
                    <a:pt x="348" y="951"/>
                  </a:cubicBezTo>
                  <a:cubicBezTo>
                    <a:pt x="507" y="919"/>
                    <a:pt x="633" y="697"/>
                    <a:pt x="633" y="444"/>
                  </a:cubicBezTo>
                  <a:cubicBezTo>
                    <a:pt x="602" y="191"/>
                    <a:pt x="443" y="1"/>
                    <a:pt x="28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6548175" y="2268825"/>
              <a:ext cx="31700" cy="64275"/>
            </a:xfrm>
            <a:custGeom>
              <a:rect b="b" l="l" r="r" t="t"/>
              <a:pathLst>
                <a:path extrusionOk="0" h="2571" w="1268">
                  <a:moveTo>
                    <a:pt x="919" y="1"/>
                  </a:moveTo>
                  <a:cubicBezTo>
                    <a:pt x="919" y="1"/>
                    <a:pt x="539" y="1584"/>
                    <a:pt x="0" y="2408"/>
                  </a:cubicBezTo>
                  <a:cubicBezTo>
                    <a:pt x="192" y="2531"/>
                    <a:pt x="406" y="2571"/>
                    <a:pt x="604" y="2571"/>
                  </a:cubicBezTo>
                  <a:cubicBezTo>
                    <a:pt x="964" y="2571"/>
                    <a:pt x="1267" y="2439"/>
                    <a:pt x="1267" y="2439"/>
                  </a:cubicBezTo>
                  <a:lnTo>
                    <a:pt x="919" y="1"/>
                  </a:lnTo>
                  <a:close/>
                </a:path>
              </a:pathLst>
            </a:custGeom>
            <a:solidFill>
              <a:srgbClr val="FF8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6603600" y="2312375"/>
              <a:ext cx="45950" cy="29325"/>
            </a:xfrm>
            <a:custGeom>
              <a:rect b="b" l="l" r="r" t="t"/>
              <a:pathLst>
                <a:path extrusionOk="0" h="1173" w="1838">
                  <a:moveTo>
                    <a:pt x="1805" y="0"/>
                  </a:moveTo>
                  <a:cubicBezTo>
                    <a:pt x="1774" y="0"/>
                    <a:pt x="1710" y="0"/>
                    <a:pt x="1679" y="32"/>
                  </a:cubicBezTo>
                  <a:cubicBezTo>
                    <a:pt x="1679" y="64"/>
                    <a:pt x="1204" y="919"/>
                    <a:pt x="95" y="1014"/>
                  </a:cubicBezTo>
                  <a:cubicBezTo>
                    <a:pt x="32" y="1014"/>
                    <a:pt x="0" y="1077"/>
                    <a:pt x="0" y="1109"/>
                  </a:cubicBezTo>
                  <a:cubicBezTo>
                    <a:pt x="32" y="1141"/>
                    <a:pt x="64" y="1172"/>
                    <a:pt x="95" y="1172"/>
                  </a:cubicBezTo>
                  <a:cubicBezTo>
                    <a:pt x="222" y="1172"/>
                    <a:pt x="317" y="1141"/>
                    <a:pt x="412" y="1141"/>
                  </a:cubicBezTo>
                  <a:cubicBezTo>
                    <a:pt x="1394" y="887"/>
                    <a:pt x="1805" y="159"/>
                    <a:pt x="1837" y="127"/>
                  </a:cubicBezTo>
                  <a:cubicBezTo>
                    <a:pt x="1837" y="95"/>
                    <a:pt x="1837" y="32"/>
                    <a:pt x="1805"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6617850" y="2213000"/>
              <a:ext cx="38825" cy="14475"/>
            </a:xfrm>
            <a:custGeom>
              <a:rect b="b" l="l" r="r" t="t"/>
              <a:pathLst>
                <a:path extrusionOk="0" h="579" w="1553">
                  <a:moveTo>
                    <a:pt x="584" y="0"/>
                  </a:moveTo>
                  <a:cubicBezTo>
                    <a:pt x="306" y="0"/>
                    <a:pt x="112" y="80"/>
                    <a:pt x="95" y="80"/>
                  </a:cubicBezTo>
                  <a:cubicBezTo>
                    <a:pt x="32" y="112"/>
                    <a:pt x="0" y="207"/>
                    <a:pt x="0" y="270"/>
                  </a:cubicBezTo>
                  <a:cubicBezTo>
                    <a:pt x="48" y="341"/>
                    <a:pt x="95" y="377"/>
                    <a:pt x="156" y="377"/>
                  </a:cubicBezTo>
                  <a:cubicBezTo>
                    <a:pt x="177" y="377"/>
                    <a:pt x="198" y="373"/>
                    <a:pt x="222" y="365"/>
                  </a:cubicBezTo>
                  <a:cubicBezTo>
                    <a:pt x="238" y="365"/>
                    <a:pt x="372" y="318"/>
                    <a:pt x="566" y="318"/>
                  </a:cubicBezTo>
                  <a:cubicBezTo>
                    <a:pt x="760" y="318"/>
                    <a:pt x="1014" y="365"/>
                    <a:pt x="1267" y="555"/>
                  </a:cubicBezTo>
                  <a:cubicBezTo>
                    <a:pt x="1299" y="571"/>
                    <a:pt x="1330" y="579"/>
                    <a:pt x="1358" y="579"/>
                  </a:cubicBezTo>
                  <a:cubicBezTo>
                    <a:pt x="1386" y="579"/>
                    <a:pt x="1410" y="571"/>
                    <a:pt x="1425" y="555"/>
                  </a:cubicBezTo>
                  <a:cubicBezTo>
                    <a:pt x="1457" y="555"/>
                    <a:pt x="1489" y="524"/>
                    <a:pt x="1489" y="492"/>
                  </a:cubicBezTo>
                  <a:cubicBezTo>
                    <a:pt x="1552" y="429"/>
                    <a:pt x="1520" y="334"/>
                    <a:pt x="1457" y="302"/>
                  </a:cubicBezTo>
                  <a:cubicBezTo>
                    <a:pt x="1144" y="63"/>
                    <a:pt x="831" y="0"/>
                    <a:pt x="584"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6511750" y="2217350"/>
              <a:ext cx="35650" cy="22200"/>
            </a:xfrm>
            <a:custGeom>
              <a:rect b="b" l="l" r="r" t="t"/>
              <a:pathLst>
                <a:path extrusionOk="0" h="888" w="1426">
                  <a:moveTo>
                    <a:pt x="1277" y="1"/>
                  </a:moveTo>
                  <a:cubicBezTo>
                    <a:pt x="1148" y="1"/>
                    <a:pt x="497" y="28"/>
                    <a:pt x="32" y="666"/>
                  </a:cubicBezTo>
                  <a:cubicBezTo>
                    <a:pt x="1" y="730"/>
                    <a:pt x="1" y="825"/>
                    <a:pt x="64" y="856"/>
                  </a:cubicBezTo>
                  <a:cubicBezTo>
                    <a:pt x="96" y="888"/>
                    <a:pt x="127" y="888"/>
                    <a:pt x="159" y="888"/>
                  </a:cubicBezTo>
                  <a:cubicBezTo>
                    <a:pt x="191" y="888"/>
                    <a:pt x="254" y="888"/>
                    <a:pt x="286" y="825"/>
                  </a:cubicBezTo>
                  <a:cubicBezTo>
                    <a:pt x="654" y="343"/>
                    <a:pt x="1149" y="318"/>
                    <a:pt x="1249" y="318"/>
                  </a:cubicBezTo>
                  <a:cubicBezTo>
                    <a:pt x="1261" y="318"/>
                    <a:pt x="1267" y="318"/>
                    <a:pt x="1267" y="318"/>
                  </a:cubicBezTo>
                  <a:cubicBezTo>
                    <a:pt x="1362" y="318"/>
                    <a:pt x="1426" y="255"/>
                    <a:pt x="1426" y="160"/>
                  </a:cubicBezTo>
                  <a:cubicBezTo>
                    <a:pt x="1426" y="96"/>
                    <a:pt x="1362" y="1"/>
                    <a:pt x="1299" y="1"/>
                  </a:cubicBezTo>
                  <a:cubicBezTo>
                    <a:pt x="1296" y="1"/>
                    <a:pt x="1289" y="1"/>
                    <a:pt x="127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6579850" y="3071625"/>
              <a:ext cx="79200" cy="100100"/>
            </a:xfrm>
            <a:custGeom>
              <a:rect b="b" l="l" r="r" t="t"/>
              <a:pathLst>
                <a:path extrusionOk="0" h="4004" w="3168">
                  <a:moveTo>
                    <a:pt x="95" y="1"/>
                  </a:moveTo>
                  <a:lnTo>
                    <a:pt x="0" y="3485"/>
                  </a:lnTo>
                  <a:cubicBezTo>
                    <a:pt x="0" y="3485"/>
                    <a:pt x="1077" y="4003"/>
                    <a:pt x="1993" y="4003"/>
                  </a:cubicBezTo>
                  <a:cubicBezTo>
                    <a:pt x="2509" y="4003"/>
                    <a:pt x="2973" y="3839"/>
                    <a:pt x="3167" y="3326"/>
                  </a:cubicBezTo>
                  <a:lnTo>
                    <a:pt x="2755" y="1331"/>
                  </a:lnTo>
                  <a:lnTo>
                    <a:pt x="95" y="1"/>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6495925" y="3071625"/>
              <a:ext cx="86325" cy="91875"/>
            </a:xfrm>
            <a:custGeom>
              <a:rect b="b" l="l" r="r" t="t"/>
              <a:pathLst>
                <a:path extrusionOk="0" h="3675" w="3453">
                  <a:moveTo>
                    <a:pt x="3452" y="1"/>
                  </a:moveTo>
                  <a:lnTo>
                    <a:pt x="0" y="603"/>
                  </a:lnTo>
                  <a:lnTo>
                    <a:pt x="64" y="3675"/>
                  </a:lnTo>
                  <a:lnTo>
                    <a:pt x="3357" y="3485"/>
                  </a:lnTo>
                  <a:lnTo>
                    <a:pt x="3452" y="1"/>
                  </a:lnTo>
                  <a:close/>
                </a:path>
              </a:pathLst>
            </a:custGeom>
            <a:solidFill>
              <a:srgbClr val="FFB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3973475" y="3125475"/>
              <a:ext cx="2916750" cy="1401375"/>
            </a:xfrm>
            <a:custGeom>
              <a:rect b="b" l="l" r="r" t="t"/>
              <a:pathLst>
                <a:path extrusionOk="0" h="56055" w="116670">
                  <a:moveTo>
                    <a:pt x="6493" y="0"/>
                  </a:moveTo>
                  <a:cubicBezTo>
                    <a:pt x="2914" y="0"/>
                    <a:pt x="1" y="2914"/>
                    <a:pt x="1" y="6493"/>
                  </a:cubicBezTo>
                  <a:lnTo>
                    <a:pt x="1" y="56054"/>
                  </a:lnTo>
                  <a:lnTo>
                    <a:pt x="2598" y="56054"/>
                  </a:lnTo>
                  <a:lnTo>
                    <a:pt x="2598" y="6493"/>
                  </a:lnTo>
                  <a:cubicBezTo>
                    <a:pt x="2598" y="4339"/>
                    <a:pt x="4371" y="2597"/>
                    <a:pt x="6493" y="2597"/>
                  </a:cubicBezTo>
                  <a:lnTo>
                    <a:pt x="110177" y="2597"/>
                  </a:lnTo>
                  <a:cubicBezTo>
                    <a:pt x="112331" y="2597"/>
                    <a:pt x="114073" y="4339"/>
                    <a:pt x="114073" y="6493"/>
                  </a:cubicBezTo>
                  <a:lnTo>
                    <a:pt x="114073" y="56054"/>
                  </a:lnTo>
                  <a:lnTo>
                    <a:pt x="116670" y="56054"/>
                  </a:lnTo>
                  <a:lnTo>
                    <a:pt x="116670" y="6493"/>
                  </a:lnTo>
                  <a:cubicBezTo>
                    <a:pt x="116670" y="2914"/>
                    <a:pt x="113756" y="0"/>
                    <a:pt x="110177"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3973475" y="3125475"/>
              <a:ext cx="2916750" cy="1401375"/>
            </a:xfrm>
            <a:custGeom>
              <a:rect b="b" l="l" r="r" t="t"/>
              <a:pathLst>
                <a:path extrusionOk="0" h="56055" w="116670">
                  <a:moveTo>
                    <a:pt x="6493" y="0"/>
                  </a:moveTo>
                  <a:cubicBezTo>
                    <a:pt x="2914" y="0"/>
                    <a:pt x="1" y="2914"/>
                    <a:pt x="1" y="6493"/>
                  </a:cubicBezTo>
                  <a:lnTo>
                    <a:pt x="1" y="56054"/>
                  </a:lnTo>
                  <a:lnTo>
                    <a:pt x="2598" y="56054"/>
                  </a:lnTo>
                  <a:lnTo>
                    <a:pt x="2598" y="6493"/>
                  </a:lnTo>
                  <a:cubicBezTo>
                    <a:pt x="2598" y="4339"/>
                    <a:pt x="4371" y="2597"/>
                    <a:pt x="6493" y="2597"/>
                  </a:cubicBezTo>
                  <a:lnTo>
                    <a:pt x="110177" y="2597"/>
                  </a:lnTo>
                  <a:cubicBezTo>
                    <a:pt x="112331" y="2597"/>
                    <a:pt x="114073" y="4339"/>
                    <a:pt x="114073" y="6493"/>
                  </a:cubicBezTo>
                  <a:lnTo>
                    <a:pt x="114073" y="56054"/>
                  </a:lnTo>
                  <a:lnTo>
                    <a:pt x="116670" y="56054"/>
                  </a:lnTo>
                  <a:lnTo>
                    <a:pt x="116670" y="6493"/>
                  </a:lnTo>
                  <a:cubicBezTo>
                    <a:pt x="116670" y="2914"/>
                    <a:pt x="113756" y="0"/>
                    <a:pt x="110177"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3740700" y="3125475"/>
              <a:ext cx="2916750" cy="1401375"/>
            </a:xfrm>
            <a:custGeom>
              <a:rect b="b" l="l" r="r" t="t"/>
              <a:pathLst>
                <a:path extrusionOk="0" h="56055" w="116670">
                  <a:moveTo>
                    <a:pt x="6493" y="0"/>
                  </a:moveTo>
                  <a:cubicBezTo>
                    <a:pt x="2915" y="0"/>
                    <a:pt x="1" y="2914"/>
                    <a:pt x="1" y="6493"/>
                  </a:cubicBezTo>
                  <a:lnTo>
                    <a:pt x="1" y="56054"/>
                  </a:lnTo>
                  <a:lnTo>
                    <a:pt x="2598" y="56054"/>
                  </a:lnTo>
                  <a:lnTo>
                    <a:pt x="2598" y="6493"/>
                  </a:lnTo>
                  <a:cubicBezTo>
                    <a:pt x="2598" y="4339"/>
                    <a:pt x="4340" y="2597"/>
                    <a:pt x="6493" y="2597"/>
                  </a:cubicBezTo>
                  <a:lnTo>
                    <a:pt x="110146" y="2597"/>
                  </a:lnTo>
                  <a:cubicBezTo>
                    <a:pt x="112299" y="2597"/>
                    <a:pt x="114073" y="4339"/>
                    <a:pt x="114073" y="6493"/>
                  </a:cubicBezTo>
                  <a:lnTo>
                    <a:pt x="114073" y="56054"/>
                  </a:lnTo>
                  <a:lnTo>
                    <a:pt x="116670" y="56054"/>
                  </a:lnTo>
                  <a:lnTo>
                    <a:pt x="116670" y="6493"/>
                  </a:lnTo>
                  <a:cubicBezTo>
                    <a:pt x="116670" y="2914"/>
                    <a:pt x="113756" y="0"/>
                    <a:pt x="110178"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3740700" y="3125475"/>
              <a:ext cx="2916750" cy="1401375"/>
            </a:xfrm>
            <a:custGeom>
              <a:rect b="b" l="l" r="r" t="t"/>
              <a:pathLst>
                <a:path extrusionOk="0" h="56055" w="116670">
                  <a:moveTo>
                    <a:pt x="6493" y="0"/>
                  </a:moveTo>
                  <a:cubicBezTo>
                    <a:pt x="2915" y="0"/>
                    <a:pt x="1" y="2914"/>
                    <a:pt x="1" y="6493"/>
                  </a:cubicBezTo>
                  <a:lnTo>
                    <a:pt x="1" y="56054"/>
                  </a:lnTo>
                  <a:lnTo>
                    <a:pt x="2598" y="56054"/>
                  </a:lnTo>
                  <a:lnTo>
                    <a:pt x="2598" y="6493"/>
                  </a:lnTo>
                  <a:cubicBezTo>
                    <a:pt x="2598" y="4339"/>
                    <a:pt x="4340" y="2597"/>
                    <a:pt x="6493" y="2597"/>
                  </a:cubicBezTo>
                  <a:lnTo>
                    <a:pt x="110146" y="2597"/>
                  </a:lnTo>
                  <a:cubicBezTo>
                    <a:pt x="112299" y="2597"/>
                    <a:pt x="114073" y="4339"/>
                    <a:pt x="114073" y="6493"/>
                  </a:cubicBezTo>
                  <a:lnTo>
                    <a:pt x="114073" y="56054"/>
                  </a:lnTo>
                  <a:lnTo>
                    <a:pt x="116670" y="56054"/>
                  </a:lnTo>
                  <a:lnTo>
                    <a:pt x="116670" y="6493"/>
                  </a:lnTo>
                  <a:cubicBezTo>
                    <a:pt x="116670" y="2914"/>
                    <a:pt x="113756" y="0"/>
                    <a:pt x="110178" y="0"/>
                  </a:cubicBezTo>
                  <a:close/>
                </a:path>
              </a:pathLst>
            </a:custGeom>
            <a:solidFill>
              <a:srgbClr val="D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4610825" y="2689225"/>
              <a:ext cx="657150" cy="409350"/>
            </a:xfrm>
            <a:custGeom>
              <a:rect b="b" l="l" r="r" t="t"/>
              <a:pathLst>
                <a:path extrusionOk="0" h="16374" w="26286">
                  <a:moveTo>
                    <a:pt x="1109" y="1"/>
                  </a:moveTo>
                  <a:cubicBezTo>
                    <a:pt x="475" y="1"/>
                    <a:pt x="0" y="539"/>
                    <a:pt x="95" y="1173"/>
                  </a:cubicBezTo>
                  <a:lnTo>
                    <a:pt x="1584" y="15234"/>
                  </a:lnTo>
                  <a:cubicBezTo>
                    <a:pt x="1647" y="15867"/>
                    <a:pt x="2217" y="16374"/>
                    <a:pt x="2850" y="16374"/>
                  </a:cubicBezTo>
                  <a:lnTo>
                    <a:pt x="25177" y="16374"/>
                  </a:lnTo>
                  <a:cubicBezTo>
                    <a:pt x="25811" y="16374"/>
                    <a:pt x="26286" y="15867"/>
                    <a:pt x="26222" y="15234"/>
                  </a:cubicBezTo>
                  <a:lnTo>
                    <a:pt x="24734" y="1173"/>
                  </a:lnTo>
                  <a:cubicBezTo>
                    <a:pt x="24670" y="539"/>
                    <a:pt x="24069" y="1"/>
                    <a:pt x="2343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4610825" y="2689225"/>
              <a:ext cx="657150" cy="409350"/>
            </a:xfrm>
            <a:custGeom>
              <a:rect b="b" l="l" r="r" t="t"/>
              <a:pathLst>
                <a:path extrusionOk="0" h="16374" w="26286">
                  <a:moveTo>
                    <a:pt x="1109" y="1"/>
                  </a:moveTo>
                  <a:cubicBezTo>
                    <a:pt x="475" y="1"/>
                    <a:pt x="0" y="539"/>
                    <a:pt x="95" y="1173"/>
                  </a:cubicBezTo>
                  <a:lnTo>
                    <a:pt x="1584" y="15234"/>
                  </a:lnTo>
                  <a:cubicBezTo>
                    <a:pt x="1647" y="15867"/>
                    <a:pt x="2217" y="16374"/>
                    <a:pt x="2850" y="16374"/>
                  </a:cubicBezTo>
                  <a:lnTo>
                    <a:pt x="25177" y="16374"/>
                  </a:lnTo>
                  <a:cubicBezTo>
                    <a:pt x="25811" y="16374"/>
                    <a:pt x="26286" y="15867"/>
                    <a:pt x="26222" y="15234"/>
                  </a:cubicBezTo>
                  <a:lnTo>
                    <a:pt x="24734" y="1173"/>
                  </a:lnTo>
                  <a:cubicBezTo>
                    <a:pt x="24670" y="539"/>
                    <a:pt x="24069" y="1"/>
                    <a:pt x="2343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4595775" y="2689225"/>
              <a:ext cx="657150" cy="409350"/>
            </a:xfrm>
            <a:custGeom>
              <a:rect b="b" l="l" r="r" t="t"/>
              <a:pathLst>
                <a:path extrusionOk="0" h="16374" w="26286">
                  <a:moveTo>
                    <a:pt x="1109" y="1"/>
                  </a:moveTo>
                  <a:cubicBezTo>
                    <a:pt x="476" y="1"/>
                    <a:pt x="1" y="539"/>
                    <a:pt x="64" y="1173"/>
                  </a:cubicBezTo>
                  <a:lnTo>
                    <a:pt x="1552" y="15234"/>
                  </a:lnTo>
                  <a:cubicBezTo>
                    <a:pt x="1616" y="15867"/>
                    <a:pt x="2217" y="16374"/>
                    <a:pt x="2851" y="16374"/>
                  </a:cubicBezTo>
                  <a:lnTo>
                    <a:pt x="25177" y="16374"/>
                  </a:lnTo>
                  <a:cubicBezTo>
                    <a:pt x="25811" y="16374"/>
                    <a:pt x="26286" y="15867"/>
                    <a:pt x="26223" y="15234"/>
                  </a:cubicBezTo>
                  <a:lnTo>
                    <a:pt x="24702" y="1173"/>
                  </a:lnTo>
                  <a:cubicBezTo>
                    <a:pt x="24639" y="539"/>
                    <a:pt x="24069" y="1"/>
                    <a:pt x="23436"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4663875" y="3096175"/>
              <a:ext cx="615975" cy="29325"/>
            </a:xfrm>
            <a:custGeom>
              <a:rect b="b" l="l" r="r" t="t"/>
              <a:pathLst>
                <a:path extrusionOk="0" h="1173" w="24639">
                  <a:moveTo>
                    <a:pt x="1140" y="1"/>
                  </a:moveTo>
                  <a:cubicBezTo>
                    <a:pt x="507" y="1"/>
                    <a:pt x="0" y="539"/>
                    <a:pt x="0" y="1172"/>
                  </a:cubicBezTo>
                  <a:lnTo>
                    <a:pt x="24639" y="1172"/>
                  </a:lnTo>
                  <a:cubicBezTo>
                    <a:pt x="24639" y="539"/>
                    <a:pt x="24132" y="1"/>
                    <a:pt x="23467"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5213325" y="3096175"/>
              <a:ext cx="257325" cy="29325"/>
            </a:xfrm>
            <a:custGeom>
              <a:rect b="b" l="l" r="r" t="t"/>
              <a:pathLst>
                <a:path extrusionOk="0" h="1173" w="10293">
                  <a:moveTo>
                    <a:pt x="1172" y="1"/>
                  </a:moveTo>
                  <a:cubicBezTo>
                    <a:pt x="539" y="1"/>
                    <a:pt x="0" y="539"/>
                    <a:pt x="0" y="1172"/>
                  </a:cubicBezTo>
                  <a:lnTo>
                    <a:pt x="10293" y="1172"/>
                  </a:lnTo>
                  <a:cubicBezTo>
                    <a:pt x="10293" y="539"/>
                    <a:pt x="9786" y="1"/>
                    <a:pt x="9153"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5213325" y="3096175"/>
              <a:ext cx="257325" cy="29325"/>
            </a:xfrm>
            <a:custGeom>
              <a:rect b="b" l="l" r="r" t="t"/>
              <a:pathLst>
                <a:path extrusionOk="0" h="1173" w="10293">
                  <a:moveTo>
                    <a:pt x="1172" y="1"/>
                  </a:moveTo>
                  <a:cubicBezTo>
                    <a:pt x="539" y="1"/>
                    <a:pt x="0" y="539"/>
                    <a:pt x="0" y="1172"/>
                  </a:cubicBezTo>
                  <a:lnTo>
                    <a:pt x="10293" y="1172"/>
                  </a:lnTo>
                  <a:cubicBezTo>
                    <a:pt x="10293" y="539"/>
                    <a:pt x="9786" y="1"/>
                    <a:pt x="9153"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34"/>
          <p:cNvSpPr txBox="1"/>
          <p:nvPr>
            <p:ph idx="1" type="body"/>
          </p:nvPr>
        </p:nvSpPr>
        <p:spPr>
          <a:xfrm>
            <a:off x="455175" y="1493950"/>
            <a:ext cx="2962500" cy="213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Define advertisement engagement based on demographics through social media platforms and identify the highest and lowest return rates and economic effect of targeted marketing.</a:t>
            </a:r>
            <a:endParaRPr sz="1500"/>
          </a:p>
        </p:txBody>
      </p:sp>
      <p:sp>
        <p:nvSpPr>
          <p:cNvPr id="705" name="Google Shape;705;p34"/>
          <p:cNvSpPr txBox="1"/>
          <p:nvPr>
            <p:ph type="title"/>
          </p:nvPr>
        </p:nvSpPr>
        <p:spPr>
          <a:xfrm>
            <a:off x="311700" y="435300"/>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endParaRPr/>
          </a:p>
        </p:txBody>
      </p:sp>
      <p:grpSp>
        <p:nvGrpSpPr>
          <p:cNvPr id="706" name="Google Shape;706;p34"/>
          <p:cNvGrpSpPr/>
          <p:nvPr/>
        </p:nvGrpSpPr>
        <p:grpSpPr>
          <a:xfrm>
            <a:off x="7198935" y="747368"/>
            <a:ext cx="425478" cy="414500"/>
            <a:chOff x="8360210" y="-953257"/>
            <a:chExt cx="425478" cy="414500"/>
          </a:xfrm>
        </p:grpSpPr>
        <p:sp>
          <p:nvSpPr>
            <p:cNvPr id="707" name="Google Shape;707;p34"/>
            <p:cNvSpPr/>
            <p:nvPr/>
          </p:nvSpPr>
          <p:spPr>
            <a:xfrm rot="2040619">
              <a:off x="8411507" y="-887089"/>
              <a:ext cx="322885" cy="282165"/>
            </a:xfrm>
            <a:custGeom>
              <a:rect b="b" l="l" r="r" t="t"/>
              <a:pathLst>
                <a:path extrusionOk="0" h="9438" w="1080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rot="2040619">
              <a:off x="8484587" y="-815501"/>
              <a:ext cx="161921" cy="160964"/>
            </a:xfrm>
            <a:custGeom>
              <a:rect b="b" l="l" r="r" t="t"/>
              <a:pathLst>
                <a:path extrusionOk="0" h="5384" w="5416">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34"/>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8130637" y="955020"/>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806706" y="39463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311108" y="385209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5521917" y="1801576"/>
            <a:ext cx="342775" cy="286896"/>
          </a:xfrm>
          <a:custGeom>
            <a:rect b="b" l="l" r="r" t="t"/>
            <a:pathLst>
              <a:path extrusionOk="0" h="9596" w="11465">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3354749" y="1102852"/>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6860160" y="435311"/>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grpSp>
        <p:nvGrpSpPr>
          <p:cNvPr id="721" name="Google Shape;721;p35"/>
          <p:cNvGrpSpPr/>
          <p:nvPr/>
        </p:nvGrpSpPr>
        <p:grpSpPr>
          <a:xfrm>
            <a:off x="6800349" y="214926"/>
            <a:ext cx="2543453" cy="2636811"/>
            <a:chOff x="74312" y="214924"/>
            <a:chExt cx="3057035" cy="2636811"/>
          </a:xfrm>
        </p:grpSpPr>
        <p:sp>
          <p:nvSpPr>
            <p:cNvPr id="722" name="Google Shape;722;p35"/>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297780" y="2153924"/>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393396" y="214924"/>
              <a:ext cx="103236" cy="102309"/>
            </a:xfrm>
            <a:custGeom>
              <a:rect b="b" l="l" r="r" t="t"/>
              <a:pathLst>
                <a:path extrusionOk="0" h="3422" w="3453">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3027155" y="494002"/>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1591685" y="2477711"/>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845995" y="1126553"/>
              <a:ext cx="104193" cy="104193"/>
            </a:xfrm>
            <a:custGeom>
              <a:rect b="b" l="l" r="r" t="t"/>
              <a:pathLst>
                <a:path extrusionOk="0" h="3485" w="3485">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74312" y="1338656"/>
              <a:ext cx="105120" cy="105120"/>
            </a:xfrm>
            <a:custGeom>
              <a:rect b="b" l="l" r="r" t="t"/>
              <a:pathLst>
                <a:path extrusionOk="0" h="3516" w="3516">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2106792" y="2564838"/>
              <a:ext cx="342775" cy="286896"/>
            </a:xfrm>
            <a:custGeom>
              <a:rect b="b" l="l" r="r" t="t"/>
              <a:pathLst>
                <a:path extrusionOk="0" h="9596" w="11465">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2374049" y="1126552"/>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563861" y="1848078"/>
              <a:ext cx="386335" cy="27476"/>
            </a:xfrm>
            <a:custGeom>
              <a:rect b="b" l="l" r="r" t="t"/>
              <a:pathLst>
                <a:path extrusionOk="0" h="919" w="12922">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114093" y="795113"/>
              <a:ext cx="661841" cy="27476"/>
            </a:xfrm>
            <a:custGeom>
              <a:rect b="b" l="l" r="r" t="t"/>
              <a:pathLst>
                <a:path extrusionOk="0" h="919" w="22137">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5"/>
          <p:cNvGrpSpPr/>
          <p:nvPr/>
        </p:nvGrpSpPr>
        <p:grpSpPr>
          <a:xfrm>
            <a:off x="74312" y="214924"/>
            <a:ext cx="3057035" cy="2636811"/>
            <a:chOff x="74312" y="214924"/>
            <a:chExt cx="3057035" cy="2636811"/>
          </a:xfrm>
        </p:grpSpPr>
        <p:sp>
          <p:nvSpPr>
            <p:cNvPr id="736" name="Google Shape;736;p35"/>
            <p:cNvSpPr/>
            <p:nvPr/>
          </p:nvSpPr>
          <p:spPr>
            <a:xfrm>
              <a:off x="2509208" y="761961"/>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182631" y="757237"/>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297780" y="2153924"/>
              <a:ext cx="103206" cy="103236"/>
            </a:xfrm>
            <a:custGeom>
              <a:rect b="b" l="l" r="r" t="t"/>
              <a:pathLst>
                <a:path extrusionOk="0" h="3453" w="3452">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393396" y="214924"/>
              <a:ext cx="103236" cy="102309"/>
            </a:xfrm>
            <a:custGeom>
              <a:rect b="b" l="l" r="r" t="t"/>
              <a:pathLst>
                <a:path extrusionOk="0" h="3422" w="3453">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3027155" y="494002"/>
              <a:ext cx="104193" cy="104193"/>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591685" y="2477711"/>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845995" y="1126553"/>
              <a:ext cx="104193" cy="104193"/>
            </a:xfrm>
            <a:custGeom>
              <a:rect b="b" l="l" r="r" t="t"/>
              <a:pathLst>
                <a:path extrusionOk="0" h="3485" w="3485">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74312" y="1338656"/>
              <a:ext cx="105120" cy="105120"/>
            </a:xfrm>
            <a:custGeom>
              <a:rect b="b" l="l" r="r" t="t"/>
              <a:pathLst>
                <a:path extrusionOk="0" h="3516" w="3516">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1742258" y="110284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2106792" y="2564838"/>
              <a:ext cx="342775" cy="286896"/>
            </a:xfrm>
            <a:custGeom>
              <a:rect b="b" l="l" r="r" t="t"/>
              <a:pathLst>
                <a:path extrusionOk="0" h="9596" w="11465">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2374049" y="1126552"/>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563861" y="1848078"/>
              <a:ext cx="386335" cy="27476"/>
            </a:xfrm>
            <a:custGeom>
              <a:rect b="b" l="l" r="r" t="t"/>
              <a:pathLst>
                <a:path extrusionOk="0" h="919" w="12922">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114093" y="795113"/>
              <a:ext cx="661841" cy="27476"/>
            </a:xfrm>
            <a:custGeom>
              <a:rect b="b" l="l" r="r" t="t"/>
              <a:pathLst>
                <a:path extrusionOk="0" h="919" w="22137">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5"/>
          <p:cNvGrpSpPr/>
          <p:nvPr/>
        </p:nvGrpSpPr>
        <p:grpSpPr>
          <a:xfrm>
            <a:off x="560923" y="556966"/>
            <a:ext cx="7904595" cy="4119947"/>
            <a:chOff x="560923" y="541409"/>
            <a:chExt cx="8015204" cy="4210041"/>
          </a:xfrm>
        </p:grpSpPr>
        <p:sp>
          <p:nvSpPr>
            <p:cNvPr id="750" name="Google Shape;750;p35"/>
            <p:cNvSpPr/>
            <p:nvPr/>
          </p:nvSpPr>
          <p:spPr>
            <a:xfrm>
              <a:off x="823236" y="541409"/>
              <a:ext cx="7491548" cy="4153622"/>
            </a:xfrm>
            <a:custGeom>
              <a:rect b="b" l="l" r="r" t="t"/>
              <a:pathLst>
                <a:path extrusionOk="0" h="132884" w="239672">
                  <a:moveTo>
                    <a:pt x="7284" y="1"/>
                  </a:moveTo>
                  <a:cubicBezTo>
                    <a:pt x="3262" y="1"/>
                    <a:pt x="0" y="3263"/>
                    <a:pt x="0" y="7285"/>
                  </a:cubicBezTo>
                  <a:lnTo>
                    <a:pt x="0" y="125600"/>
                  </a:lnTo>
                  <a:cubicBezTo>
                    <a:pt x="0" y="129622"/>
                    <a:pt x="3262" y="132884"/>
                    <a:pt x="7284" y="132884"/>
                  </a:cubicBezTo>
                  <a:lnTo>
                    <a:pt x="232388" y="132884"/>
                  </a:lnTo>
                  <a:cubicBezTo>
                    <a:pt x="236410" y="132884"/>
                    <a:pt x="239672" y="129622"/>
                    <a:pt x="239672" y="125600"/>
                  </a:cubicBezTo>
                  <a:lnTo>
                    <a:pt x="239672" y="7285"/>
                  </a:lnTo>
                  <a:cubicBezTo>
                    <a:pt x="239672" y="3263"/>
                    <a:pt x="236410" y="1"/>
                    <a:pt x="23238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60923" y="4388144"/>
              <a:ext cx="8015204" cy="363306"/>
            </a:xfrm>
            <a:custGeom>
              <a:rect b="b" l="l" r="r" t="t"/>
              <a:pathLst>
                <a:path extrusionOk="0" h="11623" w="256425">
                  <a:moveTo>
                    <a:pt x="0" y="0"/>
                  </a:moveTo>
                  <a:lnTo>
                    <a:pt x="0" y="2724"/>
                  </a:lnTo>
                  <a:cubicBezTo>
                    <a:pt x="0" y="7632"/>
                    <a:pt x="3990" y="11623"/>
                    <a:pt x="8899" y="11623"/>
                  </a:cubicBezTo>
                  <a:lnTo>
                    <a:pt x="247526" y="11623"/>
                  </a:lnTo>
                  <a:cubicBezTo>
                    <a:pt x="252434" y="11623"/>
                    <a:pt x="256425" y="7632"/>
                    <a:pt x="256425" y="2724"/>
                  </a:cubicBezTo>
                  <a:lnTo>
                    <a:pt x="256425"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992495" y="706730"/>
              <a:ext cx="7136212" cy="3507217"/>
            </a:xfrm>
            <a:custGeom>
              <a:rect b="b" l="l" r="r" t="t"/>
              <a:pathLst>
                <a:path extrusionOk="0" h="112204" w="228304">
                  <a:moveTo>
                    <a:pt x="1" y="1"/>
                  </a:moveTo>
                  <a:lnTo>
                    <a:pt x="1" y="112203"/>
                  </a:lnTo>
                  <a:lnTo>
                    <a:pt x="228303" y="112203"/>
                  </a:lnTo>
                  <a:lnTo>
                    <a:pt x="228303"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3345497" y="4388144"/>
              <a:ext cx="2560896" cy="133657"/>
            </a:xfrm>
            <a:custGeom>
              <a:rect b="b" l="l" r="r" t="t"/>
              <a:pathLst>
                <a:path extrusionOk="0" h="4276" w="81929">
                  <a:moveTo>
                    <a:pt x="0" y="0"/>
                  </a:moveTo>
                  <a:lnTo>
                    <a:pt x="2692" y="4276"/>
                  </a:lnTo>
                  <a:lnTo>
                    <a:pt x="79426" y="4276"/>
                  </a:lnTo>
                  <a:lnTo>
                    <a:pt x="81928" y="0"/>
                  </a:ln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114274" y="825508"/>
              <a:ext cx="6904532" cy="3377560"/>
            </a:xfrm>
            <a:custGeom>
              <a:rect b="b" l="l" r="r" t="t"/>
              <a:pathLst>
                <a:path extrusionOk="0" h="108056" w="220892">
                  <a:moveTo>
                    <a:pt x="1647" y="1"/>
                  </a:moveTo>
                  <a:cubicBezTo>
                    <a:pt x="728" y="1"/>
                    <a:pt x="0" y="729"/>
                    <a:pt x="0" y="1616"/>
                  </a:cubicBezTo>
                  <a:lnTo>
                    <a:pt x="0" y="106408"/>
                  </a:lnTo>
                  <a:cubicBezTo>
                    <a:pt x="0" y="107327"/>
                    <a:pt x="728" y="108055"/>
                    <a:pt x="1647" y="108055"/>
                  </a:cubicBezTo>
                  <a:lnTo>
                    <a:pt x="219245" y="108055"/>
                  </a:lnTo>
                  <a:cubicBezTo>
                    <a:pt x="220163" y="108055"/>
                    <a:pt x="220892" y="107327"/>
                    <a:pt x="220892" y="106408"/>
                  </a:cubicBezTo>
                  <a:lnTo>
                    <a:pt x="220892" y="1616"/>
                  </a:lnTo>
                  <a:cubicBezTo>
                    <a:pt x="220892" y="729"/>
                    <a:pt x="220163" y="1"/>
                    <a:pt x="219245"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117244" y="1073005"/>
              <a:ext cx="6903563" cy="3130064"/>
            </a:xfrm>
            <a:custGeom>
              <a:rect b="b" l="l" r="r" t="t"/>
              <a:pathLst>
                <a:path extrusionOk="0" h="100138" w="220861">
                  <a:moveTo>
                    <a:pt x="0" y="0"/>
                  </a:moveTo>
                  <a:lnTo>
                    <a:pt x="0" y="100137"/>
                  </a:lnTo>
                  <a:lnTo>
                    <a:pt x="220860" y="100137"/>
                  </a:lnTo>
                  <a:lnTo>
                    <a:pt x="22086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1490427" y="910654"/>
              <a:ext cx="91084" cy="91084"/>
            </a:xfrm>
            <a:custGeom>
              <a:rect b="b" l="l" r="r" t="t"/>
              <a:pathLst>
                <a:path extrusionOk="0" h="2914" w="2914">
                  <a:moveTo>
                    <a:pt x="1457" y="0"/>
                  </a:moveTo>
                  <a:cubicBezTo>
                    <a:pt x="665" y="0"/>
                    <a:pt x="0" y="634"/>
                    <a:pt x="0" y="1457"/>
                  </a:cubicBezTo>
                  <a:cubicBezTo>
                    <a:pt x="0" y="2249"/>
                    <a:pt x="665" y="2914"/>
                    <a:pt x="1457" y="2914"/>
                  </a:cubicBezTo>
                  <a:cubicBezTo>
                    <a:pt x="2249" y="2914"/>
                    <a:pt x="2914" y="2249"/>
                    <a:pt x="2914" y="1457"/>
                  </a:cubicBezTo>
                  <a:cubicBezTo>
                    <a:pt x="2914" y="634"/>
                    <a:pt x="2249" y="0"/>
                    <a:pt x="145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214236" y="910654"/>
              <a:ext cx="92085" cy="91084"/>
            </a:xfrm>
            <a:custGeom>
              <a:rect b="b" l="l" r="r" t="t"/>
              <a:pathLst>
                <a:path extrusionOk="0" h="2914" w="2946">
                  <a:moveTo>
                    <a:pt x="1489" y="0"/>
                  </a:moveTo>
                  <a:cubicBezTo>
                    <a:pt x="666" y="0"/>
                    <a:pt x="1" y="634"/>
                    <a:pt x="1" y="1457"/>
                  </a:cubicBezTo>
                  <a:cubicBezTo>
                    <a:pt x="1" y="2249"/>
                    <a:pt x="666" y="2914"/>
                    <a:pt x="1489" y="2914"/>
                  </a:cubicBezTo>
                  <a:cubicBezTo>
                    <a:pt x="2281" y="2914"/>
                    <a:pt x="2946" y="2249"/>
                    <a:pt x="2946" y="1457"/>
                  </a:cubicBezTo>
                  <a:cubicBezTo>
                    <a:pt x="2946" y="634"/>
                    <a:pt x="2281" y="0"/>
                    <a:pt x="148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346893" y="910654"/>
              <a:ext cx="91084" cy="91084"/>
            </a:xfrm>
            <a:custGeom>
              <a:rect b="b" l="l" r="r" t="t"/>
              <a:pathLst>
                <a:path extrusionOk="0" h="2914" w="2914">
                  <a:moveTo>
                    <a:pt x="1457" y="0"/>
                  </a:moveTo>
                  <a:cubicBezTo>
                    <a:pt x="665" y="0"/>
                    <a:pt x="0" y="634"/>
                    <a:pt x="0" y="1457"/>
                  </a:cubicBezTo>
                  <a:cubicBezTo>
                    <a:pt x="0" y="2249"/>
                    <a:pt x="665" y="2914"/>
                    <a:pt x="1457" y="2914"/>
                  </a:cubicBezTo>
                  <a:cubicBezTo>
                    <a:pt x="2280" y="2914"/>
                    <a:pt x="2914" y="2249"/>
                    <a:pt x="2914" y="1457"/>
                  </a:cubicBezTo>
                  <a:cubicBezTo>
                    <a:pt x="2914" y="634"/>
                    <a:pt x="2280" y="0"/>
                    <a:pt x="145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823236" y="4383174"/>
              <a:ext cx="7438097" cy="8940"/>
            </a:xfrm>
            <a:custGeom>
              <a:rect b="b" l="l" r="r" t="t"/>
              <a:pathLst>
                <a:path extrusionOk="0" h="286" w="237962">
                  <a:moveTo>
                    <a:pt x="138331" y="1"/>
                  </a:moveTo>
                  <a:cubicBezTo>
                    <a:pt x="83322" y="1"/>
                    <a:pt x="0" y="64"/>
                    <a:pt x="0" y="159"/>
                  </a:cubicBezTo>
                  <a:cubicBezTo>
                    <a:pt x="0" y="223"/>
                    <a:pt x="83322" y="286"/>
                    <a:pt x="138331" y="286"/>
                  </a:cubicBezTo>
                  <a:cubicBezTo>
                    <a:pt x="193340" y="286"/>
                    <a:pt x="237962" y="223"/>
                    <a:pt x="237962" y="159"/>
                  </a:cubicBezTo>
                  <a:cubicBezTo>
                    <a:pt x="237962" y="64"/>
                    <a:pt x="193340" y="1"/>
                    <a:pt x="13833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5"/>
          <p:cNvGrpSpPr/>
          <p:nvPr/>
        </p:nvGrpSpPr>
        <p:grpSpPr>
          <a:xfrm>
            <a:off x="6070682" y="1133989"/>
            <a:ext cx="2512384" cy="4009462"/>
            <a:chOff x="6070682" y="1133989"/>
            <a:chExt cx="2512384" cy="4009462"/>
          </a:xfrm>
        </p:grpSpPr>
        <p:sp>
          <p:nvSpPr>
            <p:cNvPr id="761" name="Google Shape;761;p35"/>
            <p:cNvSpPr/>
            <p:nvPr/>
          </p:nvSpPr>
          <p:spPr>
            <a:xfrm>
              <a:off x="7205079" y="2376662"/>
              <a:ext cx="38634" cy="126749"/>
            </a:xfrm>
            <a:custGeom>
              <a:rect b="b" l="l" r="r" t="t"/>
              <a:pathLst>
                <a:path extrusionOk="0" h="4055" w="1236">
                  <a:moveTo>
                    <a:pt x="757" y="1"/>
                  </a:moveTo>
                  <a:cubicBezTo>
                    <a:pt x="378" y="1"/>
                    <a:pt x="1" y="4055"/>
                    <a:pt x="1" y="4055"/>
                  </a:cubicBezTo>
                  <a:lnTo>
                    <a:pt x="1204" y="2820"/>
                  </a:lnTo>
                  <a:cubicBezTo>
                    <a:pt x="1204" y="2820"/>
                    <a:pt x="1141" y="1458"/>
                    <a:pt x="1173" y="1109"/>
                  </a:cubicBezTo>
                  <a:cubicBezTo>
                    <a:pt x="1236" y="761"/>
                    <a:pt x="1173" y="33"/>
                    <a:pt x="761" y="1"/>
                  </a:cubicBezTo>
                  <a:cubicBezTo>
                    <a:pt x="759" y="1"/>
                    <a:pt x="758" y="1"/>
                    <a:pt x="75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7744584" y="2172582"/>
              <a:ext cx="785032" cy="1963159"/>
            </a:xfrm>
            <a:custGeom>
              <a:rect b="b" l="l" r="r" t="t"/>
              <a:pathLst>
                <a:path extrusionOk="0" h="62806" w="25115">
                  <a:moveTo>
                    <a:pt x="12488" y="1"/>
                  </a:moveTo>
                  <a:cubicBezTo>
                    <a:pt x="11462" y="1"/>
                    <a:pt x="10705" y="228"/>
                    <a:pt x="10705" y="228"/>
                  </a:cubicBezTo>
                  <a:lnTo>
                    <a:pt x="1" y="62806"/>
                  </a:lnTo>
                  <a:lnTo>
                    <a:pt x="25114" y="60779"/>
                  </a:lnTo>
                  <a:lnTo>
                    <a:pt x="16025" y="21066"/>
                  </a:lnTo>
                  <a:lnTo>
                    <a:pt x="17989" y="7227"/>
                  </a:lnTo>
                  <a:cubicBezTo>
                    <a:pt x="17989" y="1004"/>
                    <a:pt x="14645" y="1"/>
                    <a:pt x="12488"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7296164" y="4584129"/>
              <a:ext cx="279192" cy="512811"/>
            </a:xfrm>
            <a:custGeom>
              <a:rect b="b" l="l" r="r" t="t"/>
              <a:pathLst>
                <a:path extrusionOk="0" h="16406" w="8932">
                  <a:moveTo>
                    <a:pt x="1457" y="1"/>
                  </a:moveTo>
                  <a:lnTo>
                    <a:pt x="0" y="16405"/>
                  </a:lnTo>
                  <a:lnTo>
                    <a:pt x="6208" y="16405"/>
                  </a:lnTo>
                  <a:lnTo>
                    <a:pt x="893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7142721" y="5096908"/>
              <a:ext cx="347490" cy="33664"/>
            </a:xfrm>
            <a:custGeom>
              <a:rect b="b" l="l" r="r" t="t"/>
              <a:pathLst>
                <a:path extrusionOk="0" h="1077" w="11117">
                  <a:moveTo>
                    <a:pt x="4909" y="0"/>
                  </a:moveTo>
                  <a:cubicBezTo>
                    <a:pt x="4909" y="0"/>
                    <a:pt x="729" y="539"/>
                    <a:pt x="1" y="1077"/>
                  </a:cubicBezTo>
                  <a:lnTo>
                    <a:pt x="10958" y="950"/>
                  </a:lnTo>
                  <a:lnTo>
                    <a:pt x="1111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7142721" y="5125603"/>
              <a:ext cx="352428" cy="17848"/>
            </a:xfrm>
            <a:custGeom>
              <a:rect b="b" l="l" r="r" t="t"/>
              <a:pathLst>
                <a:path extrusionOk="0" h="571" w="11275">
                  <a:moveTo>
                    <a:pt x="11275" y="1"/>
                  </a:moveTo>
                  <a:lnTo>
                    <a:pt x="1" y="159"/>
                  </a:lnTo>
                  <a:lnTo>
                    <a:pt x="1" y="571"/>
                  </a:lnTo>
                  <a:lnTo>
                    <a:pt x="11275" y="476"/>
                  </a:lnTo>
                  <a:lnTo>
                    <a:pt x="11275" y="1"/>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7225866" y="5106504"/>
              <a:ext cx="43604" cy="32008"/>
            </a:xfrm>
            <a:custGeom>
              <a:rect b="b" l="l" r="r" t="t"/>
              <a:pathLst>
                <a:path extrusionOk="0" h="1024" w="1395">
                  <a:moveTo>
                    <a:pt x="150" y="0"/>
                  </a:moveTo>
                  <a:cubicBezTo>
                    <a:pt x="58" y="0"/>
                    <a:pt x="1" y="19"/>
                    <a:pt x="1" y="41"/>
                  </a:cubicBezTo>
                  <a:cubicBezTo>
                    <a:pt x="1" y="105"/>
                    <a:pt x="381" y="168"/>
                    <a:pt x="729" y="422"/>
                  </a:cubicBezTo>
                  <a:cubicBezTo>
                    <a:pt x="1078" y="707"/>
                    <a:pt x="1268" y="1023"/>
                    <a:pt x="1331" y="1023"/>
                  </a:cubicBezTo>
                  <a:cubicBezTo>
                    <a:pt x="1394" y="992"/>
                    <a:pt x="1268" y="580"/>
                    <a:pt x="856" y="263"/>
                  </a:cubicBezTo>
                  <a:cubicBezTo>
                    <a:pt x="592" y="60"/>
                    <a:pt x="315" y="0"/>
                    <a:pt x="15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7396157" y="5085718"/>
              <a:ext cx="98993" cy="46011"/>
            </a:xfrm>
            <a:custGeom>
              <a:rect b="b" l="l" r="r" t="t"/>
              <a:pathLst>
                <a:path extrusionOk="0" h="1472" w="3167">
                  <a:moveTo>
                    <a:pt x="3099" y="1"/>
                  </a:moveTo>
                  <a:cubicBezTo>
                    <a:pt x="2885" y="1"/>
                    <a:pt x="2193" y="85"/>
                    <a:pt x="1457" y="453"/>
                  </a:cubicBezTo>
                  <a:cubicBezTo>
                    <a:pt x="570" y="865"/>
                    <a:pt x="0" y="1435"/>
                    <a:pt x="32" y="1467"/>
                  </a:cubicBezTo>
                  <a:cubicBezTo>
                    <a:pt x="35" y="1470"/>
                    <a:pt x="41" y="1472"/>
                    <a:pt x="48" y="1472"/>
                  </a:cubicBezTo>
                  <a:cubicBezTo>
                    <a:pt x="165" y="1472"/>
                    <a:pt x="746" y="1001"/>
                    <a:pt x="1552" y="643"/>
                  </a:cubicBezTo>
                  <a:cubicBezTo>
                    <a:pt x="2407" y="231"/>
                    <a:pt x="3167" y="73"/>
                    <a:pt x="3167" y="10"/>
                  </a:cubicBezTo>
                  <a:cubicBezTo>
                    <a:pt x="3167" y="4"/>
                    <a:pt x="3143" y="1"/>
                    <a:pt x="3099"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7296164" y="5067120"/>
              <a:ext cx="191077" cy="12034"/>
            </a:xfrm>
            <a:custGeom>
              <a:rect b="b" l="l" r="r" t="t"/>
              <a:pathLst>
                <a:path extrusionOk="0" h="385" w="6113">
                  <a:moveTo>
                    <a:pt x="562" y="0"/>
                  </a:moveTo>
                  <a:cubicBezTo>
                    <a:pt x="219" y="0"/>
                    <a:pt x="13" y="11"/>
                    <a:pt x="0" y="35"/>
                  </a:cubicBezTo>
                  <a:cubicBezTo>
                    <a:pt x="0" y="98"/>
                    <a:pt x="1362" y="225"/>
                    <a:pt x="3041" y="288"/>
                  </a:cubicBezTo>
                  <a:cubicBezTo>
                    <a:pt x="4125" y="349"/>
                    <a:pt x="5076" y="384"/>
                    <a:pt x="5623" y="384"/>
                  </a:cubicBezTo>
                  <a:cubicBezTo>
                    <a:pt x="5923" y="384"/>
                    <a:pt x="6101" y="374"/>
                    <a:pt x="6113" y="351"/>
                  </a:cubicBezTo>
                  <a:cubicBezTo>
                    <a:pt x="6113" y="288"/>
                    <a:pt x="4751" y="161"/>
                    <a:pt x="3072" y="66"/>
                  </a:cubicBezTo>
                  <a:cubicBezTo>
                    <a:pt x="2035" y="27"/>
                    <a:pt x="1119" y="0"/>
                    <a:pt x="562"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7298133" y="5010450"/>
              <a:ext cx="211863" cy="39259"/>
            </a:xfrm>
            <a:custGeom>
              <a:rect b="b" l="l" r="r" t="t"/>
              <a:pathLst>
                <a:path extrusionOk="0" h="1256" w="6778">
                  <a:moveTo>
                    <a:pt x="6688" y="0"/>
                  </a:moveTo>
                  <a:cubicBezTo>
                    <a:pt x="6393" y="0"/>
                    <a:pt x="5012" y="209"/>
                    <a:pt x="3358" y="518"/>
                  </a:cubicBezTo>
                  <a:cubicBezTo>
                    <a:pt x="1521" y="866"/>
                    <a:pt x="1" y="1183"/>
                    <a:pt x="1" y="1246"/>
                  </a:cubicBezTo>
                  <a:cubicBezTo>
                    <a:pt x="4" y="1253"/>
                    <a:pt x="24" y="1256"/>
                    <a:pt x="58" y="1256"/>
                  </a:cubicBezTo>
                  <a:cubicBezTo>
                    <a:pt x="353" y="1256"/>
                    <a:pt x="1748" y="1023"/>
                    <a:pt x="3421" y="739"/>
                  </a:cubicBezTo>
                  <a:cubicBezTo>
                    <a:pt x="5258" y="391"/>
                    <a:pt x="6778" y="74"/>
                    <a:pt x="6746" y="11"/>
                  </a:cubicBezTo>
                  <a:cubicBezTo>
                    <a:pt x="6746" y="4"/>
                    <a:pt x="6726" y="0"/>
                    <a:pt x="6688"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7433759" y="4958312"/>
              <a:ext cx="72299" cy="56514"/>
            </a:xfrm>
            <a:custGeom>
              <a:rect b="b" l="l" r="r" t="t"/>
              <a:pathLst>
                <a:path extrusionOk="0" h="1808" w="2313">
                  <a:moveTo>
                    <a:pt x="408" y="226"/>
                  </a:moveTo>
                  <a:cubicBezTo>
                    <a:pt x="482" y="226"/>
                    <a:pt x="579" y="251"/>
                    <a:pt x="665" y="286"/>
                  </a:cubicBezTo>
                  <a:cubicBezTo>
                    <a:pt x="824" y="349"/>
                    <a:pt x="982" y="444"/>
                    <a:pt x="1109" y="539"/>
                  </a:cubicBezTo>
                  <a:cubicBezTo>
                    <a:pt x="1394" y="697"/>
                    <a:pt x="1584" y="919"/>
                    <a:pt x="1742" y="1109"/>
                  </a:cubicBezTo>
                  <a:cubicBezTo>
                    <a:pt x="1906" y="1322"/>
                    <a:pt x="2002" y="1510"/>
                    <a:pt x="2061" y="1637"/>
                  </a:cubicBezTo>
                  <a:lnTo>
                    <a:pt x="2061" y="1637"/>
                  </a:lnTo>
                  <a:cubicBezTo>
                    <a:pt x="1934" y="1590"/>
                    <a:pt x="1762" y="1523"/>
                    <a:pt x="1552" y="1426"/>
                  </a:cubicBezTo>
                  <a:cubicBezTo>
                    <a:pt x="1331" y="1299"/>
                    <a:pt x="1077" y="1172"/>
                    <a:pt x="792" y="982"/>
                  </a:cubicBezTo>
                  <a:cubicBezTo>
                    <a:pt x="665" y="887"/>
                    <a:pt x="539" y="761"/>
                    <a:pt x="380" y="666"/>
                  </a:cubicBezTo>
                  <a:cubicBezTo>
                    <a:pt x="285" y="539"/>
                    <a:pt x="222" y="381"/>
                    <a:pt x="285" y="286"/>
                  </a:cubicBezTo>
                  <a:cubicBezTo>
                    <a:pt x="300" y="243"/>
                    <a:pt x="346" y="226"/>
                    <a:pt x="408" y="226"/>
                  </a:cubicBezTo>
                  <a:close/>
                  <a:moveTo>
                    <a:pt x="444" y="0"/>
                  </a:moveTo>
                  <a:cubicBezTo>
                    <a:pt x="349" y="0"/>
                    <a:pt x="190" y="32"/>
                    <a:pt x="95" y="159"/>
                  </a:cubicBezTo>
                  <a:cubicBezTo>
                    <a:pt x="0" y="286"/>
                    <a:pt x="32" y="412"/>
                    <a:pt x="64" y="539"/>
                  </a:cubicBezTo>
                  <a:cubicBezTo>
                    <a:pt x="95" y="666"/>
                    <a:pt x="190" y="729"/>
                    <a:pt x="254" y="824"/>
                  </a:cubicBezTo>
                  <a:cubicBezTo>
                    <a:pt x="380" y="951"/>
                    <a:pt x="539" y="1046"/>
                    <a:pt x="697" y="1141"/>
                  </a:cubicBezTo>
                  <a:cubicBezTo>
                    <a:pt x="950" y="1331"/>
                    <a:pt x="1236" y="1489"/>
                    <a:pt x="1489" y="1584"/>
                  </a:cubicBezTo>
                  <a:cubicBezTo>
                    <a:pt x="1752" y="1666"/>
                    <a:pt x="1963" y="1714"/>
                    <a:pt x="2106" y="1737"/>
                  </a:cubicBezTo>
                  <a:lnTo>
                    <a:pt x="2106" y="1737"/>
                  </a:lnTo>
                  <a:cubicBezTo>
                    <a:pt x="2127" y="1782"/>
                    <a:pt x="2140" y="1808"/>
                    <a:pt x="2149" y="1808"/>
                  </a:cubicBezTo>
                  <a:cubicBezTo>
                    <a:pt x="2151" y="1808"/>
                    <a:pt x="2152" y="1807"/>
                    <a:pt x="2154" y="1806"/>
                  </a:cubicBezTo>
                  <a:cubicBezTo>
                    <a:pt x="2162" y="1806"/>
                    <a:pt x="2166" y="1784"/>
                    <a:pt x="2162" y="1745"/>
                  </a:cubicBezTo>
                  <a:lnTo>
                    <a:pt x="2162" y="1745"/>
                  </a:lnTo>
                  <a:cubicBezTo>
                    <a:pt x="2206" y="1751"/>
                    <a:pt x="2241" y="1753"/>
                    <a:pt x="2266" y="1753"/>
                  </a:cubicBezTo>
                  <a:cubicBezTo>
                    <a:pt x="2296" y="1753"/>
                    <a:pt x="2312" y="1749"/>
                    <a:pt x="2312" y="1742"/>
                  </a:cubicBezTo>
                  <a:cubicBezTo>
                    <a:pt x="2312" y="1728"/>
                    <a:pt x="2255" y="1708"/>
                    <a:pt x="2150" y="1670"/>
                  </a:cubicBezTo>
                  <a:lnTo>
                    <a:pt x="2150" y="1670"/>
                  </a:lnTo>
                  <a:cubicBezTo>
                    <a:pt x="2121" y="1536"/>
                    <a:pt x="2042" y="1314"/>
                    <a:pt x="1869" y="1046"/>
                  </a:cubicBezTo>
                  <a:cubicBezTo>
                    <a:pt x="1742" y="824"/>
                    <a:pt x="1521" y="571"/>
                    <a:pt x="1236" y="349"/>
                  </a:cubicBezTo>
                  <a:cubicBezTo>
                    <a:pt x="1077" y="254"/>
                    <a:pt x="919" y="159"/>
                    <a:pt x="760" y="95"/>
                  </a:cubicBezTo>
                  <a:cubicBezTo>
                    <a:pt x="665" y="64"/>
                    <a:pt x="570" y="32"/>
                    <a:pt x="444"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7499087" y="4937526"/>
              <a:ext cx="42604" cy="80207"/>
            </a:xfrm>
            <a:custGeom>
              <a:rect b="b" l="l" r="r" t="t"/>
              <a:pathLst>
                <a:path extrusionOk="0" h="2566" w="1363">
                  <a:moveTo>
                    <a:pt x="982" y="0"/>
                  </a:moveTo>
                  <a:cubicBezTo>
                    <a:pt x="824" y="0"/>
                    <a:pt x="729" y="95"/>
                    <a:pt x="634" y="159"/>
                  </a:cubicBezTo>
                  <a:cubicBezTo>
                    <a:pt x="571" y="254"/>
                    <a:pt x="507" y="317"/>
                    <a:pt x="476" y="380"/>
                  </a:cubicBezTo>
                  <a:cubicBezTo>
                    <a:pt x="349" y="539"/>
                    <a:pt x="254" y="697"/>
                    <a:pt x="191" y="856"/>
                  </a:cubicBezTo>
                  <a:cubicBezTo>
                    <a:pt x="64" y="1172"/>
                    <a:pt x="32" y="1489"/>
                    <a:pt x="1" y="1742"/>
                  </a:cubicBezTo>
                  <a:cubicBezTo>
                    <a:pt x="1" y="2281"/>
                    <a:pt x="159" y="2566"/>
                    <a:pt x="159" y="2566"/>
                  </a:cubicBezTo>
                  <a:cubicBezTo>
                    <a:pt x="191" y="2566"/>
                    <a:pt x="127" y="2249"/>
                    <a:pt x="159" y="1774"/>
                  </a:cubicBezTo>
                  <a:cubicBezTo>
                    <a:pt x="191" y="1521"/>
                    <a:pt x="254" y="1236"/>
                    <a:pt x="381" y="951"/>
                  </a:cubicBezTo>
                  <a:cubicBezTo>
                    <a:pt x="444" y="792"/>
                    <a:pt x="539" y="665"/>
                    <a:pt x="634" y="507"/>
                  </a:cubicBezTo>
                  <a:cubicBezTo>
                    <a:pt x="729" y="380"/>
                    <a:pt x="887" y="222"/>
                    <a:pt x="982" y="222"/>
                  </a:cubicBezTo>
                  <a:cubicBezTo>
                    <a:pt x="1077" y="222"/>
                    <a:pt x="1141" y="380"/>
                    <a:pt x="1141" y="539"/>
                  </a:cubicBezTo>
                  <a:cubicBezTo>
                    <a:pt x="1141" y="697"/>
                    <a:pt x="1109" y="856"/>
                    <a:pt x="1077" y="1014"/>
                  </a:cubicBezTo>
                  <a:cubicBezTo>
                    <a:pt x="982" y="1331"/>
                    <a:pt x="856" y="1584"/>
                    <a:pt x="729" y="1806"/>
                  </a:cubicBezTo>
                  <a:cubicBezTo>
                    <a:pt x="444" y="2186"/>
                    <a:pt x="159" y="2344"/>
                    <a:pt x="191" y="2376"/>
                  </a:cubicBezTo>
                  <a:cubicBezTo>
                    <a:pt x="191" y="2379"/>
                    <a:pt x="194" y="2380"/>
                    <a:pt x="199" y="2380"/>
                  </a:cubicBezTo>
                  <a:cubicBezTo>
                    <a:pt x="252" y="2380"/>
                    <a:pt x="541" y="2241"/>
                    <a:pt x="856" y="1869"/>
                  </a:cubicBezTo>
                  <a:cubicBezTo>
                    <a:pt x="1014" y="1679"/>
                    <a:pt x="1172" y="1394"/>
                    <a:pt x="1267" y="1077"/>
                  </a:cubicBezTo>
                  <a:cubicBezTo>
                    <a:pt x="1299" y="919"/>
                    <a:pt x="1331" y="729"/>
                    <a:pt x="1331" y="539"/>
                  </a:cubicBezTo>
                  <a:cubicBezTo>
                    <a:pt x="1362" y="444"/>
                    <a:pt x="1331" y="317"/>
                    <a:pt x="1299" y="222"/>
                  </a:cubicBezTo>
                  <a:cubicBezTo>
                    <a:pt x="1236" y="95"/>
                    <a:pt x="1141" y="0"/>
                    <a:pt x="982"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7502057" y="5013732"/>
              <a:ext cx="29726" cy="84176"/>
            </a:xfrm>
            <a:custGeom>
              <a:rect b="b" l="l" r="r" t="t"/>
              <a:pathLst>
                <a:path extrusionOk="0" h="2693" w="951">
                  <a:moveTo>
                    <a:pt x="32" y="1"/>
                  </a:moveTo>
                  <a:lnTo>
                    <a:pt x="32" y="1"/>
                  </a:lnTo>
                  <a:cubicBezTo>
                    <a:pt x="1" y="33"/>
                    <a:pt x="32" y="666"/>
                    <a:pt x="286" y="1394"/>
                  </a:cubicBezTo>
                  <a:cubicBezTo>
                    <a:pt x="539" y="2154"/>
                    <a:pt x="856" y="2693"/>
                    <a:pt x="919" y="2693"/>
                  </a:cubicBezTo>
                  <a:cubicBezTo>
                    <a:pt x="951" y="2661"/>
                    <a:pt x="729" y="2059"/>
                    <a:pt x="476" y="1331"/>
                  </a:cubicBezTo>
                  <a:cubicBezTo>
                    <a:pt x="254" y="603"/>
                    <a:pt x="96" y="1"/>
                    <a:pt x="32"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7496118" y="5008762"/>
              <a:ext cx="58452" cy="70548"/>
            </a:xfrm>
            <a:custGeom>
              <a:rect b="b" l="l" r="r" t="t"/>
              <a:pathLst>
                <a:path extrusionOk="0" h="2257" w="1870">
                  <a:moveTo>
                    <a:pt x="69" y="0"/>
                  </a:moveTo>
                  <a:cubicBezTo>
                    <a:pt x="67" y="0"/>
                    <a:pt x="66" y="1"/>
                    <a:pt x="64" y="2"/>
                  </a:cubicBezTo>
                  <a:cubicBezTo>
                    <a:pt x="1" y="2"/>
                    <a:pt x="222" y="635"/>
                    <a:pt x="729" y="1300"/>
                  </a:cubicBezTo>
                  <a:cubicBezTo>
                    <a:pt x="1199" y="1887"/>
                    <a:pt x="1723" y="2257"/>
                    <a:pt x="1822" y="2257"/>
                  </a:cubicBezTo>
                  <a:cubicBezTo>
                    <a:pt x="1830" y="2257"/>
                    <a:pt x="1835" y="2255"/>
                    <a:pt x="1837" y="2250"/>
                  </a:cubicBezTo>
                  <a:cubicBezTo>
                    <a:pt x="1869" y="2218"/>
                    <a:pt x="1394" y="1775"/>
                    <a:pt x="919" y="1142"/>
                  </a:cubicBezTo>
                  <a:cubicBezTo>
                    <a:pt x="426" y="556"/>
                    <a:pt x="143" y="0"/>
                    <a:pt x="69"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8064317" y="4416839"/>
              <a:ext cx="492024" cy="523688"/>
            </a:xfrm>
            <a:custGeom>
              <a:rect b="b" l="l" r="r" t="t"/>
              <a:pathLst>
                <a:path extrusionOk="0" h="16754" w="15741">
                  <a:moveTo>
                    <a:pt x="4371" y="1"/>
                  </a:moveTo>
                  <a:lnTo>
                    <a:pt x="1" y="6683"/>
                  </a:lnTo>
                  <a:lnTo>
                    <a:pt x="12700" y="16753"/>
                  </a:lnTo>
                  <a:lnTo>
                    <a:pt x="15740" y="12351"/>
                  </a:lnTo>
                  <a:lnTo>
                    <a:pt x="437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8372172" y="4790022"/>
              <a:ext cx="194047" cy="303948"/>
            </a:xfrm>
            <a:custGeom>
              <a:rect b="b" l="l" r="r" t="t"/>
              <a:pathLst>
                <a:path extrusionOk="0" h="9724" w="6208">
                  <a:moveTo>
                    <a:pt x="5511" y="1"/>
                  </a:moveTo>
                  <a:lnTo>
                    <a:pt x="1964" y="5068"/>
                  </a:lnTo>
                  <a:cubicBezTo>
                    <a:pt x="1964" y="5068"/>
                    <a:pt x="1" y="8805"/>
                    <a:pt x="32" y="9723"/>
                  </a:cubicBezTo>
                  <a:lnTo>
                    <a:pt x="6208" y="666"/>
                  </a:lnTo>
                  <a:lnTo>
                    <a:pt x="551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8373172" y="4801900"/>
              <a:ext cx="209894" cy="299978"/>
            </a:xfrm>
            <a:custGeom>
              <a:rect b="b" l="l" r="r" t="t"/>
              <a:pathLst>
                <a:path extrusionOk="0" h="9597" w="6715">
                  <a:moveTo>
                    <a:pt x="6334" y="1"/>
                  </a:moveTo>
                  <a:lnTo>
                    <a:pt x="0" y="9343"/>
                  </a:lnTo>
                  <a:lnTo>
                    <a:pt x="349" y="9596"/>
                  </a:lnTo>
                  <a:lnTo>
                    <a:pt x="6714" y="286"/>
                  </a:lnTo>
                  <a:lnTo>
                    <a:pt x="6334" y="1"/>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8400898" y="4992758"/>
              <a:ext cx="50512" cy="20099"/>
            </a:xfrm>
            <a:custGeom>
              <a:rect b="b" l="l" r="r" t="t"/>
              <a:pathLst>
                <a:path extrusionOk="0" h="643" w="1616">
                  <a:moveTo>
                    <a:pt x="1157" y="1"/>
                  </a:moveTo>
                  <a:cubicBezTo>
                    <a:pt x="1029" y="1"/>
                    <a:pt x="882" y="19"/>
                    <a:pt x="729" y="70"/>
                  </a:cubicBezTo>
                  <a:cubicBezTo>
                    <a:pt x="222" y="229"/>
                    <a:pt x="0" y="609"/>
                    <a:pt x="32" y="640"/>
                  </a:cubicBezTo>
                  <a:cubicBezTo>
                    <a:pt x="35" y="642"/>
                    <a:pt x="40" y="643"/>
                    <a:pt x="45" y="643"/>
                  </a:cubicBezTo>
                  <a:cubicBezTo>
                    <a:pt x="125" y="643"/>
                    <a:pt x="374" y="409"/>
                    <a:pt x="792" y="260"/>
                  </a:cubicBezTo>
                  <a:cubicBezTo>
                    <a:pt x="1204" y="134"/>
                    <a:pt x="1584" y="165"/>
                    <a:pt x="1615" y="102"/>
                  </a:cubicBezTo>
                  <a:cubicBezTo>
                    <a:pt x="1615" y="80"/>
                    <a:pt x="1427" y="1"/>
                    <a:pt x="1157"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8513737" y="4780113"/>
              <a:ext cx="26756" cy="105963"/>
            </a:xfrm>
            <a:custGeom>
              <a:rect b="b" l="l" r="r" t="t"/>
              <a:pathLst>
                <a:path extrusionOk="0" h="3390" w="856">
                  <a:moveTo>
                    <a:pt x="789" y="0"/>
                  </a:moveTo>
                  <a:cubicBezTo>
                    <a:pt x="743" y="0"/>
                    <a:pt x="345" y="688"/>
                    <a:pt x="159" y="1648"/>
                  </a:cubicBezTo>
                  <a:cubicBezTo>
                    <a:pt x="0" y="2598"/>
                    <a:pt x="159" y="3390"/>
                    <a:pt x="222" y="3390"/>
                  </a:cubicBezTo>
                  <a:cubicBezTo>
                    <a:pt x="285" y="3390"/>
                    <a:pt x="222" y="2598"/>
                    <a:pt x="380" y="1680"/>
                  </a:cubicBezTo>
                  <a:cubicBezTo>
                    <a:pt x="539" y="729"/>
                    <a:pt x="855" y="33"/>
                    <a:pt x="792" y="1"/>
                  </a:cubicBezTo>
                  <a:cubicBezTo>
                    <a:pt x="791" y="0"/>
                    <a:pt x="791" y="0"/>
                    <a:pt x="789"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8420684" y="4772174"/>
              <a:ext cx="108932" cy="136689"/>
            </a:xfrm>
            <a:custGeom>
              <a:rect b="b" l="l" r="r" t="t"/>
              <a:pathLst>
                <a:path extrusionOk="0" h="4373" w="3485">
                  <a:moveTo>
                    <a:pt x="3419" y="1"/>
                  </a:moveTo>
                  <a:cubicBezTo>
                    <a:pt x="3363" y="1"/>
                    <a:pt x="2582" y="940"/>
                    <a:pt x="1647" y="2124"/>
                  </a:cubicBezTo>
                  <a:cubicBezTo>
                    <a:pt x="697" y="3327"/>
                    <a:pt x="0" y="4340"/>
                    <a:pt x="32" y="4372"/>
                  </a:cubicBezTo>
                  <a:cubicBezTo>
                    <a:pt x="33" y="4373"/>
                    <a:pt x="34" y="4373"/>
                    <a:pt x="36" y="4373"/>
                  </a:cubicBezTo>
                  <a:cubicBezTo>
                    <a:pt x="121" y="4373"/>
                    <a:pt x="902" y="3434"/>
                    <a:pt x="1806" y="2250"/>
                  </a:cubicBezTo>
                  <a:cubicBezTo>
                    <a:pt x="2756" y="1047"/>
                    <a:pt x="3484" y="33"/>
                    <a:pt x="3421" y="2"/>
                  </a:cubicBezTo>
                  <a:cubicBezTo>
                    <a:pt x="3420" y="1"/>
                    <a:pt x="3420" y="1"/>
                    <a:pt x="3419"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8404836" y="4724694"/>
              <a:ext cx="82207" cy="172291"/>
            </a:xfrm>
            <a:custGeom>
              <a:rect b="b" l="l" r="r" t="t"/>
              <a:pathLst>
                <a:path extrusionOk="0" h="5512" w="2630">
                  <a:moveTo>
                    <a:pt x="2563" y="0"/>
                  </a:moveTo>
                  <a:cubicBezTo>
                    <a:pt x="2487" y="0"/>
                    <a:pt x="1892" y="1192"/>
                    <a:pt x="1204" y="2692"/>
                  </a:cubicBezTo>
                  <a:cubicBezTo>
                    <a:pt x="507" y="4213"/>
                    <a:pt x="1" y="5479"/>
                    <a:pt x="32" y="5511"/>
                  </a:cubicBezTo>
                  <a:cubicBezTo>
                    <a:pt x="33" y="5511"/>
                    <a:pt x="34" y="5512"/>
                    <a:pt x="35" y="5512"/>
                  </a:cubicBezTo>
                  <a:cubicBezTo>
                    <a:pt x="111" y="5512"/>
                    <a:pt x="706" y="4289"/>
                    <a:pt x="1394" y="2787"/>
                  </a:cubicBezTo>
                  <a:cubicBezTo>
                    <a:pt x="2091" y="1267"/>
                    <a:pt x="2629" y="32"/>
                    <a:pt x="2566" y="1"/>
                  </a:cubicBezTo>
                  <a:cubicBezTo>
                    <a:pt x="2565" y="0"/>
                    <a:pt x="2564" y="0"/>
                    <a:pt x="2563"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8402867" y="4727320"/>
              <a:ext cx="82582" cy="38447"/>
            </a:xfrm>
            <a:custGeom>
              <a:rect b="b" l="l" r="r" t="t"/>
              <a:pathLst>
                <a:path extrusionOk="0" h="1230" w="2642">
                  <a:moveTo>
                    <a:pt x="1806" y="138"/>
                  </a:moveTo>
                  <a:cubicBezTo>
                    <a:pt x="2054" y="138"/>
                    <a:pt x="2259" y="164"/>
                    <a:pt x="2398" y="185"/>
                  </a:cubicBezTo>
                  <a:lnTo>
                    <a:pt x="2398" y="185"/>
                  </a:lnTo>
                  <a:cubicBezTo>
                    <a:pt x="2286" y="265"/>
                    <a:pt x="2131" y="373"/>
                    <a:pt x="1932" y="487"/>
                  </a:cubicBezTo>
                  <a:cubicBezTo>
                    <a:pt x="1711" y="613"/>
                    <a:pt x="1457" y="740"/>
                    <a:pt x="1141" y="867"/>
                  </a:cubicBezTo>
                  <a:cubicBezTo>
                    <a:pt x="982" y="898"/>
                    <a:pt x="824" y="962"/>
                    <a:pt x="634" y="993"/>
                  </a:cubicBezTo>
                  <a:cubicBezTo>
                    <a:pt x="596" y="1001"/>
                    <a:pt x="559" y="1005"/>
                    <a:pt x="523" y="1005"/>
                  </a:cubicBezTo>
                  <a:cubicBezTo>
                    <a:pt x="408" y="1005"/>
                    <a:pt x="310" y="963"/>
                    <a:pt x="285" y="867"/>
                  </a:cubicBezTo>
                  <a:cubicBezTo>
                    <a:pt x="222" y="772"/>
                    <a:pt x="349" y="645"/>
                    <a:pt x="507" y="550"/>
                  </a:cubicBezTo>
                  <a:cubicBezTo>
                    <a:pt x="634" y="455"/>
                    <a:pt x="792" y="392"/>
                    <a:pt x="951" y="328"/>
                  </a:cubicBezTo>
                  <a:cubicBezTo>
                    <a:pt x="1267" y="202"/>
                    <a:pt x="1552" y="170"/>
                    <a:pt x="1806" y="138"/>
                  </a:cubicBezTo>
                  <a:close/>
                  <a:moveTo>
                    <a:pt x="1599" y="0"/>
                  </a:moveTo>
                  <a:cubicBezTo>
                    <a:pt x="1371" y="0"/>
                    <a:pt x="1129" y="42"/>
                    <a:pt x="887" y="138"/>
                  </a:cubicBezTo>
                  <a:cubicBezTo>
                    <a:pt x="729" y="202"/>
                    <a:pt x="539" y="297"/>
                    <a:pt x="380" y="392"/>
                  </a:cubicBezTo>
                  <a:cubicBezTo>
                    <a:pt x="317" y="423"/>
                    <a:pt x="222" y="487"/>
                    <a:pt x="159" y="582"/>
                  </a:cubicBezTo>
                  <a:cubicBezTo>
                    <a:pt x="64" y="677"/>
                    <a:pt x="0" y="835"/>
                    <a:pt x="64" y="962"/>
                  </a:cubicBezTo>
                  <a:cubicBezTo>
                    <a:pt x="127" y="1088"/>
                    <a:pt x="222" y="1183"/>
                    <a:pt x="349" y="1215"/>
                  </a:cubicBezTo>
                  <a:cubicBezTo>
                    <a:pt x="391" y="1226"/>
                    <a:pt x="430" y="1229"/>
                    <a:pt x="467" y="1229"/>
                  </a:cubicBezTo>
                  <a:cubicBezTo>
                    <a:pt x="542" y="1229"/>
                    <a:pt x="613" y="1215"/>
                    <a:pt x="697" y="1215"/>
                  </a:cubicBezTo>
                  <a:cubicBezTo>
                    <a:pt x="887" y="1152"/>
                    <a:pt x="1046" y="1088"/>
                    <a:pt x="1204" y="1025"/>
                  </a:cubicBezTo>
                  <a:cubicBezTo>
                    <a:pt x="1521" y="930"/>
                    <a:pt x="1806" y="772"/>
                    <a:pt x="2027" y="613"/>
                  </a:cubicBezTo>
                  <a:cubicBezTo>
                    <a:pt x="2254" y="456"/>
                    <a:pt x="2423" y="309"/>
                    <a:pt x="2524" y="203"/>
                  </a:cubicBezTo>
                  <a:lnTo>
                    <a:pt x="2524" y="203"/>
                  </a:lnTo>
                  <a:cubicBezTo>
                    <a:pt x="2548" y="206"/>
                    <a:pt x="2566" y="208"/>
                    <a:pt x="2578" y="208"/>
                  </a:cubicBezTo>
                  <a:cubicBezTo>
                    <a:pt x="2591" y="208"/>
                    <a:pt x="2597" y="206"/>
                    <a:pt x="2597" y="202"/>
                  </a:cubicBezTo>
                  <a:cubicBezTo>
                    <a:pt x="2606" y="202"/>
                    <a:pt x="2590" y="189"/>
                    <a:pt x="2554" y="170"/>
                  </a:cubicBezTo>
                  <a:lnTo>
                    <a:pt x="2554" y="170"/>
                  </a:lnTo>
                  <a:cubicBezTo>
                    <a:pt x="2615" y="102"/>
                    <a:pt x="2641" y="56"/>
                    <a:pt x="2629" y="43"/>
                  </a:cubicBezTo>
                  <a:cubicBezTo>
                    <a:pt x="2627" y="41"/>
                    <a:pt x="2624" y="40"/>
                    <a:pt x="2621" y="40"/>
                  </a:cubicBezTo>
                  <a:cubicBezTo>
                    <a:pt x="2599" y="40"/>
                    <a:pt x="2550" y="75"/>
                    <a:pt x="2471" y="132"/>
                  </a:cubicBezTo>
                  <a:lnTo>
                    <a:pt x="2471" y="132"/>
                  </a:lnTo>
                  <a:cubicBezTo>
                    <a:pt x="2337" y="78"/>
                    <a:pt x="2104" y="12"/>
                    <a:pt x="1806" y="12"/>
                  </a:cubicBezTo>
                  <a:cubicBezTo>
                    <a:pt x="1738" y="4"/>
                    <a:pt x="1669" y="0"/>
                    <a:pt x="1599"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8433562" y="4662335"/>
              <a:ext cx="54451" cy="70548"/>
            </a:xfrm>
            <a:custGeom>
              <a:rect b="b" l="l" r="r" t="t"/>
              <a:pathLst>
                <a:path extrusionOk="0" h="2257" w="1742">
                  <a:moveTo>
                    <a:pt x="444" y="0"/>
                  </a:moveTo>
                  <a:cubicBezTo>
                    <a:pt x="349" y="0"/>
                    <a:pt x="190" y="0"/>
                    <a:pt x="95" y="127"/>
                  </a:cubicBezTo>
                  <a:cubicBezTo>
                    <a:pt x="0" y="254"/>
                    <a:pt x="32" y="381"/>
                    <a:pt x="32" y="476"/>
                  </a:cubicBezTo>
                  <a:cubicBezTo>
                    <a:pt x="64" y="602"/>
                    <a:pt x="95" y="666"/>
                    <a:pt x="127" y="761"/>
                  </a:cubicBezTo>
                  <a:cubicBezTo>
                    <a:pt x="190" y="951"/>
                    <a:pt x="285" y="1109"/>
                    <a:pt x="380" y="1267"/>
                  </a:cubicBezTo>
                  <a:cubicBezTo>
                    <a:pt x="539" y="1552"/>
                    <a:pt x="760" y="1774"/>
                    <a:pt x="982" y="1932"/>
                  </a:cubicBezTo>
                  <a:cubicBezTo>
                    <a:pt x="1331" y="2174"/>
                    <a:pt x="1635" y="2256"/>
                    <a:pt x="1719" y="2256"/>
                  </a:cubicBezTo>
                  <a:cubicBezTo>
                    <a:pt x="1734" y="2256"/>
                    <a:pt x="1742" y="2254"/>
                    <a:pt x="1742" y="2249"/>
                  </a:cubicBezTo>
                  <a:cubicBezTo>
                    <a:pt x="1742" y="2217"/>
                    <a:pt x="1457" y="2122"/>
                    <a:pt x="1077" y="1806"/>
                  </a:cubicBezTo>
                  <a:cubicBezTo>
                    <a:pt x="887" y="1647"/>
                    <a:pt x="697" y="1426"/>
                    <a:pt x="539" y="1141"/>
                  </a:cubicBezTo>
                  <a:cubicBezTo>
                    <a:pt x="444" y="1014"/>
                    <a:pt x="380" y="856"/>
                    <a:pt x="317" y="697"/>
                  </a:cubicBezTo>
                  <a:cubicBezTo>
                    <a:pt x="285" y="539"/>
                    <a:pt x="222" y="349"/>
                    <a:pt x="285" y="254"/>
                  </a:cubicBezTo>
                  <a:cubicBezTo>
                    <a:pt x="311" y="228"/>
                    <a:pt x="354" y="212"/>
                    <a:pt x="404" y="212"/>
                  </a:cubicBezTo>
                  <a:cubicBezTo>
                    <a:pt x="474" y="212"/>
                    <a:pt x="559" y="243"/>
                    <a:pt x="634" y="317"/>
                  </a:cubicBezTo>
                  <a:cubicBezTo>
                    <a:pt x="760" y="412"/>
                    <a:pt x="887" y="539"/>
                    <a:pt x="982" y="634"/>
                  </a:cubicBezTo>
                  <a:cubicBezTo>
                    <a:pt x="1204" y="887"/>
                    <a:pt x="1330" y="1141"/>
                    <a:pt x="1425" y="1362"/>
                  </a:cubicBezTo>
                  <a:cubicBezTo>
                    <a:pt x="1584" y="1837"/>
                    <a:pt x="1584" y="2154"/>
                    <a:pt x="1615" y="2154"/>
                  </a:cubicBezTo>
                  <a:cubicBezTo>
                    <a:pt x="1647" y="2154"/>
                    <a:pt x="1710" y="1806"/>
                    <a:pt x="1552" y="1331"/>
                  </a:cubicBezTo>
                  <a:cubicBezTo>
                    <a:pt x="1489" y="1077"/>
                    <a:pt x="1362" y="792"/>
                    <a:pt x="1140" y="507"/>
                  </a:cubicBezTo>
                  <a:cubicBezTo>
                    <a:pt x="1045" y="381"/>
                    <a:pt x="887" y="254"/>
                    <a:pt x="760" y="127"/>
                  </a:cubicBezTo>
                  <a:cubicBezTo>
                    <a:pt x="665" y="64"/>
                    <a:pt x="570" y="32"/>
                    <a:pt x="444"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8484043" y="4731289"/>
              <a:ext cx="84176" cy="26819"/>
            </a:xfrm>
            <a:custGeom>
              <a:rect b="b" l="l" r="r" t="t"/>
              <a:pathLst>
                <a:path extrusionOk="0" h="858" w="2693">
                  <a:moveTo>
                    <a:pt x="56" y="0"/>
                  </a:moveTo>
                  <a:cubicBezTo>
                    <a:pt x="40" y="0"/>
                    <a:pt x="32" y="4"/>
                    <a:pt x="32" y="11"/>
                  </a:cubicBezTo>
                  <a:cubicBezTo>
                    <a:pt x="0" y="75"/>
                    <a:pt x="539" y="391"/>
                    <a:pt x="1299" y="613"/>
                  </a:cubicBezTo>
                  <a:cubicBezTo>
                    <a:pt x="1874" y="781"/>
                    <a:pt x="2377" y="858"/>
                    <a:pt x="2588" y="858"/>
                  </a:cubicBezTo>
                  <a:cubicBezTo>
                    <a:pt x="2655" y="858"/>
                    <a:pt x="2692" y="850"/>
                    <a:pt x="2692" y="835"/>
                  </a:cubicBezTo>
                  <a:cubicBezTo>
                    <a:pt x="2692" y="771"/>
                    <a:pt x="2090" y="645"/>
                    <a:pt x="1362" y="391"/>
                  </a:cubicBezTo>
                  <a:cubicBezTo>
                    <a:pt x="720" y="196"/>
                    <a:pt x="176" y="0"/>
                    <a:pt x="56"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8476259" y="4727194"/>
              <a:ext cx="90959" cy="11784"/>
            </a:xfrm>
            <a:custGeom>
              <a:rect b="b" l="l" r="r" t="t"/>
              <a:pathLst>
                <a:path extrusionOk="0" h="377" w="2910">
                  <a:moveTo>
                    <a:pt x="2829" y="1"/>
                  </a:moveTo>
                  <a:cubicBezTo>
                    <a:pt x="2666" y="1"/>
                    <a:pt x="2115" y="116"/>
                    <a:pt x="1453" y="142"/>
                  </a:cubicBezTo>
                  <a:cubicBezTo>
                    <a:pt x="1234" y="160"/>
                    <a:pt x="1027" y="165"/>
                    <a:pt x="843" y="165"/>
                  </a:cubicBezTo>
                  <a:cubicBezTo>
                    <a:pt x="544" y="165"/>
                    <a:pt x="303" y="151"/>
                    <a:pt x="163" y="151"/>
                  </a:cubicBezTo>
                  <a:cubicBezTo>
                    <a:pt x="76" y="151"/>
                    <a:pt x="28" y="156"/>
                    <a:pt x="28" y="174"/>
                  </a:cubicBezTo>
                  <a:cubicBezTo>
                    <a:pt x="0" y="228"/>
                    <a:pt x="489" y="377"/>
                    <a:pt x="1150" y="377"/>
                  </a:cubicBezTo>
                  <a:cubicBezTo>
                    <a:pt x="1258" y="377"/>
                    <a:pt x="1369" y="373"/>
                    <a:pt x="1484" y="364"/>
                  </a:cubicBezTo>
                  <a:cubicBezTo>
                    <a:pt x="2276" y="332"/>
                    <a:pt x="2910" y="79"/>
                    <a:pt x="2878" y="16"/>
                  </a:cubicBezTo>
                  <a:cubicBezTo>
                    <a:pt x="2878" y="5"/>
                    <a:pt x="2861" y="1"/>
                    <a:pt x="2829"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7530751" y="2999311"/>
              <a:ext cx="718704" cy="1687811"/>
            </a:xfrm>
            <a:custGeom>
              <a:rect b="b" l="l" r="r" t="t"/>
              <a:pathLst>
                <a:path extrusionOk="0" h="53997" w="22993">
                  <a:moveTo>
                    <a:pt x="20238" y="1"/>
                  </a:moveTo>
                  <a:lnTo>
                    <a:pt x="4846" y="2598"/>
                  </a:lnTo>
                  <a:cubicBezTo>
                    <a:pt x="4846" y="2598"/>
                    <a:pt x="1" y="34805"/>
                    <a:pt x="698" y="36357"/>
                  </a:cubicBezTo>
                  <a:cubicBezTo>
                    <a:pt x="1394" y="37908"/>
                    <a:pt x="17102" y="53996"/>
                    <a:pt x="17102" y="53996"/>
                  </a:cubicBezTo>
                  <a:lnTo>
                    <a:pt x="22993" y="43894"/>
                  </a:lnTo>
                  <a:cubicBezTo>
                    <a:pt x="22993" y="43894"/>
                    <a:pt x="12605" y="32366"/>
                    <a:pt x="12764" y="31796"/>
                  </a:cubicBezTo>
                  <a:cubicBezTo>
                    <a:pt x="12922" y="31195"/>
                    <a:pt x="20237" y="1"/>
                    <a:pt x="20238"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7716858" y="3722922"/>
              <a:ext cx="279192" cy="602895"/>
            </a:xfrm>
            <a:custGeom>
              <a:rect b="b" l="l" r="r" t="t"/>
              <a:pathLst>
                <a:path extrusionOk="0" h="19288" w="8932">
                  <a:moveTo>
                    <a:pt x="8931" y="1"/>
                  </a:moveTo>
                  <a:cubicBezTo>
                    <a:pt x="6081" y="4181"/>
                    <a:pt x="3548" y="8583"/>
                    <a:pt x="1553" y="13333"/>
                  </a:cubicBezTo>
                  <a:cubicBezTo>
                    <a:pt x="761" y="15297"/>
                    <a:pt x="254" y="17292"/>
                    <a:pt x="1" y="19287"/>
                  </a:cubicBezTo>
                  <a:lnTo>
                    <a:pt x="4149" y="10198"/>
                  </a:lnTo>
                  <a:lnTo>
                    <a:pt x="8931" y="1"/>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7716858" y="3722922"/>
              <a:ext cx="279192" cy="602895"/>
            </a:xfrm>
            <a:custGeom>
              <a:rect b="b" l="l" r="r" t="t"/>
              <a:pathLst>
                <a:path extrusionOk="0" h="19288" w="8932">
                  <a:moveTo>
                    <a:pt x="8931" y="1"/>
                  </a:moveTo>
                  <a:cubicBezTo>
                    <a:pt x="6081" y="4181"/>
                    <a:pt x="3548" y="8583"/>
                    <a:pt x="1553" y="13333"/>
                  </a:cubicBezTo>
                  <a:cubicBezTo>
                    <a:pt x="761" y="15297"/>
                    <a:pt x="254" y="17292"/>
                    <a:pt x="1" y="19287"/>
                  </a:cubicBezTo>
                  <a:lnTo>
                    <a:pt x="4149" y="10198"/>
                  </a:lnTo>
                  <a:lnTo>
                    <a:pt x="8931" y="1"/>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7628775" y="3080487"/>
              <a:ext cx="123748" cy="371245"/>
            </a:xfrm>
            <a:custGeom>
              <a:rect b="b" l="l" r="r" t="t"/>
              <a:pathLst>
                <a:path extrusionOk="0" h="11877" w="3959">
                  <a:moveTo>
                    <a:pt x="1710" y="1"/>
                  </a:moveTo>
                  <a:lnTo>
                    <a:pt x="1" y="11868"/>
                  </a:lnTo>
                  <a:lnTo>
                    <a:pt x="1" y="11868"/>
                  </a:lnTo>
                  <a:cubicBezTo>
                    <a:pt x="86" y="11407"/>
                    <a:pt x="3959" y="2756"/>
                    <a:pt x="3959" y="2756"/>
                  </a:cubicBezTo>
                  <a:lnTo>
                    <a:pt x="2059" y="64"/>
                  </a:lnTo>
                  <a:lnTo>
                    <a:pt x="1710" y="1"/>
                  </a:lnTo>
                  <a:close/>
                  <a:moveTo>
                    <a:pt x="1" y="11868"/>
                  </a:moveTo>
                  <a:cubicBezTo>
                    <a:pt x="1" y="11871"/>
                    <a:pt x="0" y="11874"/>
                    <a:pt x="0" y="11876"/>
                  </a:cubicBezTo>
                  <a:lnTo>
                    <a:pt x="1" y="11868"/>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7628775" y="3080487"/>
              <a:ext cx="123748" cy="371245"/>
            </a:xfrm>
            <a:custGeom>
              <a:rect b="b" l="l" r="r" t="t"/>
              <a:pathLst>
                <a:path extrusionOk="0" h="11877" w="3959">
                  <a:moveTo>
                    <a:pt x="1710" y="1"/>
                  </a:moveTo>
                  <a:lnTo>
                    <a:pt x="1" y="11868"/>
                  </a:lnTo>
                  <a:lnTo>
                    <a:pt x="1" y="11868"/>
                  </a:lnTo>
                  <a:cubicBezTo>
                    <a:pt x="86" y="11407"/>
                    <a:pt x="3959" y="2756"/>
                    <a:pt x="3959" y="2756"/>
                  </a:cubicBezTo>
                  <a:lnTo>
                    <a:pt x="2059" y="64"/>
                  </a:lnTo>
                  <a:lnTo>
                    <a:pt x="1710" y="1"/>
                  </a:lnTo>
                  <a:close/>
                  <a:moveTo>
                    <a:pt x="1" y="11868"/>
                  </a:moveTo>
                  <a:cubicBezTo>
                    <a:pt x="1" y="11871"/>
                    <a:pt x="0" y="11874"/>
                    <a:pt x="0" y="11876"/>
                  </a:cubicBezTo>
                  <a:lnTo>
                    <a:pt x="1" y="11868"/>
                  </a:ln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7285286" y="2985464"/>
              <a:ext cx="1000803" cy="1701533"/>
            </a:xfrm>
            <a:custGeom>
              <a:rect b="b" l="l" r="r" t="t"/>
              <a:pathLst>
                <a:path extrusionOk="0" h="54436" w="32018">
                  <a:moveTo>
                    <a:pt x="30846" y="0"/>
                  </a:moveTo>
                  <a:lnTo>
                    <a:pt x="16595" y="2376"/>
                  </a:lnTo>
                  <a:lnTo>
                    <a:pt x="12699" y="3041"/>
                  </a:lnTo>
                  <a:lnTo>
                    <a:pt x="14948" y="5796"/>
                  </a:lnTo>
                  <a:cubicBezTo>
                    <a:pt x="11338" y="13935"/>
                    <a:pt x="3864" y="31226"/>
                    <a:pt x="2977" y="36800"/>
                  </a:cubicBezTo>
                  <a:cubicBezTo>
                    <a:pt x="1805" y="44178"/>
                    <a:pt x="0" y="53933"/>
                    <a:pt x="475" y="54281"/>
                  </a:cubicBezTo>
                  <a:cubicBezTo>
                    <a:pt x="623" y="54397"/>
                    <a:pt x="1869" y="54436"/>
                    <a:pt x="3464" y="54436"/>
                  </a:cubicBezTo>
                  <a:cubicBezTo>
                    <a:pt x="6654" y="54436"/>
                    <a:pt x="11243" y="54281"/>
                    <a:pt x="11243" y="54281"/>
                  </a:cubicBezTo>
                  <a:lnTo>
                    <a:pt x="14504" y="39555"/>
                  </a:lnTo>
                  <a:cubicBezTo>
                    <a:pt x="14916" y="37718"/>
                    <a:pt x="15613" y="35976"/>
                    <a:pt x="16531" y="34361"/>
                  </a:cubicBezTo>
                  <a:lnTo>
                    <a:pt x="29674" y="11591"/>
                  </a:lnTo>
                  <a:cubicBezTo>
                    <a:pt x="31479" y="8456"/>
                    <a:pt x="32018" y="4719"/>
                    <a:pt x="31162" y="1204"/>
                  </a:cubicBezTo>
                  <a:lnTo>
                    <a:pt x="30846" y="0"/>
                  </a:ln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7520874" y="2138104"/>
              <a:ext cx="798879" cy="942414"/>
            </a:xfrm>
            <a:custGeom>
              <a:rect b="b" l="l" r="r" t="t"/>
              <a:pathLst>
                <a:path extrusionOk="0" h="30150" w="25558">
                  <a:moveTo>
                    <a:pt x="18938" y="1"/>
                  </a:moveTo>
                  <a:lnTo>
                    <a:pt x="8741" y="856"/>
                  </a:lnTo>
                  <a:cubicBezTo>
                    <a:pt x="8741" y="856"/>
                    <a:pt x="5701" y="919"/>
                    <a:pt x="2407" y="8646"/>
                  </a:cubicBezTo>
                  <a:lnTo>
                    <a:pt x="0" y="16310"/>
                  </a:lnTo>
                  <a:lnTo>
                    <a:pt x="4307" y="17229"/>
                  </a:lnTo>
                  <a:lnTo>
                    <a:pt x="4307" y="17672"/>
                  </a:lnTo>
                  <a:lnTo>
                    <a:pt x="5162" y="30150"/>
                  </a:lnTo>
                  <a:lnTo>
                    <a:pt x="23499" y="27173"/>
                  </a:lnTo>
                  <a:cubicBezTo>
                    <a:pt x="23562" y="25589"/>
                    <a:pt x="22675" y="23277"/>
                    <a:pt x="21979" y="21092"/>
                  </a:cubicBezTo>
                  <a:cubicBezTo>
                    <a:pt x="22675" y="19382"/>
                    <a:pt x="25557" y="11908"/>
                    <a:pt x="25557" y="8330"/>
                  </a:cubicBezTo>
                  <a:cubicBezTo>
                    <a:pt x="25557" y="666"/>
                    <a:pt x="18938" y="1"/>
                    <a:pt x="18938"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8083134" y="2710742"/>
              <a:ext cx="92085" cy="14785"/>
            </a:xfrm>
            <a:custGeom>
              <a:rect b="b" l="l" r="r" t="t"/>
              <a:pathLst>
                <a:path extrusionOk="0" h="473" w="2946">
                  <a:moveTo>
                    <a:pt x="2848" y="0"/>
                  </a:moveTo>
                  <a:cubicBezTo>
                    <a:pt x="2661" y="0"/>
                    <a:pt x="2101" y="98"/>
                    <a:pt x="1457" y="175"/>
                  </a:cubicBezTo>
                  <a:cubicBezTo>
                    <a:pt x="665" y="302"/>
                    <a:pt x="0" y="365"/>
                    <a:pt x="0" y="429"/>
                  </a:cubicBezTo>
                  <a:cubicBezTo>
                    <a:pt x="0" y="446"/>
                    <a:pt x="199" y="473"/>
                    <a:pt x="514" y="473"/>
                  </a:cubicBezTo>
                  <a:cubicBezTo>
                    <a:pt x="775" y="473"/>
                    <a:pt x="1116" y="455"/>
                    <a:pt x="1489" y="397"/>
                  </a:cubicBezTo>
                  <a:cubicBezTo>
                    <a:pt x="2312" y="302"/>
                    <a:pt x="2946" y="80"/>
                    <a:pt x="2914" y="17"/>
                  </a:cubicBezTo>
                  <a:cubicBezTo>
                    <a:pt x="2914" y="5"/>
                    <a:pt x="2891" y="0"/>
                    <a:pt x="2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7139751" y="2149639"/>
              <a:ext cx="709795" cy="966513"/>
            </a:xfrm>
            <a:custGeom>
              <a:rect b="b" l="l" r="r" t="t"/>
              <a:pathLst>
                <a:path extrusionOk="0" h="30921" w="22708">
                  <a:moveTo>
                    <a:pt x="22159" y="0"/>
                  </a:moveTo>
                  <a:cubicBezTo>
                    <a:pt x="20255" y="0"/>
                    <a:pt x="17333" y="1351"/>
                    <a:pt x="16184" y="2989"/>
                  </a:cubicBezTo>
                  <a:cubicBezTo>
                    <a:pt x="15265" y="4065"/>
                    <a:pt x="14758" y="6599"/>
                    <a:pt x="12193" y="14136"/>
                  </a:cubicBezTo>
                  <a:lnTo>
                    <a:pt x="10642" y="19267"/>
                  </a:lnTo>
                  <a:lnTo>
                    <a:pt x="4276" y="12331"/>
                  </a:lnTo>
                  <a:lnTo>
                    <a:pt x="1" y="16195"/>
                  </a:lnTo>
                  <a:cubicBezTo>
                    <a:pt x="1" y="16195"/>
                    <a:pt x="7380" y="28260"/>
                    <a:pt x="10483" y="28926"/>
                  </a:cubicBezTo>
                  <a:cubicBezTo>
                    <a:pt x="10632" y="28958"/>
                    <a:pt x="10778" y="28974"/>
                    <a:pt x="10923" y="28974"/>
                  </a:cubicBezTo>
                  <a:cubicBezTo>
                    <a:pt x="14855" y="28974"/>
                    <a:pt x="17418" y="17368"/>
                    <a:pt x="17419" y="17366"/>
                  </a:cubicBezTo>
                  <a:lnTo>
                    <a:pt x="17419" y="17366"/>
                  </a:lnTo>
                  <a:lnTo>
                    <a:pt x="17197" y="30921"/>
                  </a:lnTo>
                  <a:lnTo>
                    <a:pt x="22707" y="44"/>
                  </a:lnTo>
                  <a:cubicBezTo>
                    <a:pt x="22537" y="14"/>
                    <a:pt x="22353" y="0"/>
                    <a:pt x="2215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7659438" y="2300456"/>
              <a:ext cx="52513" cy="417756"/>
            </a:xfrm>
            <a:custGeom>
              <a:rect b="b" l="l" r="r" t="t"/>
              <a:pathLst>
                <a:path extrusionOk="0" h="13365" w="1680">
                  <a:moveTo>
                    <a:pt x="1648" y="1"/>
                  </a:moveTo>
                  <a:cubicBezTo>
                    <a:pt x="1648" y="1"/>
                    <a:pt x="1584" y="191"/>
                    <a:pt x="1521" y="507"/>
                  </a:cubicBezTo>
                  <a:cubicBezTo>
                    <a:pt x="1426" y="856"/>
                    <a:pt x="1331" y="1331"/>
                    <a:pt x="1236" y="1932"/>
                  </a:cubicBezTo>
                  <a:cubicBezTo>
                    <a:pt x="983" y="3136"/>
                    <a:pt x="729" y="4783"/>
                    <a:pt x="508" y="6651"/>
                  </a:cubicBezTo>
                  <a:cubicBezTo>
                    <a:pt x="254" y="8488"/>
                    <a:pt x="128" y="10166"/>
                    <a:pt x="64" y="11401"/>
                  </a:cubicBezTo>
                  <a:cubicBezTo>
                    <a:pt x="33" y="12003"/>
                    <a:pt x="1" y="12478"/>
                    <a:pt x="1" y="12826"/>
                  </a:cubicBezTo>
                  <a:cubicBezTo>
                    <a:pt x="1" y="13175"/>
                    <a:pt x="1" y="13365"/>
                    <a:pt x="1" y="13365"/>
                  </a:cubicBezTo>
                  <a:cubicBezTo>
                    <a:pt x="33" y="13365"/>
                    <a:pt x="33" y="13175"/>
                    <a:pt x="64" y="12826"/>
                  </a:cubicBezTo>
                  <a:cubicBezTo>
                    <a:pt x="128" y="12446"/>
                    <a:pt x="159" y="11971"/>
                    <a:pt x="223" y="11401"/>
                  </a:cubicBezTo>
                  <a:cubicBezTo>
                    <a:pt x="318" y="10198"/>
                    <a:pt x="476" y="8519"/>
                    <a:pt x="729" y="6651"/>
                  </a:cubicBezTo>
                  <a:cubicBezTo>
                    <a:pt x="951" y="4814"/>
                    <a:pt x="1204" y="3167"/>
                    <a:pt x="1394" y="1964"/>
                  </a:cubicBezTo>
                  <a:cubicBezTo>
                    <a:pt x="1458" y="1394"/>
                    <a:pt x="1553" y="919"/>
                    <a:pt x="1616" y="539"/>
                  </a:cubicBezTo>
                  <a:cubicBezTo>
                    <a:pt x="1648" y="191"/>
                    <a:pt x="1679" y="1"/>
                    <a:pt x="1648" y="1"/>
                  </a:cubicBez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8137584" y="2498441"/>
              <a:ext cx="398939" cy="1602666"/>
            </a:xfrm>
            <a:custGeom>
              <a:rect b="b" l="l" r="r" t="t"/>
              <a:pathLst>
                <a:path extrusionOk="0" h="51273" w="12763">
                  <a:moveTo>
                    <a:pt x="4782" y="0"/>
                  </a:moveTo>
                  <a:lnTo>
                    <a:pt x="0" y="13460"/>
                  </a:lnTo>
                  <a:lnTo>
                    <a:pt x="3167" y="51272"/>
                  </a:lnTo>
                  <a:lnTo>
                    <a:pt x="12763" y="50354"/>
                  </a:lnTo>
                  <a:lnTo>
                    <a:pt x="3674" y="10641"/>
                  </a:lnTo>
                  <a:lnTo>
                    <a:pt x="4782" y="0"/>
                  </a:ln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6070682" y="1133989"/>
              <a:ext cx="1646207" cy="2031581"/>
            </a:xfrm>
            <a:custGeom>
              <a:rect b="b" l="l" r="r" t="t"/>
              <a:pathLst>
                <a:path extrusionOk="0" h="64995" w="52666">
                  <a:moveTo>
                    <a:pt x="21757" y="4161"/>
                  </a:moveTo>
                  <a:cubicBezTo>
                    <a:pt x="22390" y="4161"/>
                    <a:pt x="23055" y="4161"/>
                    <a:pt x="23689" y="4225"/>
                  </a:cubicBezTo>
                  <a:cubicBezTo>
                    <a:pt x="27774" y="4510"/>
                    <a:pt x="31606" y="6188"/>
                    <a:pt x="34646" y="9007"/>
                  </a:cubicBezTo>
                  <a:cubicBezTo>
                    <a:pt x="38161" y="12300"/>
                    <a:pt x="40188" y="16765"/>
                    <a:pt x="40378" y="21579"/>
                  </a:cubicBezTo>
                  <a:cubicBezTo>
                    <a:pt x="40537" y="26393"/>
                    <a:pt x="38795" y="30985"/>
                    <a:pt x="35533" y="34500"/>
                  </a:cubicBezTo>
                  <a:cubicBezTo>
                    <a:pt x="32239" y="38015"/>
                    <a:pt x="27774" y="40042"/>
                    <a:pt x="22960" y="40200"/>
                  </a:cubicBezTo>
                  <a:cubicBezTo>
                    <a:pt x="22775" y="40210"/>
                    <a:pt x="22586" y="40214"/>
                    <a:pt x="22397" y="40214"/>
                  </a:cubicBezTo>
                  <a:cubicBezTo>
                    <a:pt x="21940" y="40214"/>
                    <a:pt x="21476" y="40191"/>
                    <a:pt x="21028" y="40169"/>
                  </a:cubicBezTo>
                  <a:cubicBezTo>
                    <a:pt x="11971" y="39504"/>
                    <a:pt x="4655" y="32061"/>
                    <a:pt x="4339" y="22782"/>
                  </a:cubicBezTo>
                  <a:cubicBezTo>
                    <a:pt x="4022" y="12870"/>
                    <a:pt x="11813" y="4510"/>
                    <a:pt x="21757" y="4161"/>
                  </a:cubicBezTo>
                  <a:close/>
                  <a:moveTo>
                    <a:pt x="22330" y="1"/>
                  </a:moveTo>
                  <a:cubicBezTo>
                    <a:pt x="22086" y="1"/>
                    <a:pt x="21843" y="5"/>
                    <a:pt x="21598" y="13"/>
                  </a:cubicBezTo>
                  <a:cubicBezTo>
                    <a:pt x="15676" y="234"/>
                    <a:pt x="10198" y="2704"/>
                    <a:pt x="6144" y="7043"/>
                  </a:cubicBezTo>
                  <a:cubicBezTo>
                    <a:pt x="2090" y="11382"/>
                    <a:pt x="0" y="17019"/>
                    <a:pt x="190" y="22941"/>
                  </a:cubicBezTo>
                  <a:cubicBezTo>
                    <a:pt x="570" y="34342"/>
                    <a:pt x="9564" y="43494"/>
                    <a:pt x="20743" y="44317"/>
                  </a:cubicBezTo>
                  <a:cubicBezTo>
                    <a:pt x="21281" y="44340"/>
                    <a:pt x="21834" y="44362"/>
                    <a:pt x="22403" y="44362"/>
                  </a:cubicBezTo>
                  <a:cubicBezTo>
                    <a:pt x="22639" y="44362"/>
                    <a:pt x="22877" y="44358"/>
                    <a:pt x="23119" y="44349"/>
                  </a:cubicBezTo>
                  <a:cubicBezTo>
                    <a:pt x="26380" y="44254"/>
                    <a:pt x="29516" y="43431"/>
                    <a:pt x="32366" y="41974"/>
                  </a:cubicBezTo>
                  <a:lnTo>
                    <a:pt x="48644" y="64142"/>
                  </a:lnTo>
                  <a:cubicBezTo>
                    <a:pt x="49044" y="64695"/>
                    <a:pt x="49673" y="64995"/>
                    <a:pt x="50311" y="64995"/>
                  </a:cubicBezTo>
                  <a:cubicBezTo>
                    <a:pt x="50733" y="64995"/>
                    <a:pt x="51160" y="64863"/>
                    <a:pt x="51526" y="64585"/>
                  </a:cubicBezTo>
                  <a:cubicBezTo>
                    <a:pt x="52476" y="63920"/>
                    <a:pt x="52666" y="62622"/>
                    <a:pt x="52001" y="61672"/>
                  </a:cubicBezTo>
                  <a:lnTo>
                    <a:pt x="35881" y="39757"/>
                  </a:lnTo>
                  <a:cubicBezTo>
                    <a:pt x="36831" y="39029"/>
                    <a:pt x="37718" y="38205"/>
                    <a:pt x="38573" y="37319"/>
                  </a:cubicBezTo>
                  <a:cubicBezTo>
                    <a:pt x="42595" y="33012"/>
                    <a:pt x="44717" y="27343"/>
                    <a:pt x="44527" y="21421"/>
                  </a:cubicBezTo>
                  <a:cubicBezTo>
                    <a:pt x="44305" y="15499"/>
                    <a:pt x="41835" y="10020"/>
                    <a:pt x="37496" y="5966"/>
                  </a:cubicBezTo>
                  <a:cubicBezTo>
                    <a:pt x="33337" y="2110"/>
                    <a:pt x="27983" y="1"/>
                    <a:pt x="22330"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7436729" y="2139886"/>
              <a:ext cx="954760" cy="864426"/>
            </a:xfrm>
            <a:custGeom>
              <a:rect b="b" l="l" r="r" t="t"/>
              <a:pathLst>
                <a:path extrusionOk="0" h="27655" w="30545">
                  <a:moveTo>
                    <a:pt x="21208" y="1"/>
                  </a:moveTo>
                  <a:cubicBezTo>
                    <a:pt x="20792" y="1"/>
                    <a:pt x="20353" y="23"/>
                    <a:pt x="19889" y="70"/>
                  </a:cubicBezTo>
                  <a:lnTo>
                    <a:pt x="19572" y="9825"/>
                  </a:lnTo>
                  <a:cubicBezTo>
                    <a:pt x="19572" y="9825"/>
                    <a:pt x="18368" y="13815"/>
                    <a:pt x="18273" y="14036"/>
                  </a:cubicBezTo>
                  <a:cubicBezTo>
                    <a:pt x="17482" y="16190"/>
                    <a:pt x="16405" y="19357"/>
                    <a:pt x="15392" y="19737"/>
                  </a:cubicBezTo>
                  <a:cubicBezTo>
                    <a:pt x="15321" y="19763"/>
                    <a:pt x="15194" y="19776"/>
                    <a:pt x="15020" y="19776"/>
                  </a:cubicBezTo>
                  <a:cubicBezTo>
                    <a:pt x="12698" y="19776"/>
                    <a:pt x="1901" y="17583"/>
                    <a:pt x="1901" y="17583"/>
                  </a:cubicBezTo>
                  <a:lnTo>
                    <a:pt x="0" y="24076"/>
                  </a:lnTo>
                  <a:cubicBezTo>
                    <a:pt x="0" y="24076"/>
                    <a:pt x="9805" y="27655"/>
                    <a:pt x="15251" y="27655"/>
                  </a:cubicBezTo>
                  <a:cubicBezTo>
                    <a:pt x="15298" y="27655"/>
                    <a:pt x="15345" y="27655"/>
                    <a:pt x="15392" y="27654"/>
                  </a:cubicBezTo>
                  <a:cubicBezTo>
                    <a:pt x="20459" y="27591"/>
                    <a:pt x="21915" y="27021"/>
                    <a:pt x="23689" y="22935"/>
                  </a:cubicBezTo>
                  <a:cubicBezTo>
                    <a:pt x="25494" y="18818"/>
                    <a:pt x="27521" y="14131"/>
                    <a:pt x="27933" y="11408"/>
                  </a:cubicBezTo>
                  <a:cubicBezTo>
                    <a:pt x="27933" y="11408"/>
                    <a:pt x="30545" y="1"/>
                    <a:pt x="21208"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8138553" y="1592755"/>
              <a:ext cx="272253" cy="557603"/>
            </a:xfrm>
            <a:custGeom>
              <a:rect b="b" l="l" r="r" t="t"/>
              <a:pathLst>
                <a:path extrusionOk="0" h="17839" w="8710">
                  <a:moveTo>
                    <a:pt x="2560" y="0"/>
                  </a:moveTo>
                  <a:cubicBezTo>
                    <a:pt x="1593" y="0"/>
                    <a:pt x="597" y="497"/>
                    <a:pt x="191" y="1360"/>
                  </a:cubicBezTo>
                  <a:lnTo>
                    <a:pt x="159" y="6807"/>
                  </a:lnTo>
                  <a:cubicBezTo>
                    <a:pt x="729" y="7947"/>
                    <a:pt x="761" y="9277"/>
                    <a:pt x="603" y="10544"/>
                  </a:cubicBezTo>
                  <a:cubicBezTo>
                    <a:pt x="476" y="11779"/>
                    <a:pt x="127" y="13046"/>
                    <a:pt x="32" y="14281"/>
                  </a:cubicBezTo>
                  <a:cubicBezTo>
                    <a:pt x="1" y="15104"/>
                    <a:pt x="32" y="15959"/>
                    <a:pt x="413" y="16688"/>
                  </a:cubicBezTo>
                  <a:cubicBezTo>
                    <a:pt x="792" y="17331"/>
                    <a:pt x="1496" y="17839"/>
                    <a:pt x="2224" y="17839"/>
                  </a:cubicBezTo>
                  <a:cubicBezTo>
                    <a:pt x="2285" y="17839"/>
                    <a:pt x="2347" y="17835"/>
                    <a:pt x="2408" y="17828"/>
                  </a:cubicBezTo>
                  <a:cubicBezTo>
                    <a:pt x="3041" y="17733"/>
                    <a:pt x="3611" y="17226"/>
                    <a:pt x="3833" y="16624"/>
                  </a:cubicBezTo>
                  <a:cubicBezTo>
                    <a:pt x="4086" y="15991"/>
                    <a:pt x="4054" y="15326"/>
                    <a:pt x="3864" y="14693"/>
                  </a:cubicBezTo>
                  <a:lnTo>
                    <a:pt x="3864" y="14693"/>
                  </a:lnTo>
                  <a:cubicBezTo>
                    <a:pt x="4181" y="15009"/>
                    <a:pt x="4529" y="15294"/>
                    <a:pt x="4941" y="15484"/>
                  </a:cubicBezTo>
                  <a:cubicBezTo>
                    <a:pt x="5117" y="15552"/>
                    <a:pt x="5316" y="15591"/>
                    <a:pt x="5511" y="15591"/>
                  </a:cubicBezTo>
                  <a:cubicBezTo>
                    <a:pt x="5772" y="15591"/>
                    <a:pt x="6027" y="15521"/>
                    <a:pt x="6208" y="15358"/>
                  </a:cubicBezTo>
                  <a:cubicBezTo>
                    <a:pt x="6683" y="14978"/>
                    <a:pt x="6651" y="14249"/>
                    <a:pt x="6461" y="13679"/>
                  </a:cubicBezTo>
                  <a:cubicBezTo>
                    <a:pt x="6271" y="13109"/>
                    <a:pt x="5955" y="12539"/>
                    <a:pt x="5955" y="11937"/>
                  </a:cubicBezTo>
                  <a:lnTo>
                    <a:pt x="5955" y="11937"/>
                  </a:lnTo>
                  <a:cubicBezTo>
                    <a:pt x="6242" y="12259"/>
                    <a:pt x="6674" y="12426"/>
                    <a:pt x="7100" y="12426"/>
                  </a:cubicBezTo>
                  <a:cubicBezTo>
                    <a:pt x="7473" y="12426"/>
                    <a:pt x="7842" y="12298"/>
                    <a:pt x="8108" y="12032"/>
                  </a:cubicBezTo>
                  <a:cubicBezTo>
                    <a:pt x="8710" y="11462"/>
                    <a:pt x="8646" y="10386"/>
                    <a:pt x="8045" y="9847"/>
                  </a:cubicBezTo>
                  <a:cubicBezTo>
                    <a:pt x="7443" y="9309"/>
                    <a:pt x="6461" y="9341"/>
                    <a:pt x="5923" y="8707"/>
                  </a:cubicBezTo>
                  <a:cubicBezTo>
                    <a:pt x="5321" y="8042"/>
                    <a:pt x="5606" y="7029"/>
                    <a:pt x="5765" y="6174"/>
                  </a:cubicBezTo>
                  <a:cubicBezTo>
                    <a:pt x="6050" y="5002"/>
                    <a:pt x="6113" y="3735"/>
                    <a:pt x="5701" y="2595"/>
                  </a:cubicBezTo>
                  <a:cubicBezTo>
                    <a:pt x="5321" y="1455"/>
                    <a:pt x="4434" y="410"/>
                    <a:pt x="3263" y="93"/>
                  </a:cubicBezTo>
                  <a:cubicBezTo>
                    <a:pt x="3037" y="30"/>
                    <a:pt x="2799" y="0"/>
                    <a:pt x="256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8269241" y="1613479"/>
              <a:ext cx="136627" cy="288069"/>
            </a:xfrm>
            <a:custGeom>
              <a:rect b="b" l="l" r="r" t="t"/>
              <a:pathLst>
                <a:path extrusionOk="0" h="9216" w="4371">
                  <a:moveTo>
                    <a:pt x="0" y="0"/>
                  </a:moveTo>
                  <a:cubicBezTo>
                    <a:pt x="0" y="32"/>
                    <a:pt x="190" y="95"/>
                    <a:pt x="507" y="349"/>
                  </a:cubicBezTo>
                  <a:cubicBezTo>
                    <a:pt x="824" y="570"/>
                    <a:pt x="1267" y="950"/>
                    <a:pt x="1647" y="1552"/>
                  </a:cubicBezTo>
                  <a:cubicBezTo>
                    <a:pt x="1995" y="2154"/>
                    <a:pt x="2312" y="2977"/>
                    <a:pt x="2280" y="3896"/>
                  </a:cubicBezTo>
                  <a:cubicBezTo>
                    <a:pt x="2312" y="4846"/>
                    <a:pt x="1774" y="5764"/>
                    <a:pt x="1615" y="6872"/>
                  </a:cubicBezTo>
                  <a:cubicBezTo>
                    <a:pt x="1520" y="7442"/>
                    <a:pt x="1584" y="8013"/>
                    <a:pt x="1869" y="8488"/>
                  </a:cubicBezTo>
                  <a:cubicBezTo>
                    <a:pt x="2027" y="8709"/>
                    <a:pt x="2217" y="8899"/>
                    <a:pt x="2470" y="9058"/>
                  </a:cubicBezTo>
                  <a:cubicBezTo>
                    <a:pt x="2692" y="9184"/>
                    <a:pt x="2945" y="9216"/>
                    <a:pt x="3199" y="9216"/>
                  </a:cubicBezTo>
                  <a:cubicBezTo>
                    <a:pt x="3452" y="9184"/>
                    <a:pt x="3705" y="9089"/>
                    <a:pt x="3895" y="8931"/>
                  </a:cubicBezTo>
                  <a:cubicBezTo>
                    <a:pt x="4085" y="8773"/>
                    <a:pt x="4180" y="8551"/>
                    <a:pt x="4244" y="8329"/>
                  </a:cubicBezTo>
                  <a:cubicBezTo>
                    <a:pt x="4370" y="7886"/>
                    <a:pt x="4275" y="7411"/>
                    <a:pt x="3959" y="7157"/>
                  </a:cubicBezTo>
                  <a:cubicBezTo>
                    <a:pt x="3811" y="7027"/>
                    <a:pt x="3622" y="6963"/>
                    <a:pt x="3438" y="6963"/>
                  </a:cubicBezTo>
                  <a:cubicBezTo>
                    <a:pt x="3266" y="6963"/>
                    <a:pt x="3099" y="7019"/>
                    <a:pt x="2977" y="7126"/>
                  </a:cubicBezTo>
                  <a:cubicBezTo>
                    <a:pt x="2724" y="7316"/>
                    <a:pt x="2692" y="7633"/>
                    <a:pt x="2819" y="7823"/>
                  </a:cubicBezTo>
                  <a:cubicBezTo>
                    <a:pt x="2914" y="8013"/>
                    <a:pt x="3072" y="8108"/>
                    <a:pt x="3199" y="8108"/>
                  </a:cubicBezTo>
                  <a:cubicBezTo>
                    <a:pt x="3294" y="8108"/>
                    <a:pt x="3357" y="8076"/>
                    <a:pt x="3357" y="8076"/>
                  </a:cubicBezTo>
                  <a:lnTo>
                    <a:pt x="3199" y="8076"/>
                  </a:lnTo>
                  <a:cubicBezTo>
                    <a:pt x="3104" y="8044"/>
                    <a:pt x="2945" y="7981"/>
                    <a:pt x="2882" y="7791"/>
                  </a:cubicBezTo>
                  <a:cubicBezTo>
                    <a:pt x="2787" y="7633"/>
                    <a:pt x="2850" y="7379"/>
                    <a:pt x="3072" y="7221"/>
                  </a:cubicBezTo>
                  <a:cubicBezTo>
                    <a:pt x="3159" y="7148"/>
                    <a:pt x="3279" y="7109"/>
                    <a:pt x="3408" y="7109"/>
                  </a:cubicBezTo>
                  <a:cubicBezTo>
                    <a:pt x="3561" y="7109"/>
                    <a:pt x="3726" y="7164"/>
                    <a:pt x="3864" y="7284"/>
                  </a:cubicBezTo>
                  <a:cubicBezTo>
                    <a:pt x="4085" y="7506"/>
                    <a:pt x="4180" y="7918"/>
                    <a:pt x="4085" y="8298"/>
                  </a:cubicBezTo>
                  <a:cubicBezTo>
                    <a:pt x="3990" y="8678"/>
                    <a:pt x="3642" y="9026"/>
                    <a:pt x="3199" y="9026"/>
                  </a:cubicBezTo>
                  <a:cubicBezTo>
                    <a:pt x="3174" y="9028"/>
                    <a:pt x="3149" y="9029"/>
                    <a:pt x="3124" y="9029"/>
                  </a:cubicBezTo>
                  <a:cubicBezTo>
                    <a:pt x="2706" y="9029"/>
                    <a:pt x="2298" y="8781"/>
                    <a:pt x="2059" y="8393"/>
                  </a:cubicBezTo>
                  <a:cubicBezTo>
                    <a:pt x="1805" y="7949"/>
                    <a:pt x="1742" y="7442"/>
                    <a:pt x="1805" y="6904"/>
                  </a:cubicBezTo>
                  <a:cubicBezTo>
                    <a:pt x="1964" y="5859"/>
                    <a:pt x="2502" y="4909"/>
                    <a:pt x="2470" y="3896"/>
                  </a:cubicBezTo>
                  <a:cubicBezTo>
                    <a:pt x="2502" y="2914"/>
                    <a:pt x="2154" y="2090"/>
                    <a:pt x="1774" y="1489"/>
                  </a:cubicBezTo>
                  <a:cubicBezTo>
                    <a:pt x="1362" y="887"/>
                    <a:pt x="887" y="475"/>
                    <a:pt x="570" y="285"/>
                  </a:cubicBezTo>
                  <a:cubicBezTo>
                    <a:pt x="380" y="159"/>
                    <a:pt x="253" y="95"/>
                    <a:pt x="158" y="64"/>
                  </a:cubicBezTo>
                  <a:cubicBezTo>
                    <a:pt x="64" y="0"/>
                    <a:pt x="0" y="0"/>
                    <a:pt x="0"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7761400" y="1612478"/>
              <a:ext cx="317795" cy="638528"/>
            </a:xfrm>
            <a:custGeom>
              <a:rect b="b" l="l" r="r" t="t"/>
              <a:pathLst>
                <a:path extrusionOk="0" h="20428" w="10167">
                  <a:moveTo>
                    <a:pt x="4910" y="1"/>
                  </a:moveTo>
                  <a:lnTo>
                    <a:pt x="159" y="2344"/>
                  </a:lnTo>
                  <a:cubicBezTo>
                    <a:pt x="159" y="2344"/>
                    <a:pt x="1" y="8330"/>
                    <a:pt x="159" y="10926"/>
                  </a:cubicBezTo>
                  <a:cubicBezTo>
                    <a:pt x="318" y="13523"/>
                    <a:pt x="2914" y="13777"/>
                    <a:pt x="2914" y="13777"/>
                  </a:cubicBezTo>
                  <a:cubicBezTo>
                    <a:pt x="2914" y="13777"/>
                    <a:pt x="2851" y="15297"/>
                    <a:pt x="2788" y="16912"/>
                  </a:cubicBezTo>
                  <a:cubicBezTo>
                    <a:pt x="2725" y="18825"/>
                    <a:pt x="4246" y="20428"/>
                    <a:pt x="6183" y="20428"/>
                  </a:cubicBezTo>
                  <a:cubicBezTo>
                    <a:pt x="6202" y="20428"/>
                    <a:pt x="6221" y="20427"/>
                    <a:pt x="6240" y="20427"/>
                  </a:cubicBezTo>
                  <a:cubicBezTo>
                    <a:pt x="8013" y="20427"/>
                    <a:pt x="9502" y="19002"/>
                    <a:pt x="9597" y="17197"/>
                  </a:cubicBezTo>
                  <a:lnTo>
                    <a:pt x="10167" y="3959"/>
                  </a:lnTo>
                  <a:lnTo>
                    <a:pt x="4910"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7852485" y="2007448"/>
              <a:ext cx="107932" cy="56576"/>
            </a:xfrm>
            <a:custGeom>
              <a:rect b="b" l="l" r="r" t="t"/>
              <a:pathLst>
                <a:path extrusionOk="0" h="1810" w="3453">
                  <a:moveTo>
                    <a:pt x="3452" y="1"/>
                  </a:moveTo>
                  <a:cubicBezTo>
                    <a:pt x="1830" y="1112"/>
                    <a:pt x="179" y="1141"/>
                    <a:pt x="14" y="1141"/>
                  </a:cubicBezTo>
                  <a:cubicBezTo>
                    <a:pt x="5" y="1141"/>
                    <a:pt x="0" y="1141"/>
                    <a:pt x="0" y="1141"/>
                  </a:cubicBezTo>
                  <a:lnTo>
                    <a:pt x="0" y="1141"/>
                  </a:lnTo>
                  <a:lnTo>
                    <a:pt x="64" y="1806"/>
                  </a:lnTo>
                  <a:cubicBezTo>
                    <a:pt x="127" y="1808"/>
                    <a:pt x="189" y="1809"/>
                    <a:pt x="251" y="1809"/>
                  </a:cubicBezTo>
                  <a:cubicBezTo>
                    <a:pt x="2699" y="1809"/>
                    <a:pt x="3452" y="1"/>
                    <a:pt x="345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7728736" y="1557621"/>
              <a:ext cx="597925" cy="506278"/>
            </a:xfrm>
            <a:custGeom>
              <a:rect b="b" l="l" r="r" t="t"/>
              <a:pathLst>
                <a:path extrusionOk="0" h="16197" w="19129">
                  <a:moveTo>
                    <a:pt x="6567" y="1"/>
                  </a:moveTo>
                  <a:cubicBezTo>
                    <a:pt x="5532" y="1"/>
                    <a:pt x="4107" y="274"/>
                    <a:pt x="2281" y="2167"/>
                  </a:cubicBezTo>
                  <a:cubicBezTo>
                    <a:pt x="1838" y="2642"/>
                    <a:pt x="1521" y="3086"/>
                    <a:pt x="1299" y="3529"/>
                  </a:cubicBezTo>
                  <a:cubicBezTo>
                    <a:pt x="634" y="4352"/>
                    <a:pt x="286" y="5271"/>
                    <a:pt x="159" y="5968"/>
                  </a:cubicBezTo>
                  <a:cubicBezTo>
                    <a:pt x="1" y="6759"/>
                    <a:pt x="64" y="7266"/>
                    <a:pt x="96" y="7266"/>
                  </a:cubicBezTo>
                  <a:cubicBezTo>
                    <a:pt x="127" y="7266"/>
                    <a:pt x="159" y="6791"/>
                    <a:pt x="349" y="6031"/>
                  </a:cubicBezTo>
                  <a:cubicBezTo>
                    <a:pt x="444" y="5651"/>
                    <a:pt x="603" y="5208"/>
                    <a:pt x="856" y="4733"/>
                  </a:cubicBezTo>
                  <a:lnTo>
                    <a:pt x="856" y="4733"/>
                  </a:lnTo>
                  <a:cubicBezTo>
                    <a:pt x="476" y="6411"/>
                    <a:pt x="1109" y="7741"/>
                    <a:pt x="1109" y="7741"/>
                  </a:cubicBezTo>
                  <a:lnTo>
                    <a:pt x="2028" y="7488"/>
                  </a:lnTo>
                  <a:lnTo>
                    <a:pt x="5353" y="6348"/>
                  </a:lnTo>
                  <a:cubicBezTo>
                    <a:pt x="5036" y="5334"/>
                    <a:pt x="5480" y="4067"/>
                    <a:pt x="5733" y="3466"/>
                  </a:cubicBezTo>
                  <a:lnTo>
                    <a:pt x="5765" y="3434"/>
                  </a:lnTo>
                  <a:cubicBezTo>
                    <a:pt x="6525" y="7329"/>
                    <a:pt x="10135" y="7709"/>
                    <a:pt x="10135" y="7709"/>
                  </a:cubicBezTo>
                  <a:lnTo>
                    <a:pt x="10737" y="16197"/>
                  </a:lnTo>
                  <a:cubicBezTo>
                    <a:pt x="15139" y="15278"/>
                    <a:pt x="15044" y="9388"/>
                    <a:pt x="15012" y="8184"/>
                  </a:cubicBezTo>
                  <a:lnTo>
                    <a:pt x="15012" y="8184"/>
                  </a:lnTo>
                  <a:cubicBezTo>
                    <a:pt x="15202" y="8849"/>
                    <a:pt x="15455" y="9641"/>
                    <a:pt x="15772" y="10433"/>
                  </a:cubicBezTo>
                  <a:cubicBezTo>
                    <a:pt x="16025" y="11035"/>
                    <a:pt x="16279" y="11636"/>
                    <a:pt x="16595" y="12111"/>
                  </a:cubicBezTo>
                  <a:cubicBezTo>
                    <a:pt x="16912" y="12618"/>
                    <a:pt x="17324" y="12966"/>
                    <a:pt x="17735" y="13156"/>
                  </a:cubicBezTo>
                  <a:cubicBezTo>
                    <a:pt x="18017" y="13265"/>
                    <a:pt x="18283" y="13314"/>
                    <a:pt x="18495" y="13314"/>
                  </a:cubicBezTo>
                  <a:cubicBezTo>
                    <a:pt x="18593" y="13314"/>
                    <a:pt x="18679" y="13303"/>
                    <a:pt x="18749" y="13283"/>
                  </a:cubicBezTo>
                  <a:cubicBezTo>
                    <a:pt x="19002" y="13251"/>
                    <a:pt x="19129" y="13156"/>
                    <a:pt x="19097" y="13156"/>
                  </a:cubicBezTo>
                  <a:cubicBezTo>
                    <a:pt x="19104" y="13150"/>
                    <a:pt x="19104" y="13148"/>
                    <a:pt x="19098" y="13148"/>
                  </a:cubicBezTo>
                  <a:cubicBezTo>
                    <a:pt x="19073" y="13148"/>
                    <a:pt x="18952" y="13188"/>
                    <a:pt x="18749" y="13188"/>
                  </a:cubicBezTo>
                  <a:cubicBezTo>
                    <a:pt x="18713" y="13193"/>
                    <a:pt x="18674" y="13196"/>
                    <a:pt x="18632" y="13196"/>
                  </a:cubicBezTo>
                  <a:cubicBezTo>
                    <a:pt x="18414" y="13196"/>
                    <a:pt x="18122" y="13126"/>
                    <a:pt x="17831" y="12966"/>
                  </a:cubicBezTo>
                  <a:cubicBezTo>
                    <a:pt x="17450" y="12808"/>
                    <a:pt x="17070" y="12460"/>
                    <a:pt x="16785" y="11985"/>
                  </a:cubicBezTo>
                  <a:cubicBezTo>
                    <a:pt x="16500" y="11510"/>
                    <a:pt x="16279" y="10940"/>
                    <a:pt x="16025" y="10338"/>
                  </a:cubicBezTo>
                  <a:cubicBezTo>
                    <a:pt x="15519" y="9134"/>
                    <a:pt x="15170" y="8026"/>
                    <a:pt x="14917" y="7203"/>
                  </a:cubicBezTo>
                  <a:cubicBezTo>
                    <a:pt x="14885" y="7076"/>
                    <a:pt x="14854" y="6949"/>
                    <a:pt x="14822" y="6823"/>
                  </a:cubicBezTo>
                  <a:cubicBezTo>
                    <a:pt x="14790" y="6696"/>
                    <a:pt x="14759" y="6569"/>
                    <a:pt x="14759" y="6474"/>
                  </a:cubicBezTo>
                  <a:cubicBezTo>
                    <a:pt x="13333" y="1059"/>
                    <a:pt x="8583" y="46"/>
                    <a:pt x="7633" y="46"/>
                  </a:cubicBezTo>
                  <a:cubicBezTo>
                    <a:pt x="7341" y="46"/>
                    <a:pt x="6986" y="1"/>
                    <a:pt x="6567"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8087104" y="1836001"/>
              <a:ext cx="69298" cy="71642"/>
            </a:xfrm>
            <a:custGeom>
              <a:rect b="b" l="l" r="r" t="t"/>
              <a:pathLst>
                <a:path extrusionOk="0" h="2292" w="2217">
                  <a:moveTo>
                    <a:pt x="1180" y="0"/>
                  </a:moveTo>
                  <a:cubicBezTo>
                    <a:pt x="1146" y="0"/>
                    <a:pt x="1112" y="2"/>
                    <a:pt x="1077" y="7"/>
                  </a:cubicBezTo>
                  <a:cubicBezTo>
                    <a:pt x="665" y="38"/>
                    <a:pt x="317" y="419"/>
                    <a:pt x="158" y="799"/>
                  </a:cubicBezTo>
                  <a:cubicBezTo>
                    <a:pt x="0" y="1210"/>
                    <a:pt x="0" y="1654"/>
                    <a:pt x="32" y="2097"/>
                  </a:cubicBezTo>
                  <a:lnTo>
                    <a:pt x="63" y="2129"/>
                  </a:lnTo>
                  <a:cubicBezTo>
                    <a:pt x="278" y="2236"/>
                    <a:pt x="522" y="2291"/>
                    <a:pt x="763" y="2291"/>
                  </a:cubicBezTo>
                  <a:cubicBezTo>
                    <a:pt x="1021" y="2291"/>
                    <a:pt x="1276" y="2228"/>
                    <a:pt x="1488" y="2097"/>
                  </a:cubicBezTo>
                  <a:cubicBezTo>
                    <a:pt x="1932" y="1875"/>
                    <a:pt x="2217" y="1337"/>
                    <a:pt x="2154" y="862"/>
                  </a:cubicBezTo>
                  <a:cubicBezTo>
                    <a:pt x="2065" y="390"/>
                    <a:pt x="1647" y="0"/>
                    <a:pt x="11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8110859" y="1853411"/>
              <a:ext cx="29726" cy="40385"/>
            </a:xfrm>
            <a:custGeom>
              <a:rect b="b" l="l" r="r" t="t"/>
              <a:pathLst>
                <a:path extrusionOk="0" h="1292" w="951">
                  <a:moveTo>
                    <a:pt x="467" y="1"/>
                  </a:moveTo>
                  <a:cubicBezTo>
                    <a:pt x="414" y="1"/>
                    <a:pt x="363" y="8"/>
                    <a:pt x="317" y="20"/>
                  </a:cubicBezTo>
                  <a:cubicBezTo>
                    <a:pt x="95" y="83"/>
                    <a:pt x="0" y="178"/>
                    <a:pt x="0" y="210"/>
                  </a:cubicBezTo>
                  <a:cubicBezTo>
                    <a:pt x="6" y="216"/>
                    <a:pt x="17" y="219"/>
                    <a:pt x="30" y="219"/>
                  </a:cubicBezTo>
                  <a:cubicBezTo>
                    <a:pt x="85" y="219"/>
                    <a:pt x="196" y="178"/>
                    <a:pt x="348" y="178"/>
                  </a:cubicBezTo>
                  <a:cubicBezTo>
                    <a:pt x="374" y="170"/>
                    <a:pt x="402" y="166"/>
                    <a:pt x="430" y="166"/>
                  </a:cubicBezTo>
                  <a:cubicBezTo>
                    <a:pt x="507" y="166"/>
                    <a:pt x="587" y="195"/>
                    <a:pt x="633" y="242"/>
                  </a:cubicBezTo>
                  <a:cubicBezTo>
                    <a:pt x="697" y="305"/>
                    <a:pt x="728" y="432"/>
                    <a:pt x="728" y="590"/>
                  </a:cubicBezTo>
                  <a:cubicBezTo>
                    <a:pt x="697" y="875"/>
                    <a:pt x="538" y="1097"/>
                    <a:pt x="348" y="1128"/>
                  </a:cubicBezTo>
                  <a:cubicBezTo>
                    <a:pt x="278" y="1152"/>
                    <a:pt x="217" y="1158"/>
                    <a:pt x="165" y="1158"/>
                  </a:cubicBezTo>
                  <a:cubicBezTo>
                    <a:pt x="109" y="1158"/>
                    <a:pt x="65" y="1150"/>
                    <a:pt x="36" y="1150"/>
                  </a:cubicBezTo>
                  <a:cubicBezTo>
                    <a:pt x="19" y="1150"/>
                    <a:pt x="7" y="1153"/>
                    <a:pt x="0" y="1160"/>
                  </a:cubicBezTo>
                  <a:cubicBezTo>
                    <a:pt x="0" y="1188"/>
                    <a:pt x="75" y="1292"/>
                    <a:pt x="271" y="1292"/>
                  </a:cubicBezTo>
                  <a:cubicBezTo>
                    <a:pt x="295" y="1292"/>
                    <a:pt x="321" y="1290"/>
                    <a:pt x="348" y="1287"/>
                  </a:cubicBezTo>
                  <a:cubicBezTo>
                    <a:pt x="475" y="1287"/>
                    <a:pt x="633" y="1223"/>
                    <a:pt x="760" y="1097"/>
                  </a:cubicBezTo>
                  <a:cubicBezTo>
                    <a:pt x="855" y="970"/>
                    <a:pt x="918" y="780"/>
                    <a:pt x="950" y="622"/>
                  </a:cubicBezTo>
                  <a:cubicBezTo>
                    <a:pt x="950" y="432"/>
                    <a:pt x="918" y="210"/>
                    <a:pt x="760" y="83"/>
                  </a:cubicBezTo>
                  <a:cubicBezTo>
                    <a:pt x="660" y="23"/>
                    <a:pt x="559" y="1"/>
                    <a:pt x="46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8090073" y="1895421"/>
              <a:ext cx="51481" cy="44386"/>
            </a:xfrm>
            <a:custGeom>
              <a:rect b="b" l="l" r="r" t="t"/>
              <a:pathLst>
                <a:path extrusionOk="0" h="1420" w="1647">
                  <a:moveTo>
                    <a:pt x="371" y="0"/>
                  </a:moveTo>
                  <a:cubicBezTo>
                    <a:pt x="329" y="0"/>
                    <a:pt x="147" y="107"/>
                    <a:pt x="63" y="386"/>
                  </a:cubicBezTo>
                  <a:cubicBezTo>
                    <a:pt x="0" y="544"/>
                    <a:pt x="0" y="766"/>
                    <a:pt x="127" y="988"/>
                  </a:cubicBezTo>
                  <a:cubicBezTo>
                    <a:pt x="222" y="1178"/>
                    <a:pt x="443" y="1368"/>
                    <a:pt x="697" y="1399"/>
                  </a:cubicBezTo>
                  <a:cubicBezTo>
                    <a:pt x="758" y="1413"/>
                    <a:pt x="817" y="1419"/>
                    <a:pt x="875" y="1419"/>
                  </a:cubicBezTo>
                  <a:cubicBezTo>
                    <a:pt x="1086" y="1419"/>
                    <a:pt x="1269" y="1334"/>
                    <a:pt x="1393" y="1209"/>
                  </a:cubicBezTo>
                  <a:cubicBezTo>
                    <a:pt x="1583" y="1051"/>
                    <a:pt x="1647" y="829"/>
                    <a:pt x="1647" y="639"/>
                  </a:cubicBezTo>
                  <a:cubicBezTo>
                    <a:pt x="1647" y="320"/>
                    <a:pt x="1487" y="160"/>
                    <a:pt x="1461" y="160"/>
                  </a:cubicBezTo>
                  <a:cubicBezTo>
                    <a:pt x="1458" y="160"/>
                    <a:pt x="1457" y="162"/>
                    <a:pt x="1457" y="164"/>
                  </a:cubicBezTo>
                  <a:cubicBezTo>
                    <a:pt x="1425" y="196"/>
                    <a:pt x="1552" y="354"/>
                    <a:pt x="1488" y="639"/>
                  </a:cubicBezTo>
                  <a:cubicBezTo>
                    <a:pt x="1488" y="766"/>
                    <a:pt x="1425" y="924"/>
                    <a:pt x="1267" y="1051"/>
                  </a:cubicBezTo>
                  <a:cubicBezTo>
                    <a:pt x="1157" y="1133"/>
                    <a:pt x="1000" y="1216"/>
                    <a:pt x="816" y="1216"/>
                  </a:cubicBezTo>
                  <a:cubicBezTo>
                    <a:pt x="787" y="1216"/>
                    <a:pt x="758" y="1214"/>
                    <a:pt x="728" y="1209"/>
                  </a:cubicBezTo>
                  <a:cubicBezTo>
                    <a:pt x="538" y="1178"/>
                    <a:pt x="380" y="1019"/>
                    <a:pt x="285" y="893"/>
                  </a:cubicBezTo>
                  <a:cubicBezTo>
                    <a:pt x="190" y="734"/>
                    <a:pt x="190" y="576"/>
                    <a:pt x="190" y="418"/>
                  </a:cubicBezTo>
                  <a:cubicBezTo>
                    <a:pt x="253" y="133"/>
                    <a:pt x="412" y="6"/>
                    <a:pt x="380" y="6"/>
                  </a:cubicBezTo>
                  <a:cubicBezTo>
                    <a:pt x="380" y="2"/>
                    <a:pt x="377" y="0"/>
                    <a:pt x="371"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7910874" y="1656051"/>
              <a:ext cx="177230" cy="201955"/>
            </a:xfrm>
            <a:custGeom>
              <a:rect b="b" l="l" r="r" t="t"/>
              <a:pathLst>
                <a:path extrusionOk="0" h="6461" w="5670">
                  <a:moveTo>
                    <a:pt x="33" y="0"/>
                  </a:moveTo>
                  <a:cubicBezTo>
                    <a:pt x="1" y="0"/>
                    <a:pt x="1" y="127"/>
                    <a:pt x="33" y="380"/>
                  </a:cubicBezTo>
                  <a:cubicBezTo>
                    <a:pt x="33" y="633"/>
                    <a:pt x="64" y="1013"/>
                    <a:pt x="128" y="1457"/>
                  </a:cubicBezTo>
                  <a:cubicBezTo>
                    <a:pt x="254" y="2312"/>
                    <a:pt x="476" y="3610"/>
                    <a:pt x="1268" y="4750"/>
                  </a:cubicBezTo>
                  <a:cubicBezTo>
                    <a:pt x="1679" y="5320"/>
                    <a:pt x="2186" y="5795"/>
                    <a:pt x="2724" y="6080"/>
                  </a:cubicBezTo>
                  <a:cubicBezTo>
                    <a:pt x="3263" y="6366"/>
                    <a:pt x="3833" y="6461"/>
                    <a:pt x="4276" y="6461"/>
                  </a:cubicBezTo>
                  <a:cubicBezTo>
                    <a:pt x="4720" y="6461"/>
                    <a:pt x="5100" y="6366"/>
                    <a:pt x="5321" y="6239"/>
                  </a:cubicBezTo>
                  <a:cubicBezTo>
                    <a:pt x="5575" y="6144"/>
                    <a:pt x="5670" y="6049"/>
                    <a:pt x="5670" y="6049"/>
                  </a:cubicBezTo>
                  <a:cubicBezTo>
                    <a:pt x="5667" y="6044"/>
                    <a:pt x="5661" y="6041"/>
                    <a:pt x="5652" y="6041"/>
                  </a:cubicBezTo>
                  <a:cubicBezTo>
                    <a:pt x="5560" y="6041"/>
                    <a:pt x="5132" y="6304"/>
                    <a:pt x="4390" y="6304"/>
                  </a:cubicBezTo>
                  <a:cubicBezTo>
                    <a:pt x="4353" y="6304"/>
                    <a:pt x="4315" y="6304"/>
                    <a:pt x="4276" y="6302"/>
                  </a:cubicBezTo>
                  <a:cubicBezTo>
                    <a:pt x="3833" y="6271"/>
                    <a:pt x="3326" y="6176"/>
                    <a:pt x="2819" y="5890"/>
                  </a:cubicBezTo>
                  <a:cubicBezTo>
                    <a:pt x="2313" y="5605"/>
                    <a:pt x="1838" y="5162"/>
                    <a:pt x="1458" y="4624"/>
                  </a:cubicBezTo>
                  <a:cubicBezTo>
                    <a:pt x="698" y="3515"/>
                    <a:pt x="444" y="2280"/>
                    <a:pt x="286" y="1425"/>
                  </a:cubicBezTo>
                  <a:cubicBezTo>
                    <a:pt x="128" y="538"/>
                    <a:pt x="64" y="0"/>
                    <a:pt x="33" y="0"/>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8120737" y="1636203"/>
              <a:ext cx="59421" cy="92147"/>
            </a:xfrm>
            <a:custGeom>
              <a:rect b="b" l="l" r="r" t="t"/>
              <a:pathLst>
                <a:path extrusionOk="0" h="2948" w="1901">
                  <a:moveTo>
                    <a:pt x="38" y="0"/>
                  </a:moveTo>
                  <a:cubicBezTo>
                    <a:pt x="35" y="0"/>
                    <a:pt x="33" y="1"/>
                    <a:pt x="32" y="2"/>
                  </a:cubicBezTo>
                  <a:cubicBezTo>
                    <a:pt x="1" y="65"/>
                    <a:pt x="602" y="572"/>
                    <a:pt x="1078" y="1395"/>
                  </a:cubicBezTo>
                  <a:cubicBezTo>
                    <a:pt x="1605" y="2171"/>
                    <a:pt x="1798" y="2948"/>
                    <a:pt x="1865" y="2948"/>
                  </a:cubicBezTo>
                  <a:cubicBezTo>
                    <a:pt x="1867" y="2948"/>
                    <a:pt x="1868" y="2948"/>
                    <a:pt x="1869" y="2947"/>
                  </a:cubicBezTo>
                  <a:cubicBezTo>
                    <a:pt x="1901" y="2947"/>
                    <a:pt x="1806" y="2124"/>
                    <a:pt x="1268" y="1268"/>
                  </a:cubicBezTo>
                  <a:cubicBezTo>
                    <a:pt x="778" y="442"/>
                    <a:pt x="110" y="0"/>
                    <a:pt x="38" y="0"/>
                  </a:cubicBezTo>
                  <a:close/>
                </a:path>
              </a:pathLst>
            </a:custGeom>
            <a:solidFill>
              <a:srgbClr val="E04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7250622" y="2593151"/>
              <a:ext cx="230680" cy="279505"/>
            </a:xfrm>
            <a:custGeom>
              <a:rect b="b" l="l" r="r" t="t"/>
              <a:pathLst>
                <a:path extrusionOk="0" h="8942" w="7380">
                  <a:moveTo>
                    <a:pt x="3323" y="0"/>
                  </a:moveTo>
                  <a:cubicBezTo>
                    <a:pt x="3185" y="0"/>
                    <a:pt x="3052" y="64"/>
                    <a:pt x="2978" y="201"/>
                  </a:cubicBezTo>
                  <a:cubicBezTo>
                    <a:pt x="2788" y="581"/>
                    <a:pt x="2978" y="1784"/>
                    <a:pt x="3769" y="2987"/>
                  </a:cubicBezTo>
                  <a:cubicBezTo>
                    <a:pt x="4135" y="3522"/>
                    <a:pt x="3907" y="3688"/>
                    <a:pt x="3472" y="3688"/>
                  </a:cubicBezTo>
                  <a:cubicBezTo>
                    <a:pt x="2927" y="3688"/>
                    <a:pt x="2056" y="3427"/>
                    <a:pt x="1616" y="3304"/>
                  </a:cubicBezTo>
                  <a:cubicBezTo>
                    <a:pt x="1616" y="3304"/>
                    <a:pt x="841" y="2942"/>
                    <a:pt x="481" y="2942"/>
                  </a:cubicBezTo>
                  <a:cubicBezTo>
                    <a:pt x="442" y="2942"/>
                    <a:pt x="408" y="2947"/>
                    <a:pt x="381" y="2956"/>
                  </a:cubicBezTo>
                  <a:cubicBezTo>
                    <a:pt x="96" y="3019"/>
                    <a:pt x="1" y="3747"/>
                    <a:pt x="1204" y="4507"/>
                  </a:cubicBezTo>
                  <a:cubicBezTo>
                    <a:pt x="1204" y="4507"/>
                    <a:pt x="571" y="4761"/>
                    <a:pt x="824" y="5268"/>
                  </a:cubicBezTo>
                  <a:cubicBezTo>
                    <a:pt x="982" y="5648"/>
                    <a:pt x="1869" y="5996"/>
                    <a:pt x="1869" y="5996"/>
                  </a:cubicBezTo>
                  <a:cubicBezTo>
                    <a:pt x="1869" y="5996"/>
                    <a:pt x="1394" y="6028"/>
                    <a:pt x="1331" y="6439"/>
                  </a:cubicBezTo>
                  <a:cubicBezTo>
                    <a:pt x="1236" y="7073"/>
                    <a:pt x="2249" y="7421"/>
                    <a:pt x="2249" y="7421"/>
                  </a:cubicBezTo>
                  <a:cubicBezTo>
                    <a:pt x="2249" y="7421"/>
                    <a:pt x="1521" y="7896"/>
                    <a:pt x="2059" y="8403"/>
                  </a:cubicBezTo>
                  <a:cubicBezTo>
                    <a:pt x="2439" y="8751"/>
                    <a:pt x="3231" y="8783"/>
                    <a:pt x="4593" y="8909"/>
                  </a:cubicBezTo>
                  <a:lnTo>
                    <a:pt x="6144" y="8941"/>
                  </a:lnTo>
                  <a:lnTo>
                    <a:pt x="7380" y="4729"/>
                  </a:lnTo>
                  <a:lnTo>
                    <a:pt x="6018" y="3431"/>
                  </a:lnTo>
                  <a:cubicBezTo>
                    <a:pt x="5733" y="3209"/>
                    <a:pt x="5448" y="2987"/>
                    <a:pt x="5099" y="2671"/>
                  </a:cubicBezTo>
                  <a:cubicBezTo>
                    <a:pt x="4814" y="2417"/>
                    <a:pt x="4561" y="2101"/>
                    <a:pt x="4371" y="1752"/>
                  </a:cubicBezTo>
                  <a:cubicBezTo>
                    <a:pt x="4149" y="1341"/>
                    <a:pt x="3864" y="771"/>
                    <a:pt x="3801" y="422"/>
                  </a:cubicBezTo>
                  <a:cubicBezTo>
                    <a:pt x="3762" y="153"/>
                    <a:pt x="3537" y="0"/>
                    <a:pt x="332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7110057" y="2381100"/>
              <a:ext cx="96054" cy="256937"/>
            </a:xfrm>
            <a:custGeom>
              <a:rect b="b" l="l" r="r" t="t"/>
              <a:pathLst>
                <a:path extrusionOk="0" h="8220" w="3073">
                  <a:moveTo>
                    <a:pt x="1627" y="1"/>
                  </a:moveTo>
                  <a:cubicBezTo>
                    <a:pt x="1407" y="1"/>
                    <a:pt x="1209" y="211"/>
                    <a:pt x="1109" y="461"/>
                  </a:cubicBezTo>
                  <a:lnTo>
                    <a:pt x="254" y="2899"/>
                  </a:lnTo>
                  <a:cubicBezTo>
                    <a:pt x="191" y="3153"/>
                    <a:pt x="1" y="3659"/>
                    <a:pt x="191" y="4419"/>
                  </a:cubicBezTo>
                  <a:cubicBezTo>
                    <a:pt x="412" y="5306"/>
                    <a:pt x="1584" y="8220"/>
                    <a:pt x="1584" y="8220"/>
                  </a:cubicBezTo>
                  <a:lnTo>
                    <a:pt x="2819" y="7111"/>
                  </a:lnTo>
                  <a:lnTo>
                    <a:pt x="2629" y="6890"/>
                  </a:lnTo>
                  <a:cubicBezTo>
                    <a:pt x="2629" y="6858"/>
                    <a:pt x="2566" y="6731"/>
                    <a:pt x="2598" y="6700"/>
                  </a:cubicBezTo>
                  <a:cubicBezTo>
                    <a:pt x="3009" y="6066"/>
                    <a:pt x="2566" y="4926"/>
                    <a:pt x="2471" y="4578"/>
                  </a:cubicBezTo>
                  <a:lnTo>
                    <a:pt x="3009" y="2678"/>
                  </a:lnTo>
                  <a:cubicBezTo>
                    <a:pt x="3073" y="2551"/>
                    <a:pt x="3041" y="2266"/>
                    <a:pt x="2883" y="2203"/>
                  </a:cubicBezTo>
                  <a:cubicBezTo>
                    <a:pt x="2838" y="2180"/>
                    <a:pt x="2795" y="2168"/>
                    <a:pt x="2753" y="2168"/>
                  </a:cubicBezTo>
                  <a:cubicBezTo>
                    <a:pt x="2618" y="2168"/>
                    <a:pt x="2497" y="2292"/>
                    <a:pt x="2376" y="2583"/>
                  </a:cubicBezTo>
                  <a:lnTo>
                    <a:pt x="1711" y="4166"/>
                  </a:lnTo>
                  <a:lnTo>
                    <a:pt x="2534" y="1601"/>
                  </a:lnTo>
                  <a:cubicBezTo>
                    <a:pt x="2566" y="1474"/>
                    <a:pt x="2566" y="1221"/>
                    <a:pt x="2471" y="1126"/>
                  </a:cubicBezTo>
                  <a:cubicBezTo>
                    <a:pt x="2411" y="1074"/>
                    <a:pt x="2346" y="1051"/>
                    <a:pt x="2281" y="1051"/>
                  </a:cubicBezTo>
                  <a:cubicBezTo>
                    <a:pt x="2106" y="1051"/>
                    <a:pt x="1930" y="1220"/>
                    <a:pt x="1837" y="1474"/>
                  </a:cubicBezTo>
                  <a:lnTo>
                    <a:pt x="951" y="3628"/>
                  </a:lnTo>
                  <a:lnTo>
                    <a:pt x="1901" y="556"/>
                  </a:lnTo>
                  <a:cubicBezTo>
                    <a:pt x="1932" y="429"/>
                    <a:pt x="1932" y="207"/>
                    <a:pt x="1806" y="49"/>
                  </a:cubicBezTo>
                  <a:cubicBezTo>
                    <a:pt x="1746" y="16"/>
                    <a:pt x="1685" y="1"/>
                    <a:pt x="162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7896026" y="1825311"/>
              <a:ext cx="21818" cy="32695"/>
            </a:xfrm>
            <a:custGeom>
              <a:rect b="b" l="l" r="r" t="t"/>
              <a:pathLst>
                <a:path extrusionOk="0" h="1046" w="698">
                  <a:moveTo>
                    <a:pt x="349" y="0"/>
                  </a:moveTo>
                  <a:cubicBezTo>
                    <a:pt x="159" y="0"/>
                    <a:pt x="1" y="254"/>
                    <a:pt x="1" y="539"/>
                  </a:cubicBezTo>
                  <a:cubicBezTo>
                    <a:pt x="33" y="792"/>
                    <a:pt x="159" y="1046"/>
                    <a:pt x="349" y="1046"/>
                  </a:cubicBezTo>
                  <a:cubicBezTo>
                    <a:pt x="539" y="1014"/>
                    <a:pt x="698" y="792"/>
                    <a:pt x="698" y="507"/>
                  </a:cubicBezTo>
                  <a:cubicBezTo>
                    <a:pt x="698" y="222"/>
                    <a:pt x="539" y="0"/>
                    <a:pt x="34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7797034" y="1827280"/>
              <a:ext cx="20849" cy="32695"/>
            </a:xfrm>
            <a:custGeom>
              <a:rect b="b" l="l" r="r" t="t"/>
              <a:pathLst>
                <a:path extrusionOk="0" h="1046" w="667">
                  <a:moveTo>
                    <a:pt x="318" y="1"/>
                  </a:moveTo>
                  <a:cubicBezTo>
                    <a:pt x="128" y="1"/>
                    <a:pt x="1" y="254"/>
                    <a:pt x="1" y="539"/>
                  </a:cubicBezTo>
                  <a:cubicBezTo>
                    <a:pt x="1" y="824"/>
                    <a:pt x="159" y="1046"/>
                    <a:pt x="349" y="1046"/>
                  </a:cubicBezTo>
                  <a:cubicBezTo>
                    <a:pt x="539" y="1046"/>
                    <a:pt x="666" y="793"/>
                    <a:pt x="666" y="507"/>
                  </a:cubicBezTo>
                  <a:cubicBezTo>
                    <a:pt x="666" y="222"/>
                    <a:pt x="508" y="1"/>
                    <a:pt x="318"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7788126" y="1822341"/>
              <a:ext cx="21818" cy="9627"/>
            </a:xfrm>
            <a:custGeom>
              <a:rect b="b" l="l" r="r" t="t"/>
              <a:pathLst>
                <a:path extrusionOk="0" h="308" w="698">
                  <a:moveTo>
                    <a:pt x="1" y="0"/>
                  </a:moveTo>
                  <a:cubicBezTo>
                    <a:pt x="1" y="1"/>
                    <a:pt x="218" y="308"/>
                    <a:pt x="461" y="308"/>
                  </a:cubicBezTo>
                  <a:cubicBezTo>
                    <a:pt x="539" y="308"/>
                    <a:pt x="620" y="276"/>
                    <a:pt x="698" y="190"/>
                  </a:cubicBezTo>
                  <a:lnTo>
                    <a:pt x="1"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7818820" y="1858975"/>
              <a:ext cx="31726" cy="63015"/>
            </a:xfrm>
            <a:custGeom>
              <a:rect b="b" l="l" r="r" t="t"/>
              <a:pathLst>
                <a:path extrusionOk="0" h="2016" w="1015">
                  <a:moveTo>
                    <a:pt x="951" y="0"/>
                  </a:moveTo>
                  <a:cubicBezTo>
                    <a:pt x="951" y="0"/>
                    <a:pt x="507" y="1204"/>
                    <a:pt x="1" y="1805"/>
                  </a:cubicBezTo>
                  <a:cubicBezTo>
                    <a:pt x="182" y="1972"/>
                    <a:pt x="422" y="2015"/>
                    <a:pt x="623" y="2015"/>
                  </a:cubicBezTo>
                  <a:cubicBezTo>
                    <a:pt x="842" y="2015"/>
                    <a:pt x="1014" y="1964"/>
                    <a:pt x="1014" y="1964"/>
                  </a:cubicBezTo>
                  <a:lnTo>
                    <a:pt x="951" y="0"/>
                  </a:lnTo>
                  <a:close/>
                </a:path>
              </a:pathLst>
            </a:custGeom>
            <a:solidFill>
              <a:srgbClr val="FF5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7856454" y="1942120"/>
              <a:ext cx="63359" cy="34665"/>
            </a:xfrm>
            <a:custGeom>
              <a:rect b="b" l="l" r="r" t="t"/>
              <a:pathLst>
                <a:path extrusionOk="0" h="1109" w="2027">
                  <a:moveTo>
                    <a:pt x="1995" y="0"/>
                  </a:moveTo>
                  <a:cubicBezTo>
                    <a:pt x="1964" y="0"/>
                    <a:pt x="1900" y="0"/>
                    <a:pt x="1869" y="32"/>
                  </a:cubicBezTo>
                  <a:cubicBezTo>
                    <a:pt x="1869" y="64"/>
                    <a:pt x="1299" y="919"/>
                    <a:pt x="63" y="950"/>
                  </a:cubicBezTo>
                  <a:cubicBezTo>
                    <a:pt x="32" y="950"/>
                    <a:pt x="0" y="982"/>
                    <a:pt x="0" y="1045"/>
                  </a:cubicBezTo>
                  <a:cubicBezTo>
                    <a:pt x="0" y="1077"/>
                    <a:pt x="32" y="1109"/>
                    <a:pt x="63" y="1109"/>
                  </a:cubicBezTo>
                  <a:cubicBezTo>
                    <a:pt x="222" y="1109"/>
                    <a:pt x="348" y="1109"/>
                    <a:pt x="507" y="1077"/>
                  </a:cubicBezTo>
                  <a:cubicBezTo>
                    <a:pt x="1520" y="887"/>
                    <a:pt x="1995" y="159"/>
                    <a:pt x="2027" y="127"/>
                  </a:cubicBezTo>
                  <a:cubicBezTo>
                    <a:pt x="2027" y="95"/>
                    <a:pt x="2027" y="32"/>
                    <a:pt x="1995"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7763401" y="1780519"/>
              <a:ext cx="52481" cy="22068"/>
            </a:xfrm>
            <a:custGeom>
              <a:rect b="b" l="l" r="r" t="t"/>
              <a:pathLst>
                <a:path extrusionOk="0" h="706" w="1679">
                  <a:moveTo>
                    <a:pt x="1159" y="0"/>
                  </a:moveTo>
                  <a:cubicBezTo>
                    <a:pt x="876" y="0"/>
                    <a:pt x="465" y="74"/>
                    <a:pt x="64" y="420"/>
                  </a:cubicBezTo>
                  <a:cubicBezTo>
                    <a:pt x="0" y="483"/>
                    <a:pt x="0" y="578"/>
                    <a:pt x="64" y="642"/>
                  </a:cubicBezTo>
                  <a:cubicBezTo>
                    <a:pt x="95" y="705"/>
                    <a:pt x="159" y="705"/>
                    <a:pt x="190" y="705"/>
                  </a:cubicBezTo>
                  <a:cubicBezTo>
                    <a:pt x="222" y="705"/>
                    <a:pt x="254" y="673"/>
                    <a:pt x="285" y="673"/>
                  </a:cubicBezTo>
                  <a:cubicBezTo>
                    <a:pt x="608" y="388"/>
                    <a:pt x="943" y="331"/>
                    <a:pt x="1165" y="331"/>
                  </a:cubicBezTo>
                  <a:cubicBezTo>
                    <a:pt x="1314" y="331"/>
                    <a:pt x="1413" y="357"/>
                    <a:pt x="1425" y="357"/>
                  </a:cubicBezTo>
                  <a:cubicBezTo>
                    <a:pt x="1442" y="362"/>
                    <a:pt x="1459" y="365"/>
                    <a:pt x="1475" y="365"/>
                  </a:cubicBezTo>
                  <a:cubicBezTo>
                    <a:pt x="1552" y="365"/>
                    <a:pt x="1621" y="308"/>
                    <a:pt x="1647" y="230"/>
                  </a:cubicBezTo>
                  <a:cubicBezTo>
                    <a:pt x="1679" y="167"/>
                    <a:pt x="1615" y="72"/>
                    <a:pt x="1520" y="40"/>
                  </a:cubicBezTo>
                  <a:cubicBezTo>
                    <a:pt x="1507" y="40"/>
                    <a:pt x="1368" y="0"/>
                    <a:pt x="1159"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891088" y="1780519"/>
              <a:ext cx="52481" cy="22068"/>
            </a:xfrm>
            <a:custGeom>
              <a:rect b="b" l="l" r="r" t="t"/>
              <a:pathLst>
                <a:path extrusionOk="0" h="706" w="1679">
                  <a:moveTo>
                    <a:pt x="520" y="0"/>
                  </a:moveTo>
                  <a:cubicBezTo>
                    <a:pt x="311" y="0"/>
                    <a:pt x="172" y="40"/>
                    <a:pt x="159" y="40"/>
                  </a:cubicBezTo>
                  <a:cubicBezTo>
                    <a:pt x="64" y="72"/>
                    <a:pt x="1" y="167"/>
                    <a:pt x="32" y="230"/>
                  </a:cubicBezTo>
                  <a:cubicBezTo>
                    <a:pt x="58" y="308"/>
                    <a:pt x="127" y="365"/>
                    <a:pt x="204" y="365"/>
                  </a:cubicBezTo>
                  <a:cubicBezTo>
                    <a:pt x="220" y="365"/>
                    <a:pt x="237" y="362"/>
                    <a:pt x="254" y="357"/>
                  </a:cubicBezTo>
                  <a:cubicBezTo>
                    <a:pt x="254" y="357"/>
                    <a:pt x="350" y="331"/>
                    <a:pt x="500" y="331"/>
                  </a:cubicBezTo>
                  <a:cubicBezTo>
                    <a:pt x="725" y="331"/>
                    <a:pt x="1071" y="388"/>
                    <a:pt x="1394" y="673"/>
                  </a:cubicBezTo>
                  <a:cubicBezTo>
                    <a:pt x="1426" y="673"/>
                    <a:pt x="1457" y="705"/>
                    <a:pt x="1457" y="705"/>
                  </a:cubicBezTo>
                  <a:cubicBezTo>
                    <a:pt x="1521" y="705"/>
                    <a:pt x="1584" y="705"/>
                    <a:pt x="1616" y="642"/>
                  </a:cubicBezTo>
                  <a:cubicBezTo>
                    <a:pt x="1679" y="578"/>
                    <a:pt x="1679" y="483"/>
                    <a:pt x="1616" y="420"/>
                  </a:cubicBezTo>
                  <a:cubicBezTo>
                    <a:pt x="1215" y="74"/>
                    <a:pt x="803" y="0"/>
                    <a:pt x="52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7888118" y="1820372"/>
              <a:ext cx="20817" cy="9221"/>
            </a:xfrm>
            <a:custGeom>
              <a:rect b="b" l="l" r="r" t="t"/>
              <a:pathLst>
                <a:path extrusionOk="0" h="295" w="666">
                  <a:moveTo>
                    <a:pt x="1" y="0"/>
                  </a:moveTo>
                  <a:cubicBezTo>
                    <a:pt x="1" y="0"/>
                    <a:pt x="203" y="294"/>
                    <a:pt x="439" y="294"/>
                  </a:cubicBezTo>
                  <a:cubicBezTo>
                    <a:pt x="513" y="294"/>
                    <a:pt x="590" y="266"/>
                    <a:pt x="666" y="190"/>
                  </a:cubicBezTo>
                  <a:lnTo>
                    <a:pt x="1"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35"/>
          <p:cNvSpPr txBox="1"/>
          <p:nvPr>
            <p:ph type="title"/>
          </p:nvPr>
        </p:nvSpPr>
        <p:spPr>
          <a:xfrm>
            <a:off x="1920600" y="0"/>
            <a:ext cx="5302800" cy="523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200"/>
              <a:t>Questions &amp; Why</a:t>
            </a:r>
            <a:r>
              <a:rPr lang="en" sz="2100"/>
              <a:t> </a:t>
            </a:r>
            <a:endParaRPr sz="2100"/>
          </a:p>
        </p:txBody>
      </p:sp>
      <p:sp>
        <p:nvSpPr>
          <p:cNvPr id="819" name="Google Shape;819;p35"/>
          <p:cNvSpPr txBox="1"/>
          <p:nvPr>
            <p:ph idx="4294967295" type="body"/>
          </p:nvPr>
        </p:nvSpPr>
        <p:spPr>
          <a:xfrm>
            <a:off x="1187000" y="1147088"/>
            <a:ext cx="4824900" cy="293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Question 1: </a:t>
            </a:r>
            <a:r>
              <a:rPr lang="en" sz="1300"/>
              <a:t>What are the key targets for specific social media platforms? What demographics are engaging the most?  I.e Age, gender, location, etc.</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Question 2: </a:t>
            </a:r>
            <a:r>
              <a:rPr lang="en" sz="1300"/>
              <a:t>When are click rates peaking? What time of year/day are they most prevalent? Is there a relation to current events/pop culture?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Question 3: </a:t>
            </a:r>
            <a:r>
              <a:rPr lang="en" sz="1300"/>
              <a:t>What is average exposure rate per click vs. purchase?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Clr>
                <a:schemeClr val="dk1"/>
              </a:buClr>
              <a:buSzPts val="1100"/>
              <a:buFont typeface="Arial"/>
              <a:buNone/>
            </a:pPr>
            <a:r>
              <a:rPr b="1" lang="en" sz="1300"/>
              <a:t>Question 4: </a:t>
            </a:r>
            <a:r>
              <a:rPr lang="en" sz="1300"/>
              <a:t>What social media platforms are most successful in gaining return on investment via click rates?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6"/>
          <p:cNvSpPr txBox="1"/>
          <p:nvPr>
            <p:ph type="title"/>
          </p:nvPr>
        </p:nvSpPr>
        <p:spPr>
          <a:xfrm>
            <a:off x="353275" y="11487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Data Can Answer These Questions?</a:t>
            </a:r>
            <a:endParaRPr/>
          </a:p>
        </p:txBody>
      </p:sp>
      <p:sp>
        <p:nvSpPr>
          <p:cNvPr id="825" name="Google Shape;825;p36"/>
          <p:cNvSpPr txBox="1"/>
          <p:nvPr>
            <p:ph idx="1" type="body"/>
          </p:nvPr>
        </p:nvSpPr>
        <p:spPr>
          <a:xfrm>
            <a:off x="220650" y="660900"/>
            <a:ext cx="8702700" cy="448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Question 1: </a:t>
            </a:r>
            <a:r>
              <a:rPr lang="en"/>
              <a:t>key targets &amp; demographics I.e Age, gender, location, etc.</a:t>
            </a:r>
            <a:endParaRPr/>
          </a:p>
          <a:p>
            <a:pPr indent="-304800" lvl="0" marL="457200" rtl="0" algn="l">
              <a:lnSpc>
                <a:spcPct val="100000"/>
              </a:lnSpc>
              <a:spcBef>
                <a:spcPts val="0"/>
              </a:spcBef>
              <a:spcAft>
                <a:spcPts val="0"/>
              </a:spcAft>
              <a:buSzPts val="1200"/>
              <a:buChar char="●"/>
            </a:pPr>
            <a:r>
              <a:rPr b="1" lang="en"/>
              <a:t>S</a:t>
            </a:r>
            <a:r>
              <a:rPr b="1" lang="en"/>
              <a:t>ocial-influence-on-shopping.csv </a:t>
            </a:r>
            <a:r>
              <a:rPr lang="en"/>
              <a:t>→ This data is a survey with 300,000 millennial and Gen Z members describing what percentage of certain social media platforms have influenced their online shopping most based on gender, race, location, schooling, jobs, parents income, etc.</a:t>
            </a:r>
            <a:endParaRPr/>
          </a:p>
          <a:p>
            <a:pPr indent="-304800" lvl="0" marL="457200" rtl="0" algn="l">
              <a:lnSpc>
                <a:spcPct val="115000"/>
              </a:lnSpc>
              <a:spcBef>
                <a:spcPts val="0"/>
              </a:spcBef>
              <a:spcAft>
                <a:spcPts val="0"/>
              </a:spcAft>
              <a:buSzPts val="1200"/>
              <a:buChar char="●"/>
            </a:pPr>
            <a:r>
              <a:rPr b="1" lang="en"/>
              <a:t>KAG_conversion_data </a:t>
            </a:r>
            <a:r>
              <a:rPr lang="en"/>
              <a:t>→ looks into three Facebook campaign ads and how well the companies performed. Based the demographic of age, interest and gender.</a:t>
            </a:r>
            <a:endParaRPr/>
          </a:p>
          <a:p>
            <a:pPr indent="-304800" lvl="0" marL="457200" rtl="0" algn="l">
              <a:lnSpc>
                <a:spcPct val="115000"/>
              </a:lnSpc>
              <a:spcBef>
                <a:spcPts val="0"/>
              </a:spcBef>
              <a:spcAft>
                <a:spcPts val="0"/>
              </a:spcAft>
              <a:buSzPts val="1200"/>
              <a:buChar char="●"/>
            </a:pPr>
            <a:r>
              <a:rPr b="1" lang="en"/>
              <a:t>Facebook_Ads_2.csv</a:t>
            </a:r>
            <a:r>
              <a:rPr lang="en"/>
              <a:t>→ Analyzes the amount of participant engagement of Facebook Ad campaigns based on time spent on site, salary and, clicks.</a:t>
            </a:r>
            <a:endParaRPr/>
          </a:p>
          <a:p>
            <a:pPr indent="0" lvl="0" marL="0" rtl="0" algn="l">
              <a:lnSpc>
                <a:spcPct val="100000"/>
              </a:lnSpc>
              <a:spcBef>
                <a:spcPts val="1200"/>
              </a:spcBef>
              <a:spcAft>
                <a:spcPts val="0"/>
              </a:spcAft>
              <a:buNone/>
            </a:pPr>
            <a:r>
              <a:rPr b="1" lang="en"/>
              <a:t>Question 2: </a:t>
            </a:r>
            <a:r>
              <a:rPr lang="en"/>
              <a:t>C</a:t>
            </a:r>
            <a:r>
              <a:rPr lang="en"/>
              <a:t>lick rates vs. time of y</a:t>
            </a:r>
            <a:r>
              <a:rPr lang="en"/>
              <a:t>ear/</a:t>
            </a:r>
            <a:r>
              <a:rPr lang="en"/>
              <a:t>day. Relation to current events/pop culture?</a:t>
            </a:r>
            <a:endParaRPr/>
          </a:p>
          <a:p>
            <a:pPr indent="-304800" lvl="0" marL="457200" rtl="0" algn="l">
              <a:lnSpc>
                <a:spcPct val="100000"/>
              </a:lnSpc>
              <a:spcBef>
                <a:spcPts val="1200"/>
              </a:spcBef>
              <a:spcAft>
                <a:spcPts val="0"/>
              </a:spcAft>
              <a:buSzPts val="1200"/>
              <a:buChar char="●"/>
            </a:pPr>
            <a:r>
              <a:rPr b="1" lang="en"/>
              <a:t>Twitter API </a:t>
            </a:r>
            <a:r>
              <a:rPr lang="en"/>
              <a:t>→ Twitter's open, global, real-time and historical communication network provides tools, resources, and data through API keys to integrate and expand Twitter's impact through research. Tweets are pulled in real-time to see what type of ads are being displayed by day/time, #of likes and retweets they get, etc.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Question 3: </a:t>
            </a:r>
            <a:r>
              <a:rPr lang="en"/>
              <a:t>What is average exposure rate per click vs. purchase?</a:t>
            </a:r>
            <a:endParaRPr/>
          </a:p>
          <a:p>
            <a:pPr indent="-304800" lvl="0" marL="457200" rtl="0" algn="l">
              <a:spcBef>
                <a:spcPts val="0"/>
              </a:spcBef>
              <a:spcAft>
                <a:spcPts val="0"/>
              </a:spcAft>
              <a:buSzPts val="1200"/>
              <a:buChar char="●"/>
            </a:pPr>
            <a:r>
              <a:rPr b="1" lang="en"/>
              <a:t>Facebook_Ads_2.csv</a:t>
            </a:r>
            <a:r>
              <a:rPr lang="en"/>
              <a:t> → Analyzes the amount of participant engagement of Facebook Ad campaigns based on time spent on site, salary and, clicks.</a:t>
            </a:r>
            <a:endParaRPr/>
          </a:p>
          <a:p>
            <a:pPr indent="0" lvl="0" marL="457200" rtl="0" algn="l">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b="1" lang="en"/>
              <a:t>Question 4: </a:t>
            </a:r>
            <a:r>
              <a:rPr lang="en"/>
              <a:t>What social media platforms are most successful in gaining return on investment via click rates?</a:t>
            </a:r>
            <a:endParaRPr/>
          </a:p>
          <a:p>
            <a:pPr indent="-304800" lvl="0" marL="457200" rtl="0" algn="l">
              <a:lnSpc>
                <a:spcPct val="100000"/>
              </a:lnSpc>
              <a:spcBef>
                <a:spcPts val="0"/>
              </a:spcBef>
              <a:spcAft>
                <a:spcPts val="0"/>
              </a:spcAft>
              <a:buSzPts val="1200"/>
              <a:buChar char="●"/>
            </a:pPr>
            <a:r>
              <a:rPr b="1" lang="en"/>
              <a:t>Social_Network_Ads(1).csv </a:t>
            </a:r>
            <a:r>
              <a:rPr b="1" lang="en"/>
              <a:t>→ </a:t>
            </a:r>
            <a:r>
              <a:rPr lang="en"/>
              <a:t>Analyzes the amount of participant engagement of Social Network Ad Campaigns based on gender, age, salary and purchases.</a:t>
            </a:r>
            <a:endParaRPr/>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p:txBody>
      </p:sp>
      <p:sp>
        <p:nvSpPr>
          <p:cNvPr id="826" name="Google Shape;826;p36"/>
          <p:cNvSpPr/>
          <p:nvPr/>
        </p:nvSpPr>
        <p:spPr>
          <a:xfrm>
            <a:off x="1704648" y="610291"/>
            <a:ext cx="130765" cy="113284"/>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12" y="540182"/>
            <a:ext cx="130765" cy="113284"/>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8577908" y="434216"/>
            <a:ext cx="129591" cy="113284"/>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029077" y="56800"/>
            <a:ext cx="131977" cy="114334"/>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6663455" y="171116"/>
            <a:ext cx="131939" cy="114301"/>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8305646" y="723564"/>
            <a:ext cx="838366" cy="31200"/>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pic>
        <p:nvPicPr>
          <p:cNvPr id="836" name="Google Shape;836;p37"/>
          <p:cNvPicPr preferRelativeResize="0"/>
          <p:nvPr/>
        </p:nvPicPr>
        <p:blipFill rotWithShape="1">
          <a:blip r:embed="rId3">
            <a:alphaModFix/>
          </a:blip>
          <a:srcRect b="0" l="0" r="1215" t="0"/>
          <a:stretch/>
        </p:blipFill>
        <p:spPr>
          <a:xfrm>
            <a:off x="1192700" y="1095325"/>
            <a:ext cx="6596325" cy="3691700"/>
          </a:xfrm>
          <a:prstGeom prst="rect">
            <a:avLst/>
          </a:prstGeom>
          <a:noFill/>
          <a:ln>
            <a:noFill/>
          </a:ln>
          <a:effectLst>
            <a:outerShdw blurRad="171450" rotWithShape="0" algn="bl" dir="3660000" dist="57150">
              <a:srgbClr val="000000">
                <a:alpha val="50000"/>
              </a:srgbClr>
            </a:outerShdw>
          </a:effectLst>
        </p:spPr>
      </p:pic>
      <p:sp>
        <p:nvSpPr>
          <p:cNvPr id="837" name="Google Shape;837;p37"/>
          <p:cNvSpPr txBox="1"/>
          <p:nvPr>
            <p:ph type="title"/>
          </p:nvPr>
        </p:nvSpPr>
        <p:spPr>
          <a:xfrm>
            <a:off x="311700" y="31507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Analysis</a:t>
            </a:r>
            <a:endParaRPr/>
          </a:p>
        </p:txBody>
      </p:sp>
      <p:sp>
        <p:nvSpPr>
          <p:cNvPr id="838" name="Google Shape;838;p37"/>
          <p:cNvSpPr txBox="1"/>
          <p:nvPr>
            <p:ph idx="1" type="body"/>
          </p:nvPr>
        </p:nvSpPr>
        <p:spPr>
          <a:xfrm>
            <a:off x="1419838" y="1983725"/>
            <a:ext cx="6223200" cy="191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300"/>
              <a:t>Return Rate Researchers were successful in their efforts to develop conclusions to support their hypothesis and answer the majority of presented research questions. The key targets for Facebook and Twitter are mainly Gen-Z and Millennials and gender does not seem to play a large role in return on investment. Retweets (click rate) peak around 9:37 PM. The average exposure rate per click vs. purchase is 32.92 minutes and Facebook seems to have the largest return on investment based on the data studied.</a:t>
            </a:r>
            <a:endParaRPr/>
          </a:p>
        </p:txBody>
      </p:sp>
      <p:grpSp>
        <p:nvGrpSpPr>
          <p:cNvPr id="839" name="Google Shape;839;p37"/>
          <p:cNvGrpSpPr/>
          <p:nvPr/>
        </p:nvGrpSpPr>
        <p:grpSpPr>
          <a:xfrm>
            <a:off x="214813" y="3607364"/>
            <a:ext cx="1619315" cy="1536124"/>
            <a:chOff x="714197" y="2322166"/>
            <a:chExt cx="2109033" cy="2110930"/>
          </a:xfrm>
        </p:grpSpPr>
        <p:sp>
          <p:nvSpPr>
            <p:cNvPr id="840" name="Google Shape;840;p37"/>
            <p:cNvSpPr/>
            <p:nvPr/>
          </p:nvSpPr>
          <p:spPr>
            <a:xfrm>
              <a:off x="1392379" y="2442526"/>
              <a:ext cx="821312" cy="810650"/>
            </a:xfrm>
            <a:custGeom>
              <a:rect b="b" l="l" r="r" t="t"/>
              <a:pathLst>
                <a:path extrusionOk="0" h="26914" w="27268">
                  <a:moveTo>
                    <a:pt x="11093" y="1"/>
                  </a:moveTo>
                  <a:cubicBezTo>
                    <a:pt x="5940" y="1"/>
                    <a:pt x="1991" y="3236"/>
                    <a:pt x="3041" y="6075"/>
                  </a:cubicBezTo>
                  <a:cubicBezTo>
                    <a:pt x="634" y="6772"/>
                    <a:pt x="1" y="12599"/>
                    <a:pt x="2914" y="15323"/>
                  </a:cubicBezTo>
                  <a:cubicBezTo>
                    <a:pt x="1964" y="16526"/>
                    <a:pt x="1426" y="18046"/>
                    <a:pt x="1426" y="19725"/>
                  </a:cubicBezTo>
                  <a:cubicBezTo>
                    <a:pt x="1426" y="23398"/>
                    <a:pt x="4213" y="26470"/>
                    <a:pt x="7791" y="26882"/>
                  </a:cubicBezTo>
                  <a:lnTo>
                    <a:pt x="7855" y="26882"/>
                  </a:lnTo>
                  <a:cubicBezTo>
                    <a:pt x="8108" y="26914"/>
                    <a:pt x="8361" y="26914"/>
                    <a:pt x="8615" y="26914"/>
                  </a:cubicBezTo>
                  <a:cubicBezTo>
                    <a:pt x="9026" y="26914"/>
                    <a:pt x="9438" y="26882"/>
                    <a:pt x="9818" y="26819"/>
                  </a:cubicBezTo>
                  <a:cubicBezTo>
                    <a:pt x="10198" y="26755"/>
                    <a:pt x="10578" y="26660"/>
                    <a:pt x="10958" y="26534"/>
                  </a:cubicBezTo>
                  <a:cubicBezTo>
                    <a:pt x="12320" y="26058"/>
                    <a:pt x="13492" y="25203"/>
                    <a:pt x="14347" y="24095"/>
                  </a:cubicBezTo>
                  <a:cubicBezTo>
                    <a:pt x="15170" y="25172"/>
                    <a:pt x="16310" y="25995"/>
                    <a:pt x="17609" y="26470"/>
                  </a:cubicBezTo>
                  <a:cubicBezTo>
                    <a:pt x="17704" y="26502"/>
                    <a:pt x="17799" y="26534"/>
                    <a:pt x="17894" y="26565"/>
                  </a:cubicBezTo>
                  <a:cubicBezTo>
                    <a:pt x="18211" y="26692"/>
                    <a:pt x="18527" y="26755"/>
                    <a:pt x="18876" y="26819"/>
                  </a:cubicBezTo>
                  <a:cubicBezTo>
                    <a:pt x="19256" y="26882"/>
                    <a:pt x="19636" y="26914"/>
                    <a:pt x="20047" y="26914"/>
                  </a:cubicBezTo>
                  <a:cubicBezTo>
                    <a:pt x="20617" y="26914"/>
                    <a:pt x="21187" y="26850"/>
                    <a:pt x="21726" y="26724"/>
                  </a:cubicBezTo>
                  <a:cubicBezTo>
                    <a:pt x="24893" y="25963"/>
                    <a:pt x="27268" y="23113"/>
                    <a:pt x="27268" y="19693"/>
                  </a:cubicBezTo>
                  <a:cubicBezTo>
                    <a:pt x="27268" y="16653"/>
                    <a:pt x="25336" y="14024"/>
                    <a:pt x="22644" y="12979"/>
                  </a:cubicBezTo>
                  <a:lnTo>
                    <a:pt x="22676" y="12979"/>
                  </a:lnTo>
                  <a:cubicBezTo>
                    <a:pt x="18686" y="11554"/>
                    <a:pt x="23563" y="4429"/>
                    <a:pt x="16405" y="1167"/>
                  </a:cubicBezTo>
                  <a:cubicBezTo>
                    <a:pt x="14594" y="347"/>
                    <a:pt x="12779" y="1"/>
                    <a:pt x="1109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1152955" y="3349409"/>
              <a:ext cx="430234" cy="692007"/>
            </a:xfrm>
            <a:custGeom>
              <a:rect b="b" l="l" r="r" t="t"/>
              <a:pathLst>
                <a:path extrusionOk="0" h="22975" w="14284">
                  <a:moveTo>
                    <a:pt x="11585" y="0"/>
                  </a:moveTo>
                  <a:cubicBezTo>
                    <a:pt x="11545" y="0"/>
                    <a:pt x="11505" y="1"/>
                    <a:pt x="11465" y="3"/>
                  </a:cubicBezTo>
                  <a:cubicBezTo>
                    <a:pt x="10135" y="66"/>
                    <a:pt x="9122" y="1080"/>
                    <a:pt x="8963" y="2347"/>
                  </a:cubicBezTo>
                  <a:cubicBezTo>
                    <a:pt x="8963" y="2505"/>
                    <a:pt x="8963" y="2632"/>
                    <a:pt x="8963" y="2758"/>
                  </a:cubicBezTo>
                  <a:lnTo>
                    <a:pt x="8963" y="2885"/>
                  </a:lnTo>
                  <a:cubicBezTo>
                    <a:pt x="8963" y="3012"/>
                    <a:pt x="8995" y="3297"/>
                    <a:pt x="8995" y="3550"/>
                  </a:cubicBezTo>
                  <a:lnTo>
                    <a:pt x="8995" y="4278"/>
                  </a:lnTo>
                  <a:cubicBezTo>
                    <a:pt x="8995" y="4785"/>
                    <a:pt x="8963" y="5292"/>
                    <a:pt x="8932" y="5799"/>
                  </a:cubicBezTo>
                  <a:cubicBezTo>
                    <a:pt x="8900" y="6622"/>
                    <a:pt x="8837" y="7414"/>
                    <a:pt x="8742" y="8237"/>
                  </a:cubicBezTo>
                  <a:cubicBezTo>
                    <a:pt x="8710" y="8427"/>
                    <a:pt x="8678" y="8649"/>
                    <a:pt x="8647" y="8870"/>
                  </a:cubicBezTo>
                  <a:cubicBezTo>
                    <a:pt x="8393" y="10897"/>
                    <a:pt x="7981" y="12924"/>
                    <a:pt x="7380" y="14919"/>
                  </a:cubicBezTo>
                  <a:cubicBezTo>
                    <a:pt x="7253" y="15394"/>
                    <a:pt x="7063" y="15901"/>
                    <a:pt x="6936" y="16376"/>
                  </a:cubicBezTo>
                  <a:cubicBezTo>
                    <a:pt x="6778" y="16883"/>
                    <a:pt x="6556" y="17358"/>
                    <a:pt x="6398" y="17833"/>
                  </a:cubicBezTo>
                  <a:lnTo>
                    <a:pt x="6176" y="18371"/>
                  </a:lnTo>
                  <a:cubicBezTo>
                    <a:pt x="6145" y="18498"/>
                    <a:pt x="6081" y="18593"/>
                    <a:pt x="6081" y="18624"/>
                  </a:cubicBezTo>
                  <a:cubicBezTo>
                    <a:pt x="6018" y="18593"/>
                    <a:pt x="5923" y="18561"/>
                    <a:pt x="5828" y="18529"/>
                  </a:cubicBezTo>
                  <a:cubicBezTo>
                    <a:pt x="5511" y="18371"/>
                    <a:pt x="5131" y="18118"/>
                    <a:pt x="4751" y="17833"/>
                  </a:cubicBezTo>
                  <a:cubicBezTo>
                    <a:pt x="3991" y="17263"/>
                    <a:pt x="3199" y="16534"/>
                    <a:pt x="2471" y="15838"/>
                  </a:cubicBezTo>
                  <a:lnTo>
                    <a:pt x="2408" y="15774"/>
                  </a:lnTo>
                  <a:cubicBezTo>
                    <a:pt x="2408" y="15743"/>
                    <a:pt x="2376" y="15743"/>
                    <a:pt x="2344" y="15711"/>
                  </a:cubicBezTo>
                  <a:cubicBezTo>
                    <a:pt x="2105" y="15512"/>
                    <a:pt x="1816" y="15400"/>
                    <a:pt x="1516" y="15400"/>
                  </a:cubicBezTo>
                  <a:cubicBezTo>
                    <a:pt x="1339" y="15400"/>
                    <a:pt x="1159" y="15439"/>
                    <a:pt x="983" y="15521"/>
                  </a:cubicBezTo>
                  <a:cubicBezTo>
                    <a:pt x="318" y="15806"/>
                    <a:pt x="1" y="16566"/>
                    <a:pt x="286" y="17263"/>
                  </a:cubicBezTo>
                  <a:cubicBezTo>
                    <a:pt x="508" y="17769"/>
                    <a:pt x="761" y="18213"/>
                    <a:pt x="1014" y="18656"/>
                  </a:cubicBezTo>
                  <a:cubicBezTo>
                    <a:pt x="1046" y="18719"/>
                    <a:pt x="1109" y="18783"/>
                    <a:pt x="1141" y="18878"/>
                  </a:cubicBezTo>
                  <a:cubicBezTo>
                    <a:pt x="1458" y="19384"/>
                    <a:pt x="1806" y="19891"/>
                    <a:pt x="2186" y="20398"/>
                  </a:cubicBezTo>
                  <a:cubicBezTo>
                    <a:pt x="2598" y="20905"/>
                    <a:pt x="3041" y="21380"/>
                    <a:pt x="3643" y="21855"/>
                  </a:cubicBezTo>
                  <a:cubicBezTo>
                    <a:pt x="4213" y="22298"/>
                    <a:pt x="4941" y="22773"/>
                    <a:pt x="6081" y="22931"/>
                  </a:cubicBezTo>
                  <a:cubicBezTo>
                    <a:pt x="6252" y="22960"/>
                    <a:pt x="6432" y="22974"/>
                    <a:pt x="6616" y="22974"/>
                  </a:cubicBezTo>
                  <a:cubicBezTo>
                    <a:pt x="7045" y="22974"/>
                    <a:pt x="7497" y="22897"/>
                    <a:pt x="7918" y="22741"/>
                  </a:cubicBezTo>
                  <a:cubicBezTo>
                    <a:pt x="8520" y="22520"/>
                    <a:pt x="9027" y="22140"/>
                    <a:pt x="9375" y="21791"/>
                  </a:cubicBezTo>
                  <a:cubicBezTo>
                    <a:pt x="9787" y="21411"/>
                    <a:pt x="10040" y="21063"/>
                    <a:pt x="10262" y="20683"/>
                  </a:cubicBezTo>
                  <a:cubicBezTo>
                    <a:pt x="10388" y="20525"/>
                    <a:pt x="10483" y="20335"/>
                    <a:pt x="10578" y="20176"/>
                  </a:cubicBezTo>
                  <a:cubicBezTo>
                    <a:pt x="10610" y="20081"/>
                    <a:pt x="10642" y="19986"/>
                    <a:pt x="10673" y="19923"/>
                  </a:cubicBezTo>
                  <a:cubicBezTo>
                    <a:pt x="10705" y="19860"/>
                    <a:pt x="10737" y="19828"/>
                    <a:pt x="10768" y="19733"/>
                  </a:cubicBezTo>
                  <a:cubicBezTo>
                    <a:pt x="11275" y="18688"/>
                    <a:pt x="11718" y="17579"/>
                    <a:pt x="12130" y="16471"/>
                  </a:cubicBezTo>
                  <a:cubicBezTo>
                    <a:pt x="12225" y="16249"/>
                    <a:pt x="12288" y="15996"/>
                    <a:pt x="12383" y="15743"/>
                  </a:cubicBezTo>
                  <a:cubicBezTo>
                    <a:pt x="12415" y="15616"/>
                    <a:pt x="12447" y="15489"/>
                    <a:pt x="12510" y="15363"/>
                  </a:cubicBezTo>
                  <a:cubicBezTo>
                    <a:pt x="13080" y="13557"/>
                    <a:pt x="13524" y="11721"/>
                    <a:pt x="13840" y="9820"/>
                  </a:cubicBezTo>
                  <a:cubicBezTo>
                    <a:pt x="13840" y="9757"/>
                    <a:pt x="13840" y="9694"/>
                    <a:pt x="13872" y="9630"/>
                  </a:cubicBezTo>
                  <a:cubicBezTo>
                    <a:pt x="13872" y="9472"/>
                    <a:pt x="13904" y="9314"/>
                    <a:pt x="13935" y="9124"/>
                  </a:cubicBezTo>
                  <a:lnTo>
                    <a:pt x="13935" y="9092"/>
                  </a:lnTo>
                  <a:cubicBezTo>
                    <a:pt x="13935" y="9029"/>
                    <a:pt x="13967" y="8934"/>
                    <a:pt x="13967" y="8870"/>
                  </a:cubicBezTo>
                  <a:lnTo>
                    <a:pt x="13967" y="8839"/>
                  </a:lnTo>
                  <a:cubicBezTo>
                    <a:pt x="14094" y="7920"/>
                    <a:pt x="14189" y="7002"/>
                    <a:pt x="14220" y="6084"/>
                  </a:cubicBezTo>
                  <a:cubicBezTo>
                    <a:pt x="14220" y="5925"/>
                    <a:pt x="14252" y="5767"/>
                    <a:pt x="14252" y="5577"/>
                  </a:cubicBezTo>
                  <a:cubicBezTo>
                    <a:pt x="14252" y="5165"/>
                    <a:pt x="14284" y="4722"/>
                    <a:pt x="14284" y="4310"/>
                  </a:cubicBezTo>
                  <a:cubicBezTo>
                    <a:pt x="14284" y="3993"/>
                    <a:pt x="14284" y="3677"/>
                    <a:pt x="14252" y="3392"/>
                  </a:cubicBezTo>
                  <a:cubicBezTo>
                    <a:pt x="14252" y="3075"/>
                    <a:pt x="14220" y="2790"/>
                    <a:pt x="14189" y="2378"/>
                  </a:cubicBezTo>
                  <a:cubicBezTo>
                    <a:pt x="14066" y="1025"/>
                    <a:pt x="12927" y="0"/>
                    <a:pt x="11585"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1360903" y="3270133"/>
              <a:ext cx="327043" cy="378488"/>
            </a:xfrm>
            <a:custGeom>
              <a:rect b="b" l="l" r="r" t="t"/>
              <a:pathLst>
                <a:path extrusionOk="0" h="12566" w="10858">
                  <a:moveTo>
                    <a:pt x="5643" y="0"/>
                  </a:moveTo>
                  <a:cubicBezTo>
                    <a:pt x="5286" y="0"/>
                    <a:pt x="4914" y="83"/>
                    <a:pt x="4529" y="260"/>
                  </a:cubicBezTo>
                  <a:cubicBezTo>
                    <a:pt x="1" y="2350"/>
                    <a:pt x="159" y="9887"/>
                    <a:pt x="159" y="9887"/>
                  </a:cubicBezTo>
                  <a:cubicBezTo>
                    <a:pt x="159" y="9887"/>
                    <a:pt x="3857" y="12565"/>
                    <a:pt x="8576" y="12565"/>
                  </a:cubicBezTo>
                  <a:cubicBezTo>
                    <a:pt x="9115" y="12565"/>
                    <a:pt x="9668" y="12530"/>
                    <a:pt x="10230" y="12452"/>
                  </a:cubicBezTo>
                  <a:cubicBezTo>
                    <a:pt x="10857" y="6778"/>
                    <a:pt x="8866" y="0"/>
                    <a:pt x="5643"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1421957" y="3238176"/>
              <a:ext cx="819415" cy="979352"/>
            </a:xfrm>
            <a:custGeom>
              <a:rect b="b" l="l" r="r" t="t"/>
              <a:pathLst>
                <a:path extrusionOk="0" h="32515" w="27205">
                  <a:moveTo>
                    <a:pt x="13463" y="1"/>
                  </a:moveTo>
                  <a:cubicBezTo>
                    <a:pt x="12078" y="1"/>
                    <a:pt x="10730" y="52"/>
                    <a:pt x="9343" y="181"/>
                  </a:cubicBezTo>
                  <a:cubicBezTo>
                    <a:pt x="7411" y="339"/>
                    <a:pt x="5353" y="656"/>
                    <a:pt x="3706" y="941"/>
                  </a:cubicBezTo>
                  <a:cubicBezTo>
                    <a:pt x="1616" y="1289"/>
                    <a:pt x="64" y="3063"/>
                    <a:pt x="32" y="5185"/>
                  </a:cubicBezTo>
                  <a:cubicBezTo>
                    <a:pt x="1" y="9016"/>
                    <a:pt x="539" y="16775"/>
                    <a:pt x="3104" y="32515"/>
                  </a:cubicBezTo>
                  <a:lnTo>
                    <a:pt x="23974" y="32515"/>
                  </a:lnTo>
                  <a:cubicBezTo>
                    <a:pt x="23657" y="24788"/>
                    <a:pt x="23626" y="19752"/>
                    <a:pt x="26666" y="5850"/>
                  </a:cubicBezTo>
                  <a:cubicBezTo>
                    <a:pt x="27204" y="3316"/>
                    <a:pt x="25462" y="878"/>
                    <a:pt x="22897" y="529"/>
                  </a:cubicBezTo>
                  <a:cubicBezTo>
                    <a:pt x="21631" y="371"/>
                    <a:pt x="20237" y="244"/>
                    <a:pt x="18812" y="181"/>
                  </a:cubicBezTo>
                  <a:cubicBezTo>
                    <a:pt x="16884" y="77"/>
                    <a:pt x="15146" y="1"/>
                    <a:pt x="13463" y="1"/>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2019086" y="3483985"/>
              <a:ext cx="185087" cy="221322"/>
            </a:xfrm>
            <a:custGeom>
              <a:rect b="b" l="l" r="r" t="t"/>
              <a:pathLst>
                <a:path extrusionOk="0" h="7348" w="6145">
                  <a:moveTo>
                    <a:pt x="2629" y="0"/>
                  </a:moveTo>
                  <a:cubicBezTo>
                    <a:pt x="0" y="1901"/>
                    <a:pt x="2376" y="6524"/>
                    <a:pt x="4972" y="7348"/>
                  </a:cubicBezTo>
                  <a:cubicBezTo>
                    <a:pt x="5257" y="5479"/>
                    <a:pt x="5637" y="3357"/>
                    <a:pt x="6144" y="982"/>
                  </a:cubicBezTo>
                  <a:lnTo>
                    <a:pt x="2629" y="0"/>
                  </a:lnTo>
                  <a:close/>
                </a:path>
              </a:pathLst>
            </a:custGeom>
            <a:solidFill>
              <a:srgbClr val="E0C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1034674" y="3650007"/>
              <a:ext cx="200358" cy="266110"/>
            </a:xfrm>
            <a:custGeom>
              <a:rect b="b" l="l" r="r" t="t"/>
              <a:pathLst>
                <a:path extrusionOk="0" h="8835" w="6652">
                  <a:moveTo>
                    <a:pt x="2171" y="0"/>
                  </a:moveTo>
                  <a:cubicBezTo>
                    <a:pt x="1773" y="0"/>
                    <a:pt x="1385" y="224"/>
                    <a:pt x="1236" y="632"/>
                  </a:cubicBezTo>
                  <a:lnTo>
                    <a:pt x="128" y="3419"/>
                  </a:lnTo>
                  <a:cubicBezTo>
                    <a:pt x="1" y="3736"/>
                    <a:pt x="64" y="4116"/>
                    <a:pt x="286" y="4401"/>
                  </a:cubicBezTo>
                  <a:lnTo>
                    <a:pt x="2154" y="6808"/>
                  </a:lnTo>
                  <a:cubicBezTo>
                    <a:pt x="2154" y="6808"/>
                    <a:pt x="3706" y="8708"/>
                    <a:pt x="5828" y="8834"/>
                  </a:cubicBezTo>
                  <a:lnTo>
                    <a:pt x="6651" y="6586"/>
                  </a:lnTo>
                  <a:lnTo>
                    <a:pt x="4783" y="2501"/>
                  </a:lnTo>
                  <a:lnTo>
                    <a:pt x="2946" y="347"/>
                  </a:lnTo>
                  <a:cubicBezTo>
                    <a:pt x="2737" y="111"/>
                    <a:pt x="2451" y="0"/>
                    <a:pt x="2171"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1568852" y="3238356"/>
              <a:ext cx="393970" cy="273309"/>
            </a:xfrm>
            <a:custGeom>
              <a:rect b="b" l="l" r="r" t="t"/>
              <a:pathLst>
                <a:path extrusionOk="0" h="9074" w="13080">
                  <a:moveTo>
                    <a:pt x="8607" y="1"/>
                  </a:moveTo>
                  <a:cubicBezTo>
                    <a:pt x="7213" y="1"/>
                    <a:pt x="5859" y="48"/>
                    <a:pt x="4466" y="175"/>
                  </a:cubicBezTo>
                  <a:cubicBezTo>
                    <a:pt x="3643" y="238"/>
                    <a:pt x="2819" y="333"/>
                    <a:pt x="2027" y="428"/>
                  </a:cubicBezTo>
                  <a:cubicBezTo>
                    <a:pt x="1964" y="492"/>
                    <a:pt x="1932" y="555"/>
                    <a:pt x="1869" y="618"/>
                  </a:cubicBezTo>
                  <a:cubicBezTo>
                    <a:pt x="1236" y="1568"/>
                    <a:pt x="1" y="4197"/>
                    <a:pt x="2661" y="8282"/>
                  </a:cubicBezTo>
                  <a:lnTo>
                    <a:pt x="3167" y="9074"/>
                  </a:lnTo>
                  <a:lnTo>
                    <a:pt x="3959" y="8599"/>
                  </a:lnTo>
                  <a:cubicBezTo>
                    <a:pt x="8140" y="6160"/>
                    <a:pt x="10990" y="3500"/>
                    <a:pt x="12320" y="2138"/>
                  </a:cubicBezTo>
                  <a:cubicBezTo>
                    <a:pt x="12858" y="1568"/>
                    <a:pt x="13080" y="840"/>
                    <a:pt x="12985" y="112"/>
                  </a:cubicBezTo>
                  <a:cubicBezTo>
                    <a:pt x="11433" y="48"/>
                    <a:pt x="10000" y="1"/>
                    <a:pt x="8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1604152" y="2933602"/>
              <a:ext cx="331983" cy="538967"/>
            </a:xfrm>
            <a:custGeom>
              <a:rect b="b" l="l" r="r" t="t"/>
              <a:pathLst>
                <a:path extrusionOk="0" h="17894" w="11022">
                  <a:moveTo>
                    <a:pt x="10166" y="0"/>
                  </a:moveTo>
                  <a:lnTo>
                    <a:pt x="4466" y="5099"/>
                  </a:lnTo>
                  <a:cubicBezTo>
                    <a:pt x="5067" y="7379"/>
                    <a:pt x="5226" y="9786"/>
                    <a:pt x="2217" y="10768"/>
                  </a:cubicBezTo>
                  <a:cubicBezTo>
                    <a:pt x="1932" y="10831"/>
                    <a:pt x="1679" y="11021"/>
                    <a:pt x="1489" y="11275"/>
                  </a:cubicBezTo>
                  <a:cubicBezTo>
                    <a:pt x="919" y="12161"/>
                    <a:pt x="0" y="14346"/>
                    <a:pt x="2312" y="17893"/>
                  </a:cubicBezTo>
                  <a:cubicBezTo>
                    <a:pt x="6366" y="15518"/>
                    <a:pt x="9153" y="12921"/>
                    <a:pt x="10483" y="11591"/>
                  </a:cubicBezTo>
                  <a:cubicBezTo>
                    <a:pt x="10926" y="11116"/>
                    <a:pt x="11021" y="10420"/>
                    <a:pt x="10704" y="9850"/>
                  </a:cubicBezTo>
                  <a:cubicBezTo>
                    <a:pt x="9248" y="7443"/>
                    <a:pt x="9691" y="2724"/>
                    <a:pt x="10166"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1738638" y="3007035"/>
              <a:ext cx="138341" cy="130721"/>
            </a:xfrm>
            <a:custGeom>
              <a:rect b="b" l="l" r="r" t="t"/>
              <a:pathLst>
                <a:path extrusionOk="0" h="4340" w="4593">
                  <a:moveTo>
                    <a:pt x="4244" y="1"/>
                  </a:moveTo>
                  <a:lnTo>
                    <a:pt x="1" y="2661"/>
                  </a:lnTo>
                  <a:cubicBezTo>
                    <a:pt x="127" y="3200"/>
                    <a:pt x="254" y="3770"/>
                    <a:pt x="317" y="4340"/>
                  </a:cubicBezTo>
                  <a:cubicBezTo>
                    <a:pt x="1299" y="4308"/>
                    <a:pt x="3674" y="3295"/>
                    <a:pt x="4339" y="1648"/>
                  </a:cubicBezTo>
                  <a:cubicBezTo>
                    <a:pt x="4593" y="1014"/>
                    <a:pt x="4371" y="318"/>
                    <a:pt x="4244" y="1"/>
                  </a:cubicBezTo>
                  <a:close/>
                </a:path>
              </a:pathLst>
            </a:custGeom>
            <a:solidFill>
              <a:srgbClr val="EF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1460119" y="2522615"/>
              <a:ext cx="520835" cy="590352"/>
            </a:xfrm>
            <a:custGeom>
              <a:rect b="b" l="l" r="r" t="t"/>
              <a:pathLst>
                <a:path extrusionOk="0" h="19600" w="17292">
                  <a:moveTo>
                    <a:pt x="8602" y="1"/>
                  </a:moveTo>
                  <a:cubicBezTo>
                    <a:pt x="7059" y="1"/>
                    <a:pt x="5481" y="524"/>
                    <a:pt x="4117" y="1675"/>
                  </a:cubicBezTo>
                  <a:cubicBezTo>
                    <a:pt x="0" y="5127"/>
                    <a:pt x="1679" y="12537"/>
                    <a:pt x="4117" y="16527"/>
                  </a:cubicBezTo>
                  <a:cubicBezTo>
                    <a:pt x="5376" y="18591"/>
                    <a:pt x="7406" y="19600"/>
                    <a:pt x="9469" y="19600"/>
                  </a:cubicBezTo>
                  <a:cubicBezTo>
                    <a:pt x="11870" y="19600"/>
                    <a:pt x="14316" y="18234"/>
                    <a:pt x="15645" y="15577"/>
                  </a:cubicBezTo>
                  <a:cubicBezTo>
                    <a:pt x="17292" y="12315"/>
                    <a:pt x="16658" y="10257"/>
                    <a:pt x="15391" y="5317"/>
                  </a:cubicBezTo>
                  <a:cubicBezTo>
                    <a:pt x="14551" y="2038"/>
                    <a:pt x="11646" y="1"/>
                    <a:pt x="860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1815896" y="2587975"/>
              <a:ext cx="179365" cy="197798"/>
            </a:xfrm>
            <a:custGeom>
              <a:rect b="b" l="l" r="r" t="t"/>
              <a:pathLst>
                <a:path extrusionOk="0" h="6567" w="5955">
                  <a:moveTo>
                    <a:pt x="3158" y="1"/>
                  </a:moveTo>
                  <a:cubicBezTo>
                    <a:pt x="1704" y="1"/>
                    <a:pt x="1" y="1183"/>
                    <a:pt x="1" y="1183"/>
                  </a:cubicBezTo>
                  <a:cubicBezTo>
                    <a:pt x="856" y="4667"/>
                    <a:pt x="4435" y="6567"/>
                    <a:pt x="4435" y="6567"/>
                  </a:cubicBezTo>
                  <a:cubicBezTo>
                    <a:pt x="4435" y="6567"/>
                    <a:pt x="5955" y="3875"/>
                    <a:pt x="4910" y="1183"/>
                  </a:cubicBezTo>
                  <a:cubicBezTo>
                    <a:pt x="4551" y="296"/>
                    <a:pt x="3886" y="1"/>
                    <a:pt x="3158"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1858817" y="2696076"/>
              <a:ext cx="92559" cy="89697"/>
            </a:xfrm>
            <a:custGeom>
              <a:rect b="b" l="l" r="r" t="t"/>
              <a:pathLst>
                <a:path extrusionOk="0" h="2978" w="3073">
                  <a:moveTo>
                    <a:pt x="1109" y="1"/>
                  </a:moveTo>
                  <a:cubicBezTo>
                    <a:pt x="1" y="1173"/>
                    <a:pt x="128" y="2978"/>
                    <a:pt x="128" y="2978"/>
                  </a:cubicBezTo>
                  <a:cubicBezTo>
                    <a:pt x="128" y="2978"/>
                    <a:pt x="1553" y="2914"/>
                    <a:pt x="2313" y="1869"/>
                  </a:cubicBezTo>
                  <a:cubicBezTo>
                    <a:pt x="3073" y="793"/>
                    <a:pt x="1109" y="1"/>
                    <a:pt x="1109"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1844510" y="2669390"/>
              <a:ext cx="101143" cy="82197"/>
            </a:xfrm>
            <a:custGeom>
              <a:rect b="b" l="l" r="r" t="t"/>
              <a:pathLst>
                <a:path extrusionOk="0" h="2729" w="3358">
                  <a:moveTo>
                    <a:pt x="1648" y="0"/>
                  </a:moveTo>
                  <a:cubicBezTo>
                    <a:pt x="286" y="887"/>
                    <a:pt x="1" y="2692"/>
                    <a:pt x="1" y="2692"/>
                  </a:cubicBezTo>
                  <a:cubicBezTo>
                    <a:pt x="1" y="2692"/>
                    <a:pt x="199" y="2729"/>
                    <a:pt x="499" y="2729"/>
                  </a:cubicBezTo>
                  <a:cubicBezTo>
                    <a:pt x="988" y="2729"/>
                    <a:pt x="1749" y="2632"/>
                    <a:pt x="2376" y="2122"/>
                  </a:cubicBezTo>
                  <a:cubicBezTo>
                    <a:pt x="3358" y="1267"/>
                    <a:pt x="1648" y="0"/>
                    <a:pt x="1648"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1505961" y="2497947"/>
              <a:ext cx="451107" cy="188702"/>
            </a:xfrm>
            <a:custGeom>
              <a:rect b="b" l="l" r="r" t="t"/>
              <a:pathLst>
                <a:path extrusionOk="0" h="6265" w="14977">
                  <a:moveTo>
                    <a:pt x="7050" y="0"/>
                  </a:moveTo>
                  <a:cubicBezTo>
                    <a:pt x="6868" y="0"/>
                    <a:pt x="6692" y="8"/>
                    <a:pt x="6522" y="23"/>
                  </a:cubicBezTo>
                  <a:cubicBezTo>
                    <a:pt x="4115" y="277"/>
                    <a:pt x="1202" y="1987"/>
                    <a:pt x="442" y="4267"/>
                  </a:cubicBezTo>
                  <a:cubicBezTo>
                    <a:pt x="0" y="5675"/>
                    <a:pt x="2824" y="6264"/>
                    <a:pt x="6030" y="6264"/>
                  </a:cubicBezTo>
                  <a:cubicBezTo>
                    <a:pt x="10182" y="6264"/>
                    <a:pt x="14977" y="5275"/>
                    <a:pt x="14155" y="3792"/>
                  </a:cubicBezTo>
                  <a:cubicBezTo>
                    <a:pt x="12800" y="1349"/>
                    <a:pt x="9449" y="0"/>
                    <a:pt x="705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1477407" y="2597584"/>
              <a:ext cx="169305" cy="148371"/>
            </a:xfrm>
            <a:custGeom>
              <a:rect b="b" l="l" r="r" t="t"/>
              <a:pathLst>
                <a:path extrusionOk="0" h="4926" w="5621">
                  <a:moveTo>
                    <a:pt x="2840" y="0"/>
                  </a:moveTo>
                  <a:cubicBezTo>
                    <a:pt x="2607" y="0"/>
                    <a:pt x="2326" y="33"/>
                    <a:pt x="1992" y="104"/>
                  </a:cubicBezTo>
                  <a:cubicBezTo>
                    <a:pt x="785" y="383"/>
                    <a:pt x="1" y="4925"/>
                    <a:pt x="705" y="4925"/>
                  </a:cubicBezTo>
                  <a:cubicBezTo>
                    <a:pt x="721" y="4925"/>
                    <a:pt x="738" y="4923"/>
                    <a:pt x="756" y="4918"/>
                  </a:cubicBezTo>
                  <a:cubicBezTo>
                    <a:pt x="1516" y="4684"/>
                    <a:pt x="5620" y="0"/>
                    <a:pt x="2840"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1498281" y="4216564"/>
              <a:ext cx="477914" cy="216533"/>
            </a:xfrm>
            <a:custGeom>
              <a:rect b="b" l="l" r="r" t="t"/>
              <a:pathLst>
                <a:path extrusionOk="0" h="7189" w="15867">
                  <a:moveTo>
                    <a:pt x="570" y="0"/>
                  </a:moveTo>
                  <a:cubicBezTo>
                    <a:pt x="570" y="0"/>
                    <a:pt x="538" y="348"/>
                    <a:pt x="475" y="950"/>
                  </a:cubicBezTo>
                  <a:cubicBezTo>
                    <a:pt x="380" y="1932"/>
                    <a:pt x="222" y="3705"/>
                    <a:pt x="0" y="6017"/>
                  </a:cubicBezTo>
                  <a:cubicBezTo>
                    <a:pt x="2217" y="6619"/>
                    <a:pt x="4560" y="6967"/>
                    <a:pt x="6936" y="7126"/>
                  </a:cubicBezTo>
                  <a:cubicBezTo>
                    <a:pt x="7632" y="7157"/>
                    <a:pt x="8297" y="7189"/>
                    <a:pt x="8994" y="7189"/>
                  </a:cubicBezTo>
                  <a:cubicBezTo>
                    <a:pt x="11021" y="7189"/>
                    <a:pt x="13016" y="6999"/>
                    <a:pt x="14948" y="6682"/>
                  </a:cubicBezTo>
                  <a:cubicBezTo>
                    <a:pt x="15296" y="4054"/>
                    <a:pt x="15581" y="2059"/>
                    <a:pt x="15708" y="950"/>
                  </a:cubicBezTo>
                  <a:lnTo>
                    <a:pt x="15866"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1498281" y="4216564"/>
              <a:ext cx="477914" cy="216533"/>
            </a:xfrm>
            <a:custGeom>
              <a:rect b="b" l="l" r="r" t="t"/>
              <a:pathLst>
                <a:path extrusionOk="0" h="7189" w="15867">
                  <a:moveTo>
                    <a:pt x="570" y="0"/>
                  </a:moveTo>
                  <a:cubicBezTo>
                    <a:pt x="570" y="0"/>
                    <a:pt x="538" y="348"/>
                    <a:pt x="475" y="950"/>
                  </a:cubicBezTo>
                  <a:cubicBezTo>
                    <a:pt x="380" y="1932"/>
                    <a:pt x="222" y="3705"/>
                    <a:pt x="0" y="6017"/>
                  </a:cubicBezTo>
                  <a:cubicBezTo>
                    <a:pt x="2217" y="6619"/>
                    <a:pt x="4560" y="6967"/>
                    <a:pt x="6936" y="7126"/>
                  </a:cubicBezTo>
                  <a:cubicBezTo>
                    <a:pt x="7632" y="7157"/>
                    <a:pt x="8297" y="7189"/>
                    <a:pt x="8994" y="7189"/>
                  </a:cubicBezTo>
                  <a:cubicBezTo>
                    <a:pt x="11021" y="7189"/>
                    <a:pt x="13016" y="6999"/>
                    <a:pt x="14948" y="6682"/>
                  </a:cubicBezTo>
                  <a:cubicBezTo>
                    <a:pt x="15296" y="4054"/>
                    <a:pt x="15581" y="2059"/>
                    <a:pt x="15708" y="950"/>
                  </a:cubicBezTo>
                  <a:lnTo>
                    <a:pt x="15866" y="0"/>
                  </a:ln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1681410" y="4216564"/>
              <a:ext cx="506528" cy="216533"/>
            </a:xfrm>
            <a:custGeom>
              <a:rect b="b" l="l" r="r" t="t"/>
              <a:pathLst>
                <a:path extrusionOk="0" h="7189" w="16817">
                  <a:moveTo>
                    <a:pt x="1" y="0"/>
                  </a:moveTo>
                  <a:cubicBezTo>
                    <a:pt x="1" y="0"/>
                    <a:pt x="32" y="348"/>
                    <a:pt x="127" y="950"/>
                  </a:cubicBezTo>
                  <a:cubicBezTo>
                    <a:pt x="254" y="2122"/>
                    <a:pt x="507" y="4275"/>
                    <a:pt x="856" y="7126"/>
                  </a:cubicBezTo>
                  <a:cubicBezTo>
                    <a:pt x="1552" y="7157"/>
                    <a:pt x="2217" y="7189"/>
                    <a:pt x="2914" y="7189"/>
                  </a:cubicBezTo>
                  <a:cubicBezTo>
                    <a:pt x="4941" y="7189"/>
                    <a:pt x="6936" y="6999"/>
                    <a:pt x="8868" y="6682"/>
                  </a:cubicBezTo>
                  <a:cubicBezTo>
                    <a:pt x="11623" y="6207"/>
                    <a:pt x="14283" y="5384"/>
                    <a:pt x="16817" y="4307"/>
                  </a:cubicBezTo>
                  <a:cubicBezTo>
                    <a:pt x="16532" y="3104"/>
                    <a:pt x="16183" y="1995"/>
                    <a:pt x="15772" y="950"/>
                  </a:cubicBezTo>
                  <a:cubicBezTo>
                    <a:pt x="15645" y="634"/>
                    <a:pt x="15518" y="317"/>
                    <a:pt x="1536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1681410" y="4216564"/>
              <a:ext cx="506528" cy="216533"/>
            </a:xfrm>
            <a:custGeom>
              <a:rect b="b" l="l" r="r" t="t"/>
              <a:pathLst>
                <a:path extrusionOk="0" h="7189" w="16817">
                  <a:moveTo>
                    <a:pt x="1" y="0"/>
                  </a:moveTo>
                  <a:cubicBezTo>
                    <a:pt x="1" y="0"/>
                    <a:pt x="32" y="348"/>
                    <a:pt x="127" y="950"/>
                  </a:cubicBezTo>
                  <a:cubicBezTo>
                    <a:pt x="254" y="2122"/>
                    <a:pt x="507" y="4275"/>
                    <a:pt x="856" y="7126"/>
                  </a:cubicBezTo>
                  <a:cubicBezTo>
                    <a:pt x="1552" y="7157"/>
                    <a:pt x="2217" y="7189"/>
                    <a:pt x="2914" y="7189"/>
                  </a:cubicBezTo>
                  <a:cubicBezTo>
                    <a:pt x="4941" y="7189"/>
                    <a:pt x="6936" y="6999"/>
                    <a:pt x="8868" y="6682"/>
                  </a:cubicBezTo>
                  <a:cubicBezTo>
                    <a:pt x="11623" y="6207"/>
                    <a:pt x="14283" y="5384"/>
                    <a:pt x="16817" y="4307"/>
                  </a:cubicBezTo>
                  <a:cubicBezTo>
                    <a:pt x="16532" y="3104"/>
                    <a:pt x="16183" y="1995"/>
                    <a:pt x="15772" y="950"/>
                  </a:cubicBezTo>
                  <a:cubicBezTo>
                    <a:pt x="15645" y="634"/>
                    <a:pt x="15518" y="317"/>
                    <a:pt x="15360"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1669965" y="2786105"/>
              <a:ext cx="36264" cy="43855"/>
            </a:xfrm>
            <a:custGeom>
              <a:rect b="b" l="l" r="r" t="t"/>
              <a:pathLst>
                <a:path extrusionOk="0" h="1456" w="1204">
                  <a:moveTo>
                    <a:pt x="491" y="1"/>
                  </a:moveTo>
                  <a:cubicBezTo>
                    <a:pt x="454" y="1"/>
                    <a:pt x="416" y="7"/>
                    <a:pt x="381" y="20"/>
                  </a:cubicBezTo>
                  <a:cubicBezTo>
                    <a:pt x="96" y="84"/>
                    <a:pt x="1" y="496"/>
                    <a:pt x="127" y="876"/>
                  </a:cubicBezTo>
                  <a:cubicBezTo>
                    <a:pt x="241" y="1216"/>
                    <a:pt x="507" y="1455"/>
                    <a:pt x="744" y="1455"/>
                  </a:cubicBezTo>
                  <a:cubicBezTo>
                    <a:pt x="771" y="1455"/>
                    <a:pt x="798" y="1452"/>
                    <a:pt x="824" y="1446"/>
                  </a:cubicBezTo>
                  <a:cubicBezTo>
                    <a:pt x="1077" y="1351"/>
                    <a:pt x="1204" y="971"/>
                    <a:pt x="1077" y="591"/>
                  </a:cubicBezTo>
                  <a:cubicBezTo>
                    <a:pt x="969" y="237"/>
                    <a:pt x="720" y="1"/>
                    <a:pt x="49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1535479" y="2829327"/>
              <a:ext cx="36264" cy="43855"/>
            </a:xfrm>
            <a:custGeom>
              <a:rect b="b" l="l" r="r" t="t"/>
              <a:pathLst>
                <a:path extrusionOk="0" h="1456" w="1204">
                  <a:moveTo>
                    <a:pt x="460" y="1"/>
                  </a:moveTo>
                  <a:cubicBezTo>
                    <a:pt x="433" y="1"/>
                    <a:pt x="406" y="4"/>
                    <a:pt x="380" y="11"/>
                  </a:cubicBezTo>
                  <a:cubicBezTo>
                    <a:pt x="127" y="106"/>
                    <a:pt x="0" y="486"/>
                    <a:pt x="127" y="897"/>
                  </a:cubicBezTo>
                  <a:cubicBezTo>
                    <a:pt x="235" y="1223"/>
                    <a:pt x="484" y="1456"/>
                    <a:pt x="712" y="1456"/>
                  </a:cubicBezTo>
                  <a:cubicBezTo>
                    <a:pt x="750" y="1456"/>
                    <a:pt x="787" y="1449"/>
                    <a:pt x="824" y="1436"/>
                  </a:cubicBezTo>
                  <a:cubicBezTo>
                    <a:pt x="1109" y="1372"/>
                    <a:pt x="1204" y="992"/>
                    <a:pt x="1077" y="581"/>
                  </a:cubicBezTo>
                  <a:cubicBezTo>
                    <a:pt x="963" y="240"/>
                    <a:pt x="697" y="1"/>
                    <a:pt x="460"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1519244" y="2829628"/>
              <a:ext cx="31506" cy="8343"/>
            </a:xfrm>
            <a:custGeom>
              <a:rect b="b" l="l" r="r" t="t"/>
              <a:pathLst>
                <a:path extrusionOk="0" h="277" w="1046">
                  <a:moveTo>
                    <a:pt x="1046" y="1"/>
                  </a:moveTo>
                  <a:lnTo>
                    <a:pt x="1" y="32"/>
                  </a:lnTo>
                  <a:cubicBezTo>
                    <a:pt x="1" y="32"/>
                    <a:pt x="313" y="276"/>
                    <a:pt x="617" y="276"/>
                  </a:cubicBezTo>
                  <a:cubicBezTo>
                    <a:pt x="778" y="276"/>
                    <a:pt x="936" y="208"/>
                    <a:pt x="1046"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1597466" y="2851555"/>
              <a:ext cx="44879" cy="92830"/>
            </a:xfrm>
            <a:custGeom>
              <a:rect b="b" l="l" r="r" t="t"/>
              <a:pathLst>
                <a:path extrusionOk="0" h="3082" w="1490">
                  <a:moveTo>
                    <a:pt x="571" y="1"/>
                  </a:moveTo>
                  <a:cubicBezTo>
                    <a:pt x="571" y="1"/>
                    <a:pt x="476" y="1933"/>
                    <a:pt x="1" y="2978"/>
                  </a:cubicBezTo>
                  <a:cubicBezTo>
                    <a:pt x="159" y="3053"/>
                    <a:pt x="326" y="3082"/>
                    <a:pt x="489" y="3082"/>
                  </a:cubicBezTo>
                  <a:cubicBezTo>
                    <a:pt x="1011" y="3082"/>
                    <a:pt x="1489" y="2788"/>
                    <a:pt x="1489" y="2788"/>
                  </a:cubicBezTo>
                  <a:lnTo>
                    <a:pt x="571" y="1"/>
                  </a:lnTo>
                  <a:close/>
                </a:path>
              </a:pathLst>
            </a:custGeom>
            <a:solidFill>
              <a:srgbClr val="FF5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1702404" y="2892579"/>
              <a:ext cx="75390" cy="71957"/>
            </a:xfrm>
            <a:custGeom>
              <a:rect b="b" l="l" r="r" t="t"/>
              <a:pathLst>
                <a:path extrusionOk="0" h="2389" w="2503">
                  <a:moveTo>
                    <a:pt x="2375" y="1"/>
                  </a:moveTo>
                  <a:cubicBezTo>
                    <a:pt x="2312" y="1"/>
                    <a:pt x="2249" y="32"/>
                    <a:pt x="2249" y="96"/>
                  </a:cubicBezTo>
                  <a:cubicBezTo>
                    <a:pt x="2249" y="127"/>
                    <a:pt x="1805" y="1584"/>
                    <a:pt x="95" y="2154"/>
                  </a:cubicBezTo>
                  <a:cubicBezTo>
                    <a:pt x="32" y="2154"/>
                    <a:pt x="0" y="2249"/>
                    <a:pt x="0" y="2313"/>
                  </a:cubicBezTo>
                  <a:cubicBezTo>
                    <a:pt x="23" y="2359"/>
                    <a:pt x="64" y="2388"/>
                    <a:pt x="108" y="2388"/>
                  </a:cubicBezTo>
                  <a:cubicBezTo>
                    <a:pt x="125" y="2388"/>
                    <a:pt x="142" y="2384"/>
                    <a:pt x="159" y="2376"/>
                  </a:cubicBezTo>
                  <a:cubicBezTo>
                    <a:pt x="412" y="2313"/>
                    <a:pt x="602" y="2218"/>
                    <a:pt x="792" y="2123"/>
                  </a:cubicBezTo>
                  <a:cubicBezTo>
                    <a:pt x="2122" y="1394"/>
                    <a:pt x="2470" y="222"/>
                    <a:pt x="2470" y="159"/>
                  </a:cubicBezTo>
                  <a:cubicBezTo>
                    <a:pt x="2502" y="96"/>
                    <a:pt x="2439" y="32"/>
                    <a:pt x="2375"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1875052" y="2729630"/>
              <a:ext cx="109727" cy="146594"/>
            </a:xfrm>
            <a:custGeom>
              <a:rect b="b" l="l" r="r" t="t"/>
              <a:pathLst>
                <a:path extrusionOk="0" h="4867" w="3643">
                  <a:moveTo>
                    <a:pt x="1890" y="1"/>
                  </a:moveTo>
                  <a:cubicBezTo>
                    <a:pt x="1648" y="1"/>
                    <a:pt x="1394" y="58"/>
                    <a:pt x="1140" y="185"/>
                  </a:cubicBezTo>
                  <a:cubicBezTo>
                    <a:pt x="0" y="755"/>
                    <a:pt x="0" y="2529"/>
                    <a:pt x="317" y="3606"/>
                  </a:cubicBezTo>
                  <a:cubicBezTo>
                    <a:pt x="562" y="4362"/>
                    <a:pt x="1137" y="4867"/>
                    <a:pt x="1735" y="4867"/>
                  </a:cubicBezTo>
                  <a:cubicBezTo>
                    <a:pt x="2064" y="4867"/>
                    <a:pt x="2400" y="4714"/>
                    <a:pt x="2692" y="4366"/>
                  </a:cubicBezTo>
                  <a:cubicBezTo>
                    <a:pt x="3262" y="3701"/>
                    <a:pt x="3642" y="2687"/>
                    <a:pt x="3547" y="1642"/>
                  </a:cubicBezTo>
                  <a:cubicBezTo>
                    <a:pt x="3449" y="707"/>
                    <a:pt x="2738" y="1"/>
                    <a:pt x="1890"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1667103" y="2702612"/>
              <a:ext cx="75390" cy="29186"/>
            </a:xfrm>
            <a:custGeom>
              <a:rect b="b" l="l" r="r" t="t"/>
              <a:pathLst>
                <a:path extrusionOk="0" h="969" w="2503">
                  <a:moveTo>
                    <a:pt x="833" y="1"/>
                  </a:moveTo>
                  <a:cubicBezTo>
                    <a:pt x="468" y="1"/>
                    <a:pt x="220" y="86"/>
                    <a:pt x="191" y="101"/>
                  </a:cubicBezTo>
                  <a:cubicBezTo>
                    <a:pt x="64" y="132"/>
                    <a:pt x="1" y="259"/>
                    <a:pt x="64" y="386"/>
                  </a:cubicBezTo>
                  <a:cubicBezTo>
                    <a:pt x="90" y="491"/>
                    <a:pt x="182" y="552"/>
                    <a:pt x="284" y="552"/>
                  </a:cubicBezTo>
                  <a:cubicBezTo>
                    <a:pt x="305" y="552"/>
                    <a:pt x="327" y="549"/>
                    <a:pt x="349" y="544"/>
                  </a:cubicBezTo>
                  <a:cubicBezTo>
                    <a:pt x="363" y="544"/>
                    <a:pt x="553" y="483"/>
                    <a:pt x="838" y="483"/>
                  </a:cubicBezTo>
                  <a:cubicBezTo>
                    <a:pt x="1170" y="483"/>
                    <a:pt x="1630" y="566"/>
                    <a:pt x="2091" y="924"/>
                  </a:cubicBezTo>
                  <a:cubicBezTo>
                    <a:pt x="2113" y="946"/>
                    <a:pt x="2167" y="969"/>
                    <a:pt x="2219" y="969"/>
                  </a:cubicBezTo>
                  <a:cubicBezTo>
                    <a:pt x="2241" y="969"/>
                    <a:pt x="2262" y="965"/>
                    <a:pt x="2281" y="956"/>
                  </a:cubicBezTo>
                  <a:cubicBezTo>
                    <a:pt x="2312" y="956"/>
                    <a:pt x="2376" y="924"/>
                    <a:pt x="2407" y="892"/>
                  </a:cubicBezTo>
                  <a:cubicBezTo>
                    <a:pt x="2502" y="766"/>
                    <a:pt x="2471" y="607"/>
                    <a:pt x="2376" y="544"/>
                  </a:cubicBezTo>
                  <a:cubicBezTo>
                    <a:pt x="1806" y="108"/>
                    <a:pt x="1245" y="1"/>
                    <a:pt x="833"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1494455" y="2764539"/>
              <a:ext cx="58222" cy="57258"/>
            </a:xfrm>
            <a:custGeom>
              <a:rect b="b" l="l" r="r" t="t"/>
              <a:pathLst>
                <a:path extrusionOk="0" h="1901" w="1933">
                  <a:moveTo>
                    <a:pt x="1651" y="0"/>
                  </a:moveTo>
                  <a:cubicBezTo>
                    <a:pt x="1628" y="0"/>
                    <a:pt x="1606" y="3"/>
                    <a:pt x="1584" y="8"/>
                  </a:cubicBezTo>
                  <a:cubicBezTo>
                    <a:pt x="1552" y="8"/>
                    <a:pt x="475" y="293"/>
                    <a:pt x="32" y="1592"/>
                  </a:cubicBezTo>
                  <a:cubicBezTo>
                    <a:pt x="0" y="1718"/>
                    <a:pt x="64" y="1845"/>
                    <a:pt x="190" y="1877"/>
                  </a:cubicBezTo>
                  <a:cubicBezTo>
                    <a:pt x="222" y="1892"/>
                    <a:pt x="254" y="1900"/>
                    <a:pt x="285" y="1900"/>
                  </a:cubicBezTo>
                  <a:cubicBezTo>
                    <a:pt x="317" y="1900"/>
                    <a:pt x="349" y="1892"/>
                    <a:pt x="380" y="1877"/>
                  </a:cubicBezTo>
                  <a:cubicBezTo>
                    <a:pt x="412" y="1845"/>
                    <a:pt x="475" y="1813"/>
                    <a:pt x="507" y="1718"/>
                  </a:cubicBezTo>
                  <a:cubicBezTo>
                    <a:pt x="824" y="705"/>
                    <a:pt x="1679" y="483"/>
                    <a:pt x="1711" y="483"/>
                  </a:cubicBezTo>
                  <a:cubicBezTo>
                    <a:pt x="1837" y="420"/>
                    <a:pt x="1932" y="293"/>
                    <a:pt x="1901" y="166"/>
                  </a:cubicBezTo>
                  <a:cubicBezTo>
                    <a:pt x="1874" y="61"/>
                    <a:pt x="1761" y="0"/>
                    <a:pt x="1651" y="0"/>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1738638" y="3290253"/>
              <a:ext cx="573304" cy="712669"/>
            </a:xfrm>
            <a:custGeom>
              <a:rect b="b" l="l" r="r" t="t"/>
              <a:pathLst>
                <a:path extrusionOk="0" h="23661" w="19034">
                  <a:moveTo>
                    <a:pt x="13254" y="1"/>
                  </a:moveTo>
                  <a:cubicBezTo>
                    <a:pt x="13018" y="1"/>
                    <a:pt x="12779" y="32"/>
                    <a:pt x="12542" y="99"/>
                  </a:cubicBezTo>
                  <a:cubicBezTo>
                    <a:pt x="11148" y="510"/>
                    <a:pt x="10356" y="1935"/>
                    <a:pt x="10736" y="3329"/>
                  </a:cubicBezTo>
                  <a:lnTo>
                    <a:pt x="10768" y="3392"/>
                  </a:lnTo>
                  <a:cubicBezTo>
                    <a:pt x="11053" y="4437"/>
                    <a:pt x="11370" y="5546"/>
                    <a:pt x="11655" y="6654"/>
                  </a:cubicBezTo>
                  <a:cubicBezTo>
                    <a:pt x="11750" y="6971"/>
                    <a:pt x="11845" y="7287"/>
                    <a:pt x="11908" y="7636"/>
                  </a:cubicBezTo>
                  <a:cubicBezTo>
                    <a:pt x="12130" y="8491"/>
                    <a:pt x="12352" y="9346"/>
                    <a:pt x="12542" y="10201"/>
                  </a:cubicBezTo>
                  <a:cubicBezTo>
                    <a:pt x="12700" y="10771"/>
                    <a:pt x="12827" y="11341"/>
                    <a:pt x="12953" y="11911"/>
                  </a:cubicBezTo>
                  <a:cubicBezTo>
                    <a:pt x="13048" y="12355"/>
                    <a:pt x="13143" y="12798"/>
                    <a:pt x="13207" y="13241"/>
                  </a:cubicBezTo>
                  <a:cubicBezTo>
                    <a:pt x="13428" y="14223"/>
                    <a:pt x="13587" y="15205"/>
                    <a:pt x="13745" y="16186"/>
                  </a:cubicBezTo>
                  <a:cubicBezTo>
                    <a:pt x="13777" y="16408"/>
                    <a:pt x="13808" y="16598"/>
                    <a:pt x="13840" y="16820"/>
                  </a:cubicBezTo>
                  <a:cubicBezTo>
                    <a:pt x="13935" y="17548"/>
                    <a:pt x="14030" y="18277"/>
                    <a:pt x="14093" y="19037"/>
                  </a:cubicBezTo>
                  <a:cubicBezTo>
                    <a:pt x="13935" y="19005"/>
                    <a:pt x="13777" y="18973"/>
                    <a:pt x="13618" y="18942"/>
                  </a:cubicBezTo>
                  <a:cubicBezTo>
                    <a:pt x="13523" y="18910"/>
                    <a:pt x="13460" y="18910"/>
                    <a:pt x="13397" y="18910"/>
                  </a:cubicBezTo>
                  <a:cubicBezTo>
                    <a:pt x="12193" y="18625"/>
                    <a:pt x="10927" y="18213"/>
                    <a:pt x="9660" y="17738"/>
                  </a:cubicBezTo>
                  <a:cubicBezTo>
                    <a:pt x="8393" y="17263"/>
                    <a:pt x="7126" y="16725"/>
                    <a:pt x="5828" y="16186"/>
                  </a:cubicBezTo>
                  <a:cubicBezTo>
                    <a:pt x="4624" y="15680"/>
                    <a:pt x="3389" y="15141"/>
                    <a:pt x="2218" y="14603"/>
                  </a:cubicBezTo>
                  <a:cubicBezTo>
                    <a:pt x="2154" y="14571"/>
                    <a:pt x="2091" y="14540"/>
                    <a:pt x="2028" y="14508"/>
                  </a:cubicBezTo>
                  <a:cubicBezTo>
                    <a:pt x="1848" y="14428"/>
                    <a:pt x="1662" y="14389"/>
                    <a:pt x="1479" y="14389"/>
                  </a:cubicBezTo>
                  <a:cubicBezTo>
                    <a:pt x="1083" y="14389"/>
                    <a:pt x="704" y="14573"/>
                    <a:pt x="444" y="14920"/>
                  </a:cubicBezTo>
                  <a:cubicBezTo>
                    <a:pt x="1" y="15490"/>
                    <a:pt x="127" y="16313"/>
                    <a:pt x="697" y="16756"/>
                  </a:cubicBezTo>
                  <a:cubicBezTo>
                    <a:pt x="856" y="16851"/>
                    <a:pt x="1014" y="16978"/>
                    <a:pt x="1172" y="17073"/>
                  </a:cubicBezTo>
                  <a:cubicBezTo>
                    <a:pt x="2186" y="17833"/>
                    <a:pt x="3231" y="18498"/>
                    <a:pt x="4276" y="19163"/>
                  </a:cubicBezTo>
                  <a:cubicBezTo>
                    <a:pt x="5511" y="19955"/>
                    <a:pt x="6746" y="20652"/>
                    <a:pt x="8045" y="21348"/>
                  </a:cubicBezTo>
                  <a:cubicBezTo>
                    <a:pt x="9375" y="22014"/>
                    <a:pt x="10705" y="22647"/>
                    <a:pt x="12225" y="23154"/>
                  </a:cubicBezTo>
                  <a:cubicBezTo>
                    <a:pt x="12573" y="23249"/>
                    <a:pt x="12953" y="23344"/>
                    <a:pt x="13333" y="23439"/>
                  </a:cubicBezTo>
                  <a:cubicBezTo>
                    <a:pt x="13777" y="23534"/>
                    <a:pt x="14283" y="23629"/>
                    <a:pt x="14853" y="23660"/>
                  </a:cubicBezTo>
                  <a:cubicBezTo>
                    <a:pt x="15424" y="23660"/>
                    <a:pt x="16025" y="23660"/>
                    <a:pt x="16880" y="23312"/>
                  </a:cubicBezTo>
                  <a:cubicBezTo>
                    <a:pt x="17292" y="23122"/>
                    <a:pt x="17767" y="22837"/>
                    <a:pt x="18147" y="22394"/>
                  </a:cubicBezTo>
                  <a:cubicBezTo>
                    <a:pt x="18495" y="21982"/>
                    <a:pt x="18749" y="21475"/>
                    <a:pt x="18875" y="21000"/>
                  </a:cubicBezTo>
                  <a:cubicBezTo>
                    <a:pt x="18907" y="20842"/>
                    <a:pt x="18939" y="20683"/>
                    <a:pt x="18939" y="20493"/>
                  </a:cubicBezTo>
                  <a:lnTo>
                    <a:pt x="18939" y="20430"/>
                  </a:lnTo>
                  <a:cubicBezTo>
                    <a:pt x="19034" y="17105"/>
                    <a:pt x="18622" y="13970"/>
                    <a:pt x="18052" y="10898"/>
                  </a:cubicBezTo>
                  <a:cubicBezTo>
                    <a:pt x="17862" y="9758"/>
                    <a:pt x="17609" y="8618"/>
                    <a:pt x="17355" y="7478"/>
                  </a:cubicBezTo>
                  <a:cubicBezTo>
                    <a:pt x="17260" y="7097"/>
                    <a:pt x="17165" y="6717"/>
                    <a:pt x="17070" y="6306"/>
                  </a:cubicBezTo>
                  <a:cubicBezTo>
                    <a:pt x="16785" y="5292"/>
                    <a:pt x="16532" y="4311"/>
                    <a:pt x="16247" y="3297"/>
                  </a:cubicBezTo>
                  <a:lnTo>
                    <a:pt x="16247" y="3266"/>
                  </a:lnTo>
                  <a:cubicBezTo>
                    <a:pt x="16089" y="2791"/>
                    <a:pt x="15930" y="2315"/>
                    <a:pt x="15772" y="1809"/>
                  </a:cubicBezTo>
                  <a:cubicBezTo>
                    <a:pt x="15406" y="710"/>
                    <a:pt x="14370" y="1"/>
                    <a:pt x="13254"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1937581" y="3250706"/>
              <a:ext cx="372464" cy="384964"/>
            </a:xfrm>
            <a:custGeom>
              <a:rect b="b" l="l" r="r" t="t"/>
              <a:pathLst>
                <a:path extrusionOk="0" h="12781" w="12366">
                  <a:moveTo>
                    <a:pt x="4497" y="0"/>
                  </a:moveTo>
                  <a:cubicBezTo>
                    <a:pt x="0" y="0"/>
                    <a:pt x="3340" y="12781"/>
                    <a:pt x="3340" y="12781"/>
                  </a:cubicBezTo>
                  <a:cubicBezTo>
                    <a:pt x="3340" y="12781"/>
                    <a:pt x="7773" y="10849"/>
                    <a:pt x="12365" y="7745"/>
                  </a:cubicBezTo>
                  <a:cubicBezTo>
                    <a:pt x="10180" y="1792"/>
                    <a:pt x="9040" y="493"/>
                    <a:pt x="4797" y="18"/>
                  </a:cubicBezTo>
                  <a:cubicBezTo>
                    <a:pt x="4693" y="6"/>
                    <a:pt x="4593" y="0"/>
                    <a:pt x="4497"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1495419" y="4175540"/>
              <a:ext cx="676314" cy="69668"/>
            </a:xfrm>
            <a:custGeom>
              <a:rect b="b" l="l" r="r" t="t"/>
              <a:pathLst>
                <a:path extrusionOk="0" h="2313" w="22454">
                  <a:moveTo>
                    <a:pt x="380" y="0"/>
                  </a:moveTo>
                  <a:cubicBezTo>
                    <a:pt x="158" y="0"/>
                    <a:pt x="0" y="95"/>
                    <a:pt x="32" y="254"/>
                  </a:cubicBezTo>
                  <a:lnTo>
                    <a:pt x="222" y="2122"/>
                  </a:lnTo>
                  <a:cubicBezTo>
                    <a:pt x="222" y="2217"/>
                    <a:pt x="380" y="2312"/>
                    <a:pt x="570" y="2312"/>
                  </a:cubicBezTo>
                  <a:lnTo>
                    <a:pt x="22042" y="2312"/>
                  </a:lnTo>
                  <a:cubicBezTo>
                    <a:pt x="22295" y="2312"/>
                    <a:pt x="22453" y="2186"/>
                    <a:pt x="22390" y="2027"/>
                  </a:cubicBezTo>
                  <a:lnTo>
                    <a:pt x="21852" y="159"/>
                  </a:lnTo>
                  <a:cubicBezTo>
                    <a:pt x="21788" y="64"/>
                    <a:pt x="21662" y="0"/>
                    <a:pt x="21503" y="0"/>
                  </a:cubicBezTo>
                  <a:close/>
                </a:path>
              </a:pathLst>
            </a:custGeom>
            <a:solidFill>
              <a:srgbClr val="F2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2053422" y="4170781"/>
              <a:ext cx="37228" cy="81083"/>
            </a:xfrm>
            <a:custGeom>
              <a:rect b="b" l="l" r="r" t="t"/>
              <a:pathLst>
                <a:path extrusionOk="0" h="2692" w="1236">
                  <a:moveTo>
                    <a:pt x="190" y="0"/>
                  </a:moveTo>
                  <a:cubicBezTo>
                    <a:pt x="64" y="0"/>
                    <a:pt x="0" y="63"/>
                    <a:pt x="0" y="127"/>
                  </a:cubicBezTo>
                  <a:lnTo>
                    <a:pt x="254" y="2534"/>
                  </a:lnTo>
                  <a:cubicBezTo>
                    <a:pt x="285"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2053422" y="4170781"/>
              <a:ext cx="37228" cy="81083"/>
            </a:xfrm>
            <a:custGeom>
              <a:rect b="b" l="l" r="r" t="t"/>
              <a:pathLst>
                <a:path extrusionOk="0" h="2692" w="1236">
                  <a:moveTo>
                    <a:pt x="190" y="0"/>
                  </a:moveTo>
                  <a:cubicBezTo>
                    <a:pt x="64" y="0"/>
                    <a:pt x="0" y="63"/>
                    <a:pt x="0" y="127"/>
                  </a:cubicBezTo>
                  <a:lnTo>
                    <a:pt x="254" y="2534"/>
                  </a:lnTo>
                  <a:cubicBezTo>
                    <a:pt x="285"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1545961" y="4170781"/>
              <a:ext cx="37228" cy="81083"/>
            </a:xfrm>
            <a:custGeom>
              <a:rect b="b" l="l" r="r" t="t"/>
              <a:pathLst>
                <a:path extrusionOk="0" h="2692" w="1236">
                  <a:moveTo>
                    <a:pt x="191" y="0"/>
                  </a:moveTo>
                  <a:cubicBezTo>
                    <a:pt x="64" y="0"/>
                    <a:pt x="1" y="63"/>
                    <a:pt x="1" y="127"/>
                  </a:cubicBezTo>
                  <a:lnTo>
                    <a:pt x="254" y="2534"/>
                  </a:lnTo>
                  <a:cubicBezTo>
                    <a:pt x="254"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1545961" y="4170781"/>
              <a:ext cx="37228" cy="81083"/>
            </a:xfrm>
            <a:custGeom>
              <a:rect b="b" l="l" r="r" t="t"/>
              <a:pathLst>
                <a:path extrusionOk="0" h="2692" w="1236">
                  <a:moveTo>
                    <a:pt x="191" y="0"/>
                  </a:moveTo>
                  <a:cubicBezTo>
                    <a:pt x="64" y="0"/>
                    <a:pt x="1" y="63"/>
                    <a:pt x="1" y="127"/>
                  </a:cubicBezTo>
                  <a:lnTo>
                    <a:pt x="254" y="2534"/>
                  </a:lnTo>
                  <a:cubicBezTo>
                    <a:pt x="254"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7"/>
            <p:cNvSpPr/>
            <p:nvPr/>
          </p:nvSpPr>
          <p:spPr>
            <a:xfrm>
              <a:off x="1799691" y="4170781"/>
              <a:ext cx="37228" cy="81083"/>
            </a:xfrm>
            <a:custGeom>
              <a:rect b="b" l="l" r="r" t="t"/>
              <a:pathLst>
                <a:path extrusionOk="0" h="2692" w="1236">
                  <a:moveTo>
                    <a:pt x="191" y="0"/>
                  </a:moveTo>
                  <a:cubicBezTo>
                    <a:pt x="64" y="0"/>
                    <a:pt x="1" y="63"/>
                    <a:pt x="1" y="127"/>
                  </a:cubicBezTo>
                  <a:lnTo>
                    <a:pt x="254" y="2534"/>
                  </a:lnTo>
                  <a:cubicBezTo>
                    <a:pt x="286"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1799691" y="4170781"/>
              <a:ext cx="37228" cy="81083"/>
            </a:xfrm>
            <a:custGeom>
              <a:rect b="b" l="l" r="r" t="t"/>
              <a:pathLst>
                <a:path extrusionOk="0" h="2692" w="1236">
                  <a:moveTo>
                    <a:pt x="191" y="0"/>
                  </a:moveTo>
                  <a:cubicBezTo>
                    <a:pt x="64" y="0"/>
                    <a:pt x="1" y="63"/>
                    <a:pt x="1" y="127"/>
                  </a:cubicBezTo>
                  <a:lnTo>
                    <a:pt x="254" y="2534"/>
                  </a:lnTo>
                  <a:cubicBezTo>
                    <a:pt x="286" y="2629"/>
                    <a:pt x="381" y="2692"/>
                    <a:pt x="476" y="2692"/>
                  </a:cubicBezTo>
                  <a:lnTo>
                    <a:pt x="1046" y="2692"/>
                  </a:lnTo>
                  <a:cubicBezTo>
                    <a:pt x="1172" y="2692"/>
                    <a:pt x="1236" y="2629"/>
                    <a:pt x="1236" y="2534"/>
                  </a:cubicBezTo>
                  <a:lnTo>
                    <a:pt x="982" y="127"/>
                  </a:lnTo>
                  <a:cubicBezTo>
                    <a:pt x="951" y="63"/>
                    <a:pt x="856" y="0"/>
                    <a:pt x="761" y="0"/>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1461052" y="3517358"/>
              <a:ext cx="241382" cy="310055"/>
            </a:xfrm>
            <a:custGeom>
              <a:rect b="b" l="l" r="r" t="t"/>
              <a:pathLst>
                <a:path extrusionOk="0" h="10294" w="8014">
                  <a:moveTo>
                    <a:pt x="761" y="1"/>
                  </a:moveTo>
                  <a:cubicBezTo>
                    <a:pt x="318" y="1"/>
                    <a:pt x="1" y="413"/>
                    <a:pt x="96" y="856"/>
                  </a:cubicBezTo>
                  <a:lnTo>
                    <a:pt x="2186" y="9597"/>
                  </a:lnTo>
                  <a:cubicBezTo>
                    <a:pt x="2313" y="10008"/>
                    <a:pt x="2661" y="10293"/>
                    <a:pt x="3073" y="10293"/>
                  </a:cubicBezTo>
                  <a:lnTo>
                    <a:pt x="7253" y="10293"/>
                  </a:lnTo>
                  <a:cubicBezTo>
                    <a:pt x="7697" y="10293"/>
                    <a:pt x="8013" y="9882"/>
                    <a:pt x="7887" y="9438"/>
                  </a:cubicBezTo>
                  <a:lnTo>
                    <a:pt x="5796" y="698"/>
                  </a:lnTo>
                  <a:cubicBezTo>
                    <a:pt x="5701" y="286"/>
                    <a:pt x="5353" y="1"/>
                    <a:pt x="4941"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1445812" y="3517358"/>
              <a:ext cx="241352" cy="310055"/>
            </a:xfrm>
            <a:custGeom>
              <a:rect b="b" l="l" r="r" t="t"/>
              <a:pathLst>
                <a:path extrusionOk="0" h="10294" w="8013">
                  <a:moveTo>
                    <a:pt x="792" y="1"/>
                  </a:moveTo>
                  <a:cubicBezTo>
                    <a:pt x="317" y="1"/>
                    <a:pt x="0" y="413"/>
                    <a:pt x="127" y="856"/>
                  </a:cubicBezTo>
                  <a:lnTo>
                    <a:pt x="2217" y="9597"/>
                  </a:lnTo>
                  <a:cubicBezTo>
                    <a:pt x="2312" y="10008"/>
                    <a:pt x="2660" y="10293"/>
                    <a:pt x="3072" y="10293"/>
                  </a:cubicBezTo>
                  <a:lnTo>
                    <a:pt x="7252" y="10293"/>
                  </a:lnTo>
                  <a:cubicBezTo>
                    <a:pt x="7696" y="10293"/>
                    <a:pt x="8013" y="9882"/>
                    <a:pt x="7918" y="9438"/>
                  </a:cubicBezTo>
                  <a:lnTo>
                    <a:pt x="5827" y="698"/>
                  </a:lnTo>
                  <a:cubicBezTo>
                    <a:pt x="5732" y="286"/>
                    <a:pt x="5352" y="1"/>
                    <a:pt x="4941" y="1"/>
                  </a:cubicBezTo>
                  <a:close/>
                </a:path>
              </a:pathLst>
            </a:custGeom>
            <a:solidFill>
              <a:srgbClr val="2A4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1571804" y="3591212"/>
              <a:ext cx="241261" cy="213430"/>
            </a:xfrm>
            <a:custGeom>
              <a:rect b="b" l="l" r="r" t="t"/>
              <a:pathLst>
                <a:path extrusionOk="0" h="7086" w="8010">
                  <a:moveTo>
                    <a:pt x="1100" y="0"/>
                  </a:moveTo>
                  <a:cubicBezTo>
                    <a:pt x="512" y="0"/>
                    <a:pt x="1" y="500"/>
                    <a:pt x="29" y="1127"/>
                  </a:cubicBezTo>
                  <a:lnTo>
                    <a:pt x="93" y="3851"/>
                  </a:lnTo>
                  <a:cubicBezTo>
                    <a:pt x="124" y="4263"/>
                    <a:pt x="378" y="4643"/>
                    <a:pt x="789" y="4801"/>
                  </a:cubicBezTo>
                  <a:lnTo>
                    <a:pt x="4146" y="6194"/>
                  </a:lnTo>
                  <a:cubicBezTo>
                    <a:pt x="4820" y="6589"/>
                    <a:pt x="5884" y="7086"/>
                    <a:pt x="6916" y="7086"/>
                  </a:cubicBezTo>
                  <a:cubicBezTo>
                    <a:pt x="7292" y="7086"/>
                    <a:pt x="7663" y="7020"/>
                    <a:pt x="8010" y="6859"/>
                  </a:cubicBezTo>
                  <a:lnTo>
                    <a:pt x="7915" y="4738"/>
                  </a:lnTo>
                  <a:lnTo>
                    <a:pt x="4906" y="1349"/>
                  </a:lnTo>
                  <a:cubicBezTo>
                    <a:pt x="4463" y="842"/>
                    <a:pt x="3893" y="526"/>
                    <a:pt x="3228" y="399"/>
                  </a:cubicBezTo>
                  <a:lnTo>
                    <a:pt x="1296" y="19"/>
                  </a:lnTo>
                  <a:cubicBezTo>
                    <a:pt x="1230" y="6"/>
                    <a:pt x="1165" y="0"/>
                    <a:pt x="1100"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1653760" y="2785743"/>
              <a:ext cx="30542" cy="8765"/>
            </a:xfrm>
            <a:custGeom>
              <a:rect b="b" l="l" r="r" t="t"/>
              <a:pathLst>
                <a:path extrusionOk="0" h="291" w="1014">
                  <a:moveTo>
                    <a:pt x="1014" y="1"/>
                  </a:moveTo>
                  <a:lnTo>
                    <a:pt x="0" y="32"/>
                  </a:lnTo>
                  <a:cubicBezTo>
                    <a:pt x="0" y="32"/>
                    <a:pt x="313" y="291"/>
                    <a:pt x="609" y="291"/>
                  </a:cubicBezTo>
                  <a:cubicBezTo>
                    <a:pt x="764" y="291"/>
                    <a:pt x="915" y="219"/>
                    <a:pt x="1014" y="1"/>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714197" y="2322166"/>
              <a:ext cx="2109033" cy="2109033"/>
            </a:xfrm>
            <a:custGeom>
              <a:rect b="b" l="l" r="r" t="t"/>
              <a:pathLst>
                <a:path extrusionOk="0" h="70021" w="70021">
                  <a:moveTo>
                    <a:pt x="34963" y="1"/>
                  </a:moveTo>
                  <a:cubicBezTo>
                    <a:pt x="34868" y="1"/>
                    <a:pt x="34773" y="96"/>
                    <a:pt x="34773" y="222"/>
                  </a:cubicBezTo>
                  <a:cubicBezTo>
                    <a:pt x="34773" y="317"/>
                    <a:pt x="34868" y="412"/>
                    <a:pt x="34963" y="412"/>
                  </a:cubicBezTo>
                  <a:lnTo>
                    <a:pt x="35026" y="412"/>
                  </a:lnTo>
                  <a:cubicBezTo>
                    <a:pt x="35121" y="412"/>
                    <a:pt x="35184" y="317"/>
                    <a:pt x="35184" y="222"/>
                  </a:cubicBezTo>
                  <a:cubicBezTo>
                    <a:pt x="35184" y="96"/>
                    <a:pt x="35089" y="1"/>
                    <a:pt x="34963" y="1"/>
                  </a:cubicBezTo>
                  <a:close/>
                  <a:moveTo>
                    <a:pt x="33396" y="58"/>
                  </a:moveTo>
                  <a:cubicBezTo>
                    <a:pt x="33380" y="58"/>
                    <a:pt x="33364" y="60"/>
                    <a:pt x="33348" y="64"/>
                  </a:cubicBezTo>
                  <a:cubicBezTo>
                    <a:pt x="33221" y="64"/>
                    <a:pt x="33158" y="159"/>
                    <a:pt x="33158" y="254"/>
                  </a:cubicBezTo>
                  <a:cubicBezTo>
                    <a:pt x="33158" y="349"/>
                    <a:pt x="33253" y="444"/>
                    <a:pt x="33348" y="444"/>
                  </a:cubicBezTo>
                  <a:lnTo>
                    <a:pt x="33411" y="444"/>
                  </a:lnTo>
                  <a:cubicBezTo>
                    <a:pt x="33506" y="444"/>
                    <a:pt x="33569" y="349"/>
                    <a:pt x="33569" y="254"/>
                  </a:cubicBezTo>
                  <a:cubicBezTo>
                    <a:pt x="33569" y="144"/>
                    <a:pt x="33498" y="58"/>
                    <a:pt x="33396" y="58"/>
                  </a:cubicBezTo>
                  <a:close/>
                  <a:moveTo>
                    <a:pt x="36230" y="32"/>
                  </a:moveTo>
                  <a:cubicBezTo>
                    <a:pt x="36135" y="32"/>
                    <a:pt x="36040" y="127"/>
                    <a:pt x="36040" y="222"/>
                  </a:cubicBezTo>
                  <a:cubicBezTo>
                    <a:pt x="36040" y="317"/>
                    <a:pt x="36103" y="412"/>
                    <a:pt x="36230" y="444"/>
                  </a:cubicBezTo>
                  <a:lnTo>
                    <a:pt x="36261" y="444"/>
                  </a:lnTo>
                  <a:cubicBezTo>
                    <a:pt x="36388" y="444"/>
                    <a:pt x="36451" y="349"/>
                    <a:pt x="36451" y="254"/>
                  </a:cubicBezTo>
                  <a:cubicBezTo>
                    <a:pt x="36451" y="127"/>
                    <a:pt x="36356" y="32"/>
                    <a:pt x="36230" y="32"/>
                  </a:cubicBezTo>
                  <a:close/>
                  <a:moveTo>
                    <a:pt x="37876" y="127"/>
                  </a:moveTo>
                  <a:cubicBezTo>
                    <a:pt x="37750" y="127"/>
                    <a:pt x="37655" y="191"/>
                    <a:pt x="37655" y="317"/>
                  </a:cubicBezTo>
                  <a:cubicBezTo>
                    <a:pt x="37655" y="412"/>
                    <a:pt x="37718" y="507"/>
                    <a:pt x="37845" y="507"/>
                  </a:cubicBezTo>
                  <a:lnTo>
                    <a:pt x="37908" y="317"/>
                  </a:lnTo>
                  <a:lnTo>
                    <a:pt x="37876" y="539"/>
                  </a:lnTo>
                  <a:lnTo>
                    <a:pt x="37908" y="539"/>
                  </a:lnTo>
                  <a:cubicBezTo>
                    <a:pt x="38003" y="539"/>
                    <a:pt x="38066" y="444"/>
                    <a:pt x="38098" y="349"/>
                  </a:cubicBezTo>
                  <a:cubicBezTo>
                    <a:pt x="38098" y="222"/>
                    <a:pt x="38035" y="127"/>
                    <a:pt x="37908" y="127"/>
                  </a:cubicBezTo>
                  <a:close/>
                  <a:moveTo>
                    <a:pt x="31701" y="159"/>
                  </a:moveTo>
                  <a:cubicBezTo>
                    <a:pt x="31606" y="191"/>
                    <a:pt x="31511" y="286"/>
                    <a:pt x="31542" y="381"/>
                  </a:cubicBezTo>
                  <a:cubicBezTo>
                    <a:pt x="31542" y="476"/>
                    <a:pt x="31638" y="571"/>
                    <a:pt x="31733" y="571"/>
                  </a:cubicBezTo>
                  <a:cubicBezTo>
                    <a:pt x="31733" y="571"/>
                    <a:pt x="31764" y="571"/>
                    <a:pt x="31764" y="539"/>
                  </a:cubicBezTo>
                  <a:lnTo>
                    <a:pt x="31796" y="539"/>
                  </a:lnTo>
                  <a:cubicBezTo>
                    <a:pt x="31891" y="539"/>
                    <a:pt x="31986" y="444"/>
                    <a:pt x="31986" y="349"/>
                  </a:cubicBezTo>
                  <a:cubicBezTo>
                    <a:pt x="31954" y="222"/>
                    <a:pt x="31859" y="159"/>
                    <a:pt x="31764" y="159"/>
                  </a:cubicBezTo>
                  <a:close/>
                  <a:moveTo>
                    <a:pt x="39491" y="286"/>
                  </a:moveTo>
                  <a:cubicBezTo>
                    <a:pt x="39396" y="286"/>
                    <a:pt x="39270" y="349"/>
                    <a:pt x="39270" y="476"/>
                  </a:cubicBezTo>
                  <a:cubicBezTo>
                    <a:pt x="39270" y="571"/>
                    <a:pt x="39333" y="666"/>
                    <a:pt x="39460" y="697"/>
                  </a:cubicBezTo>
                  <a:lnTo>
                    <a:pt x="39523" y="697"/>
                  </a:lnTo>
                  <a:cubicBezTo>
                    <a:pt x="39618" y="697"/>
                    <a:pt x="39681" y="634"/>
                    <a:pt x="39713" y="507"/>
                  </a:cubicBezTo>
                  <a:cubicBezTo>
                    <a:pt x="39713" y="412"/>
                    <a:pt x="39650" y="317"/>
                    <a:pt x="39523" y="286"/>
                  </a:cubicBezTo>
                  <a:close/>
                  <a:moveTo>
                    <a:pt x="30086" y="349"/>
                  </a:moveTo>
                  <a:lnTo>
                    <a:pt x="30181" y="729"/>
                  </a:lnTo>
                  <a:cubicBezTo>
                    <a:pt x="30307" y="729"/>
                    <a:pt x="30371" y="634"/>
                    <a:pt x="30371" y="507"/>
                  </a:cubicBezTo>
                  <a:cubicBezTo>
                    <a:pt x="30339" y="412"/>
                    <a:pt x="30244" y="349"/>
                    <a:pt x="30117" y="349"/>
                  </a:cubicBezTo>
                  <a:close/>
                  <a:moveTo>
                    <a:pt x="41069" y="533"/>
                  </a:moveTo>
                  <a:cubicBezTo>
                    <a:pt x="40987" y="533"/>
                    <a:pt x="40912" y="615"/>
                    <a:pt x="40885" y="697"/>
                  </a:cubicBezTo>
                  <a:cubicBezTo>
                    <a:pt x="40853" y="792"/>
                    <a:pt x="40917" y="919"/>
                    <a:pt x="41043" y="919"/>
                  </a:cubicBezTo>
                  <a:lnTo>
                    <a:pt x="41075" y="951"/>
                  </a:lnTo>
                  <a:lnTo>
                    <a:pt x="41107" y="951"/>
                  </a:lnTo>
                  <a:cubicBezTo>
                    <a:pt x="41202" y="951"/>
                    <a:pt x="41265" y="856"/>
                    <a:pt x="41297" y="761"/>
                  </a:cubicBezTo>
                  <a:cubicBezTo>
                    <a:pt x="41297" y="666"/>
                    <a:pt x="41233" y="571"/>
                    <a:pt x="41107" y="539"/>
                  </a:cubicBezTo>
                  <a:cubicBezTo>
                    <a:pt x="41094" y="535"/>
                    <a:pt x="41081" y="533"/>
                    <a:pt x="41069" y="533"/>
                  </a:cubicBezTo>
                  <a:close/>
                  <a:moveTo>
                    <a:pt x="28555" y="626"/>
                  </a:moveTo>
                  <a:cubicBezTo>
                    <a:pt x="28537" y="626"/>
                    <a:pt x="28519" y="628"/>
                    <a:pt x="28502" y="634"/>
                  </a:cubicBezTo>
                  <a:cubicBezTo>
                    <a:pt x="28376" y="634"/>
                    <a:pt x="28312" y="729"/>
                    <a:pt x="28344" y="856"/>
                  </a:cubicBezTo>
                  <a:cubicBezTo>
                    <a:pt x="28344" y="951"/>
                    <a:pt x="28439" y="1014"/>
                    <a:pt x="28534" y="1014"/>
                  </a:cubicBezTo>
                  <a:lnTo>
                    <a:pt x="28597" y="1014"/>
                  </a:lnTo>
                  <a:cubicBezTo>
                    <a:pt x="28692" y="982"/>
                    <a:pt x="28756" y="887"/>
                    <a:pt x="28724" y="761"/>
                  </a:cubicBezTo>
                  <a:cubicBezTo>
                    <a:pt x="28724" y="683"/>
                    <a:pt x="28638" y="626"/>
                    <a:pt x="28555" y="626"/>
                  </a:cubicBezTo>
                  <a:close/>
                  <a:moveTo>
                    <a:pt x="42673" y="850"/>
                  </a:moveTo>
                  <a:cubicBezTo>
                    <a:pt x="42571" y="850"/>
                    <a:pt x="42496" y="932"/>
                    <a:pt x="42468" y="1014"/>
                  </a:cubicBezTo>
                  <a:cubicBezTo>
                    <a:pt x="42437" y="1109"/>
                    <a:pt x="42500" y="1236"/>
                    <a:pt x="42627" y="1236"/>
                  </a:cubicBezTo>
                  <a:lnTo>
                    <a:pt x="42658" y="1267"/>
                  </a:lnTo>
                  <a:lnTo>
                    <a:pt x="42690" y="1267"/>
                  </a:lnTo>
                  <a:cubicBezTo>
                    <a:pt x="42785" y="1267"/>
                    <a:pt x="42880" y="1204"/>
                    <a:pt x="42912" y="1109"/>
                  </a:cubicBezTo>
                  <a:cubicBezTo>
                    <a:pt x="42912" y="1014"/>
                    <a:pt x="42848" y="887"/>
                    <a:pt x="42753" y="856"/>
                  </a:cubicBezTo>
                  <a:lnTo>
                    <a:pt x="42722" y="856"/>
                  </a:lnTo>
                  <a:cubicBezTo>
                    <a:pt x="42705" y="852"/>
                    <a:pt x="42688" y="850"/>
                    <a:pt x="42673" y="850"/>
                  </a:cubicBezTo>
                  <a:close/>
                  <a:moveTo>
                    <a:pt x="26887" y="951"/>
                  </a:moveTo>
                  <a:cubicBezTo>
                    <a:pt x="26792" y="982"/>
                    <a:pt x="26729" y="1077"/>
                    <a:pt x="26729" y="1204"/>
                  </a:cubicBezTo>
                  <a:cubicBezTo>
                    <a:pt x="26760" y="1299"/>
                    <a:pt x="26855" y="1362"/>
                    <a:pt x="26950" y="1362"/>
                  </a:cubicBezTo>
                  <a:lnTo>
                    <a:pt x="26982" y="1362"/>
                  </a:lnTo>
                  <a:lnTo>
                    <a:pt x="27014" y="1331"/>
                  </a:lnTo>
                  <a:cubicBezTo>
                    <a:pt x="27140" y="1299"/>
                    <a:pt x="27172" y="1204"/>
                    <a:pt x="27140" y="1109"/>
                  </a:cubicBezTo>
                  <a:cubicBezTo>
                    <a:pt x="27109" y="982"/>
                    <a:pt x="26982" y="951"/>
                    <a:pt x="26887" y="951"/>
                  </a:cubicBezTo>
                  <a:close/>
                  <a:moveTo>
                    <a:pt x="44221" y="1256"/>
                  </a:moveTo>
                  <a:cubicBezTo>
                    <a:pt x="44137" y="1256"/>
                    <a:pt x="44076" y="1297"/>
                    <a:pt x="44052" y="1394"/>
                  </a:cubicBezTo>
                  <a:cubicBezTo>
                    <a:pt x="44020" y="1489"/>
                    <a:pt x="44083" y="1616"/>
                    <a:pt x="44178" y="1648"/>
                  </a:cubicBezTo>
                  <a:lnTo>
                    <a:pt x="44273" y="1648"/>
                  </a:lnTo>
                  <a:cubicBezTo>
                    <a:pt x="44368" y="1648"/>
                    <a:pt x="44432" y="1584"/>
                    <a:pt x="44463" y="1489"/>
                  </a:cubicBezTo>
                  <a:cubicBezTo>
                    <a:pt x="44495" y="1394"/>
                    <a:pt x="44400" y="1267"/>
                    <a:pt x="44305" y="1267"/>
                  </a:cubicBezTo>
                  <a:cubicBezTo>
                    <a:pt x="44275" y="1260"/>
                    <a:pt x="44247" y="1256"/>
                    <a:pt x="44221" y="1256"/>
                  </a:cubicBezTo>
                  <a:close/>
                  <a:moveTo>
                    <a:pt x="25417" y="1354"/>
                  </a:moveTo>
                  <a:cubicBezTo>
                    <a:pt x="25401" y="1354"/>
                    <a:pt x="25384" y="1357"/>
                    <a:pt x="25367" y="1362"/>
                  </a:cubicBezTo>
                  <a:lnTo>
                    <a:pt x="25304" y="1362"/>
                  </a:lnTo>
                  <a:cubicBezTo>
                    <a:pt x="25209" y="1394"/>
                    <a:pt x="25145" y="1521"/>
                    <a:pt x="25177" y="1616"/>
                  </a:cubicBezTo>
                  <a:cubicBezTo>
                    <a:pt x="25209" y="1711"/>
                    <a:pt x="25272" y="1774"/>
                    <a:pt x="25367" y="1774"/>
                  </a:cubicBezTo>
                  <a:cubicBezTo>
                    <a:pt x="25399" y="1774"/>
                    <a:pt x="25399" y="1774"/>
                    <a:pt x="25430" y="1743"/>
                  </a:cubicBezTo>
                  <a:lnTo>
                    <a:pt x="25399" y="1552"/>
                  </a:lnTo>
                  <a:lnTo>
                    <a:pt x="25462" y="1743"/>
                  </a:lnTo>
                  <a:cubicBezTo>
                    <a:pt x="25557" y="1711"/>
                    <a:pt x="25620" y="1616"/>
                    <a:pt x="25589" y="1489"/>
                  </a:cubicBezTo>
                  <a:cubicBezTo>
                    <a:pt x="25563" y="1411"/>
                    <a:pt x="25494" y="1354"/>
                    <a:pt x="25417" y="1354"/>
                  </a:cubicBezTo>
                  <a:close/>
                  <a:moveTo>
                    <a:pt x="45786" y="1731"/>
                  </a:moveTo>
                  <a:cubicBezTo>
                    <a:pt x="45707" y="1731"/>
                    <a:pt x="45628" y="1772"/>
                    <a:pt x="45604" y="1869"/>
                  </a:cubicBezTo>
                  <a:cubicBezTo>
                    <a:pt x="45572" y="1964"/>
                    <a:pt x="45635" y="2059"/>
                    <a:pt x="45730" y="2091"/>
                  </a:cubicBezTo>
                  <a:lnTo>
                    <a:pt x="45762" y="2123"/>
                  </a:lnTo>
                  <a:lnTo>
                    <a:pt x="45825" y="2123"/>
                  </a:lnTo>
                  <a:cubicBezTo>
                    <a:pt x="45889" y="2123"/>
                    <a:pt x="45984" y="2059"/>
                    <a:pt x="45984" y="1996"/>
                  </a:cubicBezTo>
                  <a:cubicBezTo>
                    <a:pt x="46015" y="1869"/>
                    <a:pt x="45952" y="1774"/>
                    <a:pt x="45857" y="1743"/>
                  </a:cubicBezTo>
                  <a:cubicBezTo>
                    <a:pt x="45834" y="1735"/>
                    <a:pt x="45810" y="1731"/>
                    <a:pt x="45786" y="1731"/>
                  </a:cubicBezTo>
                  <a:close/>
                  <a:moveTo>
                    <a:pt x="23827" y="1858"/>
                  </a:moveTo>
                  <a:cubicBezTo>
                    <a:pt x="23800" y="1858"/>
                    <a:pt x="23774" y="1862"/>
                    <a:pt x="23752" y="1869"/>
                  </a:cubicBezTo>
                  <a:cubicBezTo>
                    <a:pt x="23657" y="1901"/>
                    <a:pt x="23594" y="2028"/>
                    <a:pt x="23625" y="2123"/>
                  </a:cubicBezTo>
                  <a:cubicBezTo>
                    <a:pt x="23657" y="2218"/>
                    <a:pt x="23720" y="2249"/>
                    <a:pt x="23815" y="2249"/>
                  </a:cubicBezTo>
                  <a:lnTo>
                    <a:pt x="23879" y="2249"/>
                  </a:lnTo>
                  <a:lnTo>
                    <a:pt x="23910" y="2218"/>
                  </a:lnTo>
                  <a:cubicBezTo>
                    <a:pt x="24037" y="2186"/>
                    <a:pt x="24069" y="2091"/>
                    <a:pt x="24037" y="1996"/>
                  </a:cubicBezTo>
                  <a:cubicBezTo>
                    <a:pt x="24013" y="1899"/>
                    <a:pt x="23915" y="1858"/>
                    <a:pt x="23827" y="1858"/>
                  </a:cubicBezTo>
                  <a:close/>
                  <a:moveTo>
                    <a:pt x="47310" y="2255"/>
                  </a:moveTo>
                  <a:cubicBezTo>
                    <a:pt x="47231" y="2255"/>
                    <a:pt x="47169" y="2307"/>
                    <a:pt x="47124" y="2376"/>
                  </a:cubicBezTo>
                  <a:cubicBezTo>
                    <a:pt x="47092" y="2471"/>
                    <a:pt x="47155" y="2598"/>
                    <a:pt x="47250" y="2629"/>
                  </a:cubicBezTo>
                  <a:lnTo>
                    <a:pt x="47282" y="2661"/>
                  </a:lnTo>
                  <a:lnTo>
                    <a:pt x="47345" y="2661"/>
                  </a:lnTo>
                  <a:cubicBezTo>
                    <a:pt x="47440" y="2661"/>
                    <a:pt x="47504" y="2598"/>
                    <a:pt x="47535" y="2534"/>
                  </a:cubicBezTo>
                  <a:cubicBezTo>
                    <a:pt x="47567" y="2439"/>
                    <a:pt x="47504" y="2313"/>
                    <a:pt x="47409" y="2281"/>
                  </a:cubicBezTo>
                  <a:cubicBezTo>
                    <a:pt x="47373" y="2263"/>
                    <a:pt x="47340" y="2255"/>
                    <a:pt x="47310" y="2255"/>
                  </a:cubicBezTo>
                  <a:close/>
                  <a:moveTo>
                    <a:pt x="22314" y="2399"/>
                  </a:moveTo>
                  <a:cubicBezTo>
                    <a:pt x="22297" y="2399"/>
                    <a:pt x="22280" y="2402"/>
                    <a:pt x="22263" y="2408"/>
                  </a:cubicBezTo>
                  <a:lnTo>
                    <a:pt x="22200" y="2439"/>
                  </a:lnTo>
                  <a:cubicBezTo>
                    <a:pt x="22105" y="2471"/>
                    <a:pt x="22073" y="2598"/>
                    <a:pt x="22105" y="2693"/>
                  </a:cubicBezTo>
                  <a:cubicBezTo>
                    <a:pt x="22137" y="2756"/>
                    <a:pt x="22200" y="2819"/>
                    <a:pt x="22295" y="2819"/>
                  </a:cubicBezTo>
                  <a:cubicBezTo>
                    <a:pt x="22327" y="2819"/>
                    <a:pt x="22327" y="2819"/>
                    <a:pt x="22358" y="2788"/>
                  </a:cubicBezTo>
                  <a:lnTo>
                    <a:pt x="22390" y="2788"/>
                  </a:lnTo>
                  <a:cubicBezTo>
                    <a:pt x="22485" y="2756"/>
                    <a:pt x="22548" y="2629"/>
                    <a:pt x="22517" y="2534"/>
                  </a:cubicBezTo>
                  <a:cubicBezTo>
                    <a:pt x="22465" y="2456"/>
                    <a:pt x="22391" y="2399"/>
                    <a:pt x="22314" y="2399"/>
                  </a:cubicBezTo>
                  <a:close/>
                  <a:moveTo>
                    <a:pt x="48822" y="2871"/>
                  </a:moveTo>
                  <a:cubicBezTo>
                    <a:pt x="48745" y="2871"/>
                    <a:pt x="48668" y="2906"/>
                    <a:pt x="48644" y="2978"/>
                  </a:cubicBezTo>
                  <a:cubicBezTo>
                    <a:pt x="48580" y="3073"/>
                    <a:pt x="48644" y="3199"/>
                    <a:pt x="48739" y="3231"/>
                  </a:cubicBezTo>
                  <a:lnTo>
                    <a:pt x="48770" y="3263"/>
                  </a:lnTo>
                  <a:lnTo>
                    <a:pt x="48865" y="3263"/>
                  </a:lnTo>
                  <a:cubicBezTo>
                    <a:pt x="48929" y="3263"/>
                    <a:pt x="48992" y="3231"/>
                    <a:pt x="49024" y="3136"/>
                  </a:cubicBezTo>
                  <a:cubicBezTo>
                    <a:pt x="49055" y="3041"/>
                    <a:pt x="48992" y="2914"/>
                    <a:pt x="48897" y="2883"/>
                  </a:cubicBezTo>
                  <a:cubicBezTo>
                    <a:pt x="48873" y="2875"/>
                    <a:pt x="48848" y="2871"/>
                    <a:pt x="48822" y="2871"/>
                  </a:cubicBezTo>
                  <a:close/>
                  <a:moveTo>
                    <a:pt x="20797" y="3047"/>
                  </a:moveTo>
                  <a:cubicBezTo>
                    <a:pt x="20767" y="3047"/>
                    <a:pt x="20738" y="3055"/>
                    <a:pt x="20712" y="3073"/>
                  </a:cubicBezTo>
                  <a:cubicBezTo>
                    <a:pt x="20617" y="3104"/>
                    <a:pt x="20553" y="3231"/>
                    <a:pt x="20617" y="3326"/>
                  </a:cubicBezTo>
                  <a:cubicBezTo>
                    <a:pt x="20648" y="3389"/>
                    <a:pt x="20712" y="3453"/>
                    <a:pt x="20775" y="3453"/>
                  </a:cubicBezTo>
                  <a:cubicBezTo>
                    <a:pt x="20807" y="3453"/>
                    <a:pt x="20838" y="3453"/>
                    <a:pt x="20870" y="3421"/>
                  </a:cubicBezTo>
                  <a:lnTo>
                    <a:pt x="20902" y="3421"/>
                  </a:lnTo>
                  <a:cubicBezTo>
                    <a:pt x="20997" y="3358"/>
                    <a:pt x="21028" y="3263"/>
                    <a:pt x="20997" y="3168"/>
                  </a:cubicBezTo>
                  <a:cubicBezTo>
                    <a:pt x="20951" y="3099"/>
                    <a:pt x="20872" y="3047"/>
                    <a:pt x="20797" y="3047"/>
                  </a:cubicBezTo>
                  <a:close/>
                  <a:moveTo>
                    <a:pt x="50277" y="3546"/>
                  </a:moveTo>
                  <a:cubicBezTo>
                    <a:pt x="50209" y="3546"/>
                    <a:pt x="50141" y="3581"/>
                    <a:pt x="50101" y="3643"/>
                  </a:cubicBezTo>
                  <a:cubicBezTo>
                    <a:pt x="50069" y="3738"/>
                    <a:pt x="50101" y="3864"/>
                    <a:pt x="50196" y="3928"/>
                  </a:cubicBezTo>
                  <a:lnTo>
                    <a:pt x="50227" y="3928"/>
                  </a:lnTo>
                  <a:cubicBezTo>
                    <a:pt x="50259" y="3959"/>
                    <a:pt x="50291" y="3959"/>
                    <a:pt x="50322" y="3959"/>
                  </a:cubicBezTo>
                  <a:cubicBezTo>
                    <a:pt x="50386" y="3959"/>
                    <a:pt x="50449" y="3896"/>
                    <a:pt x="50481" y="3833"/>
                  </a:cubicBezTo>
                  <a:cubicBezTo>
                    <a:pt x="50544" y="3738"/>
                    <a:pt x="50481" y="3611"/>
                    <a:pt x="50386" y="3579"/>
                  </a:cubicBezTo>
                  <a:cubicBezTo>
                    <a:pt x="50352" y="3557"/>
                    <a:pt x="50314" y="3546"/>
                    <a:pt x="50277" y="3546"/>
                  </a:cubicBezTo>
                  <a:close/>
                  <a:moveTo>
                    <a:pt x="19357" y="3726"/>
                  </a:moveTo>
                  <a:cubicBezTo>
                    <a:pt x="19334" y="3726"/>
                    <a:pt x="19310" y="3730"/>
                    <a:pt x="19287" y="3738"/>
                  </a:cubicBezTo>
                  <a:lnTo>
                    <a:pt x="19223" y="3769"/>
                  </a:lnTo>
                  <a:cubicBezTo>
                    <a:pt x="19128" y="3833"/>
                    <a:pt x="19097" y="3928"/>
                    <a:pt x="19160" y="4023"/>
                  </a:cubicBezTo>
                  <a:cubicBezTo>
                    <a:pt x="19192" y="4118"/>
                    <a:pt x="19255" y="4149"/>
                    <a:pt x="19318" y="4149"/>
                  </a:cubicBezTo>
                  <a:cubicBezTo>
                    <a:pt x="19350" y="4149"/>
                    <a:pt x="19382" y="4149"/>
                    <a:pt x="19413" y="4118"/>
                  </a:cubicBezTo>
                  <a:lnTo>
                    <a:pt x="19445" y="4118"/>
                  </a:lnTo>
                  <a:cubicBezTo>
                    <a:pt x="19540" y="4054"/>
                    <a:pt x="19572" y="3928"/>
                    <a:pt x="19540" y="3833"/>
                  </a:cubicBezTo>
                  <a:cubicBezTo>
                    <a:pt x="19492" y="3761"/>
                    <a:pt x="19427" y="3726"/>
                    <a:pt x="19357" y="3726"/>
                  </a:cubicBezTo>
                  <a:close/>
                  <a:moveTo>
                    <a:pt x="51753" y="4296"/>
                  </a:moveTo>
                  <a:cubicBezTo>
                    <a:pt x="51670" y="4296"/>
                    <a:pt x="51605" y="4331"/>
                    <a:pt x="51557" y="4403"/>
                  </a:cubicBezTo>
                  <a:cubicBezTo>
                    <a:pt x="51494" y="4498"/>
                    <a:pt x="51526" y="4593"/>
                    <a:pt x="51621" y="4656"/>
                  </a:cubicBezTo>
                  <a:lnTo>
                    <a:pt x="51652" y="4688"/>
                  </a:lnTo>
                  <a:cubicBezTo>
                    <a:pt x="51684" y="4688"/>
                    <a:pt x="51716" y="4719"/>
                    <a:pt x="51747" y="4719"/>
                  </a:cubicBezTo>
                  <a:cubicBezTo>
                    <a:pt x="51811" y="4719"/>
                    <a:pt x="51874" y="4656"/>
                    <a:pt x="51906" y="4593"/>
                  </a:cubicBezTo>
                  <a:cubicBezTo>
                    <a:pt x="51969" y="4498"/>
                    <a:pt x="51937" y="4371"/>
                    <a:pt x="51842" y="4308"/>
                  </a:cubicBezTo>
                  <a:cubicBezTo>
                    <a:pt x="51811" y="4300"/>
                    <a:pt x="51781" y="4296"/>
                    <a:pt x="51753" y="4296"/>
                  </a:cubicBezTo>
                  <a:close/>
                  <a:moveTo>
                    <a:pt x="17938" y="4496"/>
                  </a:moveTo>
                  <a:cubicBezTo>
                    <a:pt x="17901" y="4496"/>
                    <a:pt x="17863" y="4507"/>
                    <a:pt x="17830" y="4529"/>
                  </a:cubicBezTo>
                  <a:lnTo>
                    <a:pt x="17798" y="4529"/>
                  </a:lnTo>
                  <a:cubicBezTo>
                    <a:pt x="17703" y="4593"/>
                    <a:pt x="17671" y="4719"/>
                    <a:pt x="17703" y="4814"/>
                  </a:cubicBezTo>
                  <a:cubicBezTo>
                    <a:pt x="17766" y="4878"/>
                    <a:pt x="17830" y="4909"/>
                    <a:pt x="17893" y="4909"/>
                  </a:cubicBezTo>
                  <a:cubicBezTo>
                    <a:pt x="17925" y="4909"/>
                    <a:pt x="17956" y="4909"/>
                    <a:pt x="17988" y="4878"/>
                  </a:cubicBezTo>
                  <a:lnTo>
                    <a:pt x="17925" y="4688"/>
                  </a:lnTo>
                  <a:lnTo>
                    <a:pt x="18020" y="4878"/>
                  </a:lnTo>
                  <a:cubicBezTo>
                    <a:pt x="18115" y="4814"/>
                    <a:pt x="18146" y="4688"/>
                    <a:pt x="18115" y="4593"/>
                  </a:cubicBezTo>
                  <a:cubicBezTo>
                    <a:pt x="18074" y="4531"/>
                    <a:pt x="18007" y="4496"/>
                    <a:pt x="17938" y="4496"/>
                  </a:cubicBezTo>
                  <a:close/>
                  <a:moveTo>
                    <a:pt x="53127" y="5098"/>
                  </a:moveTo>
                  <a:cubicBezTo>
                    <a:pt x="53059" y="5098"/>
                    <a:pt x="52992" y="5133"/>
                    <a:pt x="52951" y="5194"/>
                  </a:cubicBezTo>
                  <a:cubicBezTo>
                    <a:pt x="52919" y="5289"/>
                    <a:pt x="52919" y="5416"/>
                    <a:pt x="53014" y="5479"/>
                  </a:cubicBezTo>
                  <a:lnTo>
                    <a:pt x="53172" y="5321"/>
                  </a:lnTo>
                  <a:lnTo>
                    <a:pt x="53046" y="5479"/>
                  </a:lnTo>
                  <a:cubicBezTo>
                    <a:pt x="53077" y="5511"/>
                    <a:pt x="53141" y="5511"/>
                    <a:pt x="53172" y="5511"/>
                  </a:cubicBezTo>
                  <a:cubicBezTo>
                    <a:pt x="53236" y="5511"/>
                    <a:pt x="53299" y="5479"/>
                    <a:pt x="53331" y="5416"/>
                  </a:cubicBezTo>
                  <a:cubicBezTo>
                    <a:pt x="53394" y="5321"/>
                    <a:pt x="53362" y="5226"/>
                    <a:pt x="53267" y="5163"/>
                  </a:cubicBezTo>
                  <a:cubicBezTo>
                    <a:pt x="53267" y="5163"/>
                    <a:pt x="53236" y="5131"/>
                    <a:pt x="53236" y="5131"/>
                  </a:cubicBezTo>
                  <a:cubicBezTo>
                    <a:pt x="53202" y="5109"/>
                    <a:pt x="53165" y="5098"/>
                    <a:pt x="53127" y="5098"/>
                  </a:cubicBezTo>
                  <a:close/>
                  <a:moveTo>
                    <a:pt x="16539" y="5334"/>
                  </a:moveTo>
                  <a:cubicBezTo>
                    <a:pt x="16506" y="5334"/>
                    <a:pt x="16471" y="5341"/>
                    <a:pt x="16436" y="5353"/>
                  </a:cubicBezTo>
                  <a:lnTo>
                    <a:pt x="16405" y="5384"/>
                  </a:lnTo>
                  <a:cubicBezTo>
                    <a:pt x="16310" y="5448"/>
                    <a:pt x="16278" y="5574"/>
                    <a:pt x="16341" y="5669"/>
                  </a:cubicBezTo>
                  <a:cubicBezTo>
                    <a:pt x="16373" y="5733"/>
                    <a:pt x="16436" y="5764"/>
                    <a:pt x="16500" y="5764"/>
                  </a:cubicBezTo>
                  <a:cubicBezTo>
                    <a:pt x="16531" y="5764"/>
                    <a:pt x="16563" y="5733"/>
                    <a:pt x="16595" y="5733"/>
                  </a:cubicBezTo>
                  <a:lnTo>
                    <a:pt x="16626" y="5701"/>
                  </a:lnTo>
                  <a:cubicBezTo>
                    <a:pt x="16721" y="5638"/>
                    <a:pt x="16753" y="5511"/>
                    <a:pt x="16690" y="5416"/>
                  </a:cubicBezTo>
                  <a:cubicBezTo>
                    <a:pt x="16650" y="5356"/>
                    <a:pt x="16597" y="5334"/>
                    <a:pt x="16539" y="5334"/>
                  </a:cubicBezTo>
                  <a:close/>
                  <a:moveTo>
                    <a:pt x="54489" y="5985"/>
                  </a:moveTo>
                  <a:cubicBezTo>
                    <a:pt x="54421" y="5985"/>
                    <a:pt x="54353" y="6020"/>
                    <a:pt x="54313" y="6081"/>
                  </a:cubicBezTo>
                  <a:cubicBezTo>
                    <a:pt x="54281" y="6144"/>
                    <a:pt x="54281" y="6271"/>
                    <a:pt x="54376" y="6334"/>
                  </a:cubicBezTo>
                  <a:lnTo>
                    <a:pt x="54408" y="6366"/>
                  </a:lnTo>
                  <a:cubicBezTo>
                    <a:pt x="54439" y="6398"/>
                    <a:pt x="54471" y="6398"/>
                    <a:pt x="54534" y="6398"/>
                  </a:cubicBezTo>
                  <a:cubicBezTo>
                    <a:pt x="54598" y="6398"/>
                    <a:pt x="54661" y="6366"/>
                    <a:pt x="54693" y="6303"/>
                  </a:cubicBezTo>
                  <a:cubicBezTo>
                    <a:pt x="54756" y="6239"/>
                    <a:pt x="54724" y="6113"/>
                    <a:pt x="54629" y="6049"/>
                  </a:cubicBezTo>
                  <a:lnTo>
                    <a:pt x="54598" y="6018"/>
                  </a:lnTo>
                  <a:cubicBezTo>
                    <a:pt x="54564" y="5995"/>
                    <a:pt x="54526" y="5985"/>
                    <a:pt x="54489" y="5985"/>
                  </a:cubicBezTo>
                  <a:close/>
                  <a:moveTo>
                    <a:pt x="15152" y="6238"/>
                  </a:moveTo>
                  <a:cubicBezTo>
                    <a:pt x="15114" y="6238"/>
                    <a:pt x="15077" y="6249"/>
                    <a:pt x="15043" y="6271"/>
                  </a:cubicBezTo>
                  <a:cubicBezTo>
                    <a:pt x="14948" y="6334"/>
                    <a:pt x="14916" y="6461"/>
                    <a:pt x="14980" y="6556"/>
                  </a:cubicBezTo>
                  <a:cubicBezTo>
                    <a:pt x="15011" y="6620"/>
                    <a:pt x="15075" y="6651"/>
                    <a:pt x="15138" y="6651"/>
                  </a:cubicBezTo>
                  <a:cubicBezTo>
                    <a:pt x="15170" y="6651"/>
                    <a:pt x="15233" y="6620"/>
                    <a:pt x="15265" y="6620"/>
                  </a:cubicBezTo>
                  <a:lnTo>
                    <a:pt x="15296" y="6588"/>
                  </a:lnTo>
                  <a:cubicBezTo>
                    <a:pt x="15391" y="6525"/>
                    <a:pt x="15391" y="6398"/>
                    <a:pt x="15328" y="6334"/>
                  </a:cubicBezTo>
                  <a:cubicBezTo>
                    <a:pt x="15287" y="6273"/>
                    <a:pt x="15220" y="6238"/>
                    <a:pt x="15152" y="6238"/>
                  </a:cubicBezTo>
                  <a:close/>
                  <a:moveTo>
                    <a:pt x="55789" y="6924"/>
                  </a:moveTo>
                  <a:cubicBezTo>
                    <a:pt x="55732" y="6924"/>
                    <a:pt x="55678" y="6947"/>
                    <a:pt x="55643" y="7000"/>
                  </a:cubicBezTo>
                  <a:cubicBezTo>
                    <a:pt x="55579" y="7095"/>
                    <a:pt x="55611" y="7221"/>
                    <a:pt x="55706" y="7285"/>
                  </a:cubicBezTo>
                  <a:lnTo>
                    <a:pt x="55738" y="7316"/>
                  </a:lnTo>
                  <a:cubicBezTo>
                    <a:pt x="55769" y="7316"/>
                    <a:pt x="55801" y="7348"/>
                    <a:pt x="55833" y="7348"/>
                  </a:cubicBezTo>
                  <a:cubicBezTo>
                    <a:pt x="55896" y="7348"/>
                    <a:pt x="55959" y="7316"/>
                    <a:pt x="55991" y="7253"/>
                  </a:cubicBezTo>
                  <a:cubicBezTo>
                    <a:pt x="56054" y="7158"/>
                    <a:pt x="56054" y="7063"/>
                    <a:pt x="55959" y="6968"/>
                  </a:cubicBezTo>
                  <a:lnTo>
                    <a:pt x="55928" y="6968"/>
                  </a:lnTo>
                  <a:cubicBezTo>
                    <a:pt x="55885" y="6939"/>
                    <a:pt x="55836" y="6924"/>
                    <a:pt x="55789" y="6924"/>
                  </a:cubicBezTo>
                  <a:close/>
                  <a:moveTo>
                    <a:pt x="13851" y="7209"/>
                  </a:moveTo>
                  <a:cubicBezTo>
                    <a:pt x="13805" y="7209"/>
                    <a:pt x="13756" y="7224"/>
                    <a:pt x="13713" y="7253"/>
                  </a:cubicBezTo>
                  <a:cubicBezTo>
                    <a:pt x="13618" y="7316"/>
                    <a:pt x="13618" y="7443"/>
                    <a:pt x="13681" y="7538"/>
                  </a:cubicBezTo>
                  <a:cubicBezTo>
                    <a:pt x="13713" y="7570"/>
                    <a:pt x="13776" y="7601"/>
                    <a:pt x="13839" y="7601"/>
                  </a:cubicBezTo>
                  <a:cubicBezTo>
                    <a:pt x="13871" y="7601"/>
                    <a:pt x="13934" y="7601"/>
                    <a:pt x="13966" y="7570"/>
                  </a:cubicBezTo>
                  <a:lnTo>
                    <a:pt x="13998" y="7538"/>
                  </a:lnTo>
                  <a:cubicBezTo>
                    <a:pt x="14061" y="7475"/>
                    <a:pt x="14061" y="7348"/>
                    <a:pt x="13998" y="7285"/>
                  </a:cubicBezTo>
                  <a:cubicBezTo>
                    <a:pt x="13963" y="7232"/>
                    <a:pt x="13909" y="7209"/>
                    <a:pt x="13851" y="7209"/>
                  </a:cubicBezTo>
                  <a:close/>
                  <a:moveTo>
                    <a:pt x="57087" y="7921"/>
                  </a:moveTo>
                  <a:cubicBezTo>
                    <a:pt x="57030" y="7921"/>
                    <a:pt x="56976" y="7947"/>
                    <a:pt x="56941" y="7981"/>
                  </a:cubicBezTo>
                  <a:cubicBezTo>
                    <a:pt x="56878" y="8076"/>
                    <a:pt x="56878" y="8203"/>
                    <a:pt x="56973" y="8266"/>
                  </a:cubicBezTo>
                  <a:lnTo>
                    <a:pt x="57131" y="8140"/>
                  </a:lnTo>
                  <a:lnTo>
                    <a:pt x="57004" y="8298"/>
                  </a:lnTo>
                  <a:cubicBezTo>
                    <a:pt x="57036" y="8330"/>
                    <a:pt x="57068" y="8330"/>
                    <a:pt x="57131" y="8330"/>
                  </a:cubicBezTo>
                  <a:cubicBezTo>
                    <a:pt x="57163" y="8330"/>
                    <a:pt x="57226" y="8330"/>
                    <a:pt x="57289" y="8266"/>
                  </a:cubicBezTo>
                  <a:cubicBezTo>
                    <a:pt x="57353" y="8203"/>
                    <a:pt x="57321" y="8076"/>
                    <a:pt x="57258" y="7981"/>
                  </a:cubicBezTo>
                  <a:lnTo>
                    <a:pt x="57226" y="7981"/>
                  </a:lnTo>
                  <a:cubicBezTo>
                    <a:pt x="57183" y="7938"/>
                    <a:pt x="57134" y="7921"/>
                    <a:pt x="57087" y="7921"/>
                  </a:cubicBezTo>
                  <a:close/>
                  <a:moveTo>
                    <a:pt x="12585" y="8222"/>
                  </a:moveTo>
                  <a:cubicBezTo>
                    <a:pt x="12538" y="8222"/>
                    <a:pt x="12489" y="8238"/>
                    <a:pt x="12446" y="8266"/>
                  </a:cubicBezTo>
                  <a:cubicBezTo>
                    <a:pt x="12351" y="8330"/>
                    <a:pt x="12351" y="8456"/>
                    <a:pt x="12414" y="8551"/>
                  </a:cubicBezTo>
                  <a:cubicBezTo>
                    <a:pt x="12478" y="8615"/>
                    <a:pt x="12509" y="8615"/>
                    <a:pt x="12573" y="8615"/>
                  </a:cubicBezTo>
                  <a:cubicBezTo>
                    <a:pt x="12604" y="8615"/>
                    <a:pt x="12668" y="8615"/>
                    <a:pt x="12699" y="8583"/>
                  </a:cubicBezTo>
                  <a:lnTo>
                    <a:pt x="12731" y="8551"/>
                  </a:lnTo>
                  <a:cubicBezTo>
                    <a:pt x="12826" y="8488"/>
                    <a:pt x="12826" y="8361"/>
                    <a:pt x="12731" y="8298"/>
                  </a:cubicBezTo>
                  <a:cubicBezTo>
                    <a:pt x="12696" y="8246"/>
                    <a:pt x="12642" y="8222"/>
                    <a:pt x="12585" y="8222"/>
                  </a:cubicBezTo>
                  <a:close/>
                  <a:moveTo>
                    <a:pt x="58323" y="8982"/>
                  </a:moveTo>
                  <a:cubicBezTo>
                    <a:pt x="58265" y="8982"/>
                    <a:pt x="58211" y="9006"/>
                    <a:pt x="58176" y="9058"/>
                  </a:cubicBezTo>
                  <a:cubicBezTo>
                    <a:pt x="58113" y="9121"/>
                    <a:pt x="58113" y="9248"/>
                    <a:pt x="58176" y="9343"/>
                  </a:cubicBezTo>
                  <a:lnTo>
                    <a:pt x="58335" y="9216"/>
                  </a:lnTo>
                  <a:lnTo>
                    <a:pt x="58208" y="9343"/>
                  </a:lnTo>
                  <a:cubicBezTo>
                    <a:pt x="58240" y="9375"/>
                    <a:pt x="58303" y="9406"/>
                    <a:pt x="58335" y="9406"/>
                  </a:cubicBezTo>
                  <a:cubicBezTo>
                    <a:pt x="58398" y="9406"/>
                    <a:pt x="58461" y="9375"/>
                    <a:pt x="58493" y="9343"/>
                  </a:cubicBezTo>
                  <a:cubicBezTo>
                    <a:pt x="58588" y="9248"/>
                    <a:pt x="58556" y="9121"/>
                    <a:pt x="58493" y="9058"/>
                  </a:cubicBezTo>
                  <a:cubicBezTo>
                    <a:pt x="58493" y="9058"/>
                    <a:pt x="58461" y="9026"/>
                    <a:pt x="58461" y="9026"/>
                  </a:cubicBezTo>
                  <a:cubicBezTo>
                    <a:pt x="58419" y="8998"/>
                    <a:pt x="58369" y="8982"/>
                    <a:pt x="58323" y="8982"/>
                  </a:cubicBezTo>
                  <a:close/>
                  <a:moveTo>
                    <a:pt x="11397" y="9272"/>
                  </a:moveTo>
                  <a:cubicBezTo>
                    <a:pt x="11346" y="9272"/>
                    <a:pt x="11290" y="9296"/>
                    <a:pt x="11243" y="9343"/>
                  </a:cubicBezTo>
                  <a:lnTo>
                    <a:pt x="11211" y="9343"/>
                  </a:lnTo>
                  <a:cubicBezTo>
                    <a:pt x="11148" y="9438"/>
                    <a:pt x="11148" y="9565"/>
                    <a:pt x="11211" y="9628"/>
                  </a:cubicBezTo>
                  <a:cubicBezTo>
                    <a:pt x="11243" y="9691"/>
                    <a:pt x="11306" y="9691"/>
                    <a:pt x="11369" y="9691"/>
                  </a:cubicBezTo>
                  <a:cubicBezTo>
                    <a:pt x="11401" y="9691"/>
                    <a:pt x="11464" y="9691"/>
                    <a:pt x="11496" y="9660"/>
                  </a:cubicBezTo>
                  <a:lnTo>
                    <a:pt x="11369" y="9470"/>
                  </a:lnTo>
                  <a:lnTo>
                    <a:pt x="11369" y="9470"/>
                  </a:lnTo>
                  <a:lnTo>
                    <a:pt x="11528" y="9628"/>
                  </a:lnTo>
                  <a:cubicBezTo>
                    <a:pt x="11591" y="9533"/>
                    <a:pt x="11591" y="9406"/>
                    <a:pt x="11528" y="9343"/>
                  </a:cubicBezTo>
                  <a:cubicBezTo>
                    <a:pt x="11496" y="9296"/>
                    <a:pt x="11448" y="9272"/>
                    <a:pt x="11397" y="9272"/>
                  </a:cubicBezTo>
                  <a:close/>
                  <a:moveTo>
                    <a:pt x="59502" y="10095"/>
                  </a:moveTo>
                  <a:cubicBezTo>
                    <a:pt x="59451" y="10095"/>
                    <a:pt x="59395" y="10119"/>
                    <a:pt x="59348" y="10166"/>
                  </a:cubicBezTo>
                  <a:cubicBezTo>
                    <a:pt x="59285" y="10230"/>
                    <a:pt x="59285" y="10356"/>
                    <a:pt x="59348" y="10451"/>
                  </a:cubicBezTo>
                  <a:lnTo>
                    <a:pt x="59380" y="10451"/>
                  </a:lnTo>
                  <a:cubicBezTo>
                    <a:pt x="59411" y="10515"/>
                    <a:pt x="59475" y="10515"/>
                    <a:pt x="59538" y="10515"/>
                  </a:cubicBezTo>
                  <a:cubicBezTo>
                    <a:pt x="59570" y="10515"/>
                    <a:pt x="59633" y="10515"/>
                    <a:pt x="59665" y="10451"/>
                  </a:cubicBezTo>
                  <a:cubicBezTo>
                    <a:pt x="59760" y="10388"/>
                    <a:pt x="59760" y="10261"/>
                    <a:pt x="59665" y="10198"/>
                  </a:cubicBezTo>
                  <a:lnTo>
                    <a:pt x="59633" y="10166"/>
                  </a:lnTo>
                  <a:cubicBezTo>
                    <a:pt x="59601" y="10119"/>
                    <a:pt x="59554" y="10095"/>
                    <a:pt x="59502" y="10095"/>
                  </a:cubicBezTo>
                  <a:close/>
                  <a:moveTo>
                    <a:pt x="10217" y="10423"/>
                  </a:moveTo>
                  <a:cubicBezTo>
                    <a:pt x="10159" y="10423"/>
                    <a:pt x="10106" y="10448"/>
                    <a:pt x="10071" y="10483"/>
                  </a:cubicBezTo>
                  <a:cubicBezTo>
                    <a:pt x="9976" y="10578"/>
                    <a:pt x="9976" y="10705"/>
                    <a:pt x="10071" y="10768"/>
                  </a:cubicBezTo>
                  <a:cubicBezTo>
                    <a:pt x="10103" y="10800"/>
                    <a:pt x="10134" y="10831"/>
                    <a:pt x="10198" y="10831"/>
                  </a:cubicBezTo>
                  <a:cubicBezTo>
                    <a:pt x="10229" y="10831"/>
                    <a:pt x="10293" y="10800"/>
                    <a:pt x="10324" y="10768"/>
                  </a:cubicBezTo>
                  <a:lnTo>
                    <a:pt x="10356" y="10736"/>
                  </a:lnTo>
                  <a:cubicBezTo>
                    <a:pt x="10451" y="10673"/>
                    <a:pt x="10419" y="10546"/>
                    <a:pt x="10356" y="10483"/>
                  </a:cubicBezTo>
                  <a:cubicBezTo>
                    <a:pt x="10313" y="10440"/>
                    <a:pt x="10264" y="10423"/>
                    <a:pt x="10217" y="10423"/>
                  </a:cubicBezTo>
                  <a:close/>
                  <a:moveTo>
                    <a:pt x="60627" y="11262"/>
                  </a:moveTo>
                  <a:cubicBezTo>
                    <a:pt x="60580" y="11262"/>
                    <a:pt x="60531" y="11278"/>
                    <a:pt x="60488" y="11307"/>
                  </a:cubicBezTo>
                  <a:cubicBezTo>
                    <a:pt x="60393" y="11402"/>
                    <a:pt x="60393" y="11497"/>
                    <a:pt x="60488" y="11592"/>
                  </a:cubicBezTo>
                  <a:lnTo>
                    <a:pt x="60488" y="11623"/>
                  </a:lnTo>
                  <a:cubicBezTo>
                    <a:pt x="60551" y="11655"/>
                    <a:pt x="60583" y="11687"/>
                    <a:pt x="60615" y="11687"/>
                  </a:cubicBezTo>
                  <a:cubicBezTo>
                    <a:pt x="60678" y="11687"/>
                    <a:pt x="60741" y="11655"/>
                    <a:pt x="60773" y="11623"/>
                  </a:cubicBezTo>
                  <a:cubicBezTo>
                    <a:pt x="60836" y="11560"/>
                    <a:pt x="60836" y="11402"/>
                    <a:pt x="60773" y="11338"/>
                  </a:cubicBezTo>
                  <a:cubicBezTo>
                    <a:pt x="60738" y="11286"/>
                    <a:pt x="60684" y="11262"/>
                    <a:pt x="60627" y="11262"/>
                  </a:cubicBezTo>
                  <a:close/>
                  <a:moveTo>
                    <a:pt x="9108" y="11595"/>
                  </a:moveTo>
                  <a:cubicBezTo>
                    <a:pt x="9051" y="11595"/>
                    <a:pt x="8997" y="11620"/>
                    <a:pt x="8962" y="11655"/>
                  </a:cubicBezTo>
                  <a:lnTo>
                    <a:pt x="8931" y="11687"/>
                  </a:lnTo>
                  <a:cubicBezTo>
                    <a:pt x="8867" y="11782"/>
                    <a:pt x="8867" y="11908"/>
                    <a:pt x="8962" y="11972"/>
                  </a:cubicBezTo>
                  <a:cubicBezTo>
                    <a:pt x="8994" y="12003"/>
                    <a:pt x="9026" y="12003"/>
                    <a:pt x="9089" y="12003"/>
                  </a:cubicBezTo>
                  <a:cubicBezTo>
                    <a:pt x="9152" y="12003"/>
                    <a:pt x="9184" y="12003"/>
                    <a:pt x="9247" y="11940"/>
                  </a:cubicBezTo>
                  <a:lnTo>
                    <a:pt x="9121" y="11782"/>
                  </a:lnTo>
                  <a:lnTo>
                    <a:pt x="9247" y="11908"/>
                  </a:lnTo>
                  <a:cubicBezTo>
                    <a:pt x="9342" y="11845"/>
                    <a:pt x="9342" y="11718"/>
                    <a:pt x="9247" y="11655"/>
                  </a:cubicBezTo>
                  <a:cubicBezTo>
                    <a:pt x="9205" y="11612"/>
                    <a:pt x="9155" y="11595"/>
                    <a:pt x="9108" y="11595"/>
                  </a:cubicBezTo>
                  <a:close/>
                  <a:moveTo>
                    <a:pt x="61694" y="12484"/>
                  </a:moveTo>
                  <a:cubicBezTo>
                    <a:pt x="61650" y="12484"/>
                    <a:pt x="61605" y="12502"/>
                    <a:pt x="61565" y="12542"/>
                  </a:cubicBezTo>
                  <a:cubicBezTo>
                    <a:pt x="61470" y="12605"/>
                    <a:pt x="61470" y="12732"/>
                    <a:pt x="61533" y="12795"/>
                  </a:cubicBezTo>
                  <a:lnTo>
                    <a:pt x="61565" y="12827"/>
                  </a:lnTo>
                  <a:cubicBezTo>
                    <a:pt x="61596" y="12890"/>
                    <a:pt x="61660" y="12890"/>
                    <a:pt x="61691" y="12890"/>
                  </a:cubicBezTo>
                  <a:cubicBezTo>
                    <a:pt x="61755" y="12890"/>
                    <a:pt x="61786" y="12890"/>
                    <a:pt x="61818" y="12858"/>
                  </a:cubicBezTo>
                  <a:cubicBezTo>
                    <a:pt x="61913" y="12795"/>
                    <a:pt x="61913" y="12637"/>
                    <a:pt x="61850" y="12573"/>
                  </a:cubicBezTo>
                  <a:cubicBezTo>
                    <a:pt x="61813" y="12518"/>
                    <a:pt x="61755" y="12484"/>
                    <a:pt x="61694" y="12484"/>
                  </a:cubicBezTo>
                  <a:close/>
                  <a:moveTo>
                    <a:pt x="8058" y="12814"/>
                  </a:moveTo>
                  <a:cubicBezTo>
                    <a:pt x="8006" y="12814"/>
                    <a:pt x="7952" y="12838"/>
                    <a:pt x="7917" y="12890"/>
                  </a:cubicBezTo>
                  <a:lnTo>
                    <a:pt x="7886" y="12922"/>
                  </a:lnTo>
                  <a:cubicBezTo>
                    <a:pt x="7822" y="13017"/>
                    <a:pt x="7822" y="13143"/>
                    <a:pt x="7917" y="13207"/>
                  </a:cubicBezTo>
                  <a:cubicBezTo>
                    <a:pt x="7949" y="13238"/>
                    <a:pt x="7981" y="13238"/>
                    <a:pt x="8044" y="13238"/>
                  </a:cubicBezTo>
                  <a:cubicBezTo>
                    <a:pt x="8076" y="13238"/>
                    <a:pt x="8139" y="13238"/>
                    <a:pt x="8202" y="13175"/>
                  </a:cubicBezTo>
                  <a:lnTo>
                    <a:pt x="8076" y="13017"/>
                  </a:lnTo>
                  <a:lnTo>
                    <a:pt x="8076" y="13017"/>
                  </a:lnTo>
                  <a:lnTo>
                    <a:pt x="8202" y="13143"/>
                  </a:lnTo>
                  <a:cubicBezTo>
                    <a:pt x="8266" y="13048"/>
                    <a:pt x="8266" y="12953"/>
                    <a:pt x="8171" y="12858"/>
                  </a:cubicBezTo>
                  <a:cubicBezTo>
                    <a:pt x="8142" y="12830"/>
                    <a:pt x="8101" y="12814"/>
                    <a:pt x="8058" y="12814"/>
                  </a:cubicBezTo>
                  <a:close/>
                  <a:moveTo>
                    <a:pt x="62687" y="13744"/>
                  </a:moveTo>
                  <a:cubicBezTo>
                    <a:pt x="62649" y="13744"/>
                    <a:pt x="62612" y="13754"/>
                    <a:pt x="62578" y="13777"/>
                  </a:cubicBezTo>
                  <a:cubicBezTo>
                    <a:pt x="62515" y="13840"/>
                    <a:pt x="62483" y="13967"/>
                    <a:pt x="62547" y="14062"/>
                  </a:cubicBezTo>
                  <a:lnTo>
                    <a:pt x="62578" y="14093"/>
                  </a:lnTo>
                  <a:cubicBezTo>
                    <a:pt x="62610" y="14157"/>
                    <a:pt x="62673" y="14157"/>
                    <a:pt x="62705" y="14157"/>
                  </a:cubicBezTo>
                  <a:cubicBezTo>
                    <a:pt x="62768" y="14157"/>
                    <a:pt x="62800" y="14157"/>
                    <a:pt x="62832" y="14125"/>
                  </a:cubicBezTo>
                  <a:cubicBezTo>
                    <a:pt x="62927" y="14062"/>
                    <a:pt x="62927" y="13935"/>
                    <a:pt x="62863" y="13840"/>
                  </a:cubicBezTo>
                  <a:cubicBezTo>
                    <a:pt x="62822" y="13779"/>
                    <a:pt x="62755" y="13744"/>
                    <a:pt x="62687" y="13744"/>
                  </a:cubicBezTo>
                  <a:close/>
                  <a:moveTo>
                    <a:pt x="7049" y="14124"/>
                  </a:moveTo>
                  <a:cubicBezTo>
                    <a:pt x="6981" y="14124"/>
                    <a:pt x="6913" y="14159"/>
                    <a:pt x="6872" y="14220"/>
                  </a:cubicBezTo>
                  <a:cubicBezTo>
                    <a:pt x="6809" y="14283"/>
                    <a:pt x="6809" y="14410"/>
                    <a:pt x="6904" y="14473"/>
                  </a:cubicBezTo>
                  <a:cubicBezTo>
                    <a:pt x="6936" y="14505"/>
                    <a:pt x="6999" y="14537"/>
                    <a:pt x="7031" y="14537"/>
                  </a:cubicBezTo>
                  <a:cubicBezTo>
                    <a:pt x="7094" y="14537"/>
                    <a:pt x="7157" y="14505"/>
                    <a:pt x="7189" y="14442"/>
                  </a:cubicBezTo>
                  <a:lnTo>
                    <a:pt x="7221" y="14410"/>
                  </a:lnTo>
                  <a:cubicBezTo>
                    <a:pt x="7284" y="14315"/>
                    <a:pt x="7252" y="14220"/>
                    <a:pt x="7157" y="14157"/>
                  </a:cubicBezTo>
                  <a:cubicBezTo>
                    <a:pt x="7124" y="14134"/>
                    <a:pt x="7086" y="14124"/>
                    <a:pt x="7049" y="14124"/>
                  </a:cubicBezTo>
                  <a:close/>
                  <a:moveTo>
                    <a:pt x="63672" y="15063"/>
                  </a:moveTo>
                  <a:cubicBezTo>
                    <a:pt x="63630" y="15063"/>
                    <a:pt x="63588" y="15078"/>
                    <a:pt x="63560" y="15107"/>
                  </a:cubicBezTo>
                  <a:cubicBezTo>
                    <a:pt x="63465" y="15170"/>
                    <a:pt x="63433" y="15297"/>
                    <a:pt x="63497" y="15360"/>
                  </a:cubicBezTo>
                  <a:lnTo>
                    <a:pt x="63528" y="15392"/>
                  </a:lnTo>
                  <a:cubicBezTo>
                    <a:pt x="63560" y="15455"/>
                    <a:pt x="63623" y="15487"/>
                    <a:pt x="63687" y="15487"/>
                  </a:cubicBezTo>
                  <a:cubicBezTo>
                    <a:pt x="63718" y="15487"/>
                    <a:pt x="63750" y="15487"/>
                    <a:pt x="63813" y="15455"/>
                  </a:cubicBezTo>
                  <a:cubicBezTo>
                    <a:pt x="63877" y="15392"/>
                    <a:pt x="63908" y="15265"/>
                    <a:pt x="63845" y="15170"/>
                  </a:cubicBezTo>
                  <a:lnTo>
                    <a:pt x="63813" y="15138"/>
                  </a:lnTo>
                  <a:cubicBezTo>
                    <a:pt x="63778" y="15086"/>
                    <a:pt x="63724" y="15063"/>
                    <a:pt x="63672" y="15063"/>
                  </a:cubicBezTo>
                  <a:close/>
                  <a:moveTo>
                    <a:pt x="6130" y="15454"/>
                  </a:moveTo>
                  <a:cubicBezTo>
                    <a:pt x="6062" y="15454"/>
                    <a:pt x="5995" y="15489"/>
                    <a:pt x="5954" y="15550"/>
                  </a:cubicBezTo>
                  <a:lnTo>
                    <a:pt x="6112" y="15645"/>
                  </a:lnTo>
                  <a:lnTo>
                    <a:pt x="6271" y="15740"/>
                  </a:lnTo>
                  <a:lnTo>
                    <a:pt x="6112" y="15613"/>
                  </a:lnTo>
                  <a:lnTo>
                    <a:pt x="6112" y="15613"/>
                  </a:lnTo>
                  <a:lnTo>
                    <a:pt x="6302" y="15740"/>
                  </a:lnTo>
                  <a:cubicBezTo>
                    <a:pt x="6366" y="15645"/>
                    <a:pt x="6302" y="15550"/>
                    <a:pt x="6239" y="15487"/>
                  </a:cubicBezTo>
                  <a:cubicBezTo>
                    <a:pt x="6205" y="15464"/>
                    <a:pt x="6168" y="15454"/>
                    <a:pt x="6130" y="15454"/>
                  </a:cubicBezTo>
                  <a:close/>
                  <a:moveTo>
                    <a:pt x="64559" y="16418"/>
                  </a:moveTo>
                  <a:cubicBezTo>
                    <a:pt x="64520" y="16418"/>
                    <a:pt x="64481" y="16425"/>
                    <a:pt x="64447" y="16437"/>
                  </a:cubicBezTo>
                  <a:cubicBezTo>
                    <a:pt x="64352" y="16500"/>
                    <a:pt x="64320" y="16627"/>
                    <a:pt x="64383" y="16722"/>
                  </a:cubicBezTo>
                  <a:lnTo>
                    <a:pt x="64415" y="16754"/>
                  </a:lnTo>
                  <a:cubicBezTo>
                    <a:pt x="64447" y="16817"/>
                    <a:pt x="64510" y="16849"/>
                    <a:pt x="64542" y="16849"/>
                  </a:cubicBezTo>
                  <a:cubicBezTo>
                    <a:pt x="64605" y="16849"/>
                    <a:pt x="64637" y="16817"/>
                    <a:pt x="64668" y="16785"/>
                  </a:cubicBezTo>
                  <a:cubicBezTo>
                    <a:pt x="64763" y="16754"/>
                    <a:pt x="64795" y="16595"/>
                    <a:pt x="64732" y="16500"/>
                  </a:cubicBezTo>
                  <a:cubicBezTo>
                    <a:pt x="64692" y="16440"/>
                    <a:pt x="64626" y="16418"/>
                    <a:pt x="64559" y="16418"/>
                  </a:cubicBezTo>
                  <a:close/>
                  <a:moveTo>
                    <a:pt x="5244" y="16784"/>
                  </a:moveTo>
                  <a:cubicBezTo>
                    <a:pt x="5175" y="16784"/>
                    <a:pt x="5108" y="16819"/>
                    <a:pt x="5067" y="16880"/>
                  </a:cubicBezTo>
                  <a:lnTo>
                    <a:pt x="5067" y="16912"/>
                  </a:lnTo>
                  <a:cubicBezTo>
                    <a:pt x="5004" y="17007"/>
                    <a:pt x="5035" y="17134"/>
                    <a:pt x="5130" y="17197"/>
                  </a:cubicBezTo>
                  <a:cubicBezTo>
                    <a:pt x="5162" y="17197"/>
                    <a:pt x="5194" y="17229"/>
                    <a:pt x="5225" y="17229"/>
                  </a:cubicBezTo>
                  <a:cubicBezTo>
                    <a:pt x="5289" y="17229"/>
                    <a:pt x="5352" y="17197"/>
                    <a:pt x="5416" y="17134"/>
                  </a:cubicBezTo>
                  <a:lnTo>
                    <a:pt x="5257" y="16975"/>
                  </a:lnTo>
                  <a:lnTo>
                    <a:pt x="5416" y="17102"/>
                  </a:lnTo>
                  <a:cubicBezTo>
                    <a:pt x="5479" y="17007"/>
                    <a:pt x="5447" y="16880"/>
                    <a:pt x="5352" y="16817"/>
                  </a:cubicBezTo>
                  <a:cubicBezTo>
                    <a:pt x="5319" y="16794"/>
                    <a:pt x="5281" y="16784"/>
                    <a:pt x="5244" y="16784"/>
                  </a:cubicBezTo>
                  <a:close/>
                  <a:moveTo>
                    <a:pt x="65372" y="17818"/>
                  </a:moveTo>
                  <a:cubicBezTo>
                    <a:pt x="65349" y="17818"/>
                    <a:pt x="65325" y="17822"/>
                    <a:pt x="65302" y="17830"/>
                  </a:cubicBezTo>
                  <a:cubicBezTo>
                    <a:pt x="65207" y="17894"/>
                    <a:pt x="65175" y="18020"/>
                    <a:pt x="65207" y="18115"/>
                  </a:cubicBezTo>
                  <a:lnTo>
                    <a:pt x="65238" y="18147"/>
                  </a:lnTo>
                  <a:cubicBezTo>
                    <a:pt x="65270" y="18210"/>
                    <a:pt x="65333" y="18242"/>
                    <a:pt x="65397" y="18242"/>
                  </a:cubicBezTo>
                  <a:cubicBezTo>
                    <a:pt x="65428" y="18242"/>
                    <a:pt x="65460" y="18242"/>
                    <a:pt x="65492" y="18210"/>
                  </a:cubicBezTo>
                  <a:cubicBezTo>
                    <a:pt x="65587" y="18147"/>
                    <a:pt x="65618" y="18020"/>
                    <a:pt x="65555" y="17925"/>
                  </a:cubicBezTo>
                  <a:cubicBezTo>
                    <a:pt x="65508" y="17854"/>
                    <a:pt x="65442" y="17818"/>
                    <a:pt x="65372" y="17818"/>
                  </a:cubicBezTo>
                  <a:close/>
                  <a:moveTo>
                    <a:pt x="4444" y="18217"/>
                  </a:moveTo>
                  <a:cubicBezTo>
                    <a:pt x="4368" y="18217"/>
                    <a:pt x="4289" y="18269"/>
                    <a:pt x="4244" y="18337"/>
                  </a:cubicBezTo>
                  <a:cubicBezTo>
                    <a:pt x="4180" y="18432"/>
                    <a:pt x="4212" y="18527"/>
                    <a:pt x="4307" y="18590"/>
                  </a:cubicBezTo>
                  <a:cubicBezTo>
                    <a:pt x="4339" y="18622"/>
                    <a:pt x="4402" y="18622"/>
                    <a:pt x="4434" y="18622"/>
                  </a:cubicBezTo>
                  <a:cubicBezTo>
                    <a:pt x="4497" y="18622"/>
                    <a:pt x="4560" y="18590"/>
                    <a:pt x="4592" y="18527"/>
                  </a:cubicBezTo>
                  <a:cubicBezTo>
                    <a:pt x="4592" y="18527"/>
                    <a:pt x="4624" y="18495"/>
                    <a:pt x="4624" y="18495"/>
                  </a:cubicBezTo>
                  <a:cubicBezTo>
                    <a:pt x="4655" y="18400"/>
                    <a:pt x="4624" y="18274"/>
                    <a:pt x="4529" y="18242"/>
                  </a:cubicBezTo>
                  <a:cubicBezTo>
                    <a:pt x="4502" y="18224"/>
                    <a:pt x="4473" y="18217"/>
                    <a:pt x="4444" y="18217"/>
                  </a:cubicBezTo>
                  <a:close/>
                  <a:moveTo>
                    <a:pt x="66169" y="19254"/>
                  </a:moveTo>
                  <a:cubicBezTo>
                    <a:pt x="66133" y="19254"/>
                    <a:pt x="66095" y="19265"/>
                    <a:pt x="66062" y="19287"/>
                  </a:cubicBezTo>
                  <a:cubicBezTo>
                    <a:pt x="65967" y="19319"/>
                    <a:pt x="65903" y="19445"/>
                    <a:pt x="65967" y="19540"/>
                  </a:cubicBezTo>
                  <a:lnTo>
                    <a:pt x="65998" y="19572"/>
                  </a:lnTo>
                  <a:cubicBezTo>
                    <a:pt x="66030" y="19635"/>
                    <a:pt x="66093" y="19699"/>
                    <a:pt x="66157" y="19699"/>
                  </a:cubicBezTo>
                  <a:cubicBezTo>
                    <a:pt x="66188" y="19699"/>
                    <a:pt x="66220" y="19667"/>
                    <a:pt x="66252" y="19667"/>
                  </a:cubicBezTo>
                  <a:cubicBezTo>
                    <a:pt x="66347" y="19604"/>
                    <a:pt x="66378" y="19509"/>
                    <a:pt x="66347" y="19414"/>
                  </a:cubicBezTo>
                  <a:lnTo>
                    <a:pt x="66315" y="19350"/>
                  </a:lnTo>
                  <a:cubicBezTo>
                    <a:pt x="66295" y="19289"/>
                    <a:pt x="66235" y="19254"/>
                    <a:pt x="66169" y="19254"/>
                  </a:cubicBezTo>
                  <a:close/>
                  <a:moveTo>
                    <a:pt x="3684" y="19642"/>
                  </a:moveTo>
                  <a:cubicBezTo>
                    <a:pt x="3610" y="19642"/>
                    <a:pt x="3538" y="19694"/>
                    <a:pt x="3515" y="19762"/>
                  </a:cubicBezTo>
                  <a:cubicBezTo>
                    <a:pt x="3452" y="19889"/>
                    <a:pt x="3484" y="19984"/>
                    <a:pt x="3579" y="20047"/>
                  </a:cubicBezTo>
                  <a:lnTo>
                    <a:pt x="3674" y="20047"/>
                  </a:lnTo>
                  <a:cubicBezTo>
                    <a:pt x="3737" y="20047"/>
                    <a:pt x="3832" y="20015"/>
                    <a:pt x="3864" y="19952"/>
                  </a:cubicBezTo>
                  <a:lnTo>
                    <a:pt x="3864" y="19920"/>
                  </a:lnTo>
                  <a:cubicBezTo>
                    <a:pt x="3927" y="19825"/>
                    <a:pt x="3864" y="19730"/>
                    <a:pt x="3769" y="19667"/>
                  </a:cubicBezTo>
                  <a:cubicBezTo>
                    <a:pt x="3742" y="19649"/>
                    <a:pt x="3713" y="19642"/>
                    <a:pt x="3684" y="19642"/>
                  </a:cubicBezTo>
                  <a:close/>
                  <a:moveTo>
                    <a:pt x="66843" y="20718"/>
                  </a:moveTo>
                  <a:cubicBezTo>
                    <a:pt x="66814" y="20718"/>
                    <a:pt x="66785" y="20726"/>
                    <a:pt x="66759" y="20744"/>
                  </a:cubicBezTo>
                  <a:cubicBezTo>
                    <a:pt x="66663" y="20776"/>
                    <a:pt x="66632" y="20902"/>
                    <a:pt x="66663" y="20997"/>
                  </a:cubicBezTo>
                  <a:lnTo>
                    <a:pt x="66663" y="21029"/>
                  </a:lnTo>
                  <a:cubicBezTo>
                    <a:pt x="66727" y="21124"/>
                    <a:pt x="66790" y="21156"/>
                    <a:pt x="66854" y="21156"/>
                  </a:cubicBezTo>
                  <a:cubicBezTo>
                    <a:pt x="66885" y="21156"/>
                    <a:pt x="66917" y="21156"/>
                    <a:pt x="66949" y="21124"/>
                  </a:cubicBezTo>
                  <a:cubicBezTo>
                    <a:pt x="67044" y="21092"/>
                    <a:pt x="67075" y="20966"/>
                    <a:pt x="67044" y="20871"/>
                  </a:cubicBezTo>
                  <a:lnTo>
                    <a:pt x="67012" y="20839"/>
                  </a:lnTo>
                  <a:cubicBezTo>
                    <a:pt x="66989" y="20770"/>
                    <a:pt x="66917" y="20718"/>
                    <a:pt x="66843" y="20718"/>
                  </a:cubicBezTo>
                  <a:close/>
                  <a:moveTo>
                    <a:pt x="3051" y="21116"/>
                  </a:moveTo>
                  <a:cubicBezTo>
                    <a:pt x="2966" y="21116"/>
                    <a:pt x="2871" y="21172"/>
                    <a:pt x="2819" y="21251"/>
                  </a:cubicBezTo>
                  <a:cubicBezTo>
                    <a:pt x="2787" y="21346"/>
                    <a:pt x="2819" y="21472"/>
                    <a:pt x="2914" y="21504"/>
                  </a:cubicBezTo>
                  <a:cubicBezTo>
                    <a:pt x="2945" y="21536"/>
                    <a:pt x="2977" y="21536"/>
                    <a:pt x="3009" y="21536"/>
                  </a:cubicBezTo>
                  <a:cubicBezTo>
                    <a:pt x="3072" y="21536"/>
                    <a:pt x="3167" y="21504"/>
                    <a:pt x="3199" y="21409"/>
                  </a:cubicBezTo>
                  <a:lnTo>
                    <a:pt x="3199" y="21377"/>
                  </a:lnTo>
                  <a:cubicBezTo>
                    <a:pt x="3262" y="21282"/>
                    <a:pt x="3199" y="21187"/>
                    <a:pt x="3104" y="21124"/>
                  </a:cubicBezTo>
                  <a:cubicBezTo>
                    <a:pt x="3087" y="21118"/>
                    <a:pt x="3069" y="21116"/>
                    <a:pt x="3051" y="21116"/>
                  </a:cubicBezTo>
                  <a:close/>
                  <a:moveTo>
                    <a:pt x="67445" y="22224"/>
                  </a:moveTo>
                  <a:cubicBezTo>
                    <a:pt x="67427" y="22224"/>
                    <a:pt x="67409" y="22227"/>
                    <a:pt x="67392" y="22232"/>
                  </a:cubicBezTo>
                  <a:cubicBezTo>
                    <a:pt x="67297" y="22296"/>
                    <a:pt x="67234" y="22391"/>
                    <a:pt x="67297" y="22486"/>
                  </a:cubicBezTo>
                  <a:lnTo>
                    <a:pt x="67297" y="22517"/>
                  </a:lnTo>
                  <a:cubicBezTo>
                    <a:pt x="67329" y="22612"/>
                    <a:pt x="67392" y="22644"/>
                    <a:pt x="67487" y="22644"/>
                  </a:cubicBezTo>
                  <a:lnTo>
                    <a:pt x="67550" y="22644"/>
                  </a:lnTo>
                  <a:cubicBezTo>
                    <a:pt x="67645" y="22612"/>
                    <a:pt x="67709" y="22486"/>
                    <a:pt x="67677" y="22391"/>
                  </a:cubicBezTo>
                  <a:lnTo>
                    <a:pt x="67645" y="22359"/>
                  </a:lnTo>
                  <a:cubicBezTo>
                    <a:pt x="67619" y="22281"/>
                    <a:pt x="67529" y="22224"/>
                    <a:pt x="67445" y="22224"/>
                  </a:cubicBezTo>
                  <a:close/>
                  <a:moveTo>
                    <a:pt x="2420" y="22604"/>
                  </a:moveTo>
                  <a:cubicBezTo>
                    <a:pt x="2343" y="22604"/>
                    <a:pt x="2269" y="22661"/>
                    <a:pt x="2217" y="22739"/>
                  </a:cubicBezTo>
                  <a:lnTo>
                    <a:pt x="2217" y="22771"/>
                  </a:lnTo>
                  <a:cubicBezTo>
                    <a:pt x="2185" y="22866"/>
                    <a:pt x="2217" y="22992"/>
                    <a:pt x="2344" y="23024"/>
                  </a:cubicBezTo>
                  <a:lnTo>
                    <a:pt x="2407" y="23024"/>
                  </a:lnTo>
                  <a:cubicBezTo>
                    <a:pt x="2470" y="23024"/>
                    <a:pt x="2565" y="22992"/>
                    <a:pt x="2597" y="22897"/>
                  </a:cubicBezTo>
                  <a:lnTo>
                    <a:pt x="2597" y="22866"/>
                  </a:lnTo>
                  <a:cubicBezTo>
                    <a:pt x="2629" y="22771"/>
                    <a:pt x="2597" y="22676"/>
                    <a:pt x="2470" y="22612"/>
                  </a:cubicBezTo>
                  <a:cubicBezTo>
                    <a:pt x="2453" y="22607"/>
                    <a:pt x="2437" y="22604"/>
                    <a:pt x="2420" y="22604"/>
                  </a:cubicBezTo>
                  <a:close/>
                  <a:moveTo>
                    <a:pt x="68015" y="23744"/>
                  </a:moveTo>
                  <a:cubicBezTo>
                    <a:pt x="67997" y="23744"/>
                    <a:pt x="67979" y="23747"/>
                    <a:pt x="67962" y="23752"/>
                  </a:cubicBezTo>
                  <a:cubicBezTo>
                    <a:pt x="67867" y="23784"/>
                    <a:pt x="67804" y="23911"/>
                    <a:pt x="67835" y="24006"/>
                  </a:cubicBezTo>
                  <a:lnTo>
                    <a:pt x="67835" y="24037"/>
                  </a:lnTo>
                  <a:cubicBezTo>
                    <a:pt x="67867" y="24132"/>
                    <a:pt x="67962" y="24196"/>
                    <a:pt x="68025" y="24196"/>
                  </a:cubicBezTo>
                  <a:cubicBezTo>
                    <a:pt x="68057" y="24196"/>
                    <a:pt x="68089" y="24196"/>
                    <a:pt x="68089" y="24164"/>
                  </a:cubicBezTo>
                  <a:cubicBezTo>
                    <a:pt x="68215" y="24132"/>
                    <a:pt x="68247" y="24037"/>
                    <a:pt x="68215" y="23911"/>
                  </a:cubicBezTo>
                  <a:lnTo>
                    <a:pt x="68215" y="23879"/>
                  </a:lnTo>
                  <a:cubicBezTo>
                    <a:pt x="68189" y="23801"/>
                    <a:pt x="68099" y="23744"/>
                    <a:pt x="68015" y="23744"/>
                  </a:cubicBezTo>
                  <a:close/>
                  <a:moveTo>
                    <a:pt x="1881" y="24156"/>
                  </a:moveTo>
                  <a:cubicBezTo>
                    <a:pt x="1796" y="24156"/>
                    <a:pt x="1705" y="24217"/>
                    <a:pt x="1679" y="24322"/>
                  </a:cubicBezTo>
                  <a:cubicBezTo>
                    <a:pt x="1647" y="24417"/>
                    <a:pt x="1710" y="24512"/>
                    <a:pt x="1805" y="24544"/>
                  </a:cubicBezTo>
                  <a:cubicBezTo>
                    <a:pt x="1837" y="24576"/>
                    <a:pt x="1837" y="24576"/>
                    <a:pt x="1869" y="24576"/>
                  </a:cubicBezTo>
                  <a:cubicBezTo>
                    <a:pt x="1964" y="24576"/>
                    <a:pt x="2027" y="24512"/>
                    <a:pt x="2059" y="24449"/>
                  </a:cubicBezTo>
                  <a:cubicBezTo>
                    <a:pt x="2059" y="24449"/>
                    <a:pt x="2059" y="24386"/>
                    <a:pt x="2059" y="24386"/>
                  </a:cubicBezTo>
                  <a:cubicBezTo>
                    <a:pt x="2090" y="24291"/>
                    <a:pt x="2027" y="24196"/>
                    <a:pt x="1932" y="24164"/>
                  </a:cubicBezTo>
                  <a:cubicBezTo>
                    <a:pt x="1916" y="24159"/>
                    <a:pt x="1898" y="24156"/>
                    <a:pt x="1881" y="24156"/>
                  </a:cubicBezTo>
                  <a:close/>
                  <a:moveTo>
                    <a:pt x="68501" y="25296"/>
                  </a:moveTo>
                  <a:cubicBezTo>
                    <a:pt x="68481" y="25296"/>
                    <a:pt x="68459" y="25299"/>
                    <a:pt x="68437" y="25304"/>
                  </a:cubicBezTo>
                  <a:cubicBezTo>
                    <a:pt x="68342" y="25336"/>
                    <a:pt x="68279" y="25463"/>
                    <a:pt x="68310" y="25558"/>
                  </a:cubicBezTo>
                  <a:lnTo>
                    <a:pt x="68310" y="25589"/>
                  </a:lnTo>
                  <a:cubicBezTo>
                    <a:pt x="68342" y="25684"/>
                    <a:pt x="68437" y="25748"/>
                    <a:pt x="68500" y="25748"/>
                  </a:cubicBezTo>
                  <a:cubicBezTo>
                    <a:pt x="68532" y="25748"/>
                    <a:pt x="68564" y="25748"/>
                    <a:pt x="68564" y="25716"/>
                  </a:cubicBezTo>
                  <a:cubicBezTo>
                    <a:pt x="68690" y="25684"/>
                    <a:pt x="68722" y="25589"/>
                    <a:pt x="68722" y="25494"/>
                  </a:cubicBezTo>
                  <a:lnTo>
                    <a:pt x="68690" y="25431"/>
                  </a:lnTo>
                  <a:cubicBezTo>
                    <a:pt x="68664" y="25353"/>
                    <a:pt x="68595" y="25296"/>
                    <a:pt x="68501" y="25296"/>
                  </a:cubicBezTo>
                  <a:close/>
                  <a:moveTo>
                    <a:pt x="1457" y="25684"/>
                  </a:moveTo>
                  <a:cubicBezTo>
                    <a:pt x="1362" y="25684"/>
                    <a:pt x="1267" y="25716"/>
                    <a:pt x="1235" y="25843"/>
                  </a:cubicBezTo>
                  <a:lnTo>
                    <a:pt x="1204" y="25874"/>
                  </a:lnTo>
                  <a:cubicBezTo>
                    <a:pt x="1204" y="25969"/>
                    <a:pt x="1235" y="26096"/>
                    <a:pt x="1362" y="26128"/>
                  </a:cubicBezTo>
                  <a:lnTo>
                    <a:pt x="1394" y="26128"/>
                  </a:lnTo>
                  <a:cubicBezTo>
                    <a:pt x="1489" y="26128"/>
                    <a:pt x="1584" y="26064"/>
                    <a:pt x="1584" y="25969"/>
                  </a:cubicBezTo>
                  <a:lnTo>
                    <a:pt x="1615" y="25938"/>
                  </a:lnTo>
                  <a:cubicBezTo>
                    <a:pt x="1647" y="25843"/>
                    <a:pt x="1584" y="25716"/>
                    <a:pt x="1457" y="25684"/>
                  </a:cubicBezTo>
                  <a:close/>
                  <a:moveTo>
                    <a:pt x="68930" y="26879"/>
                  </a:moveTo>
                  <a:cubicBezTo>
                    <a:pt x="68914" y="26879"/>
                    <a:pt x="68897" y="26882"/>
                    <a:pt x="68880" y="26888"/>
                  </a:cubicBezTo>
                  <a:cubicBezTo>
                    <a:pt x="68754" y="26888"/>
                    <a:pt x="68690" y="27014"/>
                    <a:pt x="68722" y="27109"/>
                  </a:cubicBezTo>
                  <a:cubicBezTo>
                    <a:pt x="68722" y="27109"/>
                    <a:pt x="68722" y="27141"/>
                    <a:pt x="68722" y="27141"/>
                  </a:cubicBezTo>
                  <a:cubicBezTo>
                    <a:pt x="68754" y="27236"/>
                    <a:pt x="68817" y="27299"/>
                    <a:pt x="68912" y="27299"/>
                  </a:cubicBezTo>
                  <a:cubicBezTo>
                    <a:pt x="68912" y="27299"/>
                    <a:pt x="68944" y="27299"/>
                    <a:pt x="68944" y="27268"/>
                  </a:cubicBezTo>
                  <a:cubicBezTo>
                    <a:pt x="69070" y="27268"/>
                    <a:pt x="69134" y="27141"/>
                    <a:pt x="69102" y="27014"/>
                  </a:cubicBezTo>
                  <a:cubicBezTo>
                    <a:pt x="69076" y="26936"/>
                    <a:pt x="69007" y="26879"/>
                    <a:pt x="68930" y="26879"/>
                  </a:cubicBezTo>
                  <a:close/>
                  <a:moveTo>
                    <a:pt x="1028" y="27293"/>
                  </a:moveTo>
                  <a:cubicBezTo>
                    <a:pt x="926" y="27293"/>
                    <a:pt x="851" y="27375"/>
                    <a:pt x="823" y="27458"/>
                  </a:cubicBezTo>
                  <a:cubicBezTo>
                    <a:pt x="792" y="27553"/>
                    <a:pt x="855" y="27679"/>
                    <a:pt x="982" y="27711"/>
                  </a:cubicBezTo>
                  <a:lnTo>
                    <a:pt x="1014" y="27711"/>
                  </a:lnTo>
                  <a:cubicBezTo>
                    <a:pt x="1109" y="27711"/>
                    <a:pt x="1204" y="27648"/>
                    <a:pt x="1204" y="27553"/>
                  </a:cubicBezTo>
                  <a:cubicBezTo>
                    <a:pt x="1204" y="27553"/>
                    <a:pt x="1235" y="27521"/>
                    <a:pt x="1235" y="27521"/>
                  </a:cubicBezTo>
                  <a:cubicBezTo>
                    <a:pt x="1235" y="27394"/>
                    <a:pt x="1172" y="27331"/>
                    <a:pt x="1077" y="27299"/>
                  </a:cubicBezTo>
                  <a:cubicBezTo>
                    <a:pt x="1060" y="27295"/>
                    <a:pt x="1043" y="27293"/>
                    <a:pt x="1028" y="27293"/>
                  </a:cubicBezTo>
                  <a:close/>
                  <a:moveTo>
                    <a:pt x="69259" y="28463"/>
                  </a:moveTo>
                  <a:cubicBezTo>
                    <a:pt x="69240" y="28463"/>
                    <a:pt x="69219" y="28466"/>
                    <a:pt x="69197" y="28471"/>
                  </a:cubicBezTo>
                  <a:cubicBezTo>
                    <a:pt x="69102" y="28471"/>
                    <a:pt x="69039" y="28598"/>
                    <a:pt x="69039" y="28693"/>
                  </a:cubicBezTo>
                  <a:lnTo>
                    <a:pt x="69260" y="28693"/>
                  </a:lnTo>
                  <a:lnTo>
                    <a:pt x="69070" y="28724"/>
                  </a:lnTo>
                  <a:cubicBezTo>
                    <a:pt x="69070" y="28819"/>
                    <a:pt x="69165" y="28883"/>
                    <a:pt x="69260" y="28883"/>
                  </a:cubicBezTo>
                  <a:lnTo>
                    <a:pt x="69292" y="28883"/>
                  </a:lnTo>
                  <a:cubicBezTo>
                    <a:pt x="69387" y="28883"/>
                    <a:pt x="69450" y="28756"/>
                    <a:pt x="69450" y="28661"/>
                  </a:cubicBezTo>
                  <a:lnTo>
                    <a:pt x="69450" y="28629"/>
                  </a:lnTo>
                  <a:cubicBezTo>
                    <a:pt x="69424" y="28524"/>
                    <a:pt x="69354" y="28463"/>
                    <a:pt x="69259" y="28463"/>
                  </a:cubicBezTo>
                  <a:close/>
                  <a:moveTo>
                    <a:pt x="760" y="28851"/>
                  </a:moveTo>
                  <a:cubicBezTo>
                    <a:pt x="633" y="28851"/>
                    <a:pt x="538" y="28914"/>
                    <a:pt x="507" y="29009"/>
                  </a:cubicBezTo>
                  <a:lnTo>
                    <a:pt x="507" y="29073"/>
                  </a:lnTo>
                  <a:cubicBezTo>
                    <a:pt x="507" y="29168"/>
                    <a:pt x="570" y="29263"/>
                    <a:pt x="665" y="29294"/>
                  </a:cubicBezTo>
                  <a:lnTo>
                    <a:pt x="697" y="29294"/>
                  </a:lnTo>
                  <a:cubicBezTo>
                    <a:pt x="792" y="29294"/>
                    <a:pt x="887" y="29231"/>
                    <a:pt x="919" y="29136"/>
                  </a:cubicBezTo>
                  <a:lnTo>
                    <a:pt x="919" y="29104"/>
                  </a:lnTo>
                  <a:cubicBezTo>
                    <a:pt x="919" y="28978"/>
                    <a:pt x="855" y="28883"/>
                    <a:pt x="760" y="28851"/>
                  </a:cubicBezTo>
                  <a:close/>
                  <a:moveTo>
                    <a:pt x="69482" y="30054"/>
                  </a:moveTo>
                  <a:cubicBezTo>
                    <a:pt x="69355" y="30086"/>
                    <a:pt x="69292" y="30181"/>
                    <a:pt x="69292" y="30276"/>
                  </a:cubicBezTo>
                  <a:lnTo>
                    <a:pt x="69324" y="30340"/>
                  </a:lnTo>
                  <a:cubicBezTo>
                    <a:pt x="69324" y="30435"/>
                    <a:pt x="69387" y="30466"/>
                    <a:pt x="69482" y="30466"/>
                  </a:cubicBezTo>
                  <a:lnTo>
                    <a:pt x="69545" y="30466"/>
                  </a:lnTo>
                  <a:cubicBezTo>
                    <a:pt x="69640" y="30466"/>
                    <a:pt x="69704" y="30340"/>
                    <a:pt x="69704" y="30245"/>
                  </a:cubicBezTo>
                  <a:cubicBezTo>
                    <a:pt x="69672" y="30118"/>
                    <a:pt x="69577" y="30054"/>
                    <a:pt x="69482" y="30054"/>
                  </a:cubicBezTo>
                  <a:close/>
                  <a:moveTo>
                    <a:pt x="507" y="30466"/>
                  </a:moveTo>
                  <a:cubicBezTo>
                    <a:pt x="380" y="30466"/>
                    <a:pt x="285" y="30561"/>
                    <a:pt x="285" y="30656"/>
                  </a:cubicBezTo>
                  <a:cubicBezTo>
                    <a:pt x="253" y="30783"/>
                    <a:pt x="317" y="30878"/>
                    <a:pt x="443" y="30878"/>
                  </a:cubicBezTo>
                  <a:cubicBezTo>
                    <a:pt x="443" y="30910"/>
                    <a:pt x="443" y="30910"/>
                    <a:pt x="475" y="30910"/>
                  </a:cubicBezTo>
                  <a:cubicBezTo>
                    <a:pt x="570" y="30910"/>
                    <a:pt x="665" y="30815"/>
                    <a:pt x="665" y="30720"/>
                  </a:cubicBezTo>
                  <a:lnTo>
                    <a:pt x="665" y="30688"/>
                  </a:lnTo>
                  <a:cubicBezTo>
                    <a:pt x="697" y="30561"/>
                    <a:pt x="602" y="30498"/>
                    <a:pt x="507" y="30466"/>
                  </a:cubicBezTo>
                  <a:close/>
                  <a:moveTo>
                    <a:pt x="69672" y="31670"/>
                  </a:moveTo>
                  <a:cubicBezTo>
                    <a:pt x="69545" y="31670"/>
                    <a:pt x="69482" y="31765"/>
                    <a:pt x="69482" y="31891"/>
                  </a:cubicBezTo>
                  <a:lnTo>
                    <a:pt x="69482" y="31923"/>
                  </a:lnTo>
                  <a:cubicBezTo>
                    <a:pt x="69514" y="32018"/>
                    <a:pt x="69577" y="32081"/>
                    <a:pt x="69672" y="32081"/>
                  </a:cubicBezTo>
                  <a:lnTo>
                    <a:pt x="69704" y="32081"/>
                  </a:lnTo>
                  <a:cubicBezTo>
                    <a:pt x="69799" y="32081"/>
                    <a:pt x="69894" y="31955"/>
                    <a:pt x="69894" y="31860"/>
                  </a:cubicBezTo>
                  <a:cubicBezTo>
                    <a:pt x="69862" y="31733"/>
                    <a:pt x="69767" y="31670"/>
                    <a:pt x="69672" y="31670"/>
                  </a:cubicBezTo>
                  <a:close/>
                  <a:moveTo>
                    <a:pt x="280" y="32075"/>
                  </a:moveTo>
                  <a:cubicBezTo>
                    <a:pt x="198" y="32075"/>
                    <a:pt x="127" y="32161"/>
                    <a:pt x="127" y="32271"/>
                  </a:cubicBezTo>
                  <a:lnTo>
                    <a:pt x="95" y="32303"/>
                  </a:lnTo>
                  <a:cubicBezTo>
                    <a:pt x="95" y="32398"/>
                    <a:pt x="190" y="32493"/>
                    <a:pt x="285" y="32525"/>
                  </a:cubicBezTo>
                  <a:lnTo>
                    <a:pt x="317" y="32525"/>
                  </a:lnTo>
                  <a:cubicBezTo>
                    <a:pt x="412" y="32525"/>
                    <a:pt x="507" y="32430"/>
                    <a:pt x="507" y="32335"/>
                  </a:cubicBezTo>
                  <a:lnTo>
                    <a:pt x="317" y="32271"/>
                  </a:lnTo>
                  <a:lnTo>
                    <a:pt x="507" y="32303"/>
                  </a:lnTo>
                  <a:cubicBezTo>
                    <a:pt x="507" y="32176"/>
                    <a:pt x="443" y="32081"/>
                    <a:pt x="317" y="32081"/>
                  </a:cubicBezTo>
                  <a:cubicBezTo>
                    <a:pt x="304" y="32077"/>
                    <a:pt x="292" y="32075"/>
                    <a:pt x="280" y="32075"/>
                  </a:cubicBezTo>
                  <a:close/>
                  <a:moveTo>
                    <a:pt x="69767" y="33285"/>
                  </a:moveTo>
                  <a:cubicBezTo>
                    <a:pt x="69672" y="33285"/>
                    <a:pt x="69577" y="33380"/>
                    <a:pt x="69609" y="33506"/>
                  </a:cubicBezTo>
                  <a:lnTo>
                    <a:pt x="69609" y="33538"/>
                  </a:lnTo>
                  <a:cubicBezTo>
                    <a:pt x="69609" y="33633"/>
                    <a:pt x="69672" y="33728"/>
                    <a:pt x="69799" y="33728"/>
                  </a:cubicBezTo>
                  <a:cubicBezTo>
                    <a:pt x="69894" y="33728"/>
                    <a:pt x="69989" y="33633"/>
                    <a:pt x="69989" y="33506"/>
                  </a:cubicBezTo>
                  <a:lnTo>
                    <a:pt x="69989" y="33475"/>
                  </a:lnTo>
                  <a:cubicBezTo>
                    <a:pt x="69989" y="33380"/>
                    <a:pt x="69894" y="33285"/>
                    <a:pt x="69767" y="33285"/>
                  </a:cubicBezTo>
                  <a:close/>
                  <a:moveTo>
                    <a:pt x="222" y="33728"/>
                  </a:moveTo>
                  <a:cubicBezTo>
                    <a:pt x="127" y="33728"/>
                    <a:pt x="32" y="33823"/>
                    <a:pt x="32" y="33918"/>
                  </a:cubicBezTo>
                  <a:cubicBezTo>
                    <a:pt x="32" y="34045"/>
                    <a:pt x="95" y="34140"/>
                    <a:pt x="222" y="34140"/>
                  </a:cubicBezTo>
                  <a:cubicBezTo>
                    <a:pt x="317" y="34140"/>
                    <a:pt x="412" y="34045"/>
                    <a:pt x="412" y="33950"/>
                  </a:cubicBezTo>
                  <a:lnTo>
                    <a:pt x="412" y="33886"/>
                  </a:lnTo>
                  <a:cubicBezTo>
                    <a:pt x="412" y="33791"/>
                    <a:pt x="348" y="33728"/>
                    <a:pt x="222" y="33728"/>
                  </a:cubicBezTo>
                  <a:close/>
                  <a:moveTo>
                    <a:pt x="69830" y="34900"/>
                  </a:moveTo>
                  <a:cubicBezTo>
                    <a:pt x="69704" y="34900"/>
                    <a:pt x="69640" y="34995"/>
                    <a:pt x="69640" y="35122"/>
                  </a:cubicBezTo>
                  <a:lnTo>
                    <a:pt x="69640" y="35153"/>
                  </a:lnTo>
                  <a:cubicBezTo>
                    <a:pt x="69640" y="35248"/>
                    <a:pt x="69704" y="35343"/>
                    <a:pt x="69830" y="35343"/>
                  </a:cubicBezTo>
                  <a:cubicBezTo>
                    <a:pt x="69925" y="35343"/>
                    <a:pt x="70020" y="35248"/>
                    <a:pt x="70020" y="35153"/>
                  </a:cubicBezTo>
                  <a:lnTo>
                    <a:pt x="70020" y="35122"/>
                  </a:lnTo>
                  <a:cubicBezTo>
                    <a:pt x="70020" y="34995"/>
                    <a:pt x="69925" y="34900"/>
                    <a:pt x="69830" y="34900"/>
                  </a:cubicBezTo>
                  <a:close/>
                  <a:moveTo>
                    <a:pt x="222" y="35312"/>
                  </a:moveTo>
                  <a:cubicBezTo>
                    <a:pt x="95" y="35312"/>
                    <a:pt x="0" y="35407"/>
                    <a:pt x="0" y="35502"/>
                  </a:cubicBezTo>
                  <a:lnTo>
                    <a:pt x="0" y="35565"/>
                  </a:lnTo>
                  <a:cubicBezTo>
                    <a:pt x="0" y="35660"/>
                    <a:pt x="95" y="35755"/>
                    <a:pt x="222" y="35755"/>
                  </a:cubicBezTo>
                  <a:cubicBezTo>
                    <a:pt x="317" y="35755"/>
                    <a:pt x="412" y="35660"/>
                    <a:pt x="412" y="35533"/>
                  </a:cubicBezTo>
                  <a:lnTo>
                    <a:pt x="412" y="35502"/>
                  </a:lnTo>
                  <a:cubicBezTo>
                    <a:pt x="412" y="35407"/>
                    <a:pt x="317" y="35312"/>
                    <a:pt x="222" y="35312"/>
                  </a:cubicBezTo>
                  <a:close/>
                  <a:moveTo>
                    <a:pt x="69799" y="36547"/>
                  </a:moveTo>
                  <a:cubicBezTo>
                    <a:pt x="69704" y="36547"/>
                    <a:pt x="69577" y="36610"/>
                    <a:pt x="69577" y="36737"/>
                  </a:cubicBezTo>
                  <a:lnTo>
                    <a:pt x="69577" y="36768"/>
                  </a:lnTo>
                  <a:cubicBezTo>
                    <a:pt x="69577" y="36863"/>
                    <a:pt x="69672" y="36958"/>
                    <a:pt x="69767" y="36958"/>
                  </a:cubicBezTo>
                  <a:cubicBezTo>
                    <a:pt x="69894" y="36958"/>
                    <a:pt x="69989" y="36895"/>
                    <a:pt x="69989" y="36768"/>
                  </a:cubicBezTo>
                  <a:lnTo>
                    <a:pt x="69989" y="36737"/>
                  </a:lnTo>
                  <a:cubicBezTo>
                    <a:pt x="69989" y="36642"/>
                    <a:pt x="69894" y="36547"/>
                    <a:pt x="69799" y="36547"/>
                  </a:cubicBezTo>
                  <a:close/>
                  <a:moveTo>
                    <a:pt x="253" y="36958"/>
                  </a:moveTo>
                  <a:cubicBezTo>
                    <a:pt x="158" y="36958"/>
                    <a:pt x="63" y="37085"/>
                    <a:pt x="63" y="37180"/>
                  </a:cubicBezTo>
                  <a:cubicBezTo>
                    <a:pt x="63" y="37307"/>
                    <a:pt x="158" y="37370"/>
                    <a:pt x="253" y="37370"/>
                  </a:cubicBezTo>
                  <a:lnTo>
                    <a:pt x="285" y="37370"/>
                  </a:lnTo>
                  <a:cubicBezTo>
                    <a:pt x="380" y="37370"/>
                    <a:pt x="475" y="37275"/>
                    <a:pt x="475" y="37180"/>
                  </a:cubicBezTo>
                  <a:lnTo>
                    <a:pt x="475" y="37117"/>
                  </a:lnTo>
                  <a:cubicBezTo>
                    <a:pt x="443" y="37022"/>
                    <a:pt x="348" y="36958"/>
                    <a:pt x="253" y="36958"/>
                  </a:cubicBezTo>
                  <a:close/>
                  <a:moveTo>
                    <a:pt x="69634" y="38156"/>
                  </a:moveTo>
                  <a:cubicBezTo>
                    <a:pt x="69553" y="38156"/>
                    <a:pt x="69482" y="38238"/>
                    <a:pt x="69482" y="38320"/>
                  </a:cubicBezTo>
                  <a:lnTo>
                    <a:pt x="69450" y="38383"/>
                  </a:lnTo>
                  <a:cubicBezTo>
                    <a:pt x="69450" y="38478"/>
                    <a:pt x="69545" y="38573"/>
                    <a:pt x="69640" y="38573"/>
                  </a:cubicBezTo>
                  <a:lnTo>
                    <a:pt x="69672" y="38573"/>
                  </a:lnTo>
                  <a:cubicBezTo>
                    <a:pt x="69767" y="38573"/>
                    <a:pt x="69862" y="38478"/>
                    <a:pt x="69862" y="38383"/>
                  </a:cubicBezTo>
                  <a:cubicBezTo>
                    <a:pt x="69862" y="38257"/>
                    <a:pt x="69799" y="38162"/>
                    <a:pt x="69672" y="38162"/>
                  </a:cubicBezTo>
                  <a:cubicBezTo>
                    <a:pt x="69659" y="38157"/>
                    <a:pt x="69647" y="38156"/>
                    <a:pt x="69634" y="38156"/>
                  </a:cubicBezTo>
                  <a:close/>
                  <a:moveTo>
                    <a:pt x="429" y="38565"/>
                  </a:moveTo>
                  <a:cubicBezTo>
                    <a:pt x="413" y="38565"/>
                    <a:pt x="396" y="38568"/>
                    <a:pt x="380" y="38573"/>
                  </a:cubicBezTo>
                  <a:cubicBezTo>
                    <a:pt x="285" y="38573"/>
                    <a:pt x="190" y="38700"/>
                    <a:pt x="222" y="38795"/>
                  </a:cubicBezTo>
                  <a:cubicBezTo>
                    <a:pt x="222" y="38922"/>
                    <a:pt x="317" y="38985"/>
                    <a:pt x="412" y="38985"/>
                  </a:cubicBezTo>
                  <a:cubicBezTo>
                    <a:pt x="538" y="38985"/>
                    <a:pt x="602" y="38890"/>
                    <a:pt x="602" y="38763"/>
                  </a:cubicBezTo>
                  <a:lnTo>
                    <a:pt x="602" y="38732"/>
                  </a:lnTo>
                  <a:cubicBezTo>
                    <a:pt x="576" y="38627"/>
                    <a:pt x="506" y="38565"/>
                    <a:pt x="429" y="38565"/>
                  </a:cubicBezTo>
                  <a:close/>
                  <a:moveTo>
                    <a:pt x="69465" y="39771"/>
                  </a:moveTo>
                  <a:cubicBezTo>
                    <a:pt x="69363" y="39771"/>
                    <a:pt x="69292" y="39853"/>
                    <a:pt x="69292" y="39935"/>
                  </a:cubicBezTo>
                  <a:lnTo>
                    <a:pt x="69260" y="39967"/>
                  </a:lnTo>
                  <a:cubicBezTo>
                    <a:pt x="69260" y="40094"/>
                    <a:pt x="69324" y="40157"/>
                    <a:pt x="69450" y="40189"/>
                  </a:cubicBezTo>
                  <a:lnTo>
                    <a:pt x="69482" y="40189"/>
                  </a:lnTo>
                  <a:cubicBezTo>
                    <a:pt x="69577" y="40189"/>
                    <a:pt x="69640" y="40094"/>
                    <a:pt x="69672" y="39999"/>
                  </a:cubicBezTo>
                  <a:cubicBezTo>
                    <a:pt x="69704" y="39904"/>
                    <a:pt x="69609" y="39777"/>
                    <a:pt x="69514" y="39777"/>
                  </a:cubicBezTo>
                  <a:cubicBezTo>
                    <a:pt x="69497" y="39773"/>
                    <a:pt x="69480" y="39771"/>
                    <a:pt x="69465" y="39771"/>
                  </a:cubicBezTo>
                  <a:close/>
                  <a:moveTo>
                    <a:pt x="570" y="40157"/>
                  </a:moveTo>
                  <a:cubicBezTo>
                    <a:pt x="475" y="40189"/>
                    <a:pt x="412" y="40284"/>
                    <a:pt x="412" y="40379"/>
                  </a:cubicBezTo>
                  <a:lnTo>
                    <a:pt x="412" y="40442"/>
                  </a:lnTo>
                  <a:cubicBezTo>
                    <a:pt x="443" y="40537"/>
                    <a:pt x="538" y="40600"/>
                    <a:pt x="633" y="40600"/>
                  </a:cubicBezTo>
                  <a:lnTo>
                    <a:pt x="665" y="40600"/>
                  </a:lnTo>
                  <a:cubicBezTo>
                    <a:pt x="760" y="40569"/>
                    <a:pt x="823" y="40474"/>
                    <a:pt x="823" y="40347"/>
                  </a:cubicBezTo>
                  <a:cubicBezTo>
                    <a:pt x="792" y="40220"/>
                    <a:pt x="697" y="40157"/>
                    <a:pt x="570" y="40157"/>
                  </a:cubicBezTo>
                  <a:close/>
                  <a:moveTo>
                    <a:pt x="69260" y="41360"/>
                  </a:moveTo>
                  <a:cubicBezTo>
                    <a:pt x="69134" y="41360"/>
                    <a:pt x="69039" y="41424"/>
                    <a:pt x="69007" y="41519"/>
                  </a:cubicBezTo>
                  <a:lnTo>
                    <a:pt x="69007" y="41582"/>
                  </a:lnTo>
                  <a:cubicBezTo>
                    <a:pt x="68975" y="41677"/>
                    <a:pt x="69070" y="41772"/>
                    <a:pt x="69165" y="41772"/>
                  </a:cubicBezTo>
                  <a:lnTo>
                    <a:pt x="69197" y="41772"/>
                  </a:lnTo>
                  <a:cubicBezTo>
                    <a:pt x="69292" y="41772"/>
                    <a:pt x="69387" y="41709"/>
                    <a:pt x="69387" y="41614"/>
                  </a:cubicBezTo>
                  <a:cubicBezTo>
                    <a:pt x="69419" y="41487"/>
                    <a:pt x="69355" y="41392"/>
                    <a:pt x="69260" y="41360"/>
                  </a:cubicBezTo>
                  <a:close/>
                  <a:moveTo>
                    <a:pt x="855" y="41772"/>
                  </a:moveTo>
                  <a:cubicBezTo>
                    <a:pt x="760" y="41804"/>
                    <a:pt x="697" y="41930"/>
                    <a:pt x="697" y="42025"/>
                  </a:cubicBezTo>
                  <a:cubicBezTo>
                    <a:pt x="728" y="42120"/>
                    <a:pt x="823" y="42184"/>
                    <a:pt x="919" y="42184"/>
                  </a:cubicBezTo>
                  <a:lnTo>
                    <a:pt x="950" y="42184"/>
                  </a:lnTo>
                  <a:cubicBezTo>
                    <a:pt x="1045" y="42184"/>
                    <a:pt x="1109" y="42089"/>
                    <a:pt x="1109" y="41962"/>
                  </a:cubicBezTo>
                  <a:lnTo>
                    <a:pt x="1077" y="41930"/>
                  </a:lnTo>
                  <a:cubicBezTo>
                    <a:pt x="1077" y="41804"/>
                    <a:pt x="950" y="41772"/>
                    <a:pt x="855" y="41772"/>
                  </a:cubicBezTo>
                  <a:close/>
                  <a:moveTo>
                    <a:pt x="68859" y="42967"/>
                  </a:moveTo>
                  <a:cubicBezTo>
                    <a:pt x="68776" y="42967"/>
                    <a:pt x="68690" y="43024"/>
                    <a:pt x="68690" y="43102"/>
                  </a:cubicBezTo>
                  <a:lnTo>
                    <a:pt x="68849" y="43197"/>
                  </a:lnTo>
                  <a:lnTo>
                    <a:pt x="68659" y="43134"/>
                  </a:lnTo>
                  <a:lnTo>
                    <a:pt x="68659" y="43134"/>
                  </a:lnTo>
                  <a:cubicBezTo>
                    <a:pt x="68627" y="43260"/>
                    <a:pt x="68690" y="43355"/>
                    <a:pt x="68817" y="43387"/>
                  </a:cubicBezTo>
                  <a:lnTo>
                    <a:pt x="68849" y="43387"/>
                  </a:lnTo>
                  <a:cubicBezTo>
                    <a:pt x="68944" y="43387"/>
                    <a:pt x="69039" y="43324"/>
                    <a:pt x="69039" y="43229"/>
                  </a:cubicBezTo>
                  <a:lnTo>
                    <a:pt x="69070" y="43197"/>
                  </a:lnTo>
                  <a:cubicBezTo>
                    <a:pt x="69070" y="43102"/>
                    <a:pt x="69007" y="42975"/>
                    <a:pt x="68912" y="42975"/>
                  </a:cubicBezTo>
                  <a:cubicBezTo>
                    <a:pt x="68895" y="42970"/>
                    <a:pt x="68877" y="42967"/>
                    <a:pt x="68859" y="42967"/>
                  </a:cubicBezTo>
                  <a:close/>
                  <a:moveTo>
                    <a:pt x="1268" y="43347"/>
                  </a:moveTo>
                  <a:cubicBezTo>
                    <a:pt x="1247" y="43347"/>
                    <a:pt x="1226" y="43350"/>
                    <a:pt x="1204" y="43355"/>
                  </a:cubicBezTo>
                  <a:cubicBezTo>
                    <a:pt x="1109" y="43355"/>
                    <a:pt x="1045" y="43482"/>
                    <a:pt x="1077" y="43577"/>
                  </a:cubicBezTo>
                  <a:lnTo>
                    <a:pt x="1077" y="43640"/>
                  </a:lnTo>
                  <a:cubicBezTo>
                    <a:pt x="1109" y="43704"/>
                    <a:pt x="1172" y="43767"/>
                    <a:pt x="1267" y="43767"/>
                  </a:cubicBezTo>
                  <a:lnTo>
                    <a:pt x="1330" y="43767"/>
                  </a:lnTo>
                  <a:cubicBezTo>
                    <a:pt x="1425" y="43735"/>
                    <a:pt x="1489" y="43640"/>
                    <a:pt x="1457" y="43514"/>
                  </a:cubicBezTo>
                  <a:lnTo>
                    <a:pt x="1457" y="43482"/>
                  </a:lnTo>
                  <a:cubicBezTo>
                    <a:pt x="1431" y="43404"/>
                    <a:pt x="1362" y="43347"/>
                    <a:pt x="1268" y="43347"/>
                  </a:cubicBezTo>
                  <a:close/>
                  <a:moveTo>
                    <a:pt x="68448" y="44519"/>
                  </a:moveTo>
                  <a:cubicBezTo>
                    <a:pt x="68364" y="44519"/>
                    <a:pt x="68279" y="44576"/>
                    <a:pt x="68279" y="44654"/>
                  </a:cubicBezTo>
                  <a:lnTo>
                    <a:pt x="68247" y="44686"/>
                  </a:lnTo>
                  <a:cubicBezTo>
                    <a:pt x="68215" y="44812"/>
                    <a:pt x="68279" y="44907"/>
                    <a:pt x="68374" y="44939"/>
                  </a:cubicBezTo>
                  <a:lnTo>
                    <a:pt x="68437" y="44939"/>
                  </a:lnTo>
                  <a:cubicBezTo>
                    <a:pt x="68532" y="44939"/>
                    <a:pt x="68595" y="44907"/>
                    <a:pt x="68627" y="44812"/>
                  </a:cubicBezTo>
                  <a:lnTo>
                    <a:pt x="68659" y="44781"/>
                  </a:lnTo>
                  <a:cubicBezTo>
                    <a:pt x="68690" y="44654"/>
                    <a:pt x="68627" y="44559"/>
                    <a:pt x="68500" y="44527"/>
                  </a:cubicBezTo>
                  <a:cubicBezTo>
                    <a:pt x="68483" y="44522"/>
                    <a:pt x="68466" y="44519"/>
                    <a:pt x="68448" y="44519"/>
                  </a:cubicBezTo>
                  <a:close/>
                  <a:moveTo>
                    <a:pt x="1697" y="44899"/>
                  </a:moveTo>
                  <a:cubicBezTo>
                    <a:pt x="1681" y="44899"/>
                    <a:pt x="1664" y="44902"/>
                    <a:pt x="1647" y="44907"/>
                  </a:cubicBezTo>
                  <a:cubicBezTo>
                    <a:pt x="1520" y="44939"/>
                    <a:pt x="1457" y="45066"/>
                    <a:pt x="1489" y="45161"/>
                  </a:cubicBezTo>
                  <a:lnTo>
                    <a:pt x="1520" y="45192"/>
                  </a:lnTo>
                  <a:cubicBezTo>
                    <a:pt x="1552" y="45287"/>
                    <a:pt x="1615" y="45351"/>
                    <a:pt x="1710" y="45351"/>
                  </a:cubicBezTo>
                  <a:cubicBezTo>
                    <a:pt x="1710" y="45351"/>
                    <a:pt x="1742" y="45319"/>
                    <a:pt x="1774" y="45319"/>
                  </a:cubicBezTo>
                  <a:cubicBezTo>
                    <a:pt x="1869" y="45287"/>
                    <a:pt x="1932" y="45192"/>
                    <a:pt x="1900" y="45066"/>
                  </a:cubicBezTo>
                  <a:lnTo>
                    <a:pt x="1869" y="45034"/>
                  </a:lnTo>
                  <a:cubicBezTo>
                    <a:pt x="1843" y="44956"/>
                    <a:pt x="1774" y="44899"/>
                    <a:pt x="1697" y="44899"/>
                  </a:cubicBezTo>
                  <a:close/>
                  <a:moveTo>
                    <a:pt x="67973" y="46071"/>
                  </a:moveTo>
                  <a:cubicBezTo>
                    <a:pt x="67888" y="46071"/>
                    <a:pt x="67798" y="46127"/>
                    <a:pt x="67772" y="46206"/>
                  </a:cubicBezTo>
                  <a:lnTo>
                    <a:pt x="67772" y="46237"/>
                  </a:lnTo>
                  <a:cubicBezTo>
                    <a:pt x="67709" y="46332"/>
                    <a:pt x="67772" y="46427"/>
                    <a:pt x="67899" y="46459"/>
                  </a:cubicBezTo>
                  <a:cubicBezTo>
                    <a:pt x="67899" y="46491"/>
                    <a:pt x="67930" y="46491"/>
                    <a:pt x="67930" y="46491"/>
                  </a:cubicBezTo>
                  <a:cubicBezTo>
                    <a:pt x="68025" y="46491"/>
                    <a:pt x="68120" y="46427"/>
                    <a:pt x="68152" y="46332"/>
                  </a:cubicBezTo>
                  <a:cubicBezTo>
                    <a:pt x="68184" y="46237"/>
                    <a:pt x="68120" y="46111"/>
                    <a:pt x="68025" y="46079"/>
                  </a:cubicBezTo>
                  <a:cubicBezTo>
                    <a:pt x="68008" y="46073"/>
                    <a:pt x="67991" y="46071"/>
                    <a:pt x="67973" y="46071"/>
                  </a:cubicBezTo>
                  <a:close/>
                  <a:moveTo>
                    <a:pt x="2186" y="46451"/>
                  </a:moveTo>
                  <a:cubicBezTo>
                    <a:pt x="2166" y="46451"/>
                    <a:pt x="2144" y="46453"/>
                    <a:pt x="2122" y="46459"/>
                  </a:cubicBezTo>
                  <a:cubicBezTo>
                    <a:pt x="2027" y="46491"/>
                    <a:pt x="1964" y="46617"/>
                    <a:pt x="2027" y="46712"/>
                  </a:cubicBezTo>
                  <a:lnTo>
                    <a:pt x="2027" y="46744"/>
                  </a:lnTo>
                  <a:cubicBezTo>
                    <a:pt x="2059" y="46839"/>
                    <a:pt x="2122" y="46871"/>
                    <a:pt x="2217" y="46871"/>
                  </a:cubicBezTo>
                  <a:lnTo>
                    <a:pt x="2280" y="46871"/>
                  </a:lnTo>
                  <a:cubicBezTo>
                    <a:pt x="2375" y="46839"/>
                    <a:pt x="2439" y="46712"/>
                    <a:pt x="2407" y="46617"/>
                  </a:cubicBezTo>
                  <a:lnTo>
                    <a:pt x="2375" y="46586"/>
                  </a:lnTo>
                  <a:cubicBezTo>
                    <a:pt x="2349" y="46507"/>
                    <a:pt x="2280" y="46451"/>
                    <a:pt x="2186" y="46451"/>
                  </a:cubicBezTo>
                  <a:close/>
                  <a:moveTo>
                    <a:pt x="67388" y="47588"/>
                  </a:moveTo>
                  <a:cubicBezTo>
                    <a:pt x="67317" y="47588"/>
                    <a:pt x="67250" y="47629"/>
                    <a:pt x="67202" y="47726"/>
                  </a:cubicBezTo>
                  <a:lnTo>
                    <a:pt x="67392" y="47821"/>
                  </a:lnTo>
                  <a:lnTo>
                    <a:pt x="67392" y="47821"/>
                  </a:lnTo>
                  <a:lnTo>
                    <a:pt x="67202" y="47757"/>
                  </a:lnTo>
                  <a:lnTo>
                    <a:pt x="67202" y="47757"/>
                  </a:lnTo>
                  <a:cubicBezTo>
                    <a:pt x="67170" y="47852"/>
                    <a:pt x="67202" y="47947"/>
                    <a:pt x="67297" y="48011"/>
                  </a:cubicBezTo>
                  <a:lnTo>
                    <a:pt x="67392" y="48011"/>
                  </a:lnTo>
                  <a:cubicBezTo>
                    <a:pt x="67455" y="48011"/>
                    <a:pt x="67550" y="47979"/>
                    <a:pt x="67550" y="47884"/>
                  </a:cubicBezTo>
                  <a:cubicBezTo>
                    <a:pt x="67550" y="47884"/>
                    <a:pt x="67582" y="47852"/>
                    <a:pt x="67582" y="47852"/>
                  </a:cubicBezTo>
                  <a:cubicBezTo>
                    <a:pt x="67614" y="47757"/>
                    <a:pt x="67582" y="47631"/>
                    <a:pt x="67455" y="47599"/>
                  </a:cubicBezTo>
                  <a:cubicBezTo>
                    <a:pt x="67433" y="47592"/>
                    <a:pt x="67410" y="47588"/>
                    <a:pt x="67388" y="47588"/>
                  </a:cubicBezTo>
                  <a:close/>
                  <a:moveTo>
                    <a:pt x="2817" y="47979"/>
                  </a:moveTo>
                  <a:cubicBezTo>
                    <a:pt x="2787" y="47979"/>
                    <a:pt x="2755" y="47990"/>
                    <a:pt x="2724" y="48011"/>
                  </a:cubicBezTo>
                  <a:cubicBezTo>
                    <a:pt x="2629" y="48042"/>
                    <a:pt x="2565" y="48169"/>
                    <a:pt x="2629" y="48264"/>
                  </a:cubicBezTo>
                  <a:cubicBezTo>
                    <a:pt x="2660" y="48359"/>
                    <a:pt x="2724" y="48391"/>
                    <a:pt x="2787" y="48391"/>
                  </a:cubicBezTo>
                  <a:lnTo>
                    <a:pt x="2882" y="48391"/>
                  </a:lnTo>
                  <a:cubicBezTo>
                    <a:pt x="2977" y="48359"/>
                    <a:pt x="3009" y="48232"/>
                    <a:pt x="2977" y="48137"/>
                  </a:cubicBezTo>
                  <a:lnTo>
                    <a:pt x="2977" y="48106"/>
                  </a:lnTo>
                  <a:cubicBezTo>
                    <a:pt x="2935" y="48021"/>
                    <a:pt x="2878" y="47979"/>
                    <a:pt x="2817" y="47979"/>
                  </a:cubicBezTo>
                  <a:close/>
                  <a:moveTo>
                    <a:pt x="66778" y="49076"/>
                  </a:moveTo>
                  <a:cubicBezTo>
                    <a:pt x="66701" y="49076"/>
                    <a:pt x="66624" y="49111"/>
                    <a:pt x="66600" y="49183"/>
                  </a:cubicBezTo>
                  <a:lnTo>
                    <a:pt x="66568" y="49214"/>
                  </a:lnTo>
                  <a:cubicBezTo>
                    <a:pt x="66537" y="49341"/>
                    <a:pt x="66568" y="49436"/>
                    <a:pt x="66663" y="49468"/>
                  </a:cubicBezTo>
                  <a:cubicBezTo>
                    <a:pt x="66695" y="49499"/>
                    <a:pt x="66727" y="49499"/>
                    <a:pt x="66759" y="49499"/>
                  </a:cubicBezTo>
                  <a:cubicBezTo>
                    <a:pt x="66822" y="49499"/>
                    <a:pt x="66917" y="49436"/>
                    <a:pt x="66949" y="49373"/>
                  </a:cubicBezTo>
                  <a:cubicBezTo>
                    <a:pt x="66980" y="49246"/>
                    <a:pt x="66949" y="49151"/>
                    <a:pt x="66854" y="49087"/>
                  </a:cubicBezTo>
                  <a:cubicBezTo>
                    <a:pt x="66830" y="49080"/>
                    <a:pt x="66804" y="49076"/>
                    <a:pt x="66778" y="49076"/>
                  </a:cubicBezTo>
                  <a:close/>
                  <a:moveTo>
                    <a:pt x="3428" y="49456"/>
                  </a:moveTo>
                  <a:cubicBezTo>
                    <a:pt x="3404" y="49456"/>
                    <a:pt x="3379" y="49460"/>
                    <a:pt x="3357" y="49468"/>
                  </a:cubicBezTo>
                  <a:cubicBezTo>
                    <a:pt x="3262" y="49531"/>
                    <a:pt x="3199" y="49658"/>
                    <a:pt x="3262" y="49753"/>
                  </a:cubicBezTo>
                  <a:lnTo>
                    <a:pt x="3262" y="49784"/>
                  </a:lnTo>
                  <a:cubicBezTo>
                    <a:pt x="3294" y="49848"/>
                    <a:pt x="3389" y="49879"/>
                    <a:pt x="3452" y="49879"/>
                  </a:cubicBezTo>
                  <a:lnTo>
                    <a:pt x="3547" y="49879"/>
                  </a:lnTo>
                  <a:cubicBezTo>
                    <a:pt x="3642" y="49816"/>
                    <a:pt x="3674" y="49721"/>
                    <a:pt x="3642" y="49626"/>
                  </a:cubicBezTo>
                  <a:lnTo>
                    <a:pt x="3610" y="49594"/>
                  </a:lnTo>
                  <a:cubicBezTo>
                    <a:pt x="3586" y="49497"/>
                    <a:pt x="3507" y="49456"/>
                    <a:pt x="3428" y="49456"/>
                  </a:cubicBezTo>
                  <a:close/>
                  <a:moveTo>
                    <a:pt x="66082" y="50532"/>
                  </a:moveTo>
                  <a:cubicBezTo>
                    <a:pt x="66004" y="50532"/>
                    <a:pt x="65927" y="50568"/>
                    <a:pt x="65903" y="50639"/>
                  </a:cubicBezTo>
                  <a:lnTo>
                    <a:pt x="65872" y="50671"/>
                  </a:lnTo>
                  <a:cubicBezTo>
                    <a:pt x="65840" y="50766"/>
                    <a:pt x="65872" y="50893"/>
                    <a:pt x="65967" y="50924"/>
                  </a:cubicBezTo>
                  <a:cubicBezTo>
                    <a:pt x="65998" y="50956"/>
                    <a:pt x="66030" y="50956"/>
                    <a:pt x="66062" y="50956"/>
                  </a:cubicBezTo>
                  <a:cubicBezTo>
                    <a:pt x="66125" y="50956"/>
                    <a:pt x="66220" y="50893"/>
                    <a:pt x="66252" y="50829"/>
                  </a:cubicBezTo>
                  <a:cubicBezTo>
                    <a:pt x="66283" y="50734"/>
                    <a:pt x="66252" y="50608"/>
                    <a:pt x="66157" y="50544"/>
                  </a:cubicBezTo>
                  <a:cubicBezTo>
                    <a:pt x="66133" y="50536"/>
                    <a:pt x="66107" y="50532"/>
                    <a:pt x="66082" y="50532"/>
                  </a:cubicBezTo>
                  <a:close/>
                  <a:moveTo>
                    <a:pt x="4162" y="50923"/>
                  </a:moveTo>
                  <a:cubicBezTo>
                    <a:pt x="4125" y="50923"/>
                    <a:pt x="4087" y="50934"/>
                    <a:pt x="4054" y="50956"/>
                  </a:cubicBezTo>
                  <a:cubicBezTo>
                    <a:pt x="3959" y="50988"/>
                    <a:pt x="3927" y="51114"/>
                    <a:pt x="3990" y="51209"/>
                  </a:cubicBezTo>
                  <a:lnTo>
                    <a:pt x="3990" y="51241"/>
                  </a:lnTo>
                  <a:cubicBezTo>
                    <a:pt x="4022" y="51304"/>
                    <a:pt x="4085" y="51336"/>
                    <a:pt x="4180" y="51336"/>
                  </a:cubicBezTo>
                  <a:lnTo>
                    <a:pt x="4275" y="51336"/>
                  </a:lnTo>
                  <a:cubicBezTo>
                    <a:pt x="4370" y="51273"/>
                    <a:pt x="4402" y="51146"/>
                    <a:pt x="4339" y="51051"/>
                  </a:cubicBezTo>
                  <a:lnTo>
                    <a:pt x="4339" y="51019"/>
                  </a:lnTo>
                  <a:cubicBezTo>
                    <a:pt x="4298" y="50958"/>
                    <a:pt x="4231" y="50923"/>
                    <a:pt x="4162" y="50923"/>
                  </a:cubicBezTo>
                  <a:close/>
                  <a:moveTo>
                    <a:pt x="65289" y="51968"/>
                  </a:moveTo>
                  <a:cubicBezTo>
                    <a:pt x="65224" y="51968"/>
                    <a:pt x="65164" y="52003"/>
                    <a:pt x="65143" y="52064"/>
                  </a:cubicBezTo>
                  <a:lnTo>
                    <a:pt x="65112" y="52096"/>
                  </a:lnTo>
                  <a:cubicBezTo>
                    <a:pt x="65048" y="52191"/>
                    <a:pt x="65112" y="52286"/>
                    <a:pt x="65207" y="52349"/>
                  </a:cubicBezTo>
                  <a:cubicBezTo>
                    <a:pt x="65207" y="52381"/>
                    <a:pt x="65238" y="52381"/>
                    <a:pt x="65270" y="52381"/>
                  </a:cubicBezTo>
                  <a:cubicBezTo>
                    <a:pt x="65365" y="52381"/>
                    <a:pt x="65428" y="52318"/>
                    <a:pt x="65460" y="52254"/>
                  </a:cubicBezTo>
                  <a:cubicBezTo>
                    <a:pt x="65523" y="52159"/>
                    <a:pt x="65492" y="52033"/>
                    <a:pt x="65397" y="52001"/>
                  </a:cubicBezTo>
                  <a:cubicBezTo>
                    <a:pt x="65363" y="51979"/>
                    <a:pt x="65325" y="51968"/>
                    <a:pt x="65289" y="51968"/>
                  </a:cubicBezTo>
                  <a:close/>
                  <a:moveTo>
                    <a:pt x="4916" y="52338"/>
                  </a:moveTo>
                  <a:cubicBezTo>
                    <a:pt x="4893" y="52338"/>
                    <a:pt x="4869" y="52341"/>
                    <a:pt x="4845" y="52349"/>
                  </a:cubicBezTo>
                  <a:cubicBezTo>
                    <a:pt x="4750" y="52413"/>
                    <a:pt x="4719" y="52539"/>
                    <a:pt x="4750" y="52634"/>
                  </a:cubicBezTo>
                  <a:lnTo>
                    <a:pt x="4782" y="52666"/>
                  </a:lnTo>
                  <a:cubicBezTo>
                    <a:pt x="4814" y="52729"/>
                    <a:pt x="4877" y="52761"/>
                    <a:pt x="4972" y="52761"/>
                  </a:cubicBezTo>
                  <a:cubicBezTo>
                    <a:pt x="5004" y="52761"/>
                    <a:pt x="5035" y="52761"/>
                    <a:pt x="5067" y="52729"/>
                  </a:cubicBezTo>
                  <a:cubicBezTo>
                    <a:pt x="5162" y="52666"/>
                    <a:pt x="5162" y="52571"/>
                    <a:pt x="5130" y="52476"/>
                  </a:cubicBezTo>
                  <a:lnTo>
                    <a:pt x="5099" y="52444"/>
                  </a:lnTo>
                  <a:cubicBezTo>
                    <a:pt x="5051" y="52373"/>
                    <a:pt x="4986" y="52338"/>
                    <a:pt x="4916" y="52338"/>
                  </a:cubicBezTo>
                  <a:close/>
                  <a:moveTo>
                    <a:pt x="64466" y="53362"/>
                  </a:moveTo>
                  <a:cubicBezTo>
                    <a:pt x="64401" y="53362"/>
                    <a:pt x="64340" y="53396"/>
                    <a:pt x="64320" y="53458"/>
                  </a:cubicBezTo>
                  <a:lnTo>
                    <a:pt x="64288" y="53489"/>
                  </a:lnTo>
                  <a:cubicBezTo>
                    <a:pt x="64225" y="53584"/>
                    <a:pt x="64257" y="53679"/>
                    <a:pt x="64352" y="53743"/>
                  </a:cubicBezTo>
                  <a:cubicBezTo>
                    <a:pt x="64383" y="53774"/>
                    <a:pt x="64415" y="53774"/>
                    <a:pt x="64447" y="53774"/>
                  </a:cubicBezTo>
                  <a:cubicBezTo>
                    <a:pt x="64510" y="53774"/>
                    <a:pt x="64605" y="53743"/>
                    <a:pt x="64637" y="53648"/>
                  </a:cubicBezTo>
                  <a:cubicBezTo>
                    <a:pt x="64700" y="53584"/>
                    <a:pt x="64668" y="53458"/>
                    <a:pt x="64573" y="53394"/>
                  </a:cubicBezTo>
                  <a:cubicBezTo>
                    <a:pt x="64540" y="53372"/>
                    <a:pt x="64502" y="53362"/>
                    <a:pt x="64466" y="53362"/>
                  </a:cubicBezTo>
                  <a:close/>
                  <a:moveTo>
                    <a:pt x="5826" y="53730"/>
                  </a:moveTo>
                  <a:cubicBezTo>
                    <a:pt x="5786" y="53730"/>
                    <a:pt x="5743" y="53746"/>
                    <a:pt x="5701" y="53774"/>
                  </a:cubicBezTo>
                  <a:cubicBezTo>
                    <a:pt x="5606" y="53838"/>
                    <a:pt x="5574" y="53965"/>
                    <a:pt x="5637" y="54060"/>
                  </a:cubicBezTo>
                  <a:cubicBezTo>
                    <a:pt x="5669" y="54123"/>
                    <a:pt x="5732" y="54155"/>
                    <a:pt x="5827" y="54155"/>
                  </a:cubicBezTo>
                  <a:cubicBezTo>
                    <a:pt x="5859" y="54155"/>
                    <a:pt x="5891" y="54155"/>
                    <a:pt x="5922" y="54123"/>
                  </a:cubicBezTo>
                  <a:cubicBezTo>
                    <a:pt x="6017" y="54060"/>
                    <a:pt x="6049" y="53933"/>
                    <a:pt x="5986" y="53838"/>
                  </a:cubicBezTo>
                  <a:lnTo>
                    <a:pt x="5954" y="53806"/>
                  </a:lnTo>
                  <a:cubicBezTo>
                    <a:pt x="5919" y="53754"/>
                    <a:pt x="5875" y="53730"/>
                    <a:pt x="5826" y="53730"/>
                  </a:cubicBezTo>
                  <a:close/>
                  <a:moveTo>
                    <a:pt x="63574" y="54706"/>
                  </a:moveTo>
                  <a:cubicBezTo>
                    <a:pt x="63507" y="54706"/>
                    <a:pt x="63442" y="54728"/>
                    <a:pt x="63402" y="54788"/>
                  </a:cubicBezTo>
                  <a:lnTo>
                    <a:pt x="63560" y="54946"/>
                  </a:lnTo>
                  <a:lnTo>
                    <a:pt x="63402" y="54820"/>
                  </a:lnTo>
                  <a:lnTo>
                    <a:pt x="63402" y="54820"/>
                  </a:lnTo>
                  <a:cubicBezTo>
                    <a:pt x="63338" y="54915"/>
                    <a:pt x="63338" y="55041"/>
                    <a:pt x="63433" y="55105"/>
                  </a:cubicBezTo>
                  <a:cubicBezTo>
                    <a:pt x="63465" y="55136"/>
                    <a:pt x="63497" y="55136"/>
                    <a:pt x="63560" y="55136"/>
                  </a:cubicBezTo>
                  <a:cubicBezTo>
                    <a:pt x="63623" y="55136"/>
                    <a:pt x="63687" y="55105"/>
                    <a:pt x="63718" y="55041"/>
                  </a:cubicBezTo>
                  <a:lnTo>
                    <a:pt x="63750" y="55010"/>
                  </a:lnTo>
                  <a:cubicBezTo>
                    <a:pt x="63813" y="54915"/>
                    <a:pt x="63782" y="54788"/>
                    <a:pt x="63687" y="54725"/>
                  </a:cubicBezTo>
                  <a:cubicBezTo>
                    <a:pt x="63652" y="54713"/>
                    <a:pt x="63613" y="54706"/>
                    <a:pt x="63574" y="54706"/>
                  </a:cubicBezTo>
                  <a:close/>
                  <a:moveTo>
                    <a:pt x="6726" y="55060"/>
                  </a:moveTo>
                  <a:cubicBezTo>
                    <a:pt x="6679" y="55060"/>
                    <a:pt x="6630" y="55076"/>
                    <a:pt x="6587" y="55105"/>
                  </a:cubicBezTo>
                  <a:cubicBezTo>
                    <a:pt x="6492" y="55168"/>
                    <a:pt x="6492" y="55295"/>
                    <a:pt x="6556" y="55390"/>
                  </a:cubicBezTo>
                  <a:lnTo>
                    <a:pt x="6587" y="55421"/>
                  </a:lnTo>
                  <a:cubicBezTo>
                    <a:pt x="6619" y="55453"/>
                    <a:pt x="6682" y="55485"/>
                    <a:pt x="6746" y="55485"/>
                  </a:cubicBezTo>
                  <a:cubicBezTo>
                    <a:pt x="6777" y="55485"/>
                    <a:pt x="6809" y="55485"/>
                    <a:pt x="6841" y="55453"/>
                  </a:cubicBezTo>
                  <a:cubicBezTo>
                    <a:pt x="6936" y="55390"/>
                    <a:pt x="6967" y="55263"/>
                    <a:pt x="6904" y="55168"/>
                  </a:cubicBezTo>
                  <a:lnTo>
                    <a:pt x="6872" y="55136"/>
                  </a:lnTo>
                  <a:cubicBezTo>
                    <a:pt x="6837" y="55084"/>
                    <a:pt x="6783" y="55060"/>
                    <a:pt x="6726" y="55060"/>
                  </a:cubicBezTo>
                  <a:close/>
                  <a:moveTo>
                    <a:pt x="62598" y="56011"/>
                  </a:moveTo>
                  <a:cubicBezTo>
                    <a:pt x="62540" y="56011"/>
                    <a:pt x="62486" y="56034"/>
                    <a:pt x="62452" y="56086"/>
                  </a:cubicBezTo>
                  <a:lnTo>
                    <a:pt x="62578" y="56245"/>
                  </a:lnTo>
                  <a:lnTo>
                    <a:pt x="62578" y="56245"/>
                  </a:lnTo>
                  <a:lnTo>
                    <a:pt x="62420" y="56118"/>
                  </a:lnTo>
                  <a:lnTo>
                    <a:pt x="62420" y="56118"/>
                  </a:lnTo>
                  <a:cubicBezTo>
                    <a:pt x="62357" y="56213"/>
                    <a:pt x="62388" y="56340"/>
                    <a:pt x="62452" y="56403"/>
                  </a:cubicBezTo>
                  <a:cubicBezTo>
                    <a:pt x="62515" y="56435"/>
                    <a:pt x="62547" y="56435"/>
                    <a:pt x="62578" y="56435"/>
                  </a:cubicBezTo>
                  <a:cubicBezTo>
                    <a:pt x="62642" y="56435"/>
                    <a:pt x="62705" y="56403"/>
                    <a:pt x="62737" y="56371"/>
                  </a:cubicBezTo>
                  <a:cubicBezTo>
                    <a:pt x="62737" y="56371"/>
                    <a:pt x="62768" y="56340"/>
                    <a:pt x="62768" y="56340"/>
                  </a:cubicBezTo>
                  <a:cubicBezTo>
                    <a:pt x="62832" y="56245"/>
                    <a:pt x="62800" y="56118"/>
                    <a:pt x="62737" y="56055"/>
                  </a:cubicBezTo>
                  <a:cubicBezTo>
                    <a:pt x="62694" y="56026"/>
                    <a:pt x="62645" y="56011"/>
                    <a:pt x="62598" y="56011"/>
                  </a:cubicBezTo>
                  <a:close/>
                  <a:moveTo>
                    <a:pt x="7708" y="56359"/>
                  </a:moveTo>
                  <a:cubicBezTo>
                    <a:pt x="7661" y="56359"/>
                    <a:pt x="7612" y="56375"/>
                    <a:pt x="7569" y="56403"/>
                  </a:cubicBezTo>
                  <a:cubicBezTo>
                    <a:pt x="7474" y="56466"/>
                    <a:pt x="7474" y="56593"/>
                    <a:pt x="7537" y="56688"/>
                  </a:cubicBezTo>
                  <a:lnTo>
                    <a:pt x="7569" y="56720"/>
                  </a:lnTo>
                  <a:cubicBezTo>
                    <a:pt x="7601" y="56751"/>
                    <a:pt x="7664" y="56783"/>
                    <a:pt x="7696" y="56783"/>
                  </a:cubicBezTo>
                  <a:cubicBezTo>
                    <a:pt x="7759" y="56783"/>
                    <a:pt x="7791" y="56783"/>
                    <a:pt x="7822" y="56751"/>
                  </a:cubicBezTo>
                  <a:cubicBezTo>
                    <a:pt x="7917" y="56656"/>
                    <a:pt x="7949" y="56530"/>
                    <a:pt x="7854" y="56466"/>
                  </a:cubicBezTo>
                  <a:lnTo>
                    <a:pt x="7854" y="56435"/>
                  </a:lnTo>
                  <a:cubicBezTo>
                    <a:pt x="7819" y="56382"/>
                    <a:pt x="7765" y="56359"/>
                    <a:pt x="7708" y="56359"/>
                  </a:cubicBezTo>
                  <a:close/>
                  <a:moveTo>
                    <a:pt x="61584" y="57277"/>
                  </a:moveTo>
                  <a:cubicBezTo>
                    <a:pt x="61527" y="57277"/>
                    <a:pt x="61473" y="57301"/>
                    <a:pt x="61438" y="57353"/>
                  </a:cubicBezTo>
                  <a:lnTo>
                    <a:pt x="61406" y="57385"/>
                  </a:lnTo>
                  <a:cubicBezTo>
                    <a:pt x="61343" y="57448"/>
                    <a:pt x="61375" y="57575"/>
                    <a:pt x="61438" y="57638"/>
                  </a:cubicBezTo>
                  <a:cubicBezTo>
                    <a:pt x="61501" y="57670"/>
                    <a:pt x="61533" y="57670"/>
                    <a:pt x="61565" y="57670"/>
                  </a:cubicBezTo>
                  <a:cubicBezTo>
                    <a:pt x="61628" y="57670"/>
                    <a:pt x="61691" y="57638"/>
                    <a:pt x="61755" y="57606"/>
                  </a:cubicBezTo>
                  <a:cubicBezTo>
                    <a:pt x="61818" y="57511"/>
                    <a:pt x="61818" y="57385"/>
                    <a:pt x="61723" y="57321"/>
                  </a:cubicBezTo>
                  <a:cubicBezTo>
                    <a:pt x="61680" y="57293"/>
                    <a:pt x="61631" y="57277"/>
                    <a:pt x="61584" y="57277"/>
                  </a:cubicBezTo>
                  <a:close/>
                  <a:moveTo>
                    <a:pt x="8722" y="57610"/>
                  </a:moveTo>
                  <a:cubicBezTo>
                    <a:pt x="8675" y="57610"/>
                    <a:pt x="8625" y="57627"/>
                    <a:pt x="8582" y="57670"/>
                  </a:cubicBezTo>
                  <a:cubicBezTo>
                    <a:pt x="8519" y="57733"/>
                    <a:pt x="8487" y="57860"/>
                    <a:pt x="8582" y="57923"/>
                  </a:cubicBezTo>
                  <a:lnTo>
                    <a:pt x="8614" y="57955"/>
                  </a:lnTo>
                  <a:cubicBezTo>
                    <a:pt x="8646" y="58018"/>
                    <a:pt x="8677" y="58050"/>
                    <a:pt x="8741" y="58050"/>
                  </a:cubicBezTo>
                  <a:cubicBezTo>
                    <a:pt x="8804" y="58050"/>
                    <a:pt x="8836" y="58018"/>
                    <a:pt x="8867" y="57986"/>
                  </a:cubicBezTo>
                  <a:cubicBezTo>
                    <a:pt x="8962" y="57923"/>
                    <a:pt x="8962" y="57796"/>
                    <a:pt x="8899" y="57701"/>
                  </a:cubicBezTo>
                  <a:lnTo>
                    <a:pt x="8867" y="57670"/>
                  </a:lnTo>
                  <a:cubicBezTo>
                    <a:pt x="8833" y="57635"/>
                    <a:pt x="8779" y="57610"/>
                    <a:pt x="8722" y="57610"/>
                  </a:cubicBezTo>
                  <a:close/>
                  <a:moveTo>
                    <a:pt x="60516" y="58485"/>
                  </a:moveTo>
                  <a:cubicBezTo>
                    <a:pt x="60464" y="58485"/>
                    <a:pt x="60409" y="58509"/>
                    <a:pt x="60361" y="58556"/>
                  </a:cubicBezTo>
                  <a:lnTo>
                    <a:pt x="60330" y="58588"/>
                  </a:lnTo>
                  <a:cubicBezTo>
                    <a:pt x="60266" y="58652"/>
                    <a:pt x="60298" y="58778"/>
                    <a:pt x="60361" y="58842"/>
                  </a:cubicBezTo>
                  <a:cubicBezTo>
                    <a:pt x="60393" y="58873"/>
                    <a:pt x="60456" y="58905"/>
                    <a:pt x="60488" y="58905"/>
                  </a:cubicBezTo>
                  <a:cubicBezTo>
                    <a:pt x="60551" y="58905"/>
                    <a:pt x="60615" y="58873"/>
                    <a:pt x="60646" y="58810"/>
                  </a:cubicBezTo>
                  <a:cubicBezTo>
                    <a:pt x="60741" y="58747"/>
                    <a:pt x="60741" y="58620"/>
                    <a:pt x="60646" y="58556"/>
                  </a:cubicBezTo>
                  <a:cubicBezTo>
                    <a:pt x="60615" y="58509"/>
                    <a:pt x="60567" y="58485"/>
                    <a:pt x="60516" y="58485"/>
                  </a:cubicBezTo>
                  <a:close/>
                  <a:moveTo>
                    <a:pt x="9831" y="58813"/>
                  </a:moveTo>
                  <a:cubicBezTo>
                    <a:pt x="9779" y="58813"/>
                    <a:pt x="9726" y="58838"/>
                    <a:pt x="9691" y="58873"/>
                  </a:cubicBezTo>
                  <a:cubicBezTo>
                    <a:pt x="9596" y="58968"/>
                    <a:pt x="9628" y="59095"/>
                    <a:pt x="9691" y="59158"/>
                  </a:cubicBezTo>
                  <a:cubicBezTo>
                    <a:pt x="9723" y="59222"/>
                    <a:pt x="9786" y="59222"/>
                    <a:pt x="9849" y="59222"/>
                  </a:cubicBezTo>
                  <a:cubicBezTo>
                    <a:pt x="9881" y="59222"/>
                    <a:pt x="9944" y="59222"/>
                    <a:pt x="9976" y="59190"/>
                  </a:cubicBezTo>
                  <a:cubicBezTo>
                    <a:pt x="10039" y="59095"/>
                    <a:pt x="10071" y="58968"/>
                    <a:pt x="9976" y="58905"/>
                  </a:cubicBezTo>
                  <a:lnTo>
                    <a:pt x="9944" y="58873"/>
                  </a:lnTo>
                  <a:cubicBezTo>
                    <a:pt x="9916" y="58830"/>
                    <a:pt x="9874" y="58813"/>
                    <a:pt x="9831" y="58813"/>
                  </a:cubicBezTo>
                  <a:close/>
                  <a:moveTo>
                    <a:pt x="59384" y="59649"/>
                  </a:moveTo>
                  <a:cubicBezTo>
                    <a:pt x="59332" y="59649"/>
                    <a:pt x="59285" y="59665"/>
                    <a:pt x="59253" y="59697"/>
                  </a:cubicBezTo>
                  <a:lnTo>
                    <a:pt x="59221" y="59728"/>
                  </a:lnTo>
                  <a:cubicBezTo>
                    <a:pt x="59158" y="59823"/>
                    <a:pt x="59158" y="59918"/>
                    <a:pt x="59221" y="60013"/>
                  </a:cubicBezTo>
                  <a:cubicBezTo>
                    <a:pt x="59253" y="60045"/>
                    <a:pt x="59316" y="60045"/>
                    <a:pt x="59380" y="60045"/>
                  </a:cubicBezTo>
                  <a:cubicBezTo>
                    <a:pt x="59411" y="60045"/>
                    <a:pt x="59475" y="60045"/>
                    <a:pt x="59538" y="59982"/>
                  </a:cubicBezTo>
                  <a:cubicBezTo>
                    <a:pt x="59601" y="59918"/>
                    <a:pt x="59601" y="59792"/>
                    <a:pt x="59538" y="59697"/>
                  </a:cubicBezTo>
                  <a:cubicBezTo>
                    <a:pt x="59490" y="59665"/>
                    <a:pt x="59435" y="59649"/>
                    <a:pt x="59384" y="59649"/>
                  </a:cubicBezTo>
                  <a:close/>
                  <a:moveTo>
                    <a:pt x="10972" y="59969"/>
                  </a:moveTo>
                  <a:cubicBezTo>
                    <a:pt x="10920" y="59969"/>
                    <a:pt x="10866" y="59993"/>
                    <a:pt x="10831" y="60045"/>
                  </a:cubicBezTo>
                  <a:cubicBezTo>
                    <a:pt x="10768" y="60108"/>
                    <a:pt x="10768" y="60235"/>
                    <a:pt x="10863" y="60330"/>
                  </a:cubicBezTo>
                  <a:cubicBezTo>
                    <a:pt x="10894" y="60362"/>
                    <a:pt x="10926" y="60393"/>
                    <a:pt x="10989" y="60393"/>
                  </a:cubicBezTo>
                  <a:cubicBezTo>
                    <a:pt x="11021" y="60393"/>
                    <a:pt x="11084" y="60362"/>
                    <a:pt x="11116" y="60330"/>
                  </a:cubicBezTo>
                  <a:cubicBezTo>
                    <a:pt x="11211" y="60235"/>
                    <a:pt x="11211" y="60108"/>
                    <a:pt x="11116" y="60045"/>
                  </a:cubicBezTo>
                  <a:lnTo>
                    <a:pt x="11084" y="60013"/>
                  </a:lnTo>
                  <a:cubicBezTo>
                    <a:pt x="11056" y="59985"/>
                    <a:pt x="11015" y="59969"/>
                    <a:pt x="10972" y="59969"/>
                  </a:cubicBezTo>
                  <a:close/>
                  <a:moveTo>
                    <a:pt x="58196" y="60761"/>
                  </a:moveTo>
                  <a:cubicBezTo>
                    <a:pt x="58151" y="60761"/>
                    <a:pt x="58110" y="60777"/>
                    <a:pt x="58081" y="60805"/>
                  </a:cubicBezTo>
                  <a:lnTo>
                    <a:pt x="58050" y="60837"/>
                  </a:lnTo>
                  <a:cubicBezTo>
                    <a:pt x="57955" y="60900"/>
                    <a:pt x="57955" y="61027"/>
                    <a:pt x="58050" y="61090"/>
                  </a:cubicBezTo>
                  <a:cubicBezTo>
                    <a:pt x="58081" y="61153"/>
                    <a:pt x="58145" y="61153"/>
                    <a:pt x="58176" y="61153"/>
                  </a:cubicBezTo>
                  <a:cubicBezTo>
                    <a:pt x="58240" y="61153"/>
                    <a:pt x="58303" y="61153"/>
                    <a:pt x="58335" y="61122"/>
                  </a:cubicBezTo>
                  <a:cubicBezTo>
                    <a:pt x="58430" y="61027"/>
                    <a:pt x="58430" y="60900"/>
                    <a:pt x="58366" y="60837"/>
                  </a:cubicBezTo>
                  <a:cubicBezTo>
                    <a:pt x="58314" y="60784"/>
                    <a:pt x="58252" y="60761"/>
                    <a:pt x="58196" y="60761"/>
                  </a:cubicBezTo>
                  <a:close/>
                  <a:moveTo>
                    <a:pt x="12181" y="61055"/>
                  </a:moveTo>
                  <a:cubicBezTo>
                    <a:pt x="12125" y="61055"/>
                    <a:pt x="12073" y="61083"/>
                    <a:pt x="12034" y="61122"/>
                  </a:cubicBezTo>
                  <a:cubicBezTo>
                    <a:pt x="11939" y="61217"/>
                    <a:pt x="11971" y="61343"/>
                    <a:pt x="12066" y="61438"/>
                  </a:cubicBezTo>
                  <a:cubicBezTo>
                    <a:pt x="12098" y="61470"/>
                    <a:pt x="12129" y="61470"/>
                    <a:pt x="12193" y="61470"/>
                  </a:cubicBezTo>
                  <a:cubicBezTo>
                    <a:pt x="12224" y="61470"/>
                    <a:pt x="12288" y="61438"/>
                    <a:pt x="12319" y="61407"/>
                  </a:cubicBezTo>
                  <a:cubicBezTo>
                    <a:pt x="12383" y="61312"/>
                    <a:pt x="12383" y="61185"/>
                    <a:pt x="12319" y="61122"/>
                  </a:cubicBezTo>
                  <a:lnTo>
                    <a:pt x="12288" y="61090"/>
                  </a:lnTo>
                  <a:cubicBezTo>
                    <a:pt x="12251" y="61066"/>
                    <a:pt x="12215" y="61055"/>
                    <a:pt x="12181" y="61055"/>
                  </a:cubicBezTo>
                  <a:close/>
                  <a:moveTo>
                    <a:pt x="56985" y="61806"/>
                  </a:moveTo>
                  <a:cubicBezTo>
                    <a:pt x="56938" y="61806"/>
                    <a:pt x="56889" y="61822"/>
                    <a:pt x="56846" y="61850"/>
                  </a:cubicBezTo>
                  <a:lnTo>
                    <a:pt x="56814" y="61882"/>
                  </a:lnTo>
                  <a:cubicBezTo>
                    <a:pt x="56719" y="61945"/>
                    <a:pt x="56719" y="62072"/>
                    <a:pt x="56814" y="62135"/>
                  </a:cubicBezTo>
                  <a:cubicBezTo>
                    <a:pt x="56846" y="62198"/>
                    <a:pt x="56878" y="62230"/>
                    <a:pt x="56941" y="62230"/>
                  </a:cubicBezTo>
                  <a:cubicBezTo>
                    <a:pt x="57004" y="62230"/>
                    <a:pt x="57068" y="62198"/>
                    <a:pt x="57099" y="62167"/>
                  </a:cubicBezTo>
                  <a:cubicBezTo>
                    <a:pt x="57163" y="62103"/>
                    <a:pt x="57194" y="61977"/>
                    <a:pt x="57131" y="61882"/>
                  </a:cubicBezTo>
                  <a:cubicBezTo>
                    <a:pt x="57096" y="61829"/>
                    <a:pt x="57042" y="61806"/>
                    <a:pt x="56985" y="61806"/>
                  </a:cubicBezTo>
                  <a:close/>
                  <a:moveTo>
                    <a:pt x="13416" y="62101"/>
                  </a:moveTo>
                  <a:cubicBezTo>
                    <a:pt x="13360" y="62101"/>
                    <a:pt x="13309" y="62128"/>
                    <a:pt x="13269" y="62167"/>
                  </a:cubicBezTo>
                  <a:cubicBezTo>
                    <a:pt x="13206" y="62262"/>
                    <a:pt x="13238" y="62388"/>
                    <a:pt x="13301" y="62483"/>
                  </a:cubicBezTo>
                  <a:cubicBezTo>
                    <a:pt x="13333" y="62483"/>
                    <a:pt x="13396" y="62515"/>
                    <a:pt x="13428" y="62515"/>
                  </a:cubicBezTo>
                  <a:cubicBezTo>
                    <a:pt x="13491" y="62515"/>
                    <a:pt x="13554" y="62483"/>
                    <a:pt x="13586" y="62452"/>
                  </a:cubicBezTo>
                  <a:cubicBezTo>
                    <a:pt x="13649" y="62357"/>
                    <a:pt x="13649" y="62230"/>
                    <a:pt x="13554" y="62167"/>
                  </a:cubicBezTo>
                  <a:lnTo>
                    <a:pt x="13523" y="62135"/>
                  </a:lnTo>
                  <a:cubicBezTo>
                    <a:pt x="13487" y="62111"/>
                    <a:pt x="13450" y="62101"/>
                    <a:pt x="13416" y="62101"/>
                  </a:cubicBezTo>
                  <a:close/>
                  <a:moveTo>
                    <a:pt x="55679" y="62799"/>
                  </a:moveTo>
                  <a:cubicBezTo>
                    <a:pt x="55647" y="62799"/>
                    <a:pt x="55613" y="62809"/>
                    <a:pt x="55579" y="62832"/>
                  </a:cubicBezTo>
                  <a:cubicBezTo>
                    <a:pt x="55579" y="62863"/>
                    <a:pt x="55548" y="62863"/>
                    <a:pt x="55548" y="62863"/>
                  </a:cubicBezTo>
                  <a:cubicBezTo>
                    <a:pt x="55453" y="62927"/>
                    <a:pt x="55453" y="63053"/>
                    <a:pt x="55516" y="63148"/>
                  </a:cubicBezTo>
                  <a:cubicBezTo>
                    <a:pt x="55548" y="63180"/>
                    <a:pt x="55611" y="63212"/>
                    <a:pt x="55674" y="63212"/>
                  </a:cubicBezTo>
                  <a:cubicBezTo>
                    <a:pt x="55706" y="63212"/>
                    <a:pt x="55769" y="63212"/>
                    <a:pt x="55801" y="63180"/>
                  </a:cubicBezTo>
                  <a:cubicBezTo>
                    <a:pt x="55896" y="63117"/>
                    <a:pt x="55896" y="62990"/>
                    <a:pt x="55833" y="62895"/>
                  </a:cubicBezTo>
                  <a:cubicBezTo>
                    <a:pt x="55792" y="62834"/>
                    <a:pt x="55738" y="62799"/>
                    <a:pt x="55679" y="62799"/>
                  </a:cubicBezTo>
                  <a:close/>
                  <a:moveTo>
                    <a:pt x="14696" y="63082"/>
                  </a:moveTo>
                  <a:cubicBezTo>
                    <a:pt x="14639" y="63082"/>
                    <a:pt x="14575" y="63109"/>
                    <a:pt x="14536" y="63148"/>
                  </a:cubicBezTo>
                  <a:cubicBezTo>
                    <a:pt x="14473" y="63243"/>
                    <a:pt x="14505" y="63370"/>
                    <a:pt x="14600" y="63465"/>
                  </a:cubicBezTo>
                  <a:cubicBezTo>
                    <a:pt x="14631" y="63465"/>
                    <a:pt x="14695" y="63497"/>
                    <a:pt x="14726" y="63497"/>
                  </a:cubicBezTo>
                  <a:cubicBezTo>
                    <a:pt x="14790" y="63497"/>
                    <a:pt x="14853" y="63465"/>
                    <a:pt x="14885" y="63402"/>
                  </a:cubicBezTo>
                  <a:cubicBezTo>
                    <a:pt x="14948" y="63338"/>
                    <a:pt x="14916" y="63212"/>
                    <a:pt x="14853" y="63117"/>
                  </a:cubicBezTo>
                  <a:lnTo>
                    <a:pt x="14790" y="63117"/>
                  </a:lnTo>
                  <a:cubicBezTo>
                    <a:pt x="14765" y="63093"/>
                    <a:pt x="14732" y="63082"/>
                    <a:pt x="14696" y="63082"/>
                  </a:cubicBezTo>
                  <a:close/>
                  <a:moveTo>
                    <a:pt x="54358" y="63749"/>
                  </a:moveTo>
                  <a:cubicBezTo>
                    <a:pt x="54321" y="63749"/>
                    <a:pt x="54283" y="63759"/>
                    <a:pt x="54249" y="63782"/>
                  </a:cubicBezTo>
                  <a:lnTo>
                    <a:pt x="54218" y="63814"/>
                  </a:lnTo>
                  <a:cubicBezTo>
                    <a:pt x="54123" y="63877"/>
                    <a:pt x="54123" y="63972"/>
                    <a:pt x="54186" y="64067"/>
                  </a:cubicBezTo>
                  <a:cubicBezTo>
                    <a:pt x="54218" y="64130"/>
                    <a:pt x="54281" y="64162"/>
                    <a:pt x="54344" y="64162"/>
                  </a:cubicBezTo>
                  <a:cubicBezTo>
                    <a:pt x="54376" y="64162"/>
                    <a:pt x="54439" y="64130"/>
                    <a:pt x="54471" y="64099"/>
                  </a:cubicBezTo>
                  <a:cubicBezTo>
                    <a:pt x="54566" y="64067"/>
                    <a:pt x="54566" y="63940"/>
                    <a:pt x="54534" y="63845"/>
                  </a:cubicBezTo>
                  <a:cubicBezTo>
                    <a:pt x="54493" y="63784"/>
                    <a:pt x="54426" y="63749"/>
                    <a:pt x="54358" y="63749"/>
                  </a:cubicBezTo>
                  <a:close/>
                  <a:moveTo>
                    <a:pt x="16062" y="63992"/>
                  </a:moveTo>
                  <a:cubicBezTo>
                    <a:pt x="15997" y="63992"/>
                    <a:pt x="15914" y="64027"/>
                    <a:pt x="15866" y="64099"/>
                  </a:cubicBezTo>
                  <a:cubicBezTo>
                    <a:pt x="15803" y="64194"/>
                    <a:pt x="15866" y="64320"/>
                    <a:pt x="15961" y="64384"/>
                  </a:cubicBezTo>
                  <a:cubicBezTo>
                    <a:pt x="15993" y="64384"/>
                    <a:pt x="16025" y="64415"/>
                    <a:pt x="16056" y="64415"/>
                  </a:cubicBezTo>
                  <a:cubicBezTo>
                    <a:pt x="16120" y="64415"/>
                    <a:pt x="16183" y="64384"/>
                    <a:pt x="16215" y="64320"/>
                  </a:cubicBezTo>
                  <a:cubicBezTo>
                    <a:pt x="16278" y="64225"/>
                    <a:pt x="16278" y="64099"/>
                    <a:pt x="16183" y="64035"/>
                  </a:cubicBezTo>
                  <a:lnTo>
                    <a:pt x="16120" y="64004"/>
                  </a:lnTo>
                  <a:cubicBezTo>
                    <a:pt x="16104" y="63996"/>
                    <a:pt x="16084" y="63992"/>
                    <a:pt x="16062" y="63992"/>
                  </a:cubicBezTo>
                  <a:close/>
                  <a:moveTo>
                    <a:pt x="52963" y="64625"/>
                  </a:moveTo>
                  <a:cubicBezTo>
                    <a:pt x="52937" y="64625"/>
                    <a:pt x="52911" y="64629"/>
                    <a:pt x="52887" y="64637"/>
                  </a:cubicBezTo>
                  <a:lnTo>
                    <a:pt x="52856" y="64669"/>
                  </a:lnTo>
                  <a:cubicBezTo>
                    <a:pt x="52761" y="64732"/>
                    <a:pt x="52761" y="64827"/>
                    <a:pt x="52792" y="64922"/>
                  </a:cubicBezTo>
                  <a:cubicBezTo>
                    <a:pt x="52856" y="64985"/>
                    <a:pt x="52919" y="65017"/>
                    <a:pt x="52982" y="65017"/>
                  </a:cubicBezTo>
                  <a:cubicBezTo>
                    <a:pt x="53014" y="65017"/>
                    <a:pt x="53046" y="65017"/>
                    <a:pt x="53109" y="64985"/>
                  </a:cubicBezTo>
                  <a:cubicBezTo>
                    <a:pt x="53204" y="64922"/>
                    <a:pt x="53204" y="64827"/>
                    <a:pt x="53172" y="64732"/>
                  </a:cubicBezTo>
                  <a:cubicBezTo>
                    <a:pt x="53125" y="64661"/>
                    <a:pt x="53042" y="64625"/>
                    <a:pt x="52963" y="64625"/>
                  </a:cubicBezTo>
                  <a:close/>
                  <a:moveTo>
                    <a:pt x="17401" y="64840"/>
                  </a:moveTo>
                  <a:cubicBezTo>
                    <a:pt x="17334" y="64840"/>
                    <a:pt x="17268" y="64862"/>
                    <a:pt x="17228" y="64922"/>
                  </a:cubicBezTo>
                  <a:cubicBezTo>
                    <a:pt x="17165" y="65017"/>
                    <a:pt x="17196" y="65144"/>
                    <a:pt x="17291" y="65207"/>
                  </a:cubicBezTo>
                  <a:cubicBezTo>
                    <a:pt x="17291" y="65207"/>
                    <a:pt x="17355" y="65239"/>
                    <a:pt x="17355" y="65239"/>
                  </a:cubicBezTo>
                  <a:cubicBezTo>
                    <a:pt x="17355" y="65239"/>
                    <a:pt x="17418" y="65270"/>
                    <a:pt x="17450" y="65270"/>
                  </a:cubicBezTo>
                  <a:cubicBezTo>
                    <a:pt x="17513" y="65270"/>
                    <a:pt x="17576" y="65207"/>
                    <a:pt x="17608" y="65144"/>
                  </a:cubicBezTo>
                  <a:cubicBezTo>
                    <a:pt x="17671" y="65049"/>
                    <a:pt x="17640" y="64954"/>
                    <a:pt x="17545" y="64890"/>
                  </a:cubicBezTo>
                  <a:lnTo>
                    <a:pt x="17386" y="65049"/>
                  </a:lnTo>
                  <a:lnTo>
                    <a:pt x="17513" y="64859"/>
                  </a:lnTo>
                  <a:cubicBezTo>
                    <a:pt x="17478" y="64847"/>
                    <a:pt x="17439" y="64840"/>
                    <a:pt x="17401" y="64840"/>
                  </a:cubicBezTo>
                  <a:close/>
                  <a:moveTo>
                    <a:pt x="51601" y="65427"/>
                  </a:moveTo>
                  <a:cubicBezTo>
                    <a:pt x="51565" y="65427"/>
                    <a:pt x="51528" y="65438"/>
                    <a:pt x="51494" y="65460"/>
                  </a:cubicBezTo>
                  <a:lnTo>
                    <a:pt x="51462" y="65460"/>
                  </a:lnTo>
                  <a:cubicBezTo>
                    <a:pt x="51367" y="65524"/>
                    <a:pt x="51336" y="65650"/>
                    <a:pt x="51399" y="65745"/>
                  </a:cubicBezTo>
                  <a:cubicBezTo>
                    <a:pt x="51431" y="65809"/>
                    <a:pt x="51494" y="65840"/>
                    <a:pt x="51557" y="65840"/>
                  </a:cubicBezTo>
                  <a:cubicBezTo>
                    <a:pt x="51621" y="65840"/>
                    <a:pt x="51652" y="65809"/>
                    <a:pt x="51684" y="65809"/>
                  </a:cubicBezTo>
                  <a:cubicBezTo>
                    <a:pt x="51779" y="65745"/>
                    <a:pt x="51811" y="65619"/>
                    <a:pt x="51747" y="65524"/>
                  </a:cubicBezTo>
                  <a:cubicBezTo>
                    <a:pt x="51727" y="65462"/>
                    <a:pt x="51667" y="65427"/>
                    <a:pt x="51601" y="65427"/>
                  </a:cubicBezTo>
                  <a:close/>
                  <a:moveTo>
                    <a:pt x="18799" y="65617"/>
                  </a:moveTo>
                  <a:cubicBezTo>
                    <a:pt x="18734" y="65617"/>
                    <a:pt x="18674" y="65652"/>
                    <a:pt x="18653" y="65714"/>
                  </a:cubicBezTo>
                  <a:cubicBezTo>
                    <a:pt x="18590" y="65840"/>
                    <a:pt x="18622" y="65935"/>
                    <a:pt x="18717" y="65999"/>
                  </a:cubicBezTo>
                  <a:lnTo>
                    <a:pt x="18748" y="66030"/>
                  </a:lnTo>
                  <a:lnTo>
                    <a:pt x="18843" y="66030"/>
                  </a:lnTo>
                  <a:cubicBezTo>
                    <a:pt x="18938" y="66030"/>
                    <a:pt x="19002" y="65999"/>
                    <a:pt x="19033" y="65935"/>
                  </a:cubicBezTo>
                  <a:cubicBezTo>
                    <a:pt x="19097" y="65840"/>
                    <a:pt x="19033" y="65714"/>
                    <a:pt x="18938" y="65650"/>
                  </a:cubicBezTo>
                  <a:lnTo>
                    <a:pt x="18812" y="65809"/>
                  </a:lnTo>
                  <a:lnTo>
                    <a:pt x="18812" y="65809"/>
                  </a:lnTo>
                  <a:lnTo>
                    <a:pt x="18907" y="65650"/>
                  </a:lnTo>
                  <a:cubicBezTo>
                    <a:pt x="18873" y="65628"/>
                    <a:pt x="18835" y="65617"/>
                    <a:pt x="18799" y="65617"/>
                  </a:cubicBezTo>
                  <a:close/>
                  <a:moveTo>
                    <a:pt x="50126" y="66177"/>
                  </a:moveTo>
                  <a:cubicBezTo>
                    <a:pt x="50099" y="66177"/>
                    <a:pt x="50069" y="66181"/>
                    <a:pt x="50037" y="66189"/>
                  </a:cubicBezTo>
                  <a:lnTo>
                    <a:pt x="50006" y="66220"/>
                  </a:lnTo>
                  <a:cubicBezTo>
                    <a:pt x="49911" y="66252"/>
                    <a:pt x="49879" y="66379"/>
                    <a:pt x="49942" y="66474"/>
                  </a:cubicBezTo>
                  <a:cubicBezTo>
                    <a:pt x="49974" y="66537"/>
                    <a:pt x="50037" y="66569"/>
                    <a:pt x="50132" y="66569"/>
                  </a:cubicBezTo>
                  <a:cubicBezTo>
                    <a:pt x="50164" y="66569"/>
                    <a:pt x="50196" y="66569"/>
                    <a:pt x="50227" y="66537"/>
                  </a:cubicBezTo>
                  <a:cubicBezTo>
                    <a:pt x="50322" y="66505"/>
                    <a:pt x="50354" y="66379"/>
                    <a:pt x="50322" y="66284"/>
                  </a:cubicBezTo>
                  <a:cubicBezTo>
                    <a:pt x="50275" y="66212"/>
                    <a:pt x="50209" y="66177"/>
                    <a:pt x="50126" y="66177"/>
                  </a:cubicBezTo>
                  <a:close/>
                  <a:moveTo>
                    <a:pt x="20279" y="66353"/>
                  </a:moveTo>
                  <a:cubicBezTo>
                    <a:pt x="20205" y="66353"/>
                    <a:pt x="20133" y="66405"/>
                    <a:pt x="20110" y="66474"/>
                  </a:cubicBezTo>
                  <a:cubicBezTo>
                    <a:pt x="20047" y="66569"/>
                    <a:pt x="20110" y="66695"/>
                    <a:pt x="20205" y="66759"/>
                  </a:cubicBezTo>
                  <a:lnTo>
                    <a:pt x="20300" y="66759"/>
                  </a:lnTo>
                  <a:cubicBezTo>
                    <a:pt x="20395" y="66759"/>
                    <a:pt x="20458" y="66727"/>
                    <a:pt x="20490" y="66664"/>
                  </a:cubicBezTo>
                  <a:cubicBezTo>
                    <a:pt x="20522" y="66569"/>
                    <a:pt x="20490" y="66442"/>
                    <a:pt x="20395" y="66379"/>
                  </a:cubicBezTo>
                  <a:lnTo>
                    <a:pt x="20363" y="66379"/>
                  </a:lnTo>
                  <a:cubicBezTo>
                    <a:pt x="20337" y="66361"/>
                    <a:pt x="20308" y="66353"/>
                    <a:pt x="20279" y="66353"/>
                  </a:cubicBezTo>
                  <a:close/>
                  <a:moveTo>
                    <a:pt x="48549" y="66885"/>
                  </a:moveTo>
                  <a:cubicBezTo>
                    <a:pt x="48454" y="66917"/>
                    <a:pt x="48390" y="67044"/>
                    <a:pt x="48422" y="67139"/>
                  </a:cubicBezTo>
                  <a:cubicBezTo>
                    <a:pt x="48485" y="67202"/>
                    <a:pt x="48549" y="67265"/>
                    <a:pt x="48612" y="67265"/>
                  </a:cubicBezTo>
                  <a:cubicBezTo>
                    <a:pt x="48644" y="67265"/>
                    <a:pt x="48675" y="67265"/>
                    <a:pt x="48707" y="67234"/>
                  </a:cubicBezTo>
                  <a:lnTo>
                    <a:pt x="48739" y="67234"/>
                  </a:lnTo>
                  <a:lnTo>
                    <a:pt x="48644" y="67044"/>
                  </a:lnTo>
                  <a:lnTo>
                    <a:pt x="48549" y="66885"/>
                  </a:lnTo>
                  <a:close/>
                  <a:moveTo>
                    <a:pt x="21767" y="67004"/>
                  </a:moveTo>
                  <a:cubicBezTo>
                    <a:pt x="21683" y="67004"/>
                    <a:pt x="21593" y="67061"/>
                    <a:pt x="21567" y="67139"/>
                  </a:cubicBezTo>
                  <a:cubicBezTo>
                    <a:pt x="21535" y="67234"/>
                    <a:pt x="21567" y="67329"/>
                    <a:pt x="21662" y="67392"/>
                  </a:cubicBezTo>
                  <a:lnTo>
                    <a:pt x="21725" y="67392"/>
                  </a:lnTo>
                  <a:cubicBezTo>
                    <a:pt x="21725" y="67424"/>
                    <a:pt x="21757" y="67424"/>
                    <a:pt x="21788" y="67424"/>
                  </a:cubicBezTo>
                  <a:cubicBezTo>
                    <a:pt x="21852" y="67424"/>
                    <a:pt x="21947" y="67360"/>
                    <a:pt x="21978" y="67297"/>
                  </a:cubicBezTo>
                  <a:cubicBezTo>
                    <a:pt x="22010" y="67202"/>
                    <a:pt x="21978" y="67075"/>
                    <a:pt x="21852" y="67044"/>
                  </a:cubicBezTo>
                  <a:lnTo>
                    <a:pt x="21757" y="67202"/>
                  </a:lnTo>
                  <a:lnTo>
                    <a:pt x="21820" y="67012"/>
                  </a:lnTo>
                  <a:cubicBezTo>
                    <a:pt x="21803" y="67006"/>
                    <a:pt x="21785" y="67004"/>
                    <a:pt x="21767" y="67004"/>
                  </a:cubicBezTo>
                  <a:close/>
                  <a:moveTo>
                    <a:pt x="47124" y="67447"/>
                  </a:moveTo>
                  <a:cubicBezTo>
                    <a:pt x="47104" y="67447"/>
                    <a:pt x="47083" y="67450"/>
                    <a:pt x="47060" y="67455"/>
                  </a:cubicBezTo>
                  <a:lnTo>
                    <a:pt x="47029" y="67487"/>
                  </a:lnTo>
                  <a:cubicBezTo>
                    <a:pt x="46934" y="67519"/>
                    <a:pt x="46870" y="67645"/>
                    <a:pt x="46934" y="67740"/>
                  </a:cubicBezTo>
                  <a:cubicBezTo>
                    <a:pt x="46965" y="67804"/>
                    <a:pt x="47029" y="67867"/>
                    <a:pt x="47124" y="67867"/>
                  </a:cubicBezTo>
                  <a:cubicBezTo>
                    <a:pt x="47124" y="67867"/>
                    <a:pt x="47155" y="67867"/>
                    <a:pt x="47187" y="67835"/>
                  </a:cubicBezTo>
                  <a:lnTo>
                    <a:pt x="47219" y="67835"/>
                  </a:lnTo>
                  <a:cubicBezTo>
                    <a:pt x="47314" y="67804"/>
                    <a:pt x="47377" y="67677"/>
                    <a:pt x="47314" y="67582"/>
                  </a:cubicBezTo>
                  <a:cubicBezTo>
                    <a:pt x="47288" y="67504"/>
                    <a:pt x="47219" y="67447"/>
                    <a:pt x="47124" y="67447"/>
                  </a:cubicBezTo>
                  <a:close/>
                  <a:moveTo>
                    <a:pt x="23246" y="67589"/>
                  </a:moveTo>
                  <a:cubicBezTo>
                    <a:pt x="23167" y="67589"/>
                    <a:pt x="23110" y="67648"/>
                    <a:pt x="23087" y="67740"/>
                  </a:cubicBezTo>
                  <a:cubicBezTo>
                    <a:pt x="23055" y="67835"/>
                    <a:pt x="23119" y="67962"/>
                    <a:pt x="23245" y="67994"/>
                  </a:cubicBezTo>
                  <a:lnTo>
                    <a:pt x="23309" y="67994"/>
                  </a:lnTo>
                  <a:cubicBezTo>
                    <a:pt x="23372" y="67994"/>
                    <a:pt x="23467" y="67962"/>
                    <a:pt x="23467" y="67867"/>
                  </a:cubicBezTo>
                  <a:cubicBezTo>
                    <a:pt x="23530" y="67772"/>
                    <a:pt x="23467" y="67645"/>
                    <a:pt x="23372" y="67614"/>
                  </a:cubicBezTo>
                  <a:lnTo>
                    <a:pt x="23340" y="67614"/>
                  </a:lnTo>
                  <a:cubicBezTo>
                    <a:pt x="23306" y="67597"/>
                    <a:pt x="23275" y="67589"/>
                    <a:pt x="23246" y="67589"/>
                  </a:cubicBezTo>
                  <a:close/>
                  <a:moveTo>
                    <a:pt x="45604" y="67986"/>
                  </a:moveTo>
                  <a:cubicBezTo>
                    <a:pt x="45584" y="67986"/>
                    <a:pt x="45563" y="67988"/>
                    <a:pt x="45540" y="67994"/>
                  </a:cubicBezTo>
                  <a:lnTo>
                    <a:pt x="45509" y="67994"/>
                  </a:lnTo>
                  <a:cubicBezTo>
                    <a:pt x="45414" y="68025"/>
                    <a:pt x="45350" y="68152"/>
                    <a:pt x="45382" y="68247"/>
                  </a:cubicBezTo>
                  <a:cubicBezTo>
                    <a:pt x="45414" y="68342"/>
                    <a:pt x="45477" y="68406"/>
                    <a:pt x="45572" y="68406"/>
                  </a:cubicBezTo>
                  <a:cubicBezTo>
                    <a:pt x="45604" y="68406"/>
                    <a:pt x="45604" y="68374"/>
                    <a:pt x="45635" y="68374"/>
                  </a:cubicBezTo>
                  <a:lnTo>
                    <a:pt x="45667" y="68374"/>
                  </a:lnTo>
                  <a:cubicBezTo>
                    <a:pt x="45762" y="68342"/>
                    <a:pt x="45825" y="68216"/>
                    <a:pt x="45794" y="68121"/>
                  </a:cubicBezTo>
                  <a:cubicBezTo>
                    <a:pt x="45768" y="68042"/>
                    <a:pt x="45699" y="67986"/>
                    <a:pt x="45604" y="67986"/>
                  </a:cubicBezTo>
                  <a:close/>
                  <a:moveTo>
                    <a:pt x="24810" y="68112"/>
                  </a:moveTo>
                  <a:cubicBezTo>
                    <a:pt x="24734" y="68112"/>
                    <a:pt x="24665" y="68169"/>
                    <a:pt x="24639" y="68247"/>
                  </a:cubicBezTo>
                  <a:cubicBezTo>
                    <a:pt x="24607" y="68342"/>
                    <a:pt x="24670" y="68469"/>
                    <a:pt x="24765" y="68501"/>
                  </a:cubicBezTo>
                  <a:lnTo>
                    <a:pt x="24829" y="68501"/>
                  </a:lnTo>
                  <a:cubicBezTo>
                    <a:pt x="24924" y="68501"/>
                    <a:pt x="24987" y="68469"/>
                    <a:pt x="25019" y="68374"/>
                  </a:cubicBezTo>
                  <a:cubicBezTo>
                    <a:pt x="25050" y="68279"/>
                    <a:pt x="24987" y="68152"/>
                    <a:pt x="24892" y="68121"/>
                  </a:cubicBezTo>
                  <a:lnTo>
                    <a:pt x="24860" y="68121"/>
                  </a:lnTo>
                  <a:cubicBezTo>
                    <a:pt x="24843" y="68115"/>
                    <a:pt x="24827" y="68112"/>
                    <a:pt x="24810" y="68112"/>
                  </a:cubicBezTo>
                  <a:close/>
                  <a:moveTo>
                    <a:pt x="44051" y="68429"/>
                  </a:moveTo>
                  <a:cubicBezTo>
                    <a:pt x="44031" y="68429"/>
                    <a:pt x="44010" y="68432"/>
                    <a:pt x="43988" y="68437"/>
                  </a:cubicBezTo>
                  <a:lnTo>
                    <a:pt x="43957" y="68469"/>
                  </a:lnTo>
                  <a:cubicBezTo>
                    <a:pt x="43862" y="68501"/>
                    <a:pt x="43798" y="68596"/>
                    <a:pt x="43830" y="68691"/>
                  </a:cubicBezTo>
                  <a:cubicBezTo>
                    <a:pt x="43862" y="68786"/>
                    <a:pt x="43957" y="68849"/>
                    <a:pt x="44052" y="68849"/>
                  </a:cubicBezTo>
                  <a:cubicBezTo>
                    <a:pt x="44052" y="68849"/>
                    <a:pt x="44083" y="68849"/>
                    <a:pt x="44083" y="68817"/>
                  </a:cubicBezTo>
                  <a:cubicBezTo>
                    <a:pt x="44210" y="68817"/>
                    <a:pt x="44273" y="68691"/>
                    <a:pt x="44242" y="68596"/>
                  </a:cubicBezTo>
                  <a:cubicBezTo>
                    <a:pt x="44216" y="68491"/>
                    <a:pt x="44146" y="68429"/>
                    <a:pt x="44051" y="68429"/>
                  </a:cubicBezTo>
                  <a:close/>
                  <a:moveTo>
                    <a:pt x="26362" y="68556"/>
                  </a:moveTo>
                  <a:cubicBezTo>
                    <a:pt x="26285" y="68556"/>
                    <a:pt x="26216" y="68612"/>
                    <a:pt x="26190" y="68691"/>
                  </a:cubicBezTo>
                  <a:cubicBezTo>
                    <a:pt x="26159" y="68817"/>
                    <a:pt x="26254" y="68912"/>
                    <a:pt x="26349" y="68944"/>
                  </a:cubicBezTo>
                  <a:lnTo>
                    <a:pt x="26412" y="68944"/>
                  </a:lnTo>
                  <a:cubicBezTo>
                    <a:pt x="26475" y="68944"/>
                    <a:pt x="26570" y="68881"/>
                    <a:pt x="26602" y="68786"/>
                  </a:cubicBezTo>
                  <a:cubicBezTo>
                    <a:pt x="26634" y="68691"/>
                    <a:pt x="26570" y="68596"/>
                    <a:pt x="26444" y="68564"/>
                  </a:cubicBezTo>
                  <a:lnTo>
                    <a:pt x="26412" y="68564"/>
                  </a:lnTo>
                  <a:cubicBezTo>
                    <a:pt x="26395" y="68558"/>
                    <a:pt x="26378" y="68556"/>
                    <a:pt x="26362" y="68556"/>
                  </a:cubicBezTo>
                  <a:close/>
                  <a:moveTo>
                    <a:pt x="42489" y="68841"/>
                  </a:moveTo>
                  <a:cubicBezTo>
                    <a:pt x="42471" y="68841"/>
                    <a:pt x="42453" y="68843"/>
                    <a:pt x="42437" y="68849"/>
                  </a:cubicBezTo>
                  <a:lnTo>
                    <a:pt x="42405" y="68849"/>
                  </a:lnTo>
                  <a:cubicBezTo>
                    <a:pt x="42278" y="68881"/>
                    <a:pt x="42247" y="68976"/>
                    <a:pt x="42247" y="69071"/>
                  </a:cubicBezTo>
                  <a:cubicBezTo>
                    <a:pt x="42278" y="69166"/>
                    <a:pt x="42373" y="69229"/>
                    <a:pt x="42468" y="69229"/>
                  </a:cubicBezTo>
                  <a:lnTo>
                    <a:pt x="42532" y="69229"/>
                  </a:lnTo>
                  <a:cubicBezTo>
                    <a:pt x="42627" y="69197"/>
                    <a:pt x="42690" y="69102"/>
                    <a:pt x="42658" y="68976"/>
                  </a:cubicBezTo>
                  <a:cubicBezTo>
                    <a:pt x="42658" y="68897"/>
                    <a:pt x="42573" y="68841"/>
                    <a:pt x="42489" y="68841"/>
                  </a:cubicBezTo>
                  <a:close/>
                  <a:moveTo>
                    <a:pt x="27946" y="68906"/>
                  </a:moveTo>
                  <a:cubicBezTo>
                    <a:pt x="27845" y="68906"/>
                    <a:pt x="27770" y="68988"/>
                    <a:pt x="27742" y="69071"/>
                  </a:cubicBezTo>
                  <a:cubicBezTo>
                    <a:pt x="27742" y="69166"/>
                    <a:pt x="27806" y="69292"/>
                    <a:pt x="27901" y="69292"/>
                  </a:cubicBezTo>
                  <a:lnTo>
                    <a:pt x="27932" y="69324"/>
                  </a:lnTo>
                  <a:lnTo>
                    <a:pt x="27996" y="69324"/>
                  </a:lnTo>
                  <a:cubicBezTo>
                    <a:pt x="28059" y="69324"/>
                    <a:pt x="28154" y="69261"/>
                    <a:pt x="28186" y="69166"/>
                  </a:cubicBezTo>
                  <a:cubicBezTo>
                    <a:pt x="28186" y="69039"/>
                    <a:pt x="28122" y="68944"/>
                    <a:pt x="28027" y="68912"/>
                  </a:cubicBezTo>
                  <a:lnTo>
                    <a:pt x="27932" y="69102"/>
                  </a:lnTo>
                  <a:lnTo>
                    <a:pt x="27932" y="69102"/>
                  </a:lnTo>
                  <a:lnTo>
                    <a:pt x="27996" y="68912"/>
                  </a:lnTo>
                  <a:cubicBezTo>
                    <a:pt x="27979" y="68908"/>
                    <a:pt x="27962" y="68906"/>
                    <a:pt x="27946" y="68906"/>
                  </a:cubicBezTo>
                  <a:close/>
                  <a:moveTo>
                    <a:pt x="40822" y="69134"/>
                  </a:moveTo>
                  <a:cubicBezTo>
                    <a:pt x="40695" y="69166"/>
                    <a:pt x="40632" y="69261"/>
                    <a:pt x="40663" y="69387"/>
                  </a:cubicBezTo>
                  <a:cubicBezTo>
                    <a:pt x="40663" y="69482"/>
                    <a:pt x="40758" y="69546"/>
                    <a:pt x="40853" y="69546"/>
                  </a:cubicBezTo>
                  <a:lnTo>
                    <a:pt x="40917" y="69546"/>
                  </a:lnTo>
                  <a:cubicBezTo>
                    <a:pt x="41043" y="69514"/>
                    <a:pt x="41107" y="69419"/>
                    <a:pt x="41075" y="69292"/>
                  </a:cubicBezTo>
                  <a:cubicBezTo>
                    <a:pt x="41075" y="69197"/>
                    <a:pt x="40948" y="69134"/>
                    <a:pt x="40853" y="69134"/>
                  </a:cubicBezTo>
                  <a:close/>
                  <a:moveTo>
                    <a:pt x="29579" y="69197"/>
                  </a:moveTo>
                  <a:cubicBezTo>
                    <a:pt x="29452" y="69197"/>
                    <a:pt x="29357" y="69261"/>
                    <a:pt x="29357" y="69356"/>
                  </a:cubicBezTo>
                  <a:cubicBezTo>
                    <a:pt x="29326" y="69482"/>
                    <a:pt x="29389" y="69577"/>
                    <a:pt x="29516" y="69577"/>
                  </a:cubicBezTo>
                  <a:lnTo>
                    <a:pt x="29547" y="69609"/>
                  </a:lnTo>
                  <a:lnTo>
                    <a:pt x="29579" y="69609"/>
                  </a:lnTo>
                  <a:cubicBezTo>
                    <a:pt x="29674" y="69609"/>
                    <a:pt x="29769" y="69546"/>
                    <a:pt x="29769" y="69419"/>
                  </a:cubicBezTo>
                  <a:cubicBezTo>
                    <a:pt x="29801" y="69324"/>
                    <a:pt x="29706" y="69229"/>
                    <a:pt x="29611" y="69197"/>
                  </a:cubicBezTo>
                  <a:lnTo>
                    <a:pt x="29547" y="69387"/>
                  </a:lnTo>
                  <a:lnTo>
                    <a:pt x="29579" y="69197"/>
                  </a:lnTo>
                  <a:close/>
                  <a:moveTo>
                    <a:pt x="39287" y="69381"/>
                  </a:moveTo>
                  <a:cubicBezTo>
                    <a:pt x="39271" y="69381"/>
                    <a:pt x="39255" y="69383"/>
                    <a:pt x="39238" y="69387"/>
                  </a:cubicBezTo>
                  <a:lnTo>
                    <a:pt x="39206" y="69387"/>
                  </a:lnTo>
                  <a:cubicBezTo>
                    <a:pt x="39111" y="69387"/>
                    <a:pt x="39016" y="69482"/>
                    <a:pt x="39048" y="69609"/>
                  </a:cubicBezTo>
                  <a:cubicBezTo>
                    <a:pt x="39048" y="69704"/>
                    <a:pt x="39143" y="69767"/>
                    <a:pt x="39238" y="69767"/>
                  </a:cubicBezTo>
                  <a:lnTo>
                    <a:pt x="39301" y="69767"/>
                  </a:lnTo>
                  <a:cubicBezTo>
                    <a:pt x="39396" y="69736"/>
                    <a:pt x="39491" y="69641"/>
                    <a:pt x="39460" y="69546"/>
                  </a:cubicBezTo>
                  <a:cubicBezTo>
                    <a:pt x="39460" y="69463"/>
                    <a:pt x="39389" y="69381"/>
                    <a:pt x="39287" y="69381"/>
                  </a:cubicBezTo>
                  <a:close/>
                  <a:moveTo>
                    <a:pt x="31162" y="69419"/>
                  </a:moveTo>
                  <a:cubicBezTo>
                    <a:pt x="31067" y="69419"/>
                    <a:pt x="30972" y="69482"/>
                    <a:pt x="30941" y="69577"/>
                  </a:cubicBezTo>
                  <a:cubicBezTo>
                    <a:pt x="30941" y="69704"/>
                    <a:pt x="31004" y="69799"/>
                    <a:pt x="31131" y="69799"/>
                  </a:cubicBezTo>
                  <a:lnTo>
                    <a:pt x="31162" y="69831"/>
                  </a:lnTo>
                  <a:lnTo>
                    <a:pt x="31194" y="69609"/>
                  </a:lnTo>
                  <a:lnTo>
                    <a:pt x="31194" y="69419"/>
                  </a:lnTo>
                  <a:lnTo>
                    <a:pt x="31162" y="69609"/>
                  </a:lnTo>
                  <a:lnTo>
                    <a:pt x="31162" y="69419"/>
                  </a:lnTo>
                  <a:close/>
                  <a:moveTo>
                    <a:pt x="37693" y="69539"/>
                  </a:moveTo>
                  <a:cubicBezTo>
                    <a:pt x="37680" y="69539"/>
                    <a:pt x="37667" y="69541"/>
                    <a:pt x="37655" y="69546"/>
                  </a:cubicBezTo>
                  <a:lnTo>
                    <a:pt x="37623" y="69546"/>
                  </a:lnTo>
                  <a:cubicBezTo>
                    <a:pt x="37496" y="69546"/>
                    <a:pt x="37433" y="69641"/>
                    <a:pt x="37433" y="69736"/>
                  </a:cubicBezTo>
                  <a:cubicBezTo>
                    <a:pt x="37465" y="69862"/>
                    <a:pt x="37560" y="69926"/>
                    <a:pt x="37655" y="69926"/>
                  </a:cubicBezTo>
                  <a:lnTo>
                    <a:pt x="37686" y="69926"/>
                  </a:lnTo>
                  <a:cubicBezTo>
                    <a:pt x="37781" y="69926"/>
                    <a:pt x="37876" y="69831"/>
                    <a:pt x="37845" y="69704"/>
                  </a:cubicBezTo>
                  <a:cubicBezTo>
                    <a:pt x="37845" y="69622"/>
                    <a:pt x="37773" y="69539"/>
                    <a:pt x="37693" y="69539"/>
                  </a:cubicBezTo>
                  <a:close/>
                  <a:moveTo>
                    <a:pt x="32730" y="69571"/>
                  </a:moveTo>
                  <a:cubicBezTo>
                    <a:pt x="32635" y="69571"/>
                    <a:pt x="32588" y="69653"/>
                    <a:pt x="32588" y="69736"/>
                  </a:cubicBezTo>
                  <a:cubicBezTo>
                    <a:pt x="32588" y="69862"/>
                    <a:pt x="32683" y="69957"/>
                    <a:pt x="32778" y="69957"/>
                  </a:cubicBezTo>
                  <a:lnTo>
                    <a:pt x="32809" y="69957"/>
                  </a:lnTo>
                  <a:cubicBezTo>
                    <a:pt x="32904" y="69957"/>
                    <a:pt x="32999" y="69894"/>
                    <a:pt x="32999" y="69767"/>
                  </a:cubicBezTo>
                  <a:cubicBezTo>
                    <a:pt x="32999" y="69672"/>
                    <a:pt x="32936" y="69577"/>
                    <a:pt x="32809" y="69577"/>
                  </a:cubicBezTo>
                  <a:lnTo>
                    <a:pt x="32778" y="69577"/>
                  </a:lnTo>
                  <a:cubicBezTo>
                    <a:pt x="32761" y="69573"/>
                    <a:pt x="32745" y="69571"/>
                    <a:pt x="32730" y="69571"/>
                  </a:cubicBezTo>
                  <a:close/>
                  <a:moveTo>
                    <a:pt x="34393" y="69641"/>
                  </a:moveTo>
                  <a:cubicBezTo>
                    <a:pt x="34266" y="69641"/>
                    <a:pt x="34203" y="69704"/>
                    <a:pt x="34203" y="69831"/>
                  </a:cubicBezTo>
                  <a:cubicBezTo>
                    <a:pt x="34203" y="69926"/>
                    <a:pt x="34298" y="70021"/>
                    <a:pt x="34424" y="70021"/>
                  </a:cubicBezTo>
                  <a:cubicBezTo>
                    <a:pt x="34519" y="70021"/>
                    <a:pt x="34614" y="69926"/>
                    <a:pt x="34614" y="69831"/>
                  </a:cubicBezTo>
                  <a:cubicBezTo>
                    <a:pt x="34614" y="69736"/>
                    <a:pt x="34551" y="69641"/>
                    <a:pt x="34424" y="69641"/>
                  </a:cubicBezTo>
                  <a:close/>
                  <a:moveTo>
                    <a:pt x="36008" y="69609"/>
                  </a:moveTo>
                  <a:cubicBezTo>
                    <a:pt x="35881" y="69609"/>
                    <a:pt x="35818" y="69704"/>
                    <a:pt x="35818" y="69831"/>
                  </a:cubicBezTo>
                  <a:cubicBezTo>
                    <a:pt x="35818" y="69926"/>
                    <a:pt x="35944" y="70021"/>
                    <a:pt x="36040" y="70021"/>
                  </a:cubicBezTo>
                  <a:cubicBezTo>
                    <a:pt x="36166" y="70021"/>
                    <a:pt x="36230" y="69926"/>
                    <a:pt x="36230" y="69799"/>
                  </a:cubicBezTo>
                  <a:cubicBezTo>
                    <a:pt x="36230" y="69704"/>
                    <a:pt x="36135" y="69609"/>
                    <a:pt x="36040" y="69609"/>
                  </a:cubicBezTo>
                  <a:close/>
                </a:path>
              </a:pathLst>
            </a:custGeom>
            <a:solidFill>
              <a:srgbClr val="223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1" name="Google Shape;881;p37"/>
          <p:cNvPicPr preferRelativeResize="0"/>
          <p:nvPr/>
        </p:nvPicPr>
        <p:blipFill>
          <a:blip r:embed="rId4">
            <a:alphaModFix/>
          </a:blip>
          <a:stretch>
            <a:fillRect/>
          </a:stretch>
        </p:blipFill>
        <p:spPr>
          <a:xfrm>
            <a:off x="7926975" y="15712"/>
            <a:ext cx="1217027" cy="1217027"/>
          </a:xfrm>
          <a:prstGeom prst="rect">
            <a:avLst/>
          </a:prstGeom>
          <a:noFill/>
          <a:ln>
            <a:noFill/>
          </a:ln>
        </p:spPr>
      </p:pic>
      <p:grpSp>
        <p:nvGrpSpPr>
          <p:cNvPr id="882" name="Google Shape;882;p37"/>
          <p:cNvGrpSpPr/>
          <p:nvPr/>
        </p:nvGrpSpPr>
        <p:grpSpPr>
          <a:xfrm>
            <a:off x="7158385" y="416981"/>
            <a:ext cx="425478" cy="414500"/>
            <a:chOff x="8360210" y="-953257"/>
            <a:chExt cx="425478" cy="414500"/>
          </a:xfrm>
        </p:grpSpPr>
        <p:sp>
          <p:nvSpPr>
            <p:cNvPr id="883" name="Google Shape;883;p37"/>
            <p:cNvSpPr/>
            <p:nvPr/>
          </p:nvSpPr>
          <p:spPr>
            <a:xfrm rot="2040619">
              <a:off x="8411507" y="-887089"/>
              <a:ext cx="322885" cy="282165"/>
            </a:xfrm>
            <a:custGeom>
              <a:rect b="b" l="l" r="r" t="t"/>
              <a:pathLst>
                <a:path extrusionOk="0" h="9438" w="1080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rot="2040619">
              <a:off x="8484587" y="-815501"/>
              <a:ext cx="161921" cy="160964"/>
            </a:xfrm>
            <a:custGeom>
              <a:rect b="b" l="l" r="r" t="t"/>
              <a:pathLst>
                <a:path extrusionOk="0" h="5384" w="5416">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37"/>
          <p:cNvSpPr/>
          <p:nvPr/>
        </p:nvSpPr>
        <p:spPr>
          <a:xfrm>
            <a:off x="2379408" y="315073"/>
            <a:ext cx="103236" cy="103236"/>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1142081" y="426849"/>
            <a:ext cx="103236" cy="103236"/>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8982562" y="1064758"/>
            <a:ext cx="103236" cy="103236"/>
          </a:xfrm>
          <a:custGeom>
            <a:rect b="b" l="l" r="r" t="t"/>
            <a:pathLst>
              <a:path extrusionOk="0" h="3453" w="3453">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255374" y="727865"/>
            <a:ext cx="389176" cy="336885"/>
          </a:xfrm>
          <a:custGeom>
            <a:rect b="b" l="l" r="r" t="t"/>
            <a:pathLst>
              <a:path extrusionOk="0" h="11268" w="13017">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6819610" y="104924"/>
            <a:ext cx="104193" cy="104193"/>
          </a:xfrm>
          <a:custGeom>
            <a:rect b="b" l="l" r="r" t="t"/>
            <a:pathLst>
              <a:path extrusionOk="0" h="3485" w="3485">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9040756" y="4181643"/>
            <a:ext cx="103236" cy="103236"/>
          </a:xfrm>
          <a:custGeom>
            <a:rect b="b" l="l" r="r" t="t"/>
            <a:pathLst>
              <a:path extrusionOk="0" h="3453" w="3453">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8545158" y="4087395"/>
            <a:ext cx="104163" cy="104193"/>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37"/>
          <p:cNvGrpSpPr/>
          <p:nvPr/>
        </p:nvGrpSpPr>
        <p:grpSpPr>
          <a:xfrm>
            <a:off x="552601" y="3083456"/>
            <a:ext cx="524582" cy="483622"/>
            <a:chOff x="4967326" y="4357281"/>
            <a:chExt cx="524582" cy="483622"/>
          </a:xfrm>
        </p:grpSpPr>
        <p:sp>
          <p:nvSpPr>
            <p:cNvPr id="893" name="Google Shape;893;p37"/>
            <p:cNvSpPr/>
            <p:nvPr/>
          </p:nvSpPr>
          <p:spPr>
            <a:xfrm>
              <a:off x="4967326" y="4357281"/>
              <a:ext cx="524582" cy="483622"/>
            </a:xfrm>
            <a:custGeom>
              <a:rect b="b" l="l" r="r" t="t"/>
              <a:pathLst>
                <a:path extrusionOk="0" h="16176" w="17546">
                  <a:moveTo>
                    <a:pt x="2281" y="1"/>
                  </a:moveTo>
                  <a:cubicBezTo>
                    <a:pt x="1014" y="1"/>
                    <a:pt x="1" y="1014"/>
                    <a:pt x="1" y="2281"/>
                  </a:cubicBezTo>
                  <a:lnTo>
                    <a:pt x="1" y="11591"/>
                  </a:lnTo>
                  <a:cubicBezTo>
                    <a:pt x="1" y="12858"/>
                    <a:pt x="1014" y="13903"/>
                    <a:pt x="2281" y="13903"/>
                  </a:cubicBezTo>
                  <a:lnTo>
                    <a:pt x="6841" y="13903"/>
                  </a:lnTo>
                  <a:cubicBezTo>
                    <a:pt x="7063" y="13903"/>
                    <a:pt x="7285" y="14030"/>
                    <a:pt x="7411" y="14220"/>
                  </a:cubicBezTo>
                  <a:lnTo>
                    <a:pt x="8425" y="15962"/>
                  </a:lnTo>
                  <a:cubicBezTo>
                    <a:pt x="8504" y="16104"/>
                    <a:pt x="8639" y="16175"/>
                    <a:pt x="8773" y="16175"/>
                  </a:cubicBezTo>
                  <a:cubicBezTo>
                    <a:pt x="8908" y="16175"/>
                    <a:pt x="9042" y="16104"/>
                    <a:pt x="9122" y="15962"/>
                  </a:cubicBezTo>
                  <a:lnTo>
                    <a:pt x="10135" y="14220"/>
                  </a:lnTo>
                  <a:cubicBezTo>
                    <a:pt x="10262" y="13998"/>
                    <a:pt x="10452" y="13903"/>
                    <a:pt x="10705" y="13903"/>
                  </a:cubicBezTo>
                  <a:lnTo>
                    <a:pt x="15265" y="13903"/>
                  </a:lnTo>
                  <a:cubicBezTo>
                    <a:pt x="16500" y="13903"/>
                    <a:pt x="17546" y="12858"/>
                    <a:pt x="17546" y="11591"/>
                  </a:cubicBezTo>
                  <a:lnTo>
                    <a:pt x="17546" y="2281"/>
                  </a:lnTo>
                  <a:cubicBezTo>
                    <a:pt x="17546" y="1014"/>
                    <a:pt x="16532" y="1"/>
                    <a:pt x="15265" y="1"/>
                  </a:cubicBezTo>
                  <a:close/>
                </a:path>
              </a:pathLst>
            </a:custGeom>
            <a:solidFill>
              <a:srgbClr val="F25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5107465" y="4478493"/>
              <a:ext cx="247163" cy="205486"/>
            </a:xfrm>
            <a:custGeom>
              <a:rect b="b" l="l" r="r" t="t"/>
              <a:pathLst>
                <a:path extrusionOk="0" h="6873" w="8267">
                  <a:moveTo>
                    <a:pt x="2503" y="0"/>
                  </a:moveTo>
                  <a:cubicBezTo>
                    <a:pt x="2123" y="0"/>
                    <a:pt x="1743" y="95"/>
                    <a:pt x="1394" y="317"/>
                  </a:cubicBezTo>
                  <a:cubicBezTo>
                    <a:pt x="349" y="982"/>
                    <a:pt x="1" y="2502"/>
                    <a:pt x="603" y="3674"/>
                  </a:cubicBezTo>
                  <a:cubicBezTo>
                    <a:pt x="1046" y="4592"/>
                    <a:pt x="2978" y="6144"/>
                    <a:pt x="3770" y="6746"/>
                  </a:cubicBezTo>
                  <a:cubicBezTo>
                    <a:pt x="3865" y="6841"/>
                    <a:pt x="3991" y="6872"/>
                    <a:pt x="4118" y="6872"/>
                  </a:cubicBezTo>
                  <a:cubicBezTo>
                    <a:pt x="4245" y="6872"/>
                    <a:pt x="4371" y="6841"/>
                    <a:pt x="4466" y="6746"/>
                  </a:cubicBezTo>
                  <a:cubicBezTo>
                    <a:pt x="5258" y="6144"/>
                    <a:pt x="7190" y="4592"/>
                    <a:pt x="7665" y="3674"/>
                  </a:cubicBezTo>
                  <a:cubicBezTo>
                    <a:pt x="8267" y="2502"/>
                    <a:pt x="7886" y="982"/>
                    <a:pt x="6841" y="317"/>
                  </a:cubicBezTo>
                  <a:cubicBezTo>
                    <a:pt x="6493" y="95"/>
                    <a:pt x="6145" y="0"/>
                    <a:pt x="5733" y="0"/>
                  </a:cubicBezTo>
                  <a:cubicBezTo>
                    <a:pt x="5131" y="0"/>
                    <a:pt x="4530" y="285"/>
                    <a:pt x="4118" y="760"/>
                  </a:cubicBezTo>
                  <a:cubicBezTo>
                    <a:pt x="3706" y="285"/>
                    <a:pt x="3136" y="0"/>
                    <a:pt x="2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7"/>
          <p:cNvSpPr/>
          <p:nvPr/>
        </p:nvSpPr>
        <p:spPr>
          <a:xfrm>
            <a:off x="1419850" y="1470950"/>
            <a:ext cx="524700" cy="354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37"/>
          <p:cNvGrpSpPr/>
          <p:nvPr/>
        </p:nvGrpSpPr>
        <p:grpSpPr>
          <a:xfrm>
            <a:off x="1550543" y="1470878"/>
            <a:ext cx="263316" cy="354728"/>
            <a:chOff x="8062968" y="2419290"/>
            <a:chExt cx="263316" cy="354728"/>
          </a:xfrm>
        </p:grpSpPr>
        <p:sp>
          <p:nvSpPr>
            <p:cNvPr id="897" name="Google Shape;897;p37"/>
            <p:cNvSpPr/>
            <p:nvPr/>
          </p:nvSpPr>
          <p:spPr>
            <a:xfrm>
              <a:off x="8080198" y="2436520"/>
              <a:ext cx="97434" cy="257320"/>
            </a:xfrm>
            <a:custGeom>
              <a:rect b="b" l="l" r="r" t="t"/>
              <a:pathLst>
                <a:path extrusionOk="0" h="9827" w="3721">
                  <a:moveTo>
                    <a:pt x="2404" y="1"/>
                  </a:moveTo>
                  <a:cubicBezTo>
                    <a:pt x="878" y="869"/>
                    <a:pt x="0" y="2338"/>
                    <a:pt x="0" y="3988"/>
                  </a:cubicBezTo>
                  <a:cubicBezTo>
                    <a:pt x="0" y="6946"/>
                    <a:pt x="1527" y="9827"/>
                    <a:pt x="1527" y="9827"/>
                  </a:cubicBezTo>
                  <a:lnTo>
                    <a:pt x="3721" y="9827"/>
                  </a:lnTo>
                  <a:lnTo>
                    <a:pt x="3721"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8131652" y="2419290"/>
              <a:ext cx="183138" cy="268815"/>
            </a:xfrm>
            <a:custGeom>
              <a:rect b="b" l="l" r="r" t="t"/>
              <a:pathLst>
                <a:path extrusionOk="0" h="10266" w="6994">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8103188" y="2562182"/>
              <a:ext cx="22755" cy="45928"/>
            </a:xfrm>
            <a:custGeom>
              <a:rect b="b" l="l" r="r" t="t"/>
              <a:pathLst>
                <a:path extrusionOk="0" h="1754" w="869">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8103188"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8263310" y="2562182"/>
              <a:ext cx="22755" cy="45928"/>
            </a:xfrm>
            <a:custGeom>
              <a:rect b="b" l="l" r="r" t="t"/>
              <a:pathLst>
                <a:path extrusionOk="0" h="1754" w="869">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8263310"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8062968" y="2625131"/>
              <a:ext cx="263316" cy="148888"/>
            </a:xfrm>
            <a:custGeom>
              <a:rect b="b" l="l" r="r" t="t"/>
              <a:pathLst>
                <a:path extrusionOk="0" h="5686" w="10056">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8160376" y="2625131"/>
              <a:ext cx="68736" cy="22990"/>
            </a:xfrm>
            <a:custGeom>
              <a:rect b="b" l="l" r="r" t="t"/>
              <a:pathLst>
                <a:path extrusionOk="0" h="878" w="2625">
                  <a:moveTo>
                    <a:pt x="1" y="0"/>
                  </a:moveTo>
                  <a:lnTo>
                    <a:pt x="1" y="601"/>
                  </a:lnTo>
                  <a:cubicBezTo>
                    <a:pt x="411" y="782"/>
                    <a:pt x="859" y="878"/>
                    <a:pt x="1308" y="878"/>
                  </a:cubicBezTo>
                  <a:cubicBezTo>
                    <a:pt x="1756" y="878"/>
                    <a:pt x="2204" y="782"/>
                    <a:pt x="2624" y="601"/>
                  </a:cubicBezTo>
                  <a:lnTo>
                    <a:pt x="262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8098187" y="2482239"/>
              <a:ext cx="192617" cy="154387"/>
            </a:xfrm>
            <a:custGeom>
              <a:rect b="b" l="l" r="r" t="t"/>
              <a:pathLst>
                <a:path extrusionOk="0" h="5896" w="7356">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8154642" y="2539872"/>
              <a:ext cx="11521" cy="17334"/>
            </a:xfrm>
            <a:custGeom>
              <a:rect b="b" l="l" r="r" t="t"/>
              <a:pathLst>
                <a:path extrusionOk="0" h="662" w="44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8223325" y="2539872"/>
              <a:ext cx="11286" cy="17334"/>
            </a:xfrm>
            <a:custGeom>
              <a:rect b="b" l="l" r="r" t="t"/>
              <a:pathLst>
                <a:path extrusionOk="0" h="662" w="431">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8169358" y="2585094"/>
              <a:ext cx="50720" cy="17334"/>
            </a:xfrm>
            <a:custGeom>
              <a:rect b="b" l="l" r="r" t="t"/>
              <a:pathLst>
                <a:path extrusionOk="0" h="662" w="1937">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8146734" y="2519317"/>
              <a:ext cx="23017" cy="14664"/>
            </a:xfrm>
            <a:custGeom>
              <a:rect b="b" l="l" r="r" t="t"/>
              <a:pathLst>
                <a:path extrusionOk="0" h="560" w="879">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8219476" y="2519317"/>
              <a:ext cx="23278" cy="14664"/>
            </a:xfrm>
            <a:custGeom>
              <a:rect b="b" l="l" r="r" t="t"/>
              <a:pathLst>
                <a:path extrusionOk="0" h="560" w="889">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8062968" y="2692321"/>
              <a:ext cx="263316" cy="81697"/>
            </a:xfrm>
            <a:custGeom>
              <a:rect b="b" l="l" r="r" t="t"/>
              <a:pathLst>
                <a:path extrusionOk="0" h="3120" w="10056">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rgbClr val="E1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8087949" y="2692557"/>
              <a:ext cx="213355" cy="58550"/>
            </a:xfrm>
            <a:custGeom>
              <a:rect b="b" l="l" r="r" t="t"/>
              <a:pathLst>
                <a:path extrusionOk="0" h="2236" w="8148">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8102429" y="2482239"/>
              <a:ext cx="138152" cy="154387"/>
            </a:xfrm>
            <a:custGeom>
              <a:rect b="b" l="l" r="r" t="t"/>
              <a:pathLst>
                <a:path extrusionOk="0" h="5896" w="5276">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8"/>
          <p:cNvSpPr txBox="1"/>
          <p:nvPr>
            <p:ph type="title"/>
          </p:nvPr>
        </p:nvSpPr>
        <p:spPr>
          <a:xfrm>
            <a:off x="311700" y="400725"/>
            <a:ext cx="8520600" cy="5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Cleanup &amp; Exploration</a:t>
            </a:r>
            <a:endParaRPr/>
          </a:p>
        </p:txBody>
      </p:sp>
      <p:pic>
        <p:nvPicPr>
          <p:cNvPr id="919" name="Google Shape;919;p38"/>
          <p:cNvPicPr preferRelativeResize="0"/>
          <p:nvPr/>
        </p:nvPicPr>
        <p:blipFill rotWithShape="1">
          <a:blip r:embed="rId3">
            <a:alphaModFix/>
          </a:blip>
          <a:srcRect b="2118" l="0" r="2477" t="2452"/>
          <a:stretch/>
        </p:blipFill>
        <p:spPr>
          <a:xfrm>
            <a:off x="6261050" y="3128900"/>
            <a:ext cx="2882949" cy="2014599"/>
          </a:xfrm>
          <a:prstGeom prst="rect">
            <a:avLst/>
          </a:prstGeom>
          <a:noFill/>
          <a:ln>
            <a:noFill/>
          </a:ln>
        </p:spPr>
      </p:pic>
      <p:sp>
        <p:nvSpPr>
          <p:cNvPr id="920" name="Google Shape;920;p38"/>
          <p:cNvSpPr txBox="1"/>
          <p:nvPr>
            <p:ph idx="1" type="body"/>
          </p:nvPr>
        </p:nvSpPr>
        <p:spPr>
          <a:xfrm>
            <a:off x="311700" y="1051425"/>
            <a:ext cx="6381600" cy="3988800"/>
          </a:xfrm>
          <a:prstGeom prst="rect">
            <a:avLst/>
          </a:prstGeom>
        </p:spPr>
        <p:txBody>
          <a:bodyPr anchorCtr="0" anchor="t" bIns="274300" lIns="91425" spcFirstLastPara="1" rIns="91425" wrap="square" tIns="91425">
            <a:noAutofit/>
          </a:bodyPr>
          <a:lstStyle/>
          <a:p>
            <a:pPr indent="-304800" lvl="0" marL="457200" rtl="0" algn="l">
              <a:spcBef>
                <a:spcPts val="1200"/>
              </a:spcBef>
              <a:spcAft>
                <a:spcPts val="0"/>
              </a:spcAft>
              <a:buSzPts val="1200"/>
              <a:buChar char="●"/>
            </a:pPr>
            <a:r>
              <a:rPr b="1" lang="en"/>
              <a:t>Twitter API</a:t>
            </a:r>
            <a:r>
              <a:rPr lang="en"/>
              <a:t> - multiple dictionaries within the json</a:t>
            </a:r>
            <a:endParaRPr/>
          </a:p>
          <a:p>
            <a:pPr indent="-304800" lvl="1" marL="1143000" rtl="0" algn="l">
              <a:spcBef>
                <a:spcPts val="0"/>
              </a:spcBef>
              <a:spcAft>
                <a:spcPts val="0"/>
              </a:spcAft>
              <a:buSzPts val="1200"/>
              <a:buChar char="○"/>
            </a:pPr>
            <a:r>
              <a:rPr lang="en" sz="1200"/>
              <a:t>This needed extra time to figure out how to pull the dictionaries into dataframes and merge the data together</a:t>
            </a:r>
            <a:endParaRPr sz="1200"/>
          </a:p>
          <a:p>
            <a:pPr indent="-304800" lvl="1" marL="1143000" rtl="0" algn="l">
              <a:lnSpc>
                <a:spcPct val="100000"/>
              </a:lnSpc>
              <a:spcBef>
                <a:spcPts val="0"/>
              </a:spcBef>
              <a:spcAft>
                <a:spcPts val="0"/>
              </a:spcAft>
              <a:buSzPts val="1200"/>
              <a:buChar char="○"/>
            </a:pPr>
            <a:r>
              <a:rPr lang="en" sz="1200"/>
              <a:t>API could only pull the 100 most recent tweets based on #Ad. Restrictions of 15 minute intervals. To get a lot data, this would need to run every 15 minutes per day.</a:t>
            </a:r>
            <a:endParaRPr sz="1200"/>
          </a:p>
          <a:p>
            <a:pPr indent="0" lvl="0" marL="0" rtl="0" algn="l">
              <a:spcBef>
                <a:spcPts val="0"/>
              </a:spcBef>
              <a:spcAft>
                <a:spcPts val="0"/>
              </a:spcAft>
              <a:buNone/>
            </a:pPr>
            <a:r>
              <a:t/>
            </a:r>
            <a:endParaRPr/>
          </a:p>
          <a:p>
            <a:pPr indent="-304800" lvl="0" marL="457200" rtl="0" algn="l">
              <a:lnSpc>
                <a:spcPct val="100000"/>
              </a:lnSpc>
              <a:spcBef>
                <a:spcPts val="1200"/>
              </a:spcBef>
              <a:spcAft>
                <a:spcPts val="0"/>
              </a:spcAft>
              <a:buSzPts val="1200"/>
              <a:buChar char="●"/>
            </a:pPr>
            <a:r>
              <a:rPr lang="en"/>
              <a:t>Some of the datasets (from places like Kaggle.com), were easy to understand and put together. Other datasets had information that was hard to </a:t>
            </a:r>
            <a:r>
              <a:rPr lang="en"/>
              <a:t>identify when analyzing, including but not limited to:</a:t>
            </a:r>
            <a:endParaRPr/>
          </a:p>
          <a:p>
            <a:pPr indent="0" lvl="0" marL="914400" rtl="0" algn="l">
              <a:lnSpc>
                <a:spcPct val="100000"/>
              </a:lnSpc>
              <a:spcBef>
                <a:spcPts val="0"/>
              </a:spcBef>
              <a:spcAft>
                <a:spcPts val="0"/>
              </a:spcAft>
              <a:buNone/>
            </a:pPr>
            <a:r>
              <a:t/>
            </a:r>
            <a:endParaRPr/>
          </a:p>
          <a:p>
            <a:pPr indent="-304800" lvl="1" marL="1028700" rtl="0" algn="l">
              <a:lnSpc>
                <a:spcPct val="100000"/>
              </a:lnSpc>
              <a:spcBef>
                <a:spcPts val="1200"/>
              </a:spcBef>
              <a:spcAft>
                <a:spcPts val="0"/>
              </a:spcAft>
              <a:buSzPts val="1200"/>
              <a:buChar char="○"/>
            </a:pPr>
            <a:r>
              <a:rPr lang="en" sz="1200"/>
              <a:t>Unknown fields with little to no information on definitions within the datasets</a:t>
            </a:r>
            <a:endParaRPr sz="1200"/>
          </a:p>
          <a:p>
            <a:pPr indent="-304800" lvl="2" marL="1828800" rtl="0" algn="l">
              <a:lnSpc>
                <a:spcPct val="100000"/>
              </a:lnSpc>
              <a:spcBef>
                <a:spcPts val="0"/>
              </a:spcBef>
              <a:spcAft>
                <a:spcPts val="0"/>
              </a:spcAft>
              <a:buSzPts val="1200"/>
              <a:buChar char="■"/>
            </a:pPr>
            <a:r>
              <a:rPr lang="en" sz="1200"/>
              <a:t>Fields called “none”-- but what is none and how is it defined?</a:t>
            </a:r>
            <a:endParaRPr sz="1200"/>
          </a:p>
          <a:p>
            <a:pPr indent="-304800" lvl="1" marL="1028700" rtl="0" algn="l">
              <a:lnSpc>
                <a:spcPct val="100000"/>
              </a:lnSpc>
              <a:spcBef>
                <a:spcPts val="0"/>
              </a:spcBef>
              <a:spcAft>
                <a:spcPts val="0"/>
              </a:spcAft>
              <a:buSzPts val="1200"/>
              <a:buChar char="○"/>
            </a:pPr>
            <a:r>
              <a:rPr lang="en" sz="1200"/>
              <a:t>Getting rid of other datasets we wanted to use due to a pay wall</a:t>
            </a:r>
            <a:endParaRPr sz="1200"/>
          </a:p>
          <a:p>
            <a:pPr indent="-304800" lvl="1" marL="1028700" rtl="0" algn="l">
              <a:lnSpc>
                <a:spcPct val="100000"/>
              </a:lnSpc>
              <a:spcBef>
                <a:spcPts val="0"/>
              </a:spcBef>
              <a:spcAft>
                <a:spcPts val="0"/>
              </a:spcAft>
              <a:buSzPts val="1200"/>
              <a:buChar char="○"/>
            </a:pPr>
            <a:r>
              <a:rPr lang="en" sz="1200"/>
              <a:t>or lack of public information from companies and how successful their ads run on social media platforms</a:t>
            </a:r>
            <a:endParaRPr sz="1200"/>
          </a:p>
        </p:txBody>
      </p:sp>
      <p:sp>
        <p:nvSpPr>
          <p:cNvPr id="921" name="Google Shape;921;p38"/>
          <p:cNvSpPr/>
          <p:nvPr/>
        </p:nvSpPr>
        <p:spPr>
          <a:xfrm>
            <a:off x="3867639" y="-12"/>
            <a:ext cx="119172" cy="117557"/>
          </a:xfrm>
          <a:custGeom>
            <a:rect b="b" l="l" r="r" t="t"/>
            <a:pathLst>
              <a:path extrusionOk="0" h="3453" w="3453">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50127" y="518702"/>
            <a:ext cx="119172" cy="117557"/>
          </a:xfrm>
          <a:custGeom>
            <a:rect b="b" l="l" r="r" t="t"/>
            <a:pathLst>
              <a:path extrusionOk="0" h="3453" w="3453">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1028039" y="175478"/>
            <a:ext cx="119172" cy="117557"/>
          </a:xfrm>
          <a:custGeom>
            <a:rect b="b" l="l" r="r" t="t"/>
            <a:pathLst>
              <a:path extrusionOk="0" h="3453" w="3453">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5076942" y="296045"/>
            <a:ext cx="119172" cy="117557"/>
          </a:xfrm>
          <a:custGeom>
            <a:rect b="b" l="l" r="r" t="t"/>
            <a:pathLst>
              <a:path extrusionOk="0" h="3453" w="3453">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8628096" y="547284"/>
            <a:ext cx="118102" cy="117557"/>
          </a:xfrm>
          <a:custGeom>
            <a:rect b="b" l="l" r="r" t="t"/>
            <a:pathLst>
              <a:path extrusionOk="0" h="3453" w="3422">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2940134" y="357501"/>
            <a:ext cx="120276" cy="118647"/>
          </a:xfrm>
          <a:custGeom>
            <a:rect b="b" l="l" r="r" t="t"/>
            <a:pathLst>
              <a:path extrusionOk="0" h="3485" w="3485">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876040" y="518173"/>
            <a:ext cx="120242" cy="118613"/>
          </a:xfrm>
          <a:custGeom>
            <a:rect b="b" l="l" r="r" t="t"/>
            <a:pathLst>
              <a:path extrusionOk="0" h="3484" w="3484">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1440744" y="612894"/>
            <a:ext cx="120242" cy="118647"/>
          </a:xfrm>
          <a:custGeom>
            <a:rect b="b" l="l" r="r" t="t"/>
            <a:pathLst>
              <a:path extrusionOk="0" h="3485" w="3484">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8379957" y="1200214"/>
            <a:ext cx="764038" cy="32377"/>
          </a:xfrm>
          <a:custGeom>
            <a:rect b="b" l="l" r="r" t="t"/>
            <a:pathLst>
              <a:path extrusionOk="0" h="951" w="22138">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38"/>
          <p:cNvGrpSpPr/>
          <p:nvPr/>
        </p:nvGrpSpPr>
        <p:grpSpPr>
          <a:xfrm>
            <a:off x="7710705" y="73022"/>
            <a:ext cx="492339" cy="828182"/>
            <a:chOff x="6702977" y="180052"/>
            <a:chExt cx="519839" cy="940795"/>
          </a:xfrm>
        </p:grpSpPr>
        <p:sp>
          <p:nvSpPr>
            <p:cNvPr id="931" name="Google Shape;931;p38"/>
            <p:cNvSpPr/>
            <p:nvPr/>
          </p:nvSpPr>
          <p:spPr>
            <a:xfrm>
              <a:off x="6742050" y="180052"/>
              <a:ext cx="441695" cy="407392"/>
            </a:xfrm>
            <a:custGeom>
              <a:rect b="b" l="l" r="r" t="t"/>
              <a:pathLst>
                <a:path extrusionOk="0" h="16184" w="17545">
                  <a:moveTo>
                    <a:pt x="2280" y="1"/>
                  </a:moveTo>
                  <a:cubicBezTo>
                    <a:pt x="1013" y="1"/>
                    <a:pt x="0" y="1046"/>
                    <a:pt x="0" y="2313"/>
                  </a:cubicBezTo>
                  <a:lnTo>
                    <a:pt x="0" y="11623"/>
                  </a:lnTo>
                  <a:cubicBezTo>
                    <a:pt x="0" y="12890"/>
                    <a:pt x="1013" y="13904"/>
                    <a:pt x="2280" y="13904"/>
                  </a:cubicBezTo>
                  <a:lnTo>
                    <a:pt x="6841" y="13904"/>
                  </a:lnTo>
                  <a:cubicBezTo>
                    <a:pt x="7062" y="13904"/>
                    <a:pt x="7284" y="14030"/>
                    <a:pt x="7411" y="14252"/>
                  </a:cubicBezTo>
                  <a:lnTo>
                    <a:pt x="8424" y="15994"/>
                  </a:lnTo>
                  <a:cubicBezTo>
                    <a:pt x="8503" y="16120"/>
                    <a:pt x="8638" y="16184"/>
                    <a:pt x="8772" y="16184"/>
                  </a:cubicBezTo>
                  <a:cubicBezTo>
                    <a:pt x="8907" y="16184"/>
                    <a:pt x="9042" y="16120"/>
                    <a:pt x="9121" y="15994"/>
                  </a:cubicBezTo>
                  <a:lnTo>
                    <a:pt x="10134" y="14252"/>
                  </a:lnTo>
                  <a:cubicBezTo>
                    <a:pt x="10261" y="14030"/>
                    <a:pt x="10483" y="13904"/>
                    <a:pt x="10704" y="13904"/>
                  </a:cubicBezTo>
                  <a:lnTo>
                    <a:pt x="15265" y="13904"/>
                  </a:lnTo>
                  <a:cubicBezTo>
                    <a:pt x="16531" y="13904"/>
                    <a:pt x="17545" y="12890"/>
                    <a:pt x="17545" y="11623"/>
                  </a:cubicBezTo>
                  <a:lnTo>
                    <a:pt x="17545" y="2281"/>
                  </a:lnTo>
                  <a:cubicBezTo>
                    <a:pt x="17545" y="1014"/>
                    <a:pt x="16531" y="1"/>
                    <a:pt x="15265" y="1"/>
                  </a:cubicBezTo>
                  <a:close/>
                </a:path>
              </a:pathLst>
            </a:custGeom>
            <a:solidFill>
              <a:srgbClr val="003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6860050" y="282111"/>
              <a:ext cx="208097" cy="173011"/>
            </a:xfrm>
            <a:custGeom>
              <a:rect b="b" l="l" r="r" t="t"/>
              <a:pathLst>
                <a:path extrusionOk="0" h="6873" w="8266">
                  <a:moveTo>
                    <a:pt x="2502" y="1"/>
                  </a:moveTo>
                  <a:cubicBezTo>
                    <a:pt x="2122" y="1"/>
                    <a:pt x="1742" y="127"/>
                    <a:pt x="1394" y="349"/>
                  </a:cubicBezTo>
                  <a:cubicBezTo>
                    <a:pt x="348" y="1014"/>
                    <a:pt x="0" y="2502"/>
                    <a:pt x="602" y="3674"/>
                  </a:cubicBezTo>
                  <a:cubicBezTo>
                    <a:pt x="1077" y="4593"/>
                    <a:pt x="2977" y="6144"/>
                    <a:pt x="3769" y="6778"/>
                  </a:cubicBezTo>
                  <a:cubicBezTo>
                    <a:pt x="3895" y="6841"/>
                    <a:pt x="3990" y="6873"/>
                    <a:pt x="4117" y="6873"/>
                  </a:cubicBezTo>
                  <a:cubicBezTo>
                    <a:pt x="4244" y="6873"/>
                    <a:pt x="4370" y="6841"/>
                    <a:pt x="4465" y="6778"/>
                  </a:cubicBezTo>
                  <a:cubicBezTo>
                    <a:pt x="5257" y="6144"/>
                    <a:pt x="7189" y="4593"/>
                    <a:pt x="7664" y="3674"/>
                  </a:cubicBezTo>
                  <a:cubicBezTo>
                    <a:pt x="8266" y="2502"/>
                    <a:pt x="7917" y="1014"/>
                    <a:pt x="6841" y="349"/>
                  </a:cubicBezTo>
                  <a:cubicBezTo>
                    <a:pt x="6524" y="127"/>
                    <a:pt x="6144" y="1"/>
                    <a:pt x="5732" y="1"/>
                  </a:cubicBezTo>
                  <a:cubicBezTo>
                    <a:pt x="5130" y="1"/>
                    <a:pt x="4529" y="286"/>
                    <a:pt x="4117" y="792"/>
                  </a:cubicBezTo>
                  <a:cubicBezTo>
                    <a:pt x="3705" y="286"/>
                    <a:pt x="3135" y="1"/>
                    <a:pt x="2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6702977" y="648255"/>
              <a:ext cx="519839" cy="472362"/>
            </a:xfrm>
            <a:custGeom>
              <a:rect b="b" l="l" r="r" t="t"/>
              <a:pathLst>
                <a:path extrusionOk="0" h="18765" w="20649">
                  <a:moveTo>
                    <a:pt x="10318" y="0"/>
                  </a:moveTo>
                  <a:cubicBezTo>
                    <a:pt x="6062" y="0"/>
                    <a:pt x="2210" y="2923"/>
                    <a:pt x="1204" y="7245"/>
                  </a:cubicBezTo>
                  <a:cubicBezTo>
                    <a:pt x="0" y="12312"/>
                    <a:pt x="3136" y="17347"/>
                    <a:pt x="8203" y="18519"/>
                  </a:cubicBezTo>
                  <a:cubicBezTo>
                    <a:pt x="8916" y="18685"/>
                    <a:pt x="9629" y="18764"/>
                    <a:pt x="10331" y="18764"/>
                  </a:cubicBezTo>
                  <a:cubicBezTo>
                    <a:pt x="14587" y="18764"/>
                    <a:pt x="18444" y="15842"/>
                    <a:pt x="19477" y="11520"/>
                  </a:cubicBezTo>
                  <a:cubicBezTo>
                    <a:pt x="20649" y="6485"/>
                    <a:pt x="17513" y="1418"/>
                    <a:pt x="12446" y="246"/>
                  </a:cubicBezTo>
                  <a:cubicBezTo>
                    <a:pt x="11733" y="80"/>
                    <a:pt x="11020" y="0"/>
                    <a:pt x="10318"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6850483" y="718870"/>
              <a:ext cx="224838" cy="200247"/>
            </a:xfrm>
            <a:custGeom>
              <a:rect b="b" l="l" r="r" t="t"/>
              <a:pathLst>
                <a:path extrusionOk="0" h="7955" w="8931">
                  <a:moveTo>
                    <a:pt x="4470" y="0"/>
                  </a:moveTo>
                  <a:cubicBezTo>
                    <a:pt x="3302" y="0"/>
                    <a:pt x="2144" y="512"/>
                    <a:pt x="1362" y="1495"/>
                  </a:cubicBezTo>
                  <a:cubicBezTo>
                    <a:pt x="0" y="3205"/>
                    <a:pt x="285" y="5707"/>
                    <a:pt x="1995" y="7068"/>
                  </a:cubicBezTo>
                  <a:cubicBezTo>
                    <a:pt x="2729" y="7666"/>
                    <a:pt x="3608" y="7955"/>
                    <a:pt x="4481" y="7955"/>
                  </a:cubicBezTo>
                  <a:cubicBezTo>
                    <a:pt x="5642" y="7955"/>
                    <a:pt x="6791" y="7443"/>
                    <a:pt x="7569" y="6467"/>
                  </a:cubicBezTo>
                  <a:cubicBezTo>
                    <a:pt x="8931" y="4725"/>
                    <a:pt x="8646" y="2255"/>
                    <a:pt x="6936" y="861"/>
                  </a:cubicBezTo>
                  <a:cubicBezTo>
                    <a:pt x="6208" y="282"/>
                    <a:pt x="5336" y="0"/>
                    <a:pt x="4470" y="0"/>
                  </a:cubicBezTo>
                  <a:close/>
                </a:path>
              </a:pathLst>
            </a:custGeom>
            <a:solidFill>
              <a:srgbClr val="003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6843308" y="947030"/>
              <a:ext cx="239993" cy="173816"/>
            </a:xfrm>
            <a:custGeom>
              <a:rect b="b" l="l" r="r" t="t"/>
              <a:pathLst>
                <a:path extrusionOk="0" h="6905" w="9533">
                  <a:moveTo>
                    <a:pt x="4149" y="0"/>
                  </a:moveTo>
                  <a:cubicBezTo>
                    <a:pt x="1837" y="0"/>
                    <a:pt x="0" y="1869"/>
                    <a:pt x="0" y="4181"/>
                  </a:cubicBezTo>
                  <a:lnTo>
                    <a:pt x="0" y="5606"/>
                  </a:lnTo>
                  <a:cubicBezTo>
                    <a:pt x="1393" y="6429"/>
                    <a:pt x="3009" y="6904"/>
                    <a:pt x="4750" y="6904"/>
                  </a:cubicBezTo>
                  <a:cubicBezTo>
                    <a:pt x="6492" y="6904"/>
                    <a:pt x="8139" y="6429"/>
                    <a:pt x="9532" y="5606"/>
                  </a:cubicBezTo>
                  <a:lnTo>
                    <a:pt x="9532" y="4181"/>
                  </a:lnTo>
                  <a:cubicBezTo>
                    <a:pt x="9532" y="1869"/>
                    <a:pt x="7664" y="0"/>
                    <a:pt x="5384"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6880769" y="764462"/>
              <a:ext cx="165047" cy="182576"/>
            </a:xfrm>
            <a:custGeom>
              <a:rect b="b" l="l" r="r" t="t"/>
              <a:pathLst>
                <a:path extrusionOk="0" h="7253" w="6556">
                  <a:moveTo>
                    <a:pt x="5574" y="0"/>
                  </a:moveTo>
                  <a:cubicBezTo>
                    <a:pt x="4677" y="391"/>
                    <a:pt x="3868" y="521"/>
                    <a:pt x="3187" y="521"/>
                  </a:cubicBezTo>
                  <a:cubicBezTo>
                    <a:pt x="1827" y="521"/>
                    <a:pt x="982" y="0"/>
                    <a:pt x="982" y="0"/>
                  </a:cubicBezTo>
                  <a:lnTo>
                    <a:pt x="982" y="0"/>
                  </a:lnTo>
                  <a:cubicBezTo>
                    <a:pt x="1267" y="792"/>
                    <a:pt x="1331" y="2122"/>
                    <a:pt x="95" y="3959"/>
                  </a:cubicBezTo>
                  <a:lnTo>
                    <a:pt x="0" y="3959"/>
                  </a:lnTo>
                  <a:cubicBezTo>
                    <a:pt x="0" y="5764"/>
                    <a:pt x="1457" y="7252"/>
                    <a:pt x="3262" y="7252"/>
                  </a:cubicBezTo>
                  <a:cubicBezTo>
                    <a:pt x="5099" y="7252"/>
                    <a:pt x="6556" y="5764"/>
                    <a:pt x="6556" y="3959"/>
                  </a:cubicBezTo>
                  <a:lnTo>
                    <a:pt x="6461" y="3959"/>
                  </a:lnTo>
                  <a:cubicBezTo>
                    <a:pt x="5194" y="2122"/>
                    <a:pt x="5289" y="792"/>
                    <a:pt x="5574" y="0"/>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6930995" y="902370"/>
              <a:ext cx="64599" cy="102880"/>
            </a:xfrm>
            <a:custGeom>
              <a:rect b="b" l="l" r="r" t="t"/>
              <a:pathLst>
                <a:path extrusionOk="0" h="4087" w="2566">
                  <a:moveTo>
                    <a:pt x="1" y="1"/>
                  </a:moveTo>
                  <a:lnTo>
                    <a:pt x="1" y="2820"/>
                  </a:lnTo>
                  <a:cubicBezTo>
                    <a:pt x="1" y="3516"/>
                    <a:pt x="571" y="4086"/>
                    <a:pt x="1267" y="4086"/>
                  </a:cubicBezTo>
                  <a:cubicBezTo>
                    <a:pt x="1996" y="4086"/>
                    <a:pt x="2566" y="3516"/>
                    <a:pt x="2566" y="2820"/>
                  </a:cubicBezTo>
                  <a:lnTo>
                    <a:pt x="2566" y="1"/>
                  </a:ln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6935779" y="890412"/>
              <a:ext cx="54252" cy="24745"/>
            </a:xfrm>
            <a:custGeom>
              <a:rect b="b" l="l" r="r" t="t"/>
              <a:pathLst>
                <a:path extrusionOk="0" h="983" w="2155">
                  <a:moveTo>
                    <a:pt x="1" y="1"/>
                  </a:moveTo>
                  <a:cubicBezTo>
                    <a:pt x="64" y="571"/>
                    <a:pt x="507" y="983"/>
                    <a:pt x="1077" y="983"/>
                  </a:cubicBezTo>
                  <a:cubicBezTo>
                    <a:pt x="1647" y="983"/>
                    <a:pt x="2122" y="571"/>
                    <a:pt x="21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6855266" y="834624"/>
              <a:ext cx="48638" cy="47853"/>
            </a:xfrm>
            <a:custGeom>
              <a:rect b="b" l="l" r="r" t="t"/>
              <a:pathLst>
                <a:path extrusionOk="0" h="1901" w="1932">
                  <a:moveTo>
                    <a:pt x="982" y="0"/>
                  </a:moveTo>
                  <a:cubicBezTo>
                    <a:pt x="443" y="0"/>
                    <a:pt x="0" y="412"/>
                    <a:pt x="0" y="950"/>
                  </a:cubicBezTo>
                  <a:cubicBezTo>
                    <a:pt x="0" y="1489"/>
                    <a:pt x="443" y="1900"/>
                    <a:pt x="982" y="1900"/>
                  </a:cubicBezTo>
                  <a:cubicBezTo>
                    <a:pt x="1489" y="1900"/>
                    <a:pt x="1932" y="1489"/>
                    <a:pt x="1932" y="950"/>
                  </a:cubicBezTo>
                  <a:cubicBezTo>
                    <a:pt x="1932" y="412"/>
                    <a:pt x="1489" y="0"/>
                    <a:pt x="982" y="0"/>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7022686" y="834624"/>
              <a:ext cx="47858" cy="47853"/>
            </a:xfrm>
            <a:custGeom>
              <a:rect b="b" l="l" r="r" t="t"/>
              <a:pathLst>
                <a:path extrusionOk="0" h="1901" w="1901">
                  <a:moveTo>
                    <a:pt x="951" y="0"/>
                  </a:moveTo>
                  <a:cubicBezTo>
                    <a:pt x="412" y="0"/>
                    <a:pt x="1" y="412"/>
                    <a:pt x="1" y="950"/>
                  </a:cubicBezTo>
                  <a:cubicBezTo>
                    <a:pt x="1" y="1489"/>
                    <a:pt x="412" y="1900"/>
                    <a:pt x="951" y="1900"/>
                  </a:cubicBezTo>
                  <a:cubicBezTo>
                    <a:pt x="1489" y="1900"/>
                    <a:pt x="1901" y="1489"/>
                    <a:pt x="1901" y="950"/>
                  </a:cubicBezTo>
                  <a:cubicBezTo>
                    <a:pt x="1901" y="412"/>
                    <a:pt x="1489" y="0"/>
                    <a:pt x="951" y="0"/>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8"/>
          <p:cNvGrpSpPr/>
          <p:nvPr/>
        </p:nvGrpSpPr>
        <p:grpSpPr>
          <a:xfrm>
            <a:off x="271633" y="107598"/>
            <a:ext cx="492360" cy="759030"/>
            <a:chOff x="563374" y="2052100"/>
            <a:chExt cx="617379" cy="1107265"/>
          </a:xfrm>
        </p:grpSpPr>
        <p:sp>
          <p:nvSpPr>
            <p:cNvPr id="942" name="Google Shape;942;p38"/>
            <p:cNvSpPr/>
            <p:nvPr/>
          </p:nvSpPr>
          <p:spPr>
            <a:xfrm>
              <a:off x="563374" y="2597809"/>
              <a:ext cx="617379" cy="561313"/>
            </a:xfrm>
            <a:custGeom>
              <a:rect b="b" l="l" r="r" t="t"/>
              <a:pathLst>
                <a:path extrusionOk="0" h="23007" w="25305">
                  <a:moveTo>
                    <a:pt x="12621" y="0"/>
                  </a:moveTo>
                  <a:cubicBezTo>
                    <a:pt x="7408" y="0"/>
                    <a:pt x="2678" y="3575"/>
                    <a:pt x="1457" y="8892"/>
                  </a:cubicBezTo>
                  <a:cubicBezTo>
                    <a:pt x="0" y="15067"/>
                    <a:pt x="3864" y="21274"/>
                    <a:pt x="10040" y="22699"/>
                  </a:cubicBezTo>
                  <a:cubicBezTo>
                    <a:pt x="10925" y="22907"/>
                    <a:pt x="11810" y="23007"/>
                    <a:pt x="12681" y="23007"/>
                  </a:cubicBezTo>
                  <a:cubicBezTo>
                    <a:pt x="17913" y="23007"/>
                    <a:pt x="22630" y="19411"/>
                    <a:pt x="23879" y="14117"/>
                  </a:cubicBezTo>
                  <a:cubicBezTo>
                    <a:pt x="25304" y="7942"/>
                    <a:pt x="21472" y="1734"/>
                    <a:pt x="15265" y="309"/>
                  </a:cubicBezTo>
                  <a:cubicBezTo>
                    <a:pt x="14379" y="100"/>
                    <a:pt x="13493" y="0"/>
                    <a:pt x="12621"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738778" y="2682157"/>
              <a:ext cx="267348" cy="237363"/>
            </a:xfrm>
            <a:custGeom>
              <a:rect b="b" l="l" r="r" t="t"/>
              <a:pathLst>
                <a:path extrusionOk="0" h="9729" w="10958">
                  <a:moveTo>
                    <a:pt x="5477" y="1"/>
                  </a:moveTo>
                  <a:cubicBezTo>
                    <a:pt x="4050" y="1"/>
                    <a:pt x="2641" y="626"/>
                    <a:pt x="1679" y="1824"/>
                  </a:cubicBezTo>
                  <a:cubicBezTo>
                    <a:pt x="0" y="3915"/>
                    <a:pt x="349" y="6986"/>
                    <a:pt x="2439" y="8665"/>
                  </a:cubicBezTo>
                  <a:cubicBezTo>
                    <a:pt x="3331" y="9381"/>
                    <a:pt x="4402" y="9729"/>
                    <a:pt x="5467" y="9729"/>
                  </a:cubicBezTo>
                  <a:cubicBezTo>
                    <a:pt x="6898" y="9729"/>
                    <a:pt x="8317" y="9103"/>
                    <a:pt x="9279" y="7905"/>
                  </a:cubicBezTo>
                  <a:cubicBezTo>
                    <a:pt x="10958" y="5783"/>
                    <a:pt x="10609" y="2743"/>
                    <a:pt x="8519" y="1064"/>
                  </a:cubicBezTo>
                  <a:cubicBezTo>
                    <a:pt x="7614" y="348"/>
                    <a:pt x="6540" y="1"/>
                    <a:pt x="5477" y="1"/>
                  </a:cubicBezTo>
                  <a:close/>
                </a:path>
              </a:pathLst>
            </a:custGeom>
            <a:solidFill>
              <a:srgbClr val="003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729506" y="2953059"/>
              <a:ext cx="285890" cy="206305"/>
            </a:xfrm>
            <a:custGeom>
              <a:rect b="b" l="l" r="r" t="t"/>
              <a:pathLst>
                <a:path extrusionOk="0" h="8456" w="11718">
                  <a:moveTo>
                    <a:pt x="5099" y="0"/>
                  </a:moveTo>
                  <a:cubicBezTo>
                    <a:pt x="2280" y="0"/>
                    <a:pt x="0" y="2281"/>
                    <a:pt x="0" y="5099"/>
                  </a:cubicBezTo>
                  <a:lnTo>
                    <a:pt x="0" y="6841"/>
                  </a:lnTo>
                  <a:cubicBezTo>
                    <a:pt x="1710" y="7854"/>
                    <a:pt x="3706" y="8456"/>
                    <a:pt x="5859" y="8456"/>
                  </a:cubicBezTo>
                  <a:cubicBezTo>
                    <a:pt x="7981" y="8456"/>
                    <a:pt x="9976" y="7854"/>
                    <a:pt x="11718" y="6841"/>
                  </a:cubicBezTo>
                  <a:lnTo>
                    <a:pt x="11718" y="5099"/>
                  </a:lnTo>
                  <a:cubicBezTo>
                    <a:pt x="11718" y="2281"/>
                    <a:pt x="9438" y="0"/>
                    <a:pt x="6619" y="0"/>
                  </a:cubicBezTo>
                  <a:close/>
                </a:path>
              </a:pathLst>
            </a:custGeom>
            <a:solidFill>
              <a:srgbClr val="F2E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774327" y="2735151"/>
              <a:ext cx="196278" cy="217138"/>
            </a:xfrm>
            <a:custGeom>
              <a:rect b="b" l="l" r="r" t="t"/>
              <a:pathLst>
                <a:path extrusionOk="0" h="8900" w="8045">
                  <a:moveTo>
                    <a:pt x="6841" y="1"/>
                  </a:moveTo>
                  <a:lnTo>
                    <a:pt x="6841" y="1"/>
                  </a:lnTo>
                  <a:cubicBezTo>
                    <a:pt x="5732" y="486"/>
                    <a:pt x="4736" y="648"/>
                    <a:pt x="3901" y="648"/>
                  </a:cubicBezTo>
                  <a:cubicBezTo>
                    <a:pt x="2231" y="648"/>
                    <a:pt x="1204" y="1"/>
                    <a:pt x="1204" y="1"/>
                  </a:cubicBezTo>
                  <a:lnTo>
                    <a:pt x="1204" y="1"/>
                  </a:lnTo>
                  <a:cubicBezTo>
                    <a:pt x="1552" y="982"/>
                    <a:pt x="1647" y="2629"/>
                    <a:pt x="95" y="4878"/>
                  </a:cubicBezTo>
                  <a:lnTo>
                    <a:pt x="0" y="4878"/>
                  </a:lnTo>
                  <a:cubicBezTo>
                    <a:pt x="0" y="7095"/>
                    <a:pt x="1805" y="8900"/>
                    <a:pt x="4022" y="8900"/>
                  </a:cubicBezTo>
                  <a:cubicBezTo>
                    <a:pt x="6239" y="8900"/>
                    <a:pt x="8044" y="7095"/>
                    <a:pt x="8044" y="4878"/>
                  </a:cubicBezTo>
                  <a:lnTo>
                    <a:pt x="7917" y="4878"/>
                  </a:lnTo>
                  <a:cubicBezTo>
                    <a:pt x="6397" y="2629"/>
                    <a:pt x="6492" y="982"/>
                    <a:pt x="6841" y="1"/>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833811" y="2899747"/>
              <a:ext cx="76511" cy="122866"/>
            </a:xfrm>
            <a:custGeom>
              <a:rect b="b" l="l" r="r" t="t"/>
              <a:pathLst>
                <a:path extrusionOk="0" h="5036" w="3136">
                  <a:moveTo>
                    <a:pt x="1" y="0"/>
                  </a:moveTo>
                  <a:lnTo>
                    <a:pt x="1" y="3452"/>
                  </a:lnTo>
                  <a:cubicBezTo>
                    <a:pt x="1" y="4339"/>
                    <a:pt x="729" y="5036"/>
                    <a:pt x="1584" y="5036"/>
                  </a:cubicBezTo>
                  <a:cubicBezTo>
                    <a:pt x="2439" y="5036"/>
                    <a:pt x="3136" y="4339"/>
                    <a:pt x="3136" y="3452"/>
                  </a:cubicBezTo>
                  <a:lnTo>
                    <a:pt x="3136" y="0"/>
                  </a:ln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839984" y="2885840"/>
              <a:ext cx="64946" cy="29375"/>
            </a:xfrm>
            <a:custGeom>
              <a:rect b="b" l="l" r="r" t="t"/>
              <a:pathLst>
                <a:path extrusionOk="0" h="1204" w="2662">
                  <a:moveTo>
                    <a:pt x="1" y="0"/>
                  </a:moveTo>
                  <a:cubicBezTo>
                    <a:pt x="64" y="665"/>
                    <a:pt x="634" y="1204"/>
                    <a:pt x="1331" y="1204"/>
                  </a:cubicBezTo>
                  <a:cubicBezTo>
                    <a:pt x="2028" y="1204"/>
                    <a:pt x="2598" y="665"/>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744194" y="2819377"/>
              <a:ext cx="57968" cy="57212"/>
            </a:xfrm>
            <a:custGeom>
              <a:rect b="b" l="l" r="r" t="t"/>
              <a:pathLst>
                <a:path extrusionOk="0" h="2345" w="2376">
                  <a:moveTo>
                    <a:pt x="1172" y="1"/>
                  </a:moveTo>
                  <a:cubicBezTo>
                    <a:pt x="538" y="1"/>
                    <a:pt x="0" y="507"/>
                    <a:pt x="0" y="1172"/>
                  </a:cubicBezTo>
                  <a:cubicBezTo>
                    <a:pt x="0" y="1806"/>
                    <a:pt x="538" y="2344"/>
                    <a:pt x="1172" y="2344"/>
                  </a:cubicBezTo>
                  <a:cubicBezTo>
                    <a:pt x="1837" y="2344"/>
                    <a:pt x="2375" y="1806"/>
                    <a:pt x="2375" y="1172"/>
                  </a:cubicBezTo>
                  <a:cubicBezTo>
                    <a:pt x="2375" y="507"/>
                    <a:pt x="1837" y="1"/>
                    <a:pt x="1172" y="1"/>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942752" y="2819377"/>
              <a:ext cx="57993" cy="57212"/>
            </a:xfrm>
            <a:custGeom>
              <a:rect b="b" l="l" r="r" t="t"/>
              <a:pathLst>
                <a:path extrusionOk="0" h="2345" w="2377">
                  <a:moveTo>
                    <a:pt x="1173" y="1"/>
                  </a:moveTo>
                  <a:cubicBezTo>
                    <a:pt x="539" y="1"/>
                    <a:pt x="1" y="507"/>
                    <a:pt x="1" y="1172"/>
                  </a:cubicBezTo>
                  <a:cubicBezTo>
                    <a:pt x="1" y="1806"/>
                    <a:pt x="539" y="2344"/>
                    <a:pt x="1173" y="2344"/>
                  </a:cubicBezTo>
                  <a:cubicBezTo>
                    <a:pt x="1838" y="2344"/>
                    <a:pt x="2376" y="1806"/>
                    <a:pt x="2376" y="1172"/>
                  </a:cubicBezTo>
                  <a:cubicBezTo>
                    <a:pt x="2376" y="507"/>
                    <a:pt x="1838" y="1"/>
                    <a:pt x="1173" y="1"/>
                  </a:cubicBezTo>
                  <a:close/>
                </a:path>
              </a:pathLst>
            </a:custGeom>
            <a:solidFill>
              <a:srgbClr val="F4BE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647599" y="2052100"/>
              <a:ext cx="461284" cy="535452"/>
            </a:xfrm>
            <a:custGeom>
              <a:rect b="b" l="l" r="r" t="t"/>
              <a:pathLst>
                <a:path extrusionOk="0" h="21947" w="18907">
                  <a:moveTo>
                    <a:pt x="9469" y="0"/>
                  </a:moveTo>
                  <a:cubicBezTo>
                    <a:pt x="4244" y="0"/>
                    <a:pt x="0" y="4244"/>
                    <a:pt x="0" y="9469"/>
                  </a:cubicBezTo>
                  <a:cubicBezTo>
                    <a:pt x="0" y="14125"/>
                    <a:pt x="3389" y="17988"/>
                    <a:pt x="7823" y="18748"/>
                  </a:cubicBezTo>
                  <a:lnTo>
                    <a:pt x="9659" y="21947"/>
                  </a:lnTo>
                  <a:lnTo>
                    <a:pt x="11560" y="18653"/>
                  </a:lnTo>
                  <a:cubicBezTo>
                    <a:pt x="15772" y="17703"/>
                    <a:pt x="18907" y="13966"/>
                    <a:pt x="18907" y="9469"/>
                  </a:cubicBezTo>
                  <a:cubicBezTo>
                    <a:pt x="18907" y="4244"/>
                    <a:pt x="14663" y="0"/>
                    <a:pt x="9469" y="0"/>
                  </a:cubicBezTo>
                  <a:close/>
                </a:path>
              </a:pathLst>
            </a:custGeom>
            <a:solidFill>
              <a:srgbClr val="003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743413" y="2147915"/>
              <a:ext cx="278180" cy="267348"/>
            </a:xfrm>
            <a:custGeom>
              <a:rect b="b" l="l" r="r" t="t"/>
              <a:pathLst>
                <a:path extrusionOk="0" h="10958" w="11402">
                  <a:moveTo>
                    <a:pt x="4434" y="0"/>
                  </a:moveTo>
                  <a:cubicBezTo>
                    <a:pt x="4117" y="0"/>
                    <a:pt x="3896" y="254"/>
                    <a:pt x="3927" y="570"/>
                  </a:cubicBezTo>
                  <a:lnTo>
                    <a:pt x="4117" y="2059"/>
                  </a:lnTo>
                  <a:cubicBezTo>
                    <a:pt x="4181" y="2471"/>
                    <a:pt x="3991" y="2882"/>
                    <a:pt x="3674" y="3136"/>
                  </a:cubicBezTo>
                  <a:lnTo>
                    <a:pt x="3199" y="3452"/>
                  </a:lnTo>
                  <a:cubicBezTo>
                    <a:pt x="2851" y="3706"/>
                    <a:pt x="2629" y="4086"/>
                    <a:pt x="2502" y="4497"/>
                  </a:cubicBezTo>
                  <a:lnTo>
                    <a:pt x="2502" y="4529"/>
                  </a:lnTo>
                  <a:cubicBezTo>
                    <a:pt x="2407" y="4877"/>
                    <a:pt x="2091" y="5131"/>
                    <a:pt x="1710" y="5131"/>
                  </a:cubicBezTo>
                  <a:lnTo>
                    <a:pt x="0" y="5131"/>
                  </a:lnTo>
                  <a:lnTo>
                    <a:pt x="190" y="10198"/>
                  </a:lnTo>
                  <a:lnTo>
                    <a:pt x="2312" y="10198"/>
                  </a:lnTo>
                  <a:lnTo>
                    <a:pt x="3009" y="10958"/>
                  </a:lnTo>
                  <a:lnTo>
                    <a:pt x="8583" y="10958"/>
                  </a:lnTo>
                  <a:cubicBezTo>
                    <a:pt x="8963" y="10958"/>
                    <a:pt x="9248" y="10641"/>
                    <a:pt x="9248" y="10261"/>
                  </a:cubicBezTo>
                  <a:cubicBezTo>
                    <a:pt x="9248" y="9881"/>
                    <a:pt x="8963" y="9564"/>
                    <a:pt x="8583" y="9564"/>
                  </a:cubicBezTo>
                  <a:lnTo>
                    <a:pt x="9343" y="9564"/>
                  </a:lnTo>
                  <a:cubicBezTo>
                    <a:pt x="9818" y="9564"/>
                    <a:pt x="10198" y="9216"/>
                    <a:pt x="10198" y="8741"/>
                  </a:cubicBezTo>
                  <a:cubicBezTo>
                    <a:pt x="10198" y="8298"/>
                    <a:pt x="9818" y="7918"/>
                    <a:pt x="9343" y="7918"/>
                  </a:cubicBezTo>
                  <a:lnTo>
                    <a:pt x="10039" y="7918"/>
                  </a:lnTo>
                  <a:cubicBezTo>
                    <a:pt x="10514" y="7918"/>
                    <a:pt x="10895" y="7538"/>
                    <a:pt x="10895" y="7063"/>
                  </a:cubicBezTo>
                  <a:cubicBezTo>
                    <a:pt x="10895" y="6619"/>
                    <a:pt x="10514" y="6239"/>
                    <a:pt x="10039" y="6239"/>
                  </a:cubicBezTo>
                  <a:lnTo>
                    <a:pt x="10578" y="6239"/>
                  </a:lnTo>
                  <a:cubicBezTo>
                    <a:pt x="11021" y="6239"/>
                    <a:pt x="11401" y="5859"/>
                    <a:pt x="11401" y="5416"/>
                  </a:cubicBezTo>
                  <a:cubicBezTo>
                    <a:pt x="11401" y="4941"/>
                    <a:pt x="11021" y="4561"/>
                    <a:pt x="10578" y="4561"/>
                  </a:cubicBezTo>
                  <a:lnTo>
                    <a:pt x="5194" y="4561"/>
                  </a:lnTo>
                  <a:cubicBezTo>
                    <a:pt x="5131" y="4561"/>
                    <a:pt x="5384" y="4181"/>
                    <a:pt x="5606" y="3832"/>
                  </a:cubicBezTo>
                  <a:cubicBezTo>
                    <a:pt x="5891" y="3421"/>
                    <a:pt x="6049" y="2914"/>
                    <a:pt x="6049" y="2407"/>
                  </a:cubicBezTo>
                  <a:cubicBezTo>
                    <a:pt x="6017" y="1901"/>
                    <a:pt x="5954" y="1235"/>
                    <a:pt x="5669" y="729"/>
                  </a:cubicBezTo>
                  <a:cubicBezTo>
                    <a:pt x="5384" y="159"/>
                    <a:pt x="4846" y="32"/>
                    <a:pt x="4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39"/>
          <p:cNvSpPr txBox="1"/>
          <p:nvPr>
            <p:ph type="title"/>
          </p:nvPr>
        </p:nvSpPr>
        <p:spPr>
          <a:xfrm>
            <a:off x="311700" y="335825"/>
            <a:ext cx="8520600" cy="4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Rebecca’s Discovery</a:t>
            </a:r>
            <a:endParaRPr/>
          </a:p>
        </p:txBody>
      </p:sp>
      <p:pic>
        <p:nvPicPr>
          <p:cNvPr id="957" name="Google Shape;957;p39"/>
          <p:cNvPicPr preferRelativeResize="0"/>
          <p:nvPr/>
        </p:nvPicPr>
        <p:blipFill rotWithShape="1">
          <a:blip r:embed="rId3">
            <a:alphaModFix/>
          </a:blip>
          <a:srcRect b="7189" l="3243" r="7883" t="7215"/>
          <a:stretch/>
        </p:blipFill>
        <p:spPr>
          <a:xfrm>
            <a:off x="4848443" y="933050"/>
            <a:ext cx="4238757" cy="3335800"/>
          </a:xfrm>
          <a:prstGeom prst="rect">
            <a:avLst/>
          </a:prstGeom>
          <a:noFill/>
          <a:ln>
            <a:noFill/>
          </a:ln>
        </p:spPr>
      </p:pic>
      <p:pic>
        <p:nvPicPr>
          <p:cNvPr id="958" name="Google Shape;958;p39"/>
          <p:cNvPicPr preferRelativeResize="0"/>
          <p:nvPr/>
        </p:nvPicPr>
        <p:blipFill rotWithShape="1">
          <a:blip r:embed="rId4">
            <a:alphaModFix/>
          </a:blip>
          <a:srcRect b="0" l="6025" r="6008" t="7986"/>
          <a:stretch/>
        </p:blipFill>
        <p:spPr>
          <a:xfrm>
            <a:off x="48675" y="1049700"/>
            <a:ext cx="4651501" cy="3243000"/>
          </a:xfrm>
          <a:prstGeom prst="rect">
            <a:avLst/>
          </a:prstGeom>
          <a:noFill/>
          <a:ln>
            <a:noFill/>
          </a:ln>
        </p:spPr>
      </p:pic>
      <p:sp>
        <p:nvSpPr>
          <p:cNvPr id="959" name="Google Shape;959;p39"/>
          <p:cNvSpPr txBox="1"/>
          <p:nvPr/>
        </p:nvSpPr>
        <p:spPr>
          <a:xfrm>
            <a:off x="104400" y="4223300"/>
            <a:ext cx="44676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Some correlation between the amount of retweets as the day progresses. At around 9:40pm, there is a spike in retweets in ads. </a:t>
            </a:r>
            <a:endParaRPr sz="1000">
              <a:solidFill>
                <a:srgbClr val="2A438C"/>
              </a:solidFill>
              <a:highlight>
                <a:srgbClr val="FFFFFF"/>
              </a:highlight>
              <a:latin typeface="Raleway"/>
              <a:ea typeface="Raleway"/>
              <a:cs typeface="Raleway"/>
              <a:sym typeface="Raleway"/>
            </a:endParaRPr>
          </a:p>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The caveat of this data is that I did not have time to run this API multiple times on multiple days to get a large sample size.</a:t>
            </a:r>
            <a:endParaRPr sz="1000">
              <a:solidFill>
                <a:srgbClr val="2A438C"/>
              </a:solidFill>
              <a:latin typeface="Raleway"/>
              <a:ea typeface="Raleway"/>
              <a:cs typeface="Raleway"/>
              <a:sym typeface="Raleway"/>
            </a:endParaRPr>
          </a:p>
        </p:txBody>
      </p:sp>
      <p:sp>
        <p:nvSpPr>
          <p:cNvPr id="960" name="Google Shape;960;p39"/>
          <p:cNvSpPr txBox="1"/>
          <p:nvPr/>
        </p:nvSpPr>
        <p:spPr>
          <a:xfrm>
            <a:off x="4700175" y="4223300"/>
            <a:ext cx="43059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The more number of mentions of that your ad gets, the more retweets of your </a:t>
            </a:r>
            <a:r>
              <a:rPr lang="en" sz="1000">
                <a:solidFill>
                  <a:srgbClr val="2A438C"/>
                </a:solidFill>
                <a:highlight>
                  <a:srgbClr val="FFFFFF"/>
                </a:highlight>
                <a:latin typeface="Raleway"/>
                <a:ea typeface="Raleway"/>
                <a:cs typeface="Raleway"/>
                <a:sym typeface="Raleway"/>
              </a:rPr>
              <a:t>original</a:t>
            </a:r>
            <a:r>
              <a:rPr lang="en" sz="1000">
                <a:solidFill>
                  <a:srgbClr val="2A438C"/>
                </a:solidFill>
                <a:highlight>
                  <a:srgbClr val="FFFFFF"/>
                </a:highlight>
                <a:latin typeface="Raleway"/>
                <a:ea typeface="Raleway"/>
                <a:cs typeface="Raleway"/>
                <a:sym typeface="Raleway"/>
              </a:rPr>
              <a:t> #ad post </a:t>
            </a:r>
            <a:endParaRPr sz="1000">
              <a:solidFill>
                <a:srgbClr val="2A438C"/>
              </a:solidFill>
              <a:highlight>
                <a:srgbClr val="FFFFFF"/>
              </a:highlight>
              <a:latin typeface="Raleway"/>
              <a:ea typeface="Raleway"/>
              <a:cs typeface="Raleway"/>
              <a:sym typeface="Raleway"/>
            </a:endParaRPr>
          </a:p>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This means that more people will see your ad on Twitter and engage in your post.</a:t>
            </a:r>
            <a:endParaRPr sz="1000">
              <a:solidFill>
                <a:srgbClr val="2A438C"/>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p40"/>
          <p:cNvPicPr preferRelativeResize="0"/>
          <p:nvPr/>
        </p:nvPicPr>
        <p:blipFill>
          <a:blip r:embed="rId3">
            <a:alphaModFix/>
          </a:blip>
          <a:stretch>
            <a:fillRect/>
          </a:stretch>
        </p:blipFill>
        <p:spPr>
          <a:xfrm>
            <a:off x="241675" y="519275"/>
            <a:ext cx="3505249" cy="3847075"/>
          </a:xfrm>
          <a:prstGeom prst="rect">
            <a:avLst/>
          </a:prstGeom>
          <a:noFill/>
          <a:ln>
            <a:noFill/>
          </a:ln>
        </p:spPr>
      </p:pic>
      <p:sp>
        <p:nvSpPr>
          <p:cNvPr id="966" name="Google Shape;966;p40"/>
          <p:cNvSpPr txBox="1"/>
          <p:nvPr/>
        </p:nvSpPr>
        <p:spPr>
          <a:xfrm>
            <a:off x="241675" y="4567925"/>
            <a:ext cx="39126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rgbClr val="2A438C"/>
                </a:solidFill>
                <a:highlight>
                  <a:srgbClr val="FFFFFF"/>
                </a:highlight>
                <a:latin typeface="Raleway"/>
                <a:ea typeface="Raleway"/>
                <a:cs typeface="Raleway"/>
                <a:sym typeface="Raleway"/>
              </a:rPr>
              <a:t>The most frequently utilized source is the Twitter Web App.</a:t>
            </a:r>
            <a:endParaRPr sz="1050">
              <a:solidFill>
                <a:srgbClr val="2A438C"/>
              </a:solidFill>
              <a:highlight>
                <a:srgbClr val="FFFFFF"/>
              </a:highlight>
              <a:latin typeface="Raleway"/>
              <a:ea typeface="Raleway"/>
              <a:cs typeface="Raleway"/>
              <a:sym typeface="Raleway"/>
            </a:endParaRPr>
          </a:p>
        </p:txBody>
      </p:sp>
      <p:sp>
        <p:nvSpPr>
          <p:cNvPr id="967" name="Google Shape;967;p40"/>
          <p:cNvSpPr txBox="1"/>
          <p:nvPr/>
        </p:nvSpPr>
        <p:spPr>
          <a:xfrm>
            <a:off x="4048675" y="3853950"/>
            <a:ext cx="5014200" cy="1262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Sonic the Hedgehog 30th Anniversary (video game) ad was most </a:t>
            </a:r>
            <a:r>
              <a:rPr lang="en" sz="1000">
                <a:solidFill>
                  <a:srgbClr val="2A438C"/>
                </a:solidFill>
                <a:highlight>
                  <a:srgbClr val="FFFFFF"/>
                </a:highlight>
                <a:latin typeface="Raleway"/>
                <a:ea typeface="Raleway"/>
                <a:cs typeface="Raleway"/>
                <a:sym typeface="Raleway"/>
              </a:rPr>
              <a:t>prevalent</a:t>
            </a:r>
            <a:r>
              <a:rPr lang="en" sz="1000">
                <a:solidFill>
                  <a:srgbClr val="2A438C"/>
                </a:solidFill>
                <a:highlight>
                  <a:srgbClr val="FFFFFF"/>
                </a:highlight>
                <a:latin typeface="Raleway"/>
                <a:ea typeface="Raleway"/>
                <a:cs typeface="Raleway"/>
                <a:sym typeface="Raleway"/>
              </a:rPr>
              <a:t> at the time with 12.8% (6 counts of ads from that span of time in the data set).</a:t>
            </a:r>
            <a:endParaRPr sz="1000">
              <a:solidFill>
                <a:srgbClr val="2A438C"/>
              </a:solidFill>
              <a:highlight>
                <a:srgbClr val="FFFFFF"/>
              </a:highlight>
              <a:latin typeface="Raleway"/>
              <a:ea typeface="Raleway"/>
              <a:cs typeface="Raleway"/>
              <a:sym typeface="Raleway"/>
            </a:endParaRPr>
          </a:p>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Nike Dunk Low (type of shoe) and Disco Elysium: The Final Cut (video game) were a close second at 10.6% (5 counts of ads in that span of time in the dataset). </a:t>
            </a:r>
            <a:endParaRPr sz="1000">
              <a:solidFill>
                <a:srgbClr val="2A438C"/>
              </a:solidFill>
              <a:highlight>
                <a:srgbClr val="FFFFFF"/>
              </a:highlight>
              <a:latin typeface="Raleway"/>
              <a:ea typeface="Raleway"/>
              <a:cs typeface="Raleway"/>
              <a:sym typeface="Raleway"/>
            </a:endParaRPr>
          </a:p>
          <a:p>
            <a:pPr indent="-292100" lvl="0" marL="457200" rtl="0" algn="l">
              <a:spcBef>
                <a:spcPts val="0"/>
              </a:spcBef>
              <a:spcAft>
                <a:spcPts val="0"/>
              </a:spcAft>
              <a:buClr>
                <a:srgbClr val="2A438C"/>
              </a:buClr>
              <a:buSzPts val="1000"/>
              <a:buFont typeface="Raleway"/>
              <a:buChar char="●"/>
            </a:pPr>
            <a:r>
              <a:rPr lang="en" sz="1000">
                <a:solidFill>
                  <a:srgbClr val="2A438C"/>
                </a:solidFill>
                <a:highlight>
                  <a:srgbClr val="FFFFFF"/>
                </a:highlight>
                <a:latin typeface="Raleway"/>
                <a:ea typeface="Raleway"/>
                <a:cs typeface="Raleway"/>
                <a:sym typeface="Raleway"/>
              </a:rPr>
              <a:t>The rest of the types of ads </a:t>
            </a:r>
            <a:r>
              <a:rPr lang="en" sz="1000">
                <a:solidFill>
                  <a:srgbClr val="2A438C"/>
                </a:solidFill>
                <a:highlight>
                  <a:srgbClr val="FFFFFF"/>
                </a:highlight>
                <a:latin typeface="Raleway"/>
                <a:ea typeface="Raleway"/>
                <a:cs typeface="Raleway"/>
                <a:sym typeface="Raleway"/>
              </a:rPr>
              <a:t>varied</a:t>
            </a:r>
            <a:r>
              <a:rPr lang="en" sz="1000">
                <a:solidFill>
                  <a:srgbClr val="2A438C"/>
                </a:solidFill>
                <a:highlight>
                  <a:srgbClr val="FFFFFF"/>
                </a:highlight>
                <a:latin typeface="Raleway"/>
                <a:ea typeface="Raleway"/>
                <a:cs typeface="Raleway"/>
                <a:sym typeface="Raleway"/>
              </a:rPr>
              <a:t>, around 1 to 2 counts of ads. </a:t>
            </a:r>
            <a:endParaRPr sz="1000">
              <a:solidFill>
                <a:srgbClr val="2A438C"/>
              </a:solidFill>
              <a:latin typeface="Raleway"/>
              <a:ea typeface="Raleway"/>
              <a:cs typeface="Raleway"/>
              <a:sym typeface="Raleway"/>
            </a:endParaRPr>
          </a:p>
        </p:txBody>
      </p:sp>
      <p:pic>
        <p:nvPicPr>
          <p:cNvPr id="968" name="Google Shape;968;p40"/>
          <p:cNvPicPr preferRelativeResize="0"/>
          <p:nvPr/>
        </p:nvPicPr>
        <p:blipFill>
          <a:blip r:embed="rId4">
            <a:alphaModFix/>
          </a:blip>
          <a:stretch>
            <a:fillRect/>
          </a:stretch>
        </p:blipFill>
        <p:spPr>
          <a:xfrm>
            <a:off x="3923700" y="633625"/>
            <a:ext cx="5179751" cy="2920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Media Agenc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